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210578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Merge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066800"/>
            <a:ext cx="8001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Prepare a </a:t>
            </a:r>
            <a:r>
              <a:rPr lang="en-GB" sz="2000" b="1" dirty="0" smtClean="0">
                <a:solidFill>
                  <a:srgbClr val="FF0000"/>
                </a:solidFill>
              </a:rPr>
              <a:t>mail merge</a:t>
            </a:r>
            <a:r>
              <a:rPr lang="en-GB" sz="2000" b="1" dirty="0" smtClean="0"/>
              <a:t> </a:t>
            </a:r>
            <a:r>
              <a:rPr lang="en-GB" sz="2000" b="1" dirty="0"/>
              <a:t>letter using the file </a:t>
            </a:r>
            <a:r>
              <a:rPr lang="en-GB" sz="2000" b="1" dirty="0" smtClean="0">
                <a:solidFill>
                  <a:srgbClr val="FF0000"/>
                </a:solidFill>
              </a:rPr>
              <a:t>Gym letter.doc</a:t>
            </a:r>
            <a:r>
              <a:rPr lang="en-GB" sz="2000" b="1" dirty="0" smtClean="0"/>
              <a:t> as your </a:t>
            </a:r>
            <a:r>
              <a:rPr lang="en-GB" sz="2000" b="1" dirty="0" smtClean="0">
                <a:solidFill>
                  <a:srgbClr val="FF0000"/>
                </a:solidFill>
              </a:rPr>
              <a:t>Master</a:t>
            </a:r>
            <a:r>
              <a:rPr lang="en-GB" sz="2000" b="1" dirty="0" smtClean="0"/>
              <a:t> </a:t>
            </a:r>
            <a:r>
              <a:rPr lang="en-GB" sz="2000" b="1" dirty="0"/>
              <a:t>and the </a:t>
            </a:r>
            <a:r>
              <a:rPr lang="en-GB" sz="2000" b="1" dirty="0" smtClean="0">
                <a:solidFill>
                  <a:srgbClr val="FF0000"/>
                </a:solidFill>
              </a:rPr>
              <a:t>GymMembers.CSV </a:t>
            </a:r>
            <a:r>
              <a:rPr lang="en-GB" sz="2000" b="1" dirty="0" smtClean="0"/>
              <a:t>as the </a:t>
            </a:r>
            <a:r>
              <a:rPr lang="en-GB" sz="2000" b="1" dirty="0" smtClean="0">
                <a:solidFill>
                  <a:srgbClr val="FF0000"/>
                </a:solidFill>
              </a:rPr>
              <a:t>source data</a:t>
            </a:r>
            <a:r>
              <a:rPr lang="en-GB" sz="2000" b="1" dirty="0" smtClean="0"/>
              <a:t>.</a:t>
            </a:r>
          </a:p>
          <a:p>
            <a:pPr algn="just"/>
            <a:endParaRPr lang="en-GB" sz="16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/>
              <a:t>Import the </a:t>
            </a:r>
            <a:r>
              <a:rPr lang="en-GB" sz="2000" b="1" dirty="0" smtClean="0"/>
              <a:t>CSV file </a:t>
            </a:r>
            <a:r>
              <a:rPr lang="en-GB" sz="2000" dirty="0" smtClean="0"/>
              <a:t>into a database application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 smtClean="0"/>
              <a:t>Run a </a:t>
            </a:r>
            <a:r>
              <a:rPr lang="en-GB" sz="2000" b="1" dirty="0" smtClean="0"/>
              <a:t>query</a:t>
            </a:r>
            <a:r>
              <a:rPr lang="en-GB" sz="2000" dirty="0" smtClean="0"/>
              <a:t> to find all </a:t>
            </a:r>
            <a:r>
              <a:rPr lang="en-GB" sz="2000" b="1" dirty="0" smtClean="0"/>
              <a:t>customers </a:t>
            </a:r>
            <a:r>
              <a:rPr lang="en-GB" sz="2000" dirty="0" smtClean="0"/>
              <a:t>going to the </a:t>
            </a:r>
            <a:r>
              <a:rPr lang="en-GB" sz="2000" b="1" dirty="0" smtClean="0"/>
              <a:t>Stretford branch</a:t>
            </a:r>
            <a:r>
              <a:rPr lang="en-GB" sz="2000" dirty="0" smtClean="0"/>
              <a:t>. Show the following fields: 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000" b="1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Member Name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line Address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City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 smtClean="0"/>
              <a:t>Post Code</a:t>
            </a:r>
          </a:p>
          <a:p>
            <a:pPr lvl="1" algn="just"/>
            <a:endParaRPr lang="en-GB" sz="2000" b="1" dirty="0" smtClean="0"/>
          </a:p>
          <a:p>
            <a:pPr lvl="1" algn="just"/>
            <a:endParaRPr lang="en-GB" sz="2000" b="1" dirty="0" smtClean="0"/>
          </a:p>
          <a:p>
            <a:pPr marL="914400" lvl="1" indent="-457200" algn="just">
              <a:buFont typeface="+mj-lt"/>
              <a:buAutoNum type="arabicPeriod"/>
            </a:pPr>
            <a:endParaRPr lang="en-GB" sz="2000" b="1" dirty="0" smtClean="0"/>
          </a:p>
          <a:p>
            <a:pPr algn="just"/>
            <a:endParaRPr lang="en-GB" sz="20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Insert the relevant address fields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Insert a date field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Add your name at the bottom at the letter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3" t="57649" r="37378" b="27502"/>
          <a:stretch/>
        </p:blipFill>
        <p:spPr bwMode="auto">
          <a:xfrm>
            <a:off x="1219200" y="4710075"/>
            <a:ext cx="7092612" cy="13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1066800"/>
            <a:ext cx="82296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Only merge the letter to </a:t>
            </a:r>
            <a:r>
              <a:rPr lang="en-GB" sz="2400" b="1" dirty="0" smtClean="0"/>
              <a:t>the customers using the </a:t>
            </a:r>
            <a:r>
              <a:rPr lang="en-GB" sz="2400" b="1" dirty="0" smtClean="0">
                <a:solidFill>
                  <a:srgbClr val="FF0000"/>
                </a:solidFill>
              </a:rPr>
              <a:t>query</a:t>
            </a:r>
            <a:r>
              <a:rPr lang="en-GB" sz="2400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Insert the relevant address fields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Insert a date </a:t>
            </a:r>
            <a:r>
              <a:rPr lang="en-GB" sz="2400" dirty="0" smtClean="0"/>
              <a:t>field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Add </a:t>
            </a:r>
            <a:r>
              <a:rPr lang="en-GB" sz="2400" dirty="0"/>
              <a:t>your name at the bottom at the </a:t>
            </a:r>
            <a:r>
              <a:rPr lang="en-GB" sz="2400" dirty="0" smtClean="0"/>
              <a:t>letter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1" t="32089" r="25631" b="18222"/>
          <a:stretch/>
        </p:blipFill>
        <p:spPr bwMode="auto">
          <a:xfrm>
            <a:off x="1981200" y="2819399"/>
            <a:ext cx="5416455" cy="322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81200" y="4648200"/>
            <a:ext cx="16002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981200" y="5702648"/>
            <a:ext cx="1600200" cy="3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581400" y="2838523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Customer’s Address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4104939"/>
            <a:ext cx="914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715000" y="2743201"/>
            <a:ext cx="1828800" cy="132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172200" y="4104939"/>
            <a:ext cx="1371600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981200" y="4227849"/>
            <a:ext cx="190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Customer Name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703093" y="5677922"/>
            <a:ext cx="190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Add a minimum of </a:t>
            </a:r>
            <a:r>
              <a:rPr lang="en-GB" sz="2000" b="1" dirty="0">
                <a:solidFill>
                  <a:srgbClr val="FF0000"/>
                </a:solidFill>
              </a:rPr>
              <a:t>three features </a:t>
            </a:r>
            <a:r>
              <a:rPr lang="en-GB" sz="2000" b="1" dirty="0"/>
              <a:t>to the mail </a:t>
            </a:r>
            <a:r>
              <a:rPr lang="en-GB" sz="2000" b="1" dirty="0">
                <a:solidFill>
                  <a:srgbClr val="FF0000"/>
                </a:solidFill>
              </a:rPr>
              <a:t>merge master document </a:t>
            </a:r>
            <a:r>
              <a:rPr lang="en-GB" sz="2000" b="1" dirty="0"/>
              <a:t>to suit a </a:t>
            </a:r>
            <a:r>
              <a:rPr lang="en-GB" sz="2000" b="1" dirty="0">
                <a:solidFill>
                  <a:srgbClr val="FF0000"/>
                </a:solidFill>
              </a:rPr>
              <a:t>professional letter</a:t>
            </a:r>
            <a:r>
              <a:rPr lang="en-GB" sz="2000" b="1" dirty="0"/>
              <a:t>:</a:t>
            </a:r>
          </a:p>
          <a:p>
            <a:endParaRPr lang="en-GB" dirty="0"/>
          </a:p>
          <a:p>
            <a:r>
              <a:rPr lang="en-GB" b="1" dirty="0"/>
              <a:t>Features could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Company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 </a:t>
            </a:r>
            <a:r>
              <a:rPr lang="en-GB" dirty="0" smtClean="0"/>
              <a:t>Details/Email/Fax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Web Address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Lines</a:t>
            </a:r>
            <a:endParaRPr lang="en-GB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56388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Master Document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3" t="21455" r="25867" b="17179"/>
          <a:stretch/>
        </p:blipFill>
        <p:spPr bwMode="auto">
          <a:xfrm>
            <a:off x="3869139" y="1828800"/>
            <a:ext cx="501825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Create a </a:t>
            </a:r>
            <a:r>
              <a:rPr lang="en-GB" sz="2000" b="1" dirty="0" smtClean="0">
                <a:solidFill>
                  <a:srgbClr val="FF0000"/>
                </a:solidFill>
              </a:rPr>
              <a:t>slide master </a:t>
            </a:r>
            <a:r>
              <a:rPr lang="en-GB" sz="2000" b="1" dirty="0" smtClean="0"/>
              <a:t>using the features from the </a:t>
            </a:r>
            <a:r>
              <a:rPr lang="en-GB" sz="2000" b="1" dirty="0" smtClean="0">
                <a:solidFill>
                  <a:srgbClr val="FF0000"/>
                </a:solidFill>
              </a:rPr>
              <a:t>Master Mail Merge </a:t>
            </a:r>
            <a:r>
              <a:rPr lang="en-GB" sz="2000" b="1" dirty="0" smtClean="0"/>
              <a:t>Letter. The slide master will be applied to </a:t>
            </a:r>
            <a:r>
              <a:rPr lang="en-GB" sz="2000" b="1" dirty="0" smtClean="0">
                <a:solidFill>
                  <a:srgbClr val="FF0000"/>
                </a:solidFill>
              </a:rPr>
              <a:t>all slides</a:t>
            </a:r>
            <a:r>
              <a:rPr lang="en-GB" sz="2000" b="1" dirty="0" smtClean="0"/>
              <a:t>.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5854" y="63246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Slide Master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3" t="21455" r="25867" b="66483"/>
          <a:stretch/>
        </p:blipFill>
        <p:spPr bwMode="auto">
          <a:xfrm>
            <a:off x="835925" y="1977788"/>
            <a:ext cx="6894161" cy="8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8" b="17503"/>
          <a:stretch/>
        </p:blipFill>
        <p:spPr bwMode="auto">
          <a:xfrm>
            <a:off x="835925" y="2969526"/>
            <a:ext cx="6002741" cy="32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1936129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Letter Head</a:t>
            </a:r>
            <a:endParaRPr lang="en-GB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2667000"/>
            <a:ext cx="1676400" cy="1143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2882521"/>
            <a:ext cx="1676400" cy="123227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24600" y="2853803"/>
            <a:ext cx="634621" cy="110859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6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171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67</cp:revision>
  <dcterms:created xsi:type="dcterms:W3CDTF">2006-08-16T00:00:00Z</dcterms:created>
  <dcterms:modified xsi:type="dcterms:W3CDTF">2018-08-29T17:04:05Z</dcterms:modified>
</cp:coreProperties>
</file>