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81226260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Task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b="1" dirty="0" smtClean="0"/>
              <a:t>Chapter 17: Document Production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937" y="1447800"/>
            <a:ext cx="81317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/>
              <a:t>Prepare a </a:t>
            </a:r>
            <a:r>
              <a:rPr lang="en-GB" b="1" dirty="0" smtClean="0">
                <a:solidFill>
                  <a:srgbClr val="FF0000"/>
                </a:solidFill>
              </a:rPr>
              <a:t>mail merge</a:t>
            </a:r>
            <a:r>
              <a:rPr lang="en-GB" b="1" dirty="0" smtClean="0"/>
              <a:t> using </a:t>
            </a:r>
            <a:r>
              <a:rPr lang="en-GB" b="1" dirty="0"/>
              <a:t>the file </a:t>
            </a:r>
            <a:r>
              <a:rPr lang="en-GB" b="1" dirty="0">
                <a:solidFill>
                  <a:srgbClr val="FF0000"/>
                </a:solidFill>
              </a:rPr>
              <a:t>NBA Reports Template.doc</a:t>
            </a:r>
            <a:r>
              <a:rPr lang="en-GB" b="1" dirty="0" smtClean="0"/>
              <a:t> as your </a:t>
            </a:r>
            <a:r>
              <a:rPr lang="en-GB" b="1" dirty="0" smtClean="0">
                <a:solidFill>
                  <a:srgbClr val="FF0000"/>
                </a:solidFill>
              </a:rPr>
              <a:t>Master</a:t>
            </a:r>
            <a:r>
              <a:rPr lang="en-GB" b="1" dirty="0" smtClean="0"/>
              <a:t> </a:t>
            </a:r>
            <a:r>
              <a:rPr lang="en-GB" b="1" dirty="0"/>
              <a:t>and the </a:t>
            </a:r>
            <a:r>
              <a:rPr lang="en-GB" b="1" dirty="0">
                <a:solidFill>
                  <a:srgbClr val="FF0000"/>
                </a:solidFill>
              </a:rPr>
              <a:t>KS4 Subject Reports.xlsx </a:t>
            </a:r>
            <a:r>
              <a:rPr lang="en-GB" b="1" dirty="0" smtClean="0"/>
              <a:t>as the </a:t>
            </a:r>
            <a:r>
              <a:rPr lang="en-GB" b="1" dirty="0" smtClean="0">
                <a:solidFill>
                  <a:srgbClr val="FF0000"/>
                </a:solidFill>
              </a:rPr>
              <a:t>source data</a:t>
            </a:r>
            <a:r>
              <a:rPr lang="en-GB" b="1" dirty="0" smtClean="0"/>
              <a:t>.</a:t>
            </a:r>
          </a:p>
          <a:p>
            <a:pPr algn="just"/>
            <a:endParaRPr lang="en-GB" sz="1600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You </a:t>
            </a:r>
            <a:r>
              <a:rPr lang="en-GB" dirty="0"/>
              <a:t>will need to insert relevant fields from your data source </a:t>
            </a:r>
            <a:r>
              <a:rPr lang="en-GB" dirty="0" smtClean="0"/>
              <a:t>in to the master document</a:t>
            </a:r>
            <a:r>
              <a:rPr lang="en-GB" dirty="0"/>
              <a:t> </a:t>
            </a:r>
            <a:r>
              <a:rPr lang="en-GB" dirty="0" smtClean="0"/>
              <a:t>(Refer to the next slide).</a:t>
            </a:r>
          </a:p>
          <a:p>
            <a:pPr marL="457200" indent="-457200">
              <a:buFont typeface="+mj-lt"/>
              <a:buAutoNum type="arabicPeriod"/>
            </a:pPr>
            <a:endParaRPr lang="en-GB" sz="1000" dirty="0"/>
          </a:p>
          <a:p>
            <a:pPr marL="457200" indent="-457200">
              <a:buFont typeface="+mj-lt"/>
              <a:buAutoNum type="arabicPeriod"/>
            </a:pPr>
            <a:endParaRPr lang="en-GB" sz="1000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Proofread </a:t>
            </a:r>
            <a:r>
              <a:rPr lang="en-GB" dirty="0"/>
              <a:t>and spell check </a:t>
            </a:r>
            <a:r>
              <a:rPr lang="en-GB" dirty="0" smtClean="0"/>
              <a:t>the subject comments.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Ensure the text formatting and spacing is consistent throughout the document. </a:t>
            </a:r>
          </a:p>
          <a:p>
            <a:pPr marL="457200" indent="-457200">
              <a:buFont typeface="+mj-lt"/>
              <a:buAutoNum type="arabicPeriod"/>
            </a:pPr>
            <a:endParaRPr lang="en-GB" sz="1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007388"/>
            <a:ext cx="2895600" cy="33575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Subject Report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108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159" t="38920" r="28330" b="15625"/>
          <a:stretch/>
        </p:blipFill>
        <p:spPr>
          <a:xfrm>
            <a:off x="2838450" y="1756228"/>
            <a:ext cx="5791201" cy="33250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007388"/>
            <a:ext cx="2895600" cy="33575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Subject Report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43602" y="2197096"/>
            <a:ext cx="19812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Insert Student Details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38450" y="2371874"/>
            <a:ext cx="342900" cy="625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739077" y="3176331"/>
            <a:ext cx="270823" cy="22858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96285" y="3550520"/>
            <a:ext cx="444121" cy="3646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3602" y="3404920"/>
            <a:ext cx="19812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Insert Subject Comment and Target for English, Mathematics and Option A.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115050" y="4471720"/>
            <a:ext cx="990600" cy="66192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13856" y="5081320"/>
            <a:ext cx="184038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Teacher and Subject</a:t>
            </a:r>
            <a:endParaRPr lang="en-US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902411" y="4788287"/>
            <a:ext cx="53027" cy="45719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47456" y="5157520"/>
            <a:ext cx="160599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Effort and Grade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224378" y="2829084"/>
            <a:ext cx="278286" cy="3188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34251" y="2587943"/>
            <a:ext cx="139477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Teacher Name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2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937" y="1447800"/>
            <a:ext cx="81317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/>
              <a:t>Prepare a </a:t>
            </a:r>
            <a:r>
              <a:rPr lang="en-GB" b="1" dirty="0" smtClean="0">
                <a:solidFill>
                  <a:srgbClr val="FF0000"/>
                </a:solidFill>
              </a:rPr>
              <a:t>mail merge</a:t>
            </a:r>
            <a:r>
              <a:rPr lang="en-GB" b="1" dirty="0" smtClean="0"/>
              <a:t> using </a:t>
            </a:r>
            <a:r>
              <a:rPr lang="en-GB" b="1" dirty="0"/>
              <a:t>the file </a:t>
            </a:r>
            <a:r>
              <a:rPr lang="en-GB" b="1" dirty="0">
                <a:solidFill>
                  <a:srgbClr val="FF0000"/>
                </a:solidFill>
              </a:rPr>
              <a:t>KS4 Term 3 Exam </a:t>
            </a:r>
            <a:r>
              <a:rPr lang="en-GB" b="1" dirty="0" smtClean="0">
                <a:solidFill>
                  <a:srgbClr val="FF0000"/>
                </a:solidFill>
              </a:rPr>
              <a:t>Grades.doc </a:t>
            </a:r>
            <a:r>
              <a:rPr lang="en-GB" b="1" dirty="0" smtClean="0"/>
              <a:t>as your </a:t>
            </a:r>
            <a:r>
              <a:rPr lang="en-GB" b="1" dirty="0" smtClean="0">
                <a:solidFill>
                  <a:srgbClr val="FF0000"/>
                </a:solidFill>
              </a:rPr>
              <a:t>Master</a:t>
            </a:r>
            <a:r>
              <a:rPr lang="en-GB" b="1" dirty="0" smtClean="0"/>
              <a:t> </a:t>
            </a:r>
            <a:r>
              <a:rPr lang="en-GB" b="1" dirty="0"/>
              <a:t>and the </a:t>
            </a:r>
            <a:r>
              <a:rPr lang="en-GB" b="1" dirty="0">
                <a:solidFill>
                  <a:srgbClr val="FF0000"/>
                </a:solidFill>
              </a:rPr>
              <a:t>KS4 Grades T3</a:t>
            </a:r>
            <a:r>
              <a:rPr lang="en-GB" b="1" dirty="0" smtClean="0">
                <a:solidFill>
                  <a:srgbClr val="FF0000"/>
                </a:solidFill>
              </a:rPr>
              <a:t>.xlsx </a:t>
            </a:r>
            <a:r>
              <a:rPr lang="en-GB" b="1" dirty="0" smtClean="0"/>
              <a:t>as the </a:t>
            </a:r>
            <a:r>
              <a:rPr lang="en-GB" b="1" dirty="0" smtClean="0">
                <a:solidFill>
                  <a:srgbClr val="FF0000"/>
                </a:solidFill>
              </a:rPr>
              <a:t>source data</a:t>
            </a:r>
            <a:r>
              <a:rPr lang="en-GB" b="1" dirty="0" smtClean="0"/>
              <a:t>.</a:t>
            </a:r>
          </a:p>
          <a:p>
            <a:pPr algn="just"/>
            <a:endParaRPr lang="en-GB" sz="1600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You </a:t>
            </a:r>
            <a:r>
              <a:rPr lang="en-GB" dirty="0"/>
              <a:t>will need to insert relevant fields from your data source </a:t>
            </a:r>
            <a:r>
              <a:rPr lang="en-GB" dirty="0" smtClean="0"/>
              <a:t>in to the master document</a:t>
            </a:r>
            <a:r>
              <a:rPr lang="en-GB" dirty="0"/>
              <a:t> </a:t>
            </a:r>
            <a:r>
              <a:rPr lang="en-GB" dirty="0" smtClean="0"/>
              <a:t>(Refer to the next slide).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Proof read the merge documents to see if the data matches up with the source document </a:t>
            </a:r>
            <a:r>
              <a:rPr lang="en-GB" b="1" dirty="0"/>
              <a:t>KS4 Grades </a:t>
            </a:r>
            <a:r>
              <a:rPr lang="en-GB" b="1" dirty="0" smtClean="0"/>
              <a:t>T3.xlsx</a:t>
            </a:r>
            <a:r>
              <a:rPr lang="en-GB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GB" sz="1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007388"/>
            <a:ext cx="2895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Term 3 Exam Grades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551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3602" t="19792" r="35359" b="13542"/>
          <a:stretch/>
        </p:blipFill>
        <p:spPr>
          <a:xfrm>
            <a:off x="3702419" y="1251811"/>
            <a:ext cx="4038601" cy="487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007388"/>
            <a:ext cx="2895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Term 3 Exam Grades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56295" y="1576525"/>
            <a:ext cx="19812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Insert Student Details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606883" y="4644504"/>
            <a:ext cx="1879517" cy="1365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15434" y="3710783"/>
            <a:ext cx="1126972" cy="3646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6295" y="3418396"/>
            <a:ext cx="198120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Insert Option Subject Names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768539" y="4518445"/>
            <a:ext cx="184038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Insert Pastoral data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215066" y="3747249"/>
            <a:ext cx="515895" cy="2697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6296" y="2084796"/>
            <a:ext cx="198120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Insert Attendance &amp; Punctuality Data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162800" y="2080726"/>
            <a:ext cx="162728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Insert date field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455854" y="1820709"/>
            <a:ext cx="742022" cy="26001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581400" y="2549318"/>
            <a:ext cx="713317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01699" y="3248195"/>
            <a:ext cx="138990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Insert Effort and Grade for each term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616632" y="5270528"/>
            <a:ext cx="856381" cy="4290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33054" y="5407161"/>
            <a:ext cx="137754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Insert Tutor Comment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949560" y="1317391"/>
            <a:ext cx="557742" cy="597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7035331" y="1303567"/>
            <a:ext cx="557742" cy="597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02872" y="1661384"/>
            <a:ext cx="983690" cy="1593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343524" y="1342180"/>
            <a:ext cx="1676400" cy="100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7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198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74</cp:revision>
  <dcterms:created xsi:type="dcterms:W3CDTF">2006-08-16T00:00:00Z</dcterms:created>
  <dcterms:modified xsi:type="dcterms:W3CDTF">2018-08-29T17:02:49Z</dcterms:modified>
</cp:coreProperties>
</file>