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2105788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 Merge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b="1" dirty="0" smtClean="0"/>
              <a:t>Chapter 17: Document Production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066800"/>
            <a:ext cx="800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/>
              <a:t>Prepare a </a:t>
            </a:r>
            <a:r>
              <a:rPr lang="en-GB" sz="2000" b="1" dirty="0" smtClean="0">
                <a:solidFill>
                  <a:srgbClr val="FF0000"/>
                </a:solidFill>
              </a:rPr>
              <a:t>mail merge</a:t>
            </a:r>
            <a:r>
              <a:rPr lang="en-GB" sz="2000" b="1" dirty="0" smtClean="0"/>
              <a:t> </a:t>
            </a:r>
            <a:r>
              <a:rPr lang="en-GB" sz="2000" b="1" dirty="0"/>
              <a:t>letter using the file </a:t>
            </a:r>
            <a:r>
              <a:rPr lang="en-GB" sz="2000" b="1" dirty="0" smtClean="0">
                <a:solidFill>
                  <a:srgbClr val="FF0000"/>
                </a:solidFill>
              </a:rPr>
              <a:t>Studentletter.doc</a:t>
            </a:r>
            <a:r>
              <a:rPr lang="en-GB" sz="2000" b="1" dirty="0" smtClean="0"/>
              <a:t> as your </a:t>
            </a:r>
            <a:r>
              <a:rPr lang="en-GB" sz="2000" b="1" dirty="0" smtClean="0">
                <a:solidFill>
                  <a:srgbClr val="FF0000"/>
                </a:solidFill>
              </a:rPr>
              <a:t>Master</a:t>
            </a:r>
            <a:r>
              <a:rPr lang="en-GB" sz="2000" b="1" dirty="0" smtClean="0"/>
              <a:t> </a:t>
            </a:r>
            <a:r>
              <a:rPr lang="en-GB" sz="2000" b="1" dirty="0"/>
              <a:t>and the </a:t>
            </a:r>
            <a:r>
              <a:rPr lang="en-GB" sz="2000" b="1" dirty="0" smtClean="0">
                <a:solidFill>
                  <a:srgbClr val="FF0000"/>
                </a:solidFill>
              </a:rPr>
              <a:t>Student Table.xlsx </a:t>
            </a:r>
            <a:r>
              <a:rPr lang="en-GB" sz="2000" b="1" dirty="0" smtClean="0"/>
              <a:t>as the </a:t>
            </a:r>
            <a:r>
              <a:rPr lang="en-GB" sz="2000" b="1" dirty="0" smtClean="0">
                <a:solidFill>
                  <a:srgbClr val="FF0000"/>
                </a:solidFill>
              </a:rPr>
              <a:t>source data</a:t>
            </a:r>
            <a:r>
              <a:rPr lang="en-GB" sz="2000" b="1" dirty="0" smtClean="0"/>
              <a:t>.</a:t>
            </a:r>
          </a:p>
          <a:p>
            <a:pPr algn="just"/>
            <a:endParaRPr lang="en-GB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Only merge the letter to students from </a:t>
            </a:r>
            <a:r>
              <a:rPr lang="en-GB" sz="2000" b="1" dirty="0" smtClean="0"/>
              <a:t>Stretford</a:t>
            </a:r>
            <a:r>
              <a:rPr lang="en-GB" sz="2000" dirty="0" smtClean="0"/>
              <a:t> and </a:t>
            </a:r>
            <a:r>
              <a:rPr lang="en-GB" sz="2000" b="1" dirty="0" smtClean="0"/>
              <a:t>Swinton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Insert the relevant address fields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Insert a date field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Add your name at the bottom at the letter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8" t="15625" r="23084" b="48785"/>
          <a:stretch/>
        </p:blipFill>
        <p:spPr bwMode="auto">
          <a:xfrm>
            <a:off x="1143000" y="2400300"/>
            <a:ext cx="398879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5" t="23871" r="61026" b="54688"/>
          <a:stretch/>
        </p:blipFill>
        <p:spPr bwMode="auto">
          <a:xfrm>
            <a:off x="5562600" y="2514600"/>
            <a:ext cx="609600" cy="245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057400" y="3124200"/>
            <a:ext cx="3657600" cy="1905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63" t="6077" r="15641" b="66753"/>
          <a:stretch/>
        </p:blipFill>
        <p:spPr bwMode="auto">
          <a:xfrm>
            <a:off x="1143000" y="4800600"/>
            <a:ext cx="15410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1" t="28472" r="44632" b="36459"/>
          <a:stretch/>
        </p:blipFill>
        <p:spPr bwMode="auto">
          <a:xfrm>
            <a:off x="3184592" y="4495800"/>
            <a:ext cx="214539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00800" y="2542064"/>
            <a:ext cx="2057400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Recipients</a:t>
            </a:r>
            <a:r>
              <a:rPr lang="en-GB" b="1" dirty="0" smtClean="0"/>
              <a:t> can be unticked to </a:t>
            </a:r>
            <a:r>
              <a:rPr lang="en-GB" b="1" dirty="0" smtClean="0">
                <a:solidFill>
                  <a:srgbClr val="FF0000"/>
                </a:solidFill>
              </a:rPr>
              <a:t>not to be included </a:t>
            </a:r>
            <a:r>
              <a:rPr lang="en-GB" b="1" dirty="0" smtClean="0"/>
              <a:t>in the mail merge.</a:t>
            </a:r>
          </a:p>
          <a:p>
            <a:endParaRPr lang="en-GB" b="1" dirty="0"/>
          </a:p>
          <a:p>
            <a:r>
              <a:rPr lang="en-GB" b="1" dirty="0" smtClean="0"/>
              <a:t>Only pupils from Stretford and Swinton have been </a:t>
            </a:r>
            <a:r>
              <a:rPr lang="en-GB" b="1" dirty="0" smtClean="0">
                <a:solidFill>
                  <a:srgbClr val="FF0000"/>
                </a:solidFill>
              </a:rPr>
              <a:t>selected</a:t>
            </a:r>
            <a:r>
              <a:rPr lang="en-GB" b="1" dirty="0" smtClean="0"/>
              <a:t> for this mail merge.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1" t="26563" r="14300" b="13715"/>
          <a:stretch/>
        </p:blipFill>
        <p:spPr bwMode="auto">
          <a:xfrm>
            <a:off x="1219200" y="1879600"/>
            <a:ext cx="6959600" cy="4368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5867400" y="2108200"/>
            <a:ext cx="21336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867400" y="3340100"/>
            <a:ext cx="213360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81200" y="3619500"/>
            <a:ext cx="132080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600200" y="5461000"/>
            <a:ext cx="132080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670300" y="2147332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Student’s Address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3694668"/>
            <a:ext cx="1397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Todays Date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5426670"/>
            <a:ext cx="1397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Your Name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340100" y="3561834"/>
            <a:ext cx="16129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Parents Name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143000"/>
            <a:ext cx="7391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Insert the relevant mail merged fields from the source data. 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5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066800"/>
            <a:ext cx="79248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Add a minimum of </a:t>
            </a:r>
            <a:r>
              <a:rPr lang="en-GB" sz="2000" b="1" dirty="0">
                <a:solidFill>
                  <a:srgbClr val="FF0000"/>
                </a:solidFill>
              </a:rPr>
              <a:t>three features </a:t>
            </a:r>
            <a:r>
              <a:rPr lang="en-GB" sz="2000" b="1" dirty="0"/>
              <a:t>to the mail </a:t>
            </a:r>
            <a:r>
              <a:rPr lang="en-GB" sz="2000" b="1" dirty="0">
                <a:solidFill>
                  <a:srgbClr val="FF0000"/>
                </a:solidFill>
              </a:rPr>
              <a:t>merge master document </a:t>
            </a:r>
            <a:r>
              <a:rPr lang="en-GB" sz="2000" b="1" dirty="0"/>
              <a:t>to suit a </a:t>
            </a:r>
            <a:r>
              <a:rPr lang="en-GB" sz="2000" b="1" dirty="0">
                <a:solidFill>
                  <a:srgbClr val="FF0000"/>
                </a:solidFill>
              </a:rPr>
              <a:t>professional letter</a:t>
            </a:r>
            <a:r>
              <a:rPr lang="en-GB" sz="2000" b="1" dirty="0"/>
              <a:t>:</a:t>
            </a:r>
          </a:p>
          <a:p>
            <a:endParaRPr lang="en-GB" dirty="0"/>
          </a:p>
          <a:p>
            <a:r>
              <a:rPr lang="en-GB" b="1" dirty="0"/>
              <a:t>Features could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Logo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Company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Contact </a:t>
            </a:r>
            <a:r>
              <a:rPr lang="en-GB" dirty="0" smtClean="0"/>
              <a:t>Details/Email/Fax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 smtClean="0"/>
              <a:t>Web Address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 smtClean="0"/>
              <a:t>Shapes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 smtClean="0"/>
              <a:t>Lines</a:t>
            </a:r>
            <a:endParaRPr lang="en-GB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5638800"/>
            <a:ext cx="2057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Master Document</a:t>
            </a:r>
            <a:endParaRPr lang="en-GB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8" t="20325" r="23407" b="9425"/>
          <a:stretch/>
        </p:blipFill>
        <p:spPr bwMode="auto">
          <a:xfrm>
            <a:off x="3829048" y="1625956"/>
            <a:ext cx="4922094" cy="355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3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130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63</cp:revision>
  <dcterms:created xsi:type="dcterms:W3CDTF">2006-08-16T00:00:00Z</dcterms:created>
  <dcterms:modified xsi:type="dcterms:W3CDTF">2018-08-29T17:02:23Z</dcterms:modified>
</cp:coreProperties>
</file>