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4354610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Merge – Merit Letter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b="1" dirty="0" smtClean="0"/>
              <a:t>Chapter 17: Document Production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7408" y="998560"/>
            <a:ext cx="813179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Prepare a </a:t>
            </a:r>
            <a:r>
              <a:rPr lang="en-GB" b="1" dirty="0" smtClean="0">
                <a:solidFill>
                  <a:srgbClr val="FF0000"/>
                </a:solidFill>
              </a:rPr>
              <a:t>mail merge</a:t>
            </a:r>
            <a:r>
              <a:rPr lang="en-GB" b="1" dirty="0" smtClean="0"/>
              <a:t> </a:t>
            </a:r>
            <a:r>
              <a:rPr lang="en-GB" b="1" dirty="0"/>
              <a:t>letter using the file </a:t>
            </a:r>
            <a:r>
              <a:rPr lang="en-GB" b="1" dirty="0" smtClean="0">
                <a:solidFill>
                  <a:srgbClr val="FF0000"/>
                </a:solidFill>
              </a:rPr>
              <a:t>Merit letter.doc</a:t>
            </a:r>
            <a:r>
              <a:rPr lang="en-GB" b="1" dirty="0" smtClean="0"/>
              <a:t> as your </a:t>
            </a:r>
            <a:r>
              <a:rPr lang="en-GB" b="1" dirty="0" smtClean="0">
                <a:solidFill>
                  <a:srgbClr val="FF0000"/>
                </a:solidFill>
              </a:rPr>
              <a:t>Master</a:t>
            </a:r>
            <a:r>
              <a:rPr lang="en-GB" b="1" dirty="0" smtClean="0"/>
              <a:t> </a:t>
            </a:r>
            <a:r>
              <a:rPr lang="en-GB" b="1" dirty="0"/>
              <a:t>and the </a:t>
            </a:r>
            <a:r>
              <a:rPr lang="en-GB" b="1" dirty="0" smtClean="0">
                <a:solidFill>
                  <a:srgbClr val="FF0000"/>
                </a:solidFill>
              </a:rPr>
              <a:t>Student Table.xlsx </a:t>
            </a:r>
            <a:r>
              <a:rPr lang="en-GB" b="1" dirty="0" smtClean="0"/>
              <a:t>as the </a:t>
            </a:r>
            <a:r>
              <a:rPr lang="en-GB" b="1" dirty="0" smtClean="0">
                <a:solidFill>
                  <a:srgbClr val="FF0000"/>
                </a:solidFill>
              </a:rPr>
              <a:t>source data</a:t>
            </a:r>
            <a:r>
              <a:rPr lang="en-GB" b="1" dirty="0" smtClean="0"/>
              <a:t>.</a:t>
            </a:r>
          </a:p>
          <a:p>
            <a:pPr algn="just"/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You </a:t>
            </a:r>
            <a:r>
              <a:rPr lang="en-GB" dirty="0"/>
              <a:t>will need to insert relevant fields from your data source </a:t>
            </a:r>
            <a:r>
              <a:rPr lang="en-GB" dirty="0" smtClean="0"/>
              <a:t>in to the master document.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You </a:t>
            </a:r>
            <a:r>
              <a:rPr lang="en-GB" dirty="0"/>
              <a:t>will need to replace date with a field to display today’s date in the </a:t>
            </a:r>
            <a:r>
              <a:rPr lang="en-GB" dirty="0" smtClean="0"/>
              <a:t>format DD/MM/</a:t>
            </a:r>
            <a:r>
              <a:rPr lang="en-GB" dirty="0" err="1" smtClean="0"/>
              <a:t>YYYY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Add </a:t>
            </a:r>
            <a:r>
              <a:rPr lang="en-GB" dirty="0"/>
              <a:t>your name as the originator of the </a:t>
            </a:r>
            <a:r>
              <a:rPr lang="en-GB" dirty="0" smtClean="0"/>
              <a:t>letter.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Proofread </a:t>
            </a:r>
            <a:r>
              <a:rPr lang="en-GB" dirty="0"/>
              <a:t>and spell check the letter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1000" b="1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Merge the letters to those students who have </a:t>
            </a:r>
            <a:r>
              <a:rPr lang="en-GB" b="1" dirty="0" smtClean="0"/>
              <a:t>achieved 100 or more merit points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 a </a:t>
            </a:r>
            <a:r>
              <a:rPr lang="en-GB" b="1" dirty="0"/>
              <a:t>minimum of three features</a:t>
            </a:r>
            <a:r>
              <a:rPr lang="en-GB" dirty="0"/>
              <a:t> to the </a:t>
            </a:r>
            <a:r>
              <a:rPr lang="en-GB" dirty="0" smtClean="0"/>
              <a:t>mail merge </a:t>
            </a:r>
            <a:r>
              <a:rPr lang="en-GB" dirty="0"/>
              <a:t>master document to suit a </a:t>
            </a:r>
            <a:r>
              <a:rPr lang="en-GB" dirty="0" smtClean="0"/>
              <a:t>professional letter.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</a:rPr>
              <a:t>Create a slide master template in a Presentation software using the </a:t>
            </a:r>
            <a:r>
              <a:rPr lang="en-GB" b="1" u="sng" dirty="0" smtClean="0">
                <a:solidFill>
                  <a:srgbClr val="FF0000"/>
                </a:solidFill>
              </a:rPr>
              <a:t>three features </a:t>
            </a:r>
            <a:r>
              <a:rPr lang="en-GB" b="1" dirty="0" smtClean="0">
                <a:solidFill>
                  <a:srgbClr val="FF0000"/>
                </a:solidFill>
              </a:rPr>
              <a:t>used in the mail merge document. Include slide numbers and your name in the slider footer.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99448" y="1066800"/>
            <a:ext cx="289787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Mail Merged Letter</a:t>
            </a:r>
            <a:endParaRPr lang="en-GB" sz="1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4" t="22389" r="24372" b="15204"/>
          <a:stretch/>
        </p:blipFill>
        <p:spPr bwMode="auto">
          <a:xfrm>
            <a:off x="731293" y="1524000"/>
            <a:ext cx="6699914" cy="456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5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141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70</cp:revision>
  <dcterms:created xsi:type="dcterms:W3CDTF">2006-08-16T00:00:00Z</dcterms:created>
  <dcterms:modified xsi:type="dcterms:W3CDTF">2018-08-29T17:04:25Z</dcterms:modified>
</cp:coreProperties>
</file>