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09121253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 Merge – Library</a:t>
                      </a:r>
                      <a:r>
                        <a:rPr lang="en-GB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b="1" dirty="0" smtClean="0"/>
              <a:t>Chapter 17: Document Production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7408" y="998560"/>
            <a:ext cx="813179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Prepare a </a:t>
            </a:r>
            <a:r>
              <a:rPr lang="en-GB" b="1" dirty="0" smtClean="0">
                <a:solidFill>
                  <a:srgbClr val="FF0000"/>
                </a:solidFill>
              </a:rPr>
              <a:t>mail merge</a:t>
            </a:r>
            <a:r>
              <a:rPr lang="en-GB" b="1" dirty="0" smtClean="0"/>
              <a:t> </a:t>
            </a:r>
            <a:r>
              <a:rPr lang="en-GB" b="1" dirty="0"/>
              <a:t>letter using the file </a:t>
            </a:r>
            <a:r>
              <a:rPr lang="en-GB" b="1" dirty="0" smtClean="0">
                <a:solidFill>
                  <a:srgbClr val="FF0000"/>
                </a:solidFill>
              </a:rPr>
              <a:t>Membersletter.doc</a:t>
            </a:r>
            <a:r>
              <a:rPr lang="en-GB" b="1" dirty="0" smtClean="0"/>
              <a:t> as your </a:t>
            </a:r>
            <a:r>
              <a:rPr lang="en-GB" b="1" dirty="0" smtClean="0">
                <a:solidFill>
                  <a:srgbClr val="FF0000"/>
                </a:solidFill>
              </a:rPr>
              <a:t>Master</a:t>
            </a:r>
            <a:r>
              <a:rPr lang="en-GB" b="1" dirty="0" smtClean="0"/>
              <a:t> </a:t>
            </a:r>
            <a:r>
              <a:rPr lang="en-GB" b="1" dirty="0"/>
              <a:t>and the </a:t>
            </a:r>
            <a:r>
              <a:rPr lang="en-GB" b="1" dirty="0" smtClean="0">
                <a:solidFill>
                  <a:srgbClr val="FF0000"/>
                </a:solidFill>
              </a:rPr>
              <a:t>Members.xlsx </a:t>
            </a:r>
            <a:r>
              <a:rPr lang="en-GB" b="1" dirty="0" smtClean="0"/>
              <a:t>as the </a:t>
            </a:r>
            <a:r>
              <a:rPr lang="en-GB" b="1" dirty="0" smtClean="0">
                <a:solidFill>
                  <a:srgbClr val="FF0000"/>
                </a:solidFill>
              </a:rPr>
              <a:t>source data</a:t>
            </a:r>
            <a:r>
              <a:rPr lang="en-GB" b="1" dirty="0" smtClean="0"/>
              <a:t>.</a:t>
            </a:r>
          </a:p>
          <a:p>
            <a:pPr algn="just"/>
            <a:endParaRPr lang="en-GB" sz="1600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You </a:t>
            </a:r>
            <a:r>
              <a:rPr lang="en-GB" dirty="0"/>
              <a:t>will need to insert relevant fields from your data source </a:t>
            </a:r>
            <a:r>
              <a:rPr lang="en-GB" dirty="0" smtClean="0"/>
              <a:t>in to the master document. </a:t>
            </a:r>
          </a:p>
          <a:p>
            <a:pPr marL="457200" indent="-457200">
              <a:buFont typeface="+mj-lt"/>
              <a:buAutoNum type="arabicPeriod"/>
            </a:pPr>
            <a:endParaRPr lang="en-GB" sz="1000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You </a:t>
            </a:r>
            <a:r>
              <a:rPr lang="en-GB" dirty="0"/>
              <a:t>will need to replace date with a field to display today’s date in the </a:t>
            </a:r>
            <a:r>
              <a:rPr lang="en-GB" dirty="0" smtClean="0"/>
              <a:t>format DD/MM/</a:t>
            </a:r>
            <a:r>
              <a:rPr lang="en-GB" dirty="0" err="1" smtClean="0"/>
              <a:t>YYYY</a:t>
            </a:r>
            <a:r>
              <a:rPr lang="en-GB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GB" sz="1000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Add </a:t>
            </a:r>
            <a:r>
              <a:rPr lang="en-GB" dirty="0"/>
              <a:t>your name as the originator of the </a:t>
            </a:r>
            <a:r>
              <a:rPr lang="en-GB" dirty="0" smtClean="0"/>
              <a:t>letter.</a:t>
            </a:r>
          </a:p>
          <a:p>
            <a:pPr marL="457200" indent="-457200">
              <a:buFont typeface="+mj-lt"/>
              <a:buAutoNum type="arabicPeriod"/>
            </a:pPr>
            <a:endParaRPr lang="en-GB" sz="1000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Proofread </a:t>
            </a:r>
            <a:r>
              <a:rPr lang="en-GB" dirty="0"/>
              <a:t>and spell check the letter</a:t>
            </a:r>
            <a:r>
              <a:rPr lang="en-GB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GB" sz="1000" b="1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Merge the letters to those students who have still not returned their books.</a:t>
            </a:r>
          </a:p>
          <a:p>
            <a:pPr marL="457200" indent="-457200">
              <a:buFont typeface="+mj-lt"/>
              <a:buAutoNum type="arabicPeriod"/>
            </a:pPr>
            <a:endParaRPr lang="en-GB" sz="1000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Add a </a:t>
            </a:r>
            <a:r>
              <a:rPr lang="en-GB" b="1" dirty="0"/>
              <a:t>minimum of three features</a:t>
            </a:r>
            <a:r>
              <a:rPr lang="en-GB" dirty="0"/>
              <a:t> to the </a:t>
            </a:r>
            <a:r>
              <a:rPr lang="en-GB" dirty="0" smtClean="0"/>
              <a:t>mail merge </a:t>
            </a:r>
            <a:r>
              <a:rPr lang="en-GB" dirty="0"/>
              <a:t>master document to suit a </a:t>
            </a:r>
            <a:r>
              <a:rPr lang="en-GB" dirty="0" smtClean="0"/>
              <a:t>professional letter.</a:t>
            </a:r>
          </a:p>
          <a:p>
            <a:pPr marL="457200" indent="-457200">
              <a:buFont typeface="+mj-lt"/>
              <a:buAutoNum type="arabicPeriod"/>
            </a:pPr>
            <a:endParaRPr lang="en-GB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GB" b="1" dirty="0" smtClean="0">
                <a:solidFill>
                  <a:srgbClr val="FF0000"/>
                </a:solidFill>
              </a:rPr>
              <a:t>Create a slide master template in a Presentation software using the </a:t>
            </a:r>
            <a:r>
              <a:rPr lang="en-GB" b="1" u="sng" dirty="0" smtClean="0">
                <a:solidFill>
                  <a:srgbClr val="FF0000"/>
                </a:solidFill>
              </a:rPr>
              <a:t>three features </a:t>
            </a:r>
            <a:r>
              <a:rPr lang="en-GB" b="1" dirty="0" smtClean="0">
                <a:solidFill>
                  <a:srgbClr val="FF0000"/>
                </a:solidFill>
              </a:rPr>
              <a:t>used in the mail merge document. Include slide numbers and your name in the slider footer.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3108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135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69</cp:revision>
  <dcterms:created xsi:type="dcterms:W3CDTF">2006-08-16T00:00:00Z</dcterms:created>
  <dcterms:modified xsi:type="dcterms:W3CDTF">2018-08-29T17:05:04Z</dcterms:modified>
</cp:coreProperties>
</file>