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84" autoAdjust="0"/>
  </p:normalViewPr>
  <p:slideViewPr>
    <p:cSldViewPr>
      <p:cViewPr>
        <p:scale>
          <a:sx n="80" d="100"/>
          <a:sy n="80" d="100"/>
        </p:scale>
        <p:origin x="-108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46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3" y="0"/>
            <a:ext cx="3038445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6" y="4415678"/>
            <a:ext cx="5609311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860"/>
            <a:ext cx="3038446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3" y="8829860"/>
            <a:ext cx="3038445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5946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Chapter 17: Document Production (Word)</a:t>
                      </a:r>
                      <a:endParaRPr lang="en-GB" sz="2000" b="1" dirty="0"/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kern="1200" dirty="0" smtClean="0">
                          <a:effectLst/>
                        </a:rPr>
                        <a:t>Task</a:t>
                      </a:r>
                      <a:r>
                        <a:rPr lang="en-US" sz="1800" b="1" kern="1200" baseline="0" dirty="0" smtClean="0">
                          <a:effectLst/>
                        </a:rPr>
                        <a:t> 1 - </a:t>
                      </a:r>
                      <a:r>
                        <a:rPr lang="en-US" sz="1800" b="1" kern="1200" dirty="0" smtClean="0">
                          <a:effectLst/>
                        </a:rPr>
                        <a:t>Smartphone wars: Apple v Samsung</a:t>
                      </a:r>
                      <a:endParaRPr lang="en-GB" sz="2000" b="1" dirty="0" smtClean="0"/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27752"/>
              </p:ext>
            </p:extLst>
          </p:nvPr>
        </p:nvGraphicFramePr>
        <p:xfrm>
          <a:off x="35495" y="1052736"/>
          <a:ext cx="5976367" cy="574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1368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Layout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5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page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Orientation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 </a:t>
                      </a:r>
                      <a:r>
                        <a:rPr lang="en-US" sz="1400" b="1" i="0" u="none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1400" b="1" i="0" u="none" kern="1200" baseline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r>
                        <a:rPr lang="en-US" sz="1400" b="1" i="0" u="none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following Margins –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&amp; Left –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&amp; Bottom –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your name in the Header (Top Right)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 Page Number in the Footer (Centre)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Formatting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text styles shown above.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to the main title (Smart Phone …..)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Text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to the remaining text.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below the title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that it is into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 columns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and edit data from different sources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0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Samsung image  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first paragraph from the second column.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 the image so it is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aligned to the left of the margin 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 height is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2.5CM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(maintain aspect ratio).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the picture so it is wrapped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tight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around the text. </a:t>
                      </a:r>
                      <a:endParaRPr lang="en-US" sz="1400" b="1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4" y="3944582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108028" y="1062904"/>
            <a:ext cx="2928468" cy="204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108028" y="3284984"/>
            <a:ext cx="2844719" cy="48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68992"/>
              </p:ext>
            </p:extLst>
          </p:nvPr>
        </p:nvGraphicFramePr>
        <p:xfrm>
          <a:off x="107504" y="3212976"/>
          <a:ext cx="5760640" cy="106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House Style Specification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Title: 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Sans Serif, Red, Bold, 20 pts,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centre aligned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aseline="0" dirty="0" smtClean="0">
                          <a:solidFill>
                            <a:srgbClr val="FF0000"/>
                          </a:solidFill>
                        </a:rPr>
                        <a:t>Body Text: 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Serif, Black, 1.5 line spacing, 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pts and Justified. Line space after each paragraph.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203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238</cp:revision>
  <cp:lastPrinted>2013-11-17T06:59:07Z</cp:lastPrinted>
  <dcterms:created xsi:type="dcterms:W3CDTF">2012-07-13T15:47:49Z</dcterms:created>
  <dcterms:modified xsi:type="dcterms:W3CDTF">2016-09-25T18:07:23Z</dcterms:modified>
</cp:coreProperties>
</file>