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484" autoAdjust="0"/>
  </p:normalViewPr>
  <p:slideViewPr>
    <p:cSldViewPr>
      <p:cViewPr>
        <p:scale>
          <a:sx n="70" d="100"/>
          <a:sy n="70" d="100"/>
        </p:scale>
        <p:origin x="-115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1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6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76790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Chapter 17: Document Production (Word)</a:t>
                      </a:r>
                      <a:endParaRPr lang="en-GB" sz="2000" b="1" dirty="0"/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1" kern="1200" dirty="0" smtClean="0">
                          <a:effectLst/>
                        </a:rPr>
                        <a:t>Task </a:t>
                      </a:r>
                      <a:r>
                        <a:rPr lang="en-US" sz="1800" b="1" kern="1200" baseline="0" dirty="0" smtClean="0">
                          <a:effectLst/>
                        </a:rPr>
                        <a:t>2- </a:t>
                      </a:r>
                      <a:r>
                        <a:rPr lang="en-US" sz="1800" b="1" kern="1200" dirty="0" smtClean="0">
                          <a:effectLst/>
                        </a:rPr>
                        <a:t>Email Ransom Virus</a:t>
                      </a:r>
                      <a:endParaRPr lang="en-GB" sz="2000" b="1" dirty="0" smtClean="0"/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1663"/>
              </p:ext>
            </p:extLst>
          </p:nvPr>
        </p:nvGraphicFramePr>
        <p:xfrm>
          <a:off x="35495" y="984496"/>
          <a:ext cx="5976367" cy="469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367"/>
              </a:tblGrid>
              <a:tr h="13681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Layout</a:t>
                      </a:r>
                      <a:endParaRPr lang="en-US" sz="5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following Margins/Page Size –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&amp; Left –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CM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page size to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the page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Landscape to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</a:t>
                      </a: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 – Date - 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(Left</a:t>
                      </a: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Name – (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1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Formatting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5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3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the text styles shown above.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</a:t>
                      </a: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 to the main title (Tens of millions …..)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your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below the title </a:t>
                      </a: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the subtitle style</a:t>
                      </a: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Text </a:t>
                      </a: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 to the remaining text.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the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below your name </a:t>
                      </a: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columns</a:t>
                      </a: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94" y="3944582"/>
            <a:ext cx="1642536" cy="11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2425" r="74092" b="68843"/>
          <a:stretch/>
        </p:blipFill>
        <p:spPr bwMode="auto">
          <a:xfrm>
            <a:off x="6108028" y="1062904"/>
            <a:ext cx="2928468" cy="204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5364" r="55244" b="84375"/>
          <a:stretch/>
        </p:blipFill>
        <p:spPr bwMode="auto">
          <a:xfrm>
            <a:off x="6108028" y="3284984"/>
            <a:ext cx="2844719" cy="48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3125" r="71503" b="75047"/>
          <a:stretch/>
        </p:blipFill>
        <p:spPr bwMode="auto">
          <a:xfrm>
            <a:off x="6353892" y="5205000"/>
            <a:ext cx="2352989" cy="146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96024"/>
              </p:ext>
            </p:extLst>
          </p:nvPr>
        </p:nvGraphicFramePr>
        <p:xfrm>
          <a:off x="107504" y="2903254"/>
          <a:ext cx="5760640" cy="1310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House Style Specification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Sheet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Title: 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Sans Serif, Blue, Bold, 20 pts,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centre aligned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Subtitle: </a:t>
                      </a:r>
                      <a:r>
                        <a:rPr kumimoji="0" lang="en-GB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Serif, Red, single line spacing, 14 pts and Right aligned.</a:t>
                      </a:r>
                      <a:endParaRPr lang="en-GB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aseline="0" dirty="0" smtClean="0">
                          <a:solidFill>
                            <a:srgbClr val="FF0000"/>
                          </a:solidFill>
                        </a:rPr>
                        <a:t>Body Text: 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Serif, Black, single line spacing, 12 pts and Justified. Single line space after each paragraph.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32843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Chapter 17: Document Production (Word)</a:t>
                      </a:r>
                      <a:endParaRPr lang="en-GB" sz="2000" b="1" dirty="0"/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1" kern="1200" dirty="0" smtClean="0">
                          <a:effectLst/>
                        </a:rPr>
                        <a:t>Task </a:t>
                      </a:r>
                      <a:r>
                        <a:rPr lang="en-US" sz="1800" b="1" kern="1200" baseline="0" dirty="0" smtClean="0">
                          <a:effectLst/>
                        </a:rPr>
                        <a:t>2- </a:t>
                      </a:r>
                      <a:r>
                        <a:rPr lang="en-US" sz="1800" b="1" kern="1200" dirty="0" smtClean="0">
                          <a:effectLst/>
                        </a:rPr>
                        <a:t>Email Ransom Virus</a:t>
                      </a:r>
                      <a:endParaRPr lang="en-GB" sz="2000" b="1" dirty="0" smtClean="0"/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79628"/>
              </p:ext>
            </p:extLst>
          </p:nvPr>
        </p:nvGraphicFramePr>
        <p:xfrm>
          <a:off x="35495" y="984496"/>
          <a:ext cx="5976367" cy="4648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367"/>
              </a:tblGrid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6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and edit data from different sources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500" b="0" i="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Computer-Viruses image </a:t>
                      </a:r>
                      <a:r>
                        <a:rPr lang="en-US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</a:t>
                      </a:r>
                      <a:r>
                        <a:rPr lang="en-US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top of the second column on the 1</a:t>
                      </a:r>
                      <a:r>
                        <a:rPr lang="en-US" sz="1600" b="1" i="0" u="none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page. Resize the image so it is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aligned to the right of the margin </a:t>
                      </a:r>
                      <a:r>
                        <a:rPr lang="en-US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the height is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3CM</a:t>
                      </a:r>
                      <a:r>
                        <a:rPr lang="en-US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(maintain aspect ratio).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the picture so it is wrapped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tight</a:t>
                      </a:r>
                      <a:r>
                        <a:rPr lang="en-US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around the text.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the a the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table </a:t>
                      </a:r>
                      <a:r>
                        <a:rPr lang="en-US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</a:t>
                      </a:r>
                      <a:r>
                        <a:rPr lang="en-US" sz="1600" b="1" i="0" u="non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xls</a:t>
                      </a:r>
                      <a:r>
                        <a:rPr lang="en-US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onto the second page. Ensure the first row is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shaded</a:t>
                      </a:r>
                      <a:r>
                        <a:rPr lang="en-US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(Grey) and its fits the within the column.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</a:t>
                      </a:r>
                      <a:r>
                        <a:rPr lang="en-US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 Chart </a:t>
                      </a:r>
                      <a:r>
                        <a:rPr lang="en-US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place it at the end of document after the table. Resize the chart to fill the column width if necessary.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Spell check and proofread the document.</a:t>
                      </a:r>
                    </a:p>
                    <a:p>
                      <a:r>
                        <a:rPr lang="en-GB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Ensure you have checked for the following:</a:t>
                      </a:r>
                    </a:p>
                    <a:p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Tables do not overlap two columns or pages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are no widows or orphans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are no blank pages.</a:t>
                      </a:r>
                      <a:endParaRPr lang="en-US" sz="1400" b="1" i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94" y="3944582"/>
            <a:ext cx="1642536" cy="11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2425" r="74092" b="68843"/>
          <a:stretch/>
        </p:blipFill>
        <p:spPr bwMode="auto">
          <a:xfrm>
            <a:off x="6108028" y="1062904"/>
            <a:ext cx="2928468" cy="204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5364" r="55244" b="84375"/>
          <a:stretch/>
        </p:blipFill>
        <p:spPr bwMode="auto">
          <a:xfrm>
            <a:off x="6108028" y="3284984"/>
            <a:ext cx="2844719" cy="48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3125" r="71503" b="75047"/>
          <a:stretch/>
        </p:blipFill>
        <p:spPr bwMode="auto">
          <a:xfrm>
            <a:off x="6353892" y="5205000"/>
            <a:ext cx="2352989" cy="146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9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329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Yasar Ahmad</cp:lastModifiedBy>
  <cp:revision>245</cp:revision>
  <cp:lastPrinted>2013-11-18T05:59:27Z</cp:lastPrinted>
  <dcterms:created xsi:type="dcterms:W3CDTF">2012-07-13T15:47:49Z</dcterms:created>
  <dcterms:modified xsi:type="dcterms:W3CDTF">2016-04-05T03:48:28Z</dcterms:modified>
</cp:coreProperties>
</file>