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8" r:id="rId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90" d="100"/>
          <a:sy n="90" d="100"/>
        </p:scale>
        <p:origin x="-768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9" y="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9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393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993" y="3"/>
            <a:ext cx="2972392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319" y="4415678"/>
            <a:ext cx="5487369" cy="4183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860"/>
            <a:ext cx="2972393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993" y="8829860"/>
            <a:ext cx="2972392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05/04/2016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21226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Chapter 17: Document Production (Word)</a:t>
                      </a:r>
                      <a:endParaRPr lang="en-GB" sz="2000" b="1" dirty="0"/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US" sz="1800" b="1" kern="1200" baseline="0" dirty="0" smtClean="0">
                          <a:effectLst/>
                        </a:rPr>
                        <a:t>3: </a:t>
                      </a:r>
                      <a:r>
                        <a:rPr lang="en-US" sz="2000" b="1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Tawara</a:t>
                      </a:r>
                      <a:r>
                        <a:rPr lang="en-US" sz="20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 Family Cars </a:t>
                      </a:r>
                      <a:endParaRPr lang="en-GB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42738"/>
              </p:ext>
            </p:extLst>
          </p:nvPr>
        </p:nvGraphicFramePr>
        <p:xfrm>
          <a:off x="35495" y="1052736"/>
          <a:ext cx="5976367" cy="533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13681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a suitable software package (Word), load the file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Text.RTF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" b="1" i="0" u="sng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Layout</a:t>
                      </a: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following Margins/Page Size –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Margins – Top, Bottom, Right and Left –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2CM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page size to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page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orientation to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Portrait</a:t>
                      </a: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 – Name - 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(Left</a:t>
                      </a: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File Name – (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</a:t>
                      </a: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Form– (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 – Todays Date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(Left</a:t>
                      </a: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Page Number – (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</a:t>
                      </a: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Formatting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sng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this title at the start of the document </a:t>
                      </a:r>
                      <a:r>
                        <a:rPr lang="en-US" sz="1200" b="1" i="0" u="non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Tawara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 Family Cars (apply Title style).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a new line below the title add the text -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Latest Company News by: and add your name (</a:t>
                      </a:r>
                      <a:r>
                        <a:rPr lang="en-US" sz="12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apply </a:t>
                      </a:r>
                      <a:r>
                        <a:rPr lang="en-US" sz="12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Subtitle style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Text </a:t>
                      </a:r>
                      <a:r>
                        <a:rPr lang="en-US" sz="12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to remaining text and format </a:t>
                      </a: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 </a:t>
                      </a:r>
                      <a:r>
                        <a:rPr lang="en-US" sz="12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columns</a:t>
                      </a:r>
                      <a:r>
                        <a:rPr lang="en-US" sz="12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centimeter gap between the columns)</a:t>
                      </a:r>
                      <a:endParaRPr lang="en-US" sz="12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subheadings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apply the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Subheading Style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2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the text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 NEWMODS.RTF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 the subheading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Sales Report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the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match the style of the main document.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94" y="3944582"/>
            <a:ext cx="1642536" cy="11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2425" r="74092" b="68843"/>
          <a:stretch/>
        </p:blipFill>
        <p:spPr bwMode="auto">
          <a:xfrm>
            <a:off x="6108028" y="1062904"/>
            <a:ext cx="2928468" cy="204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5364" r="55244" b="84375"/>
          <a:stretch/>
        </p:blipFill>
        <p:spPr bwMode="auto">
          <a:xfrm>
            <a:off x="6108028" y="3284984"/>
            <a:ext cx="2844719" cy="48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3125" r="71503" b="75047"/>
          <a:stretch/>
        </p:blipFill>
        <p:spPr bwMode="auto">
          <a:xfrm>
            <a:off x="6353892" y="5205000"/>
            <a:ext cx="2352989" cy="146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68052"/>
              </p:ext>
            </p:extLst>
          </p:nvPr>
        </p:nvGraphicFramePr>
        <p:xfrm>
          <a:off x="107504" y="3068960"/>
          <a:ext cx="5760640" cy="1615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House Style Specification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Sheet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Title: 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Arial, Red, 36 pts,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centre aligned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Subtitle: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Times New Roman, Black, Italic, 14 pts, Underlined, Right aligned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Subheading: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Arial, Black, 12 pts, Centre Aligned and one clear line space after a subheading.</a:t>
                      </a:r>
                      <a:endParaRPr lang="en-GB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</a:rPr>
                        <a:t>Body Text: 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Serif, Black, single line spacing, 12 pts and Justified.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One clear line space after each paragraph.</a:t>
                      </a:r>
                      <a:endParaRPr lang="en-GB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10901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Chapter 17: Document Production (Word)</a:t>
                      </a:r>
                      <a:endParaRPr lang="en-GB" sz="2000" b="1" dirty="0"/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3: </a:t>
                      </a:r>
                      <a:r>
                        <a:rPr lang="en-US" sz="2000" b="1" i="0" u="none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Tawara</a:t>
                      </a:r>
                      <a:r>
                        <a:rPr lang="en-US" sz="20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 Family Cars </a:t>
                      </a:r>
                      <a:endParaRPr lang="en-GB" sz="2000" b="1" dirty="0" smtClean="0"/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33683"/>
              </p:ext>
            </p:extLst>
          </p:nvPr>
        </p:nvGraphicFramePr>
        <p:xfrm>
          <a:off x="35495" y="1052736"/>
          <a:ext cx="5976367" cy="513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6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and edit data from different sources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600" b="1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the file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SALES.CSV (Open in Excel)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use the sales figures for each of the models to create a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chart to display: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 labels with the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model names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full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title: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Number of cars sold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Pull out or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highlight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segment which shows the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best selling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not display a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legend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the chart after the subheading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Sales Report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Resize the chart to fit within the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margins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the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 the text (Insert picture of new showroom) with the image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showroom.JPG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 the image with the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margin of the column and the top of the second paragraph. Re-size the image so its width fills half the column and maintain the aspect ratio.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sure the </a:t>
                      </a:r>
                      <a:r>
                        <a:rPr lang="en-US" sz="12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 wraps 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round the image.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Spell-check the document.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the document with a new name.</a:t>
                      </a:r>
                      <a:endParaRPr lang="en-US" sz="1400" b="1" i="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500" b="0" i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8" t="26763" r="40894" b="43750"/>
          <a:stretch/>
        </p:blipFill>
        <p:spPr bwMode="auto">
          <a:xfrm>
            <a:off x="467545" y="4195432"/>
            <a:ext cx="1224136" cy="125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" t="2571" r="48114" b="56410"/>
          <a:stretch/>
        </p:blipFill>
        <p:spPr bwMode="auto">
          <a:xfrm>
            <a:off x="6076309" y="2198739"/>
            <a:ext cx="2784452" cy="141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8" t="21795" r="31785" b="56410"/>
          <a:stretch/>
        </p:blipFill>
        <p:spPr bwMode="auto">
          <a:xfrm>
            <a:off x="6076309" y="1124744"/>
            <a:ext cx="2799186" cy="79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09" y="3789040"/>
            <a:ext cx="2784452" cy="167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7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441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Yasar Ahmad</cp:lastModifiedBy>
  <cp:revision>253</cp:revision>
  <cp:lastPrinted>2013-11-20T04:45:47Z</cp:lastPrinted>
  <dcterms:created xsi:type="dcterms:W3CDTF">2012-07-13T15:47:49Z</dcterms:created>
  <dcterms:modified xsi:type="dcterms:W3CDTF">2016-04-05T03:59:32Z</dcterms:modified>
</cp:coreProperties>
</file>