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8" r:id="rId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90" d="100"/>
          <a:sy n="90" d="100"/>
        </p:scale>
        <p:origin x="-99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3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19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0973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4 - </a:t>
                      </a:r>
                      <a:r>
                        <a:rPr lang="en-GB" sz="1800" b="1" kern="1200" dirty="0" smtClean="0">
                          <a:effectLst/>
                        </a:rPr>
                        <a:t>LG investigates Smart TV 'unauthorised spying' claim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95701"/>
              </p:ext>
            </p:extLst>
          </p:nvPr>
        </p:nvGraphicFramePr>
        <p:xfrm>
          <a:off x="35495" y="1052736"/>
          <a:ext cx="5976367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a suitable software package (Word), load the file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LG Smart TV.RTF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Layout</a:t>
                      </a: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following Margins/Page Size –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all margins to –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2CM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page size to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page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orientation to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 – Name - 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(Left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 – File Name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(Left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Date – (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Formatting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this title at the start of the document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 investigates Smart TV ‘Unauthorised Spying' Claim (apply Title Style)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Below the title, add a subtitle --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 by: and add your name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(apply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Subtitle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style)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Text style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remaining text and format into two columns (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centimetre gap between the columns)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subheadings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apply the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Subheading Style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4" y="3944582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108028" y="1062904"/>
            <a:ext cx="2928468" cy="204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108028" y="3284984"/>
            <a:ext cx="2844719" cy="4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60562"/>
              </p:ext>
            </p:extLst>
          </p:nvPr>
        </p:nvGraphicFramePr>
        <p:xfrm>
          <a:off x="107504" y="3284984"/>
          <a:ext cx="5760640" cy="16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Sans Serif, Blue, 24 pts,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Centre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Subtitle: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Sans Serif, Black, 22pts, Right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Subheading: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Sans Serif, Black, Bold, Italic, 12 pts, Centre Aligned and one clear line space after each subheading.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Serif, Black, 1,5 line spacing, 12 pts and Justified.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 clear line space after each paragraph.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9282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4 - </a:t>
                      </a:r>
                      <a:r>
                        <a:rPr lang="en-GB" sz="1800" b="1" kern="1200" dirty="0" smtClean="0">
                          <a:effectLst/>
                        </a:rPr>
                        <a:t>LG investigates Smart TV 'unauthorised spying' claim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92022"/>
              </p:ext>
            </p:extLst>
          </p:nvPr>
        </p:nvGraphicFramePr>
        <p:xfrm>
          <a:off x="35495" y="1052736"/>
          <a:ext cx="5976367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and edit data from different sources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600" b="1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Sales.RTF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insert it at the end of the document.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the table fits within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column width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font should match the body text of the document.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cells 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top row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table across the five columns. Format only this row to be centre aligned and underlined.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light grey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 – 40%) shading to only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top two rows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table.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the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Interface.JPG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the first page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Aligned to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left margin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first paragraph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Re-size the image to a height of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2cm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maintain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aspect ratio.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wrap text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tight. </a:t>
                      </a:r>
                      <a:endParaRPr lang="en-US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Spell-check and proof-read the document.</a:t>
                      </a: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5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535" r="31259" b="36618"/>
          <a:stretch/>
        </p:blipFill>
        <p:spPr bwMode="auto">
          <a:xfrm>
            <a:off x="6116807" y="1131220"/>
            <a:ext cx="2807931" cy="157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4" r="25718" b="79841"/>
          <a:stretch/>
        </p:blipFill>
        <p:spPr bwMode="auto">
          <a:xfrm>
            <a:off x="6093453" y="2996952"/>
            <a:ext cx="2831285" cy="98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383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259</cp:revision>
  <cp:lastPrinted>2013-11-20T04:45:47Z</cp:lastPrinted>
  <dcterms:created xsi:type="dcterms:W3CDTF">2012-07-13T15:47:49Z</dcterms:created>
  <dcterms:modified xsi:type="dcterms:W3CDTF">2016-09-25T18:09:53Z</dcterms:modified>
</cp:coreProperties>
</file>