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268" r:id="rId3"/>
    <p:sldId id="269" r:id="rId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90" d="100"/>
          <a:sy n="90" d="100"/>
        </p:scale>
        <p:origin x="-996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9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9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393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993" y="3"/>
            <a:ext cx="2972392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19" y="4415678"/>
            <a:ext cx="5487369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860"/>
            <a:ext cx="2972393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993" y="8829860"/>
            <a:ext cx="2972392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44033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US" sz="1800" b="1" kern="1200" baseline="0" dirty="0" smtClean="0">
                          <a:effectLst/>
                        </a:rPr>
                        <a:t>5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46548"/>
              </p:ext>
            </p:extLst>
          </p:nvPr>
        </p:nvGraphicFramePr>
        <p:xfrm>
          <a:off x="35495" y="1052736"/>
          <a:ext cx="6048673" cy="5610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3"/>
              </a:tblGrid>
              <a:tr h="18002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200" b="1" i="0" u="sng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a suitable software package, load the file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DRAFT.RTF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this document with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file name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the page size 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orientation to landscape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margins to 2 centimetres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Place in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lvl="1"/>
                      <a:r>
                        <a:rPr lang="en-GB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• Your name and candidate number left aligned</a:t>
                      </a:r>
                    </a:p>
                    <a:p>
                      <a:pPr lvl="1"/>
                      <a:r>
                        <a:rPr lang="en-GB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• Your Centre number right aligned.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Place in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lvl="1"/>
                      <a:r>
                        <a:rPr lang="en-GB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• Today’s date left aligned</a:t>
                      </a:r>
                    </a:p>
                    <a:p>
                      <a:pPr lvl="1"/>
                      <a:r>
                        <a:rPr lang="en-GB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• The automated file name and file path right aligned.</a:t>
                      </a:r>
                      <a:endParaRPr lang="en-US" sz="12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this title at the start of the document and apply style: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Company Information Release</a:t>
                      </a:r>
                      <a:endParaRPr lang="en-US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the subtitle below the title and apply style: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Details presented by: followed by your name. </a:t>
                      </a:r>
                      <a:endParaRPr lang="en-US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the document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 the subtitle into two equally spaced columns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with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centimetre gap.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the text that follows to body text style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0227"/>
            <a:ext cx="1642536" cy="11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425" r="74092" b="68843"/>
          <a:stretch/>
        </p:blipFill>
        <p:spPr bwMode="auto">
          <a:xfrm>
            <a:off x="6273568" y="1062905"/>
            <a:ext cx="2762927" cy="193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5364" r="55244" b="84375"/>
          <a:stretch/>
        </p:blipFill>
        <p:spPr bwMode="auto">
          <a:xfrm>
            <a:off x="6273568" y="3284985"/>
            <a:ext cx="2679179" cy="4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3125" r="71503" b="75047"/>
          <a:stretch/>
        </p:blipFill>
        <p:spPr bwMode="auto">
          <a:xfrm>
            <a:off x="6353892" y="5205000"/>
            <a:ext cx="2352989" cy="146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61117"/>
              </p:ext>
            </p:extLst>
          </p:nvPr>
        </p:nvGraphicFramePr>
        <p:xfrm>
          <a:off x="107504" y="1144392"/>
          <a:ext cx="5832648" cy="161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32648"/>
              </a:tblGrid>
              <a:tr h="16154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House Style Specification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Sheet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Title: 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Sans Serif, Underlined, 24pt,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Right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Subtitle: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Sans Serif, Italic, 18pt, Left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Subheading: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Sans Serif, Bold, Italic, 14, Centre Aligned and one clear line space after each subheading.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</a:rPr>
                        <a:t>Body Text: 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Serif, Black, Single Line Spacing , 14pt and Justified.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One clear line space after each paragraph.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3177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GB" sz="1800" b="1" kern="1200" baseline="0" dirty="0" smtClean="0">
                          <a:effectLst/>
                        </a:rPr>
                        <a:t>5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79626"/>
              </p:ext>
            </p:extLst>
          </p:nvPr>
        </p:nvGraphicFramePr>
        <p:xfrm>
          <a:off x="35495" y="1052736"/>
          <a:ext cx="5976367" cy="486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list:</a:t>
                      </a:r>
                    </a:p>
                    <a:p>
                      <a:r>
                        <a:rPr lang="en-GB" sz="1400" b="0" i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Preparation of Economic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… to …</a:t>
                      </a:r>
                      <a:r>
                        <a:rPr lang="en-GB" sz="1400" b="0" i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Operator Training</a:t>
                      </a: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this list as bulleted text using square shaped bullets.</a:t>
                      </a: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sure there is no blank line spacing between the items in the list.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 Identify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subheadings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style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 Use the data from the file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INCOME.CSV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 pie chart to show the </a:t>
                      </a:r>
                      <a:r>
                        <a:rPr lang="en-GB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Commission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years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</a:t>
                      </a:r>
                      <a:r>
                        <a:rPr lang="en-GB" sz="1400" b="0" i="1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Commission </a:t>
                      </a:r>
                      <a:r>
                        <a:rPr lang="en-GB" sz="1400" b="0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 as segment labels on the chart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a legend to show the years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the text: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Income from projects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the chart title.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Pull out the segment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 </a:t>
                      </a:r>
                      <a:r>
                        <a:rPr lang="en-GB" sz="1400" b="0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highest commission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  At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of the document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after the words </a:t>
                      </a:r>
                      <a:r>
                        <a:rPr lang="en-GB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…from on-going work):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the text: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chart shows that the best year was and add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year you have chosen from the chart.</a:t>
                      </a:r>
                    </a:p>
                    <a:p>
                      <a:pPr lvl="1"/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 Insert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chart at the end of the document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Make sure that the chart: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Fits within the page and column margins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not distorted.</a:t>
                      </a:r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500" b="0" i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9535" r="31259" b="36618"/>
          <a:stretch/>
        </p:blipFill>
        <p:spPr bwMode="auto">
          <a:xfrm>
            <a:off x="6116807" y="1131220"/>
            <a:ext cx="2807931" cy="157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4" r="25718" b="79841"/>
          <a:stretch/>
        </p:blipFill>
        <p:spPr bwMode="auto">
          <a:xfrm>
            <a:off x="6093453" y="2996952"/>
            <a:ext cx="2831285" cy="98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33302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GB" sz="1800" b="1" kern="1200" baseline="0" dirty="0" smtClean="0">
                          <a:effectLst/>
                        </a:rPr>
                        <a:t>5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33638"/>
              </p:ext>
            </p:extLst>
          </p:nvPr>
        </p:nvGraphicFramePr>
        <p:xfrm>
          <a:off x="35495" y="1052736"/>
          <a:ext cx="5976367" cy="441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354320"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 Place the image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REFINERY.JPG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document at the top of the third paragraph which begins: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Projects include municipal water…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400" b="0" i="1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 Re-size the image 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 half the column width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maintain the aspect ratio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 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 the image with the right of the column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the top of the text.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 Make sure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wraps round the image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Spell-check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document and correct any errors.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Proof-read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document, placing column or page breaks, if necessary, to make sure that: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Spacing is as specified and consistent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 do not overlap two columns or pages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are no widows or orphans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are no blank pages.</a:t>
                      </a:r>
                    </a:p>
                    <a:p>
                      <a:endParaRPr lang="en-GB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24744"/>
            <a:ext cx="27860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7" t="28421" r="9317" b="32558"/>
          <a:stretch/>
        </p:blipFill>
        <p:spPr bwMode="auto">
          <a:xfrm>
            <a:off x="6228184" y="3356992"/>
            <a:ext cx="262609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5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557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267</cp:revision>
  <cp:lastPrinted>2013-11-20T04:45:47Z</cp:lastPrinted>
  <dcterms:created xsi:type="dcterms:W3CDTF">2012-07-13T15:47:49Z</dcterms:created>
  <dcterms:modified xsi:type="dcterms:W3CDTF">2016-09-25T18:08:47Z</dcterms:modified>
</cp:coreProperties>
</file>