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5" r:id="rId2"/>
    <p:sldId id="268" r:id="rId3"/>
    <p:sldId id="269" r:id="rId4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 autoAdjust="0"/>
    <p:restoredTop sz="94484" autoAdjust="0"/>
  </p:normalViewPr>
  <p:slideViewPr>
    <p:cSldViewPr>
      <p:cViewPr>
        <p:scale>
          <a:sx n="80" d="100"/>
          <a:sy n="80" d="100"/>
        </p:scale>
        <p:origin x="-126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72421" cy="4649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029" y="3"/>
            <a:ext cx="2972421" cy="4649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4F488-04FF-4A4E-8A3C-D96A46882382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829825"/>
            <a:ext cx="2972421" cy="4649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029" y="8829825"/>
            <a:ext cx="2972421" cy="4649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1C73D-84A1-4C1C-857D-C1B70AEC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06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72393" cy="4650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3993" y="3"/>
            <a:ext cx="2972392" cy="4650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8BE74-EDCE-4847-BAC2-A0FCA5B28F5A}" type="datetimeFigureOut">
              <a:rPr lang="en-GB" smtClean="0"/>
              <a:t>09/04/2016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319" y="4415678"/>
            <a:ext cx="5487369" cy="418390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8829860"/>
            <a:ext cx="2972393" cy="4650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3993" y="8829860"/>
            <a:ext cx="2972392" cy="4650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6AE8F-1FDF-45CE-BA0A-3A21057C1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7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09/04/2016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09/04/2016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09/04/2016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09/04/2016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09/04/2016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09/04/2016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09/04/2016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09/04/2016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09/04/2016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09/04/2016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09/04/2016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2F1D6-4A3F-4505-8AA2-5E53D7EA3C25}" type="datetimeFigureOut">
              <a:rPr lang="en-GB" smtClean="0"/>
              <a:t>09/04/2016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328508"/>
              </p:ext>
            </p:extLst>
          </p:nvPr>
        </p:nvGraphicFramePr>
        <p:xfrm>
          <a:off x="35496" y="170442"/>
          <a:ext cx="8928992" cy="8029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928992"/>
              </a:tblGrid>
              <a:tr h="33156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Chapter 17: Document Production (Word)</a:t>
                      </a:r>
                      <a:endParaRPr lang="en-US" sz="2000" dirty="0" smtClean="0">
                        <a:latin typeface="+mn-lt"/>
                      </a:endParaRPr>
                    </a:p>
                  </a:txBody>
                  <a:tcPr marL="91436" marR="91436"/>
                </a:tc>
              </a:tr>
              <a:tr h="40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effectLst/>
                        </a:rPr>
                        <a:t>Task </a:t>
                      </a:r>
                      <a:r>
                        <a:rPr lang="en-US" sz="1800" b="1" kern="1200" baseline="0" dirty="0" smtClean="0">
                          <a:effectLst/>
                        </a:rPr>
                        <a:t>7</a:t>
                      </a:r>
                      <a:endParaRPr lang="en-GB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738631"/>
              </p:ext>
            </p:extLst>
          </p:nvPr>
        </p:nvGraphicFramePr>
        <p:xfrm>
          <a:off x="35495" y="1052736"/>
          <a:ext cx="6048673" cy="5518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048673"/>
              </a:tblGrid>
              <a:tr h="180020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sz="200" b="1" i="0" u="sng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4320">
                <a:tc>
                  <a:txBody>
                    <a:bodyPr/>
                    <a:lstStyle/>
                    <a:p>
                      <a:r>
                        <a:rPr lang="en-GB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Using a suitable software package, load the file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Report.RTF</a:t>
                      </a:r>
                    </a:p>
                    <a:p>
                      <a:r>
                        <a:rPr lang="en-GB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Save this document with a new file name.</a:t>
                      </a:r>
                    </a:p>
                    <a:p>
                      <a:r>
                        <a:rPr lang="en-GB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page size to A4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orientation to landscape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GB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Margins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Top and bottom margins to 2 centimetres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Left and right margins to 1.5 centimetres</a:t>
                      </a:r>
                      <a:endParaRPr lang="en-GB" sz="14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 Place in the header: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Today’s date left aligned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Centre number and candidate number right aligned.</a:t>
                      </a:r>
                      <a:endParaRPr lang="en-GB" sz="1400" b="1" i="0" u="none" strike="noStrike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Place in the footer: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Automated file name and path left aligned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Automated page numbers right aligned.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GB" sz="14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 the start of the document enter the title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GAME CONSOLES 2013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apply title style.</a:t>
                      </a:r>
                    </a:p>
                    <a:p>
                      <a:r>
                        <a:rPr lang="en-GB" sz="1400" b="1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Below the title, add a subtitle and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apply subtitle style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Draft Report by: </a:t>
                      </a:r>
                      <a:r>
                        <a:rPr lang="en-GB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and add your name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b="1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910227"/>
            <a:ext cx="1642536" cy="1113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" t="2425" r="74092" b="68843"/>
          <a:stretch/>
        </p:blipFill>
        <p:spPr bwMode="auto">
          <a:xfrm>
            <a:off x="6273568" y="1062905"/>
            <a:ext cx="2762927" cy="193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0" t="5364" r="55244" b="84375"/>
          <a:stretch/>
        </p:blipFill>
        <p:spPr bwMode="auto">
          <a:xfrm>
            <a:off x="6273568" y="3284985"/>
            <a:ext cx="2679179" cy="45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7" t="3125" r="71503" b="75047"/>
          <a:stretch/>
        </p:blipFill>
        <p:spPr bwMode="auto">
          <a:xfrm>
            <a:off x="6353892" y="5205000"/>
            <a:ext cx="2352989" cy="146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615797"/>
              </p:ext>
            </p:extLst>
          </p:nvPr>
        </p:nvGraphicFramePr>
        <p:xfrm>
          <a:off x="107504" y="1144392"/>
          <a:ext cx="5832648" cy="1615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832648"/>
              </a:tblGrid>
              <a:tr h="16154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House Style Specification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 Sheet</a:t>
                      </a:r>
                      <a:endParaRPr lang="en-GB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dirty="0" smtClean="0">
                          <a:solidFill>
                            <a:srgbClr val="FF0000"/>
                          </a:solidFill>
                        </a:rPr>
                        <a:t>Title: 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Serif, Bold, 30pt,</a:t>
                      </a:r>
                      <a:r>
                        <a:rPr lang="en-GB" sz="1400" baseline="0" dirty="0" smtClean="0">
                          <a:solidFill>
                            <a:schemeClr val="tx1"/>
                          </a:solidFill>
                        </a:rPr>
                        <a:t> Right Aligned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Subtitle: </a:t>
                      </a:r>
                      <a:r>
                        <a:rPr kumimoji="0" lang="en-GB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Serif , Italic, 16pt, Underlined, Centre aligned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Subheading: </a:t>
                      </a:r>
                      <a:r>
                        <a:rPr kumimoji="0" lang="en-GB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Serif, 14pt, Centre Aligned, Underlined and one clear line space after each subheading.</a:t>
                      </a:r>
                      <a:endParaRPr lang="en-GB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aseline="0" dirty="0" smtClean="0">
                          <a:solidFill>
                            <a:srgbClr val="FF0000"/>
                          </a:solidFill>
                        </a:rPr>
                        <a:t>Body Text: </a:t>
                      </a:r>
                      <a:r>
                        <a:rPr lang="en-GB" sz="1400" baseline="0" dirty="0" smtClean="0">
                          <a:solidFill>
                            <a:schemeClr val="tx1"/>
                          </a:solidFill>
                        </a:rPr>
                        <a:t>Sans Serif, Single Line Spacing, 11pt and Fully Justified. </a:t>
                      </a:r>
                      <a:r>
                        <a:rPr kumimoji="0" lang="en-GB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One clear line space after each paragraph.</a:t>
                      </a:r>
                      <a:endParaRPr lang="en-GB" sz="1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0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420538"/>
              </p:ext>
            </p:extLst>
          </p:nvPr>
        </p:nvGraphicFramePr>
        <p:xfrm>
          <a:off x="35496" y="170442"/>
          <a:ext cx="8928992" cy="8029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928992"/>
              </a:tblGrid>
              <a:tr h="33156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Chapter 17: Document Production (Word)</a:t>
                      </a:r>
                      <a:endParaRPr lang="en-US" sz="2000" dirty="0" smtClean="0">
                        <a:latin typeface="+mn-lt"/>
                      </a:endParaRPr>
                    </a:p>
                  </a:txBody>
                  <a:tcPr marL="91436" marR="91436"/>
                </a:tc>
              </a:tr>
              <a:tr h="40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effectLst/>
                        </a:rPr>
                        <a:t>Task </a:t>
                      </a:r>
                      <a:r>
                        <a:rPr lang="en-GB" sz="1800" b="1" kern="1200" baseline="0" dirty="0" smtClean="0">
                          <a:effectLst/>
                        </a:rPr>
                        <a:t>7</a:t>
                      </a:r>
                      <a:endParaRPr lang="en-GB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609357"/>
              </p:ext>
            </p:extLst>
          </p:nvPr>
        </p:nvGraphicFramePr>
        <p:xfrm>
          <a:off x="35495" y="1052736"/>
          <a:ext cx="5976367" cy="563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76367"/>
              </a:tblGrid>
              <a:tr h="354320">
                <a:tc>
                  <a:txBody>
                    <a:bodyPr/>
                    <a:lstStyle/>
                    <a:p>
                      <a:r>
                        <a:rPr lang="en-GB" sz="1400" b="1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 </a:t>
                      </a:r>
                      <a:r>
                        <a:rPr lang="en-GB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 all the </a:t>
                      </a:r>
                      <a:r>
                        <a:rPr lang="en-GB" sz="1400" b="1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after the subtitle into three equally spaced columns </a:t>
                      </a:r>
                      <a:r>
                        <a:rPr lang="en-GB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1 centimetre</a:t>
                      </a:r>
                      <a:r>
                        <a:rPr lang="en-GB" sz="14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spacing between. </a:t>
                      </a:r>
                      <a:r>
                        <a:rPr lang="en-GB" sz="1400" b="1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Apply the body text</a:t>
                      </a:r>
                      <a:r>
                        <a:rPr lang="en-GB" sz="14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style</a:t>
                      </a:r>
                      <a:r>
                        <a:rPr lang="en-GB" sz="14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GB" sz="1400" b="0" i="0" u="non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Identify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 subheadings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the document and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apply style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GB" sz="1400" b="0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12.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numbered list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which starts: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1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1. User control interface… </a:t>
                      </a:r>
                      <a:r>
                        <a:rPr lang="en-GB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 bullet points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Format the list so that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bullet points are aligned with the left margin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GB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13.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Format the paragraph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which starts </a:t>
                      </a:r>
                      <a:r>
                        <a:rPr lang="en-GB" sz="1400" b="0" i="1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Some video games</a:t>
                      </a:r>
                      <a:r>
                        <a:rPr lang="en-GB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… to display: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An outside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GB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en-GB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point border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Light grey shading (10 – 25%)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14.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Edit the table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 that it looks like this:</a:t>
                      </a:r>
                      <a:endParaRPr lang="en-GB" sz="1400" b="0" i="0" u="non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400" b="0" i="0" u="non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b="0" i="0" u="non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b="0" i="0" u="non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b="0" i="0" u="non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b="0" i="0" u="non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b="0" i="0" u="non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b="0" i="0" u="non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b="0" i="0" u="non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b="0" i="0" u="non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b="0" i="0" u="non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Format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 in the table as body text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b="0" i="0" u="non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1" t="9535" r="31259" b="36618"/>
          <a:stretch/>
        </p:blipFill>
        <p:spPr bwMode="auto">
          <a:xfrm>
            <a:off x="6116807" y="1131220"/>
            <a:ext cx="2807931" cy="157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04" r="25718" b="79841"/>
          <a:stretch/>
        </p:blipFill>
        <p:spPr bwMode="auto">
          <a:xfrm>
            <a:off x="6093453" y="2996952"/>
            <a:ext cx="2831285" cy="98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7" t="36838" r="45329" b="20629"/>
          <a:stretch/>
        </p:blipFill>
        <p:spPr bwMode="auto">
          <a:xfrm>
            <a:off x="343811" y="4293097"/>
            <a:ext cx="3580117" cy="205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79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366778"/>
              </p:ext>
            </p:extLst>
          </p:nvPr>
        </p:nvGraphicFramePr>
        <p:xfrm>
          <a:off x="35496" y="170442"/>
          <a:ext cx="8928992" cy="8029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928992"/>
              </a:tblGrid>
              <a:tr h="33156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Chapter 17: Document Production (Word)</a:t>
                      </a:r>
                      <a:endParaRPr lang="en-US" sz="2000" dirty="0" smtClean="0">
                        <a:latin typeface="+mn-lt"/>
                      </a:endParaRPr>
                    </a:p>
                  </a:txBody>
                  <a:tcPr marL="91436" marR="91436"/>
                </a:tc>
              </a:tr>
              <a:tr h="40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effectLst/>
                        </a:rPr>
                        <a:t>Task </a:t>
                      </a:r>
                      <a:r>
                        <a:rPr lang="en-GB" sz="1800" b="1" kern="1200" baseline="0" dirty="0" smtClean="0">
                          <a:effectLst/>
                        </a:rPr>
                        <a:t>7</a:t>
                      </a:r>
                      <a:endParaRPr lang="en-GB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078257"/>
              </p:ext>
            </p:extLst>
          </p:nvPr>
        </p:nvGraphicFramePr>
        <p:xfrm>
          <a:off x="35495" y="1052736"/>
          <a:ext cx="5976367" cy="5212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76367"/>
              </a:tblGrid>
              <a:tr h="354320">
                <a:tc>
                  <a:txBody>
                    <a:bodyPr/>
                    <a:lstStyle/>
                    <a:p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Format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 row of the table to be bold and italic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17.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Format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 row of the table to be bold and centre aligned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18.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Make sure the table:</a:t>
                      </a:r>
                    </a:p>
                    <a:p>
                      <a:pPr lvl="1"/>
                      <a:r>
                        <a:rPr lang="en-GB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• Fits within the column with no text wrap</a:t>
                      </a:r>
                    </a:p>
                    <a:p>
                      <a:pPr lvl="1"/>
                      <a:r>
                        <a:rPr lang="en-GB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• Displays an outside border but no gridlines when printed</a:t>
                      </a:r>
                    </a:p>
                    <a:p>
                      <a:endParaRPr lang="en-GB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19.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Move the paragraph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which starts </a:t>
                      </a:r>
                      <a:r>
                        <a:rPr lang="en-GB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development of new consoles…</a:t>
                      </a:r>
                    </a:p>
                    <a:p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 it is positioned below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subheading Developments</a:t>
                      </a:r>
                    </a:p>
                    <a:p>
                      <a:endParaRPr lang="en-GB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 the text [Insert picture here]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 the image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Report.JPG</a:t>
                      </a:r>
                    </a:p>
                    <a:p>
                      <a:endParaRPr lang="en-GB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21.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Crop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image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remove only the stars from the left hand side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22.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Re-size the image to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 centimetres wide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Maintain the aspect ratio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23.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Align the image with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 of the paragraph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starting Gaming technology has…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right margin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Make sure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 wrap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 round the image.</a:t>
                      </a:r>
                    </a:p>
                    <a:p>
                      <a:endParaRPr lang="en-GB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Spell-check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proof-read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document.</a:t>
                      </a:r>
                    </a:p>
                    <a:p>
                      <a:endParaRPr lang="en-GB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400" b="1" i="0" u="none" strike="noStrike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25.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Make sure there is a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single space after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list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table.</a:t>
                      </a:r>
                      <a:endParaRPr lang="en-GB" sz="11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Remove the extra line spaces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Make sure tables do not go over two columns. 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7" t="26461" r="49254" b="49467"/>
          <a:stretch/>
        </p:blipFill>
        <p:spPr bwMode="auto">
          <a:xfrm>
            <a:off x="6228184" y="1052736"/>
            <a:ext cx="269089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557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4797</TotalTime>
  <Words>555</Words>
  <Application>Microsoft Office PowerPoint</Application>
  <PresentationFormat>On-screen Show (4:3)</PresentationFormat>
  <Paragraphs>73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All Saints Catholic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yahmad</dc:creator>
  <cp:lastModifiedBy>yahmad</cp:lastModifiedBy>
  <cp:revision>289</cp:revision>
  <cp:lastPrinted>2013-11-20T04:45:47Z</cp:lastPrinted>
  <dcterms:created xsi:type="dcterms:W3CDTF">2012-07-13T15:47:49Z</dcterms:created>
  <dcterms:modified xsi:type="dcterms:W3CDTF">2016-04-09T18:39:48Z</dcterms:modified>
</cp:coreProperties>
</file>