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B56B"/>
    <a:srgbClr val="D9D9D9"/>
    <a:srgbClr val="669900"/>
    <a:srgbClr val="336600"/>
    <a:srgbClr val="339933"/>
    <a:srgbClr val="003300"/>
    <a:srgbClr val="002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660"/>
  </p:normalViewPr>
  <p:slideViewPr>
    <p:cSldViewPr>
      <p:cViewPr varScale="1">
        <p:scale>
          <a:sx n="68" d="100"/>
          <a:sy n="68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0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 rot="5400000" flipV="1">
            <a:off x="-3179177" y="3247055"/>
            <a:ext cx="6852562" cy="3693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 rot="5400000">
            <a:off x="-200071" y="3191316"/>
            <a:ext cx="89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eSafety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eSafety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Lesson 2 – Cyber Bullying Part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</p:spTree>
    <p:extLst>
      <p:ext uri="{BB962C8B-B14F-4D97-AF65-F5344CB8AC3E}">
        <p14:creationId xmlns:p14="http://schemas.microsoft.com/office/powerpoint/2010/main" val="29951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85842" y="1600200"/>
            <a:ext cx="8000957" cy="4525963"/>
          </a:xfrm>
        </p:spPr>
        <p:txBody>
          <a:bodyPr>
            <a:normAutofit/>
          </a:bodyPr>
          <a:lstStyle/>
          <a:p>
            <a:r>
              <a:rPr lang="en-GB" sz="3600" dirty="0"/>
              <a:t>What is Cyber bullying?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Can you identify the different methods of cyber bullying.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92" y="3557341"/>
            <a:ext cx="1167804" cy="116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26" y="3580335"/>
            <a:ext cx="1167804" cy="116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00" y="3580335"/>
            <a:ext cx="1600988" cy="116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60" y="3580335"/>
            <a:ext cx="1265120" cy="116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5"/>
          <a:stretch/>
        </p:blipFill>
        <p:spPr bwMode="auto">
          <a:xfrm>
            <a:off x="7332551" y="3580335"/>
            <a:ext cx="1186595" cy="114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DD51257-4413-4714-B9F2-CC531F33023D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Starter</a:t>
            </a:r>
            <a:endParaRPr lang="en-GB" sz="4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8B3566-C19F-41A2-9887-5FB0B4F604C6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F4977-3CC3-4F8B-ADDA-1A7ECDC793F1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26573"/>
              </p:ext>
            </p:extLst>
          </p:nvPr>
        </p:nvGraphicFramePr>
        <p:xfrm>
          <a:off x="736667" y="1473662"/>
          <a:ext cx="8083804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8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Objectives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dirty="0">
                          <a:latin typeface="+mn-lt"/>
                          <a:cs typeface="Arial" charset="0"/>
                        </a:rPr>
                        <a:t>To</a:t>
                      </a:r>
                      <a:r>
                        <a:rPr lang="en-GB" sz="1800" baseline="0" dirty="0">
                          <a:latin typeface="+mn-lt"/>
                          <a:cs typeface="Arial" charset="0"/>
                        </a:rPr>
                        <a:t> u</a:t>
                      </a:r>
                      <a:r>
                        <a:rPr lang="en-GB" sz="1800" dirty="0">
                          <a:latin typeface="+mn-lt"/>
                          <a:cs typeface="Arial" charset="0"/>
                        </a:rPr>
                        <a:t>nderstand</a:t>
                      </a:r>
                      <a:r>
                        <a:rPr lang="en-GB" sz="1800" baseline="0" dirty="0">
                          <a:latin typeface="+mn-lt"/>
                          <a:cs typeface="Arial" charset="0"/>
                        </a:rPr>
                        <a:t> what cyber bullying and its effect on society and individuals.</a:t>
                      </a:r>
                      <a:endParaRPr lang="en-GB" sz="18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eaLnBrk="1" hangingPunct="1">
                        <a:buFont typeface="Arial" pitchFamily="34" charset="0"/>
                        <a:buChar char="•"/>
                      </a:pPr>
                      <a:r>
                        <a:rPr lang="en-GB" sz="1800" dirty="0">
                          <a:latin typeface="+mn-lt"/>
                          <a:cs typeface="Arial" charset="0"/>
                        </a:rPr>
                        <a:t>To understand what could be done to prevent</a:t>
                      </a:r>
                      <a:r>
                        <a:rPr lang="en-GB" sz="1800" baseline="0" dirty="0">
                          <a:latin typeface="+mn-lt"/>
                          <a:cs typeface="Arial" charset="0"/>
                        </a:rPr>
                        <a:t> cyber bullying.</a:t>
                      </a:r>
                      <a:endParaRPr lang="en-GB" sz="18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2375"/>
              </p:ext>
            </p:extLst>
          </p:nvPr>
        </p:nvGraphicFramePr>
        <p:xfrm>
          <a:off x="708601" y="3068960"/>
          <a:ext cx="8083803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dirty="0"/>
                        <a:t>Outcomes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56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Time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Q&amp;A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dirty="0"/>
                        <a:t>Answer questions related to the cyber bullying video.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Discuss</a:t>
                      </a:r>
                      <a:r>
                        <a:rPr lang="en-GB" sz="1800" baseline="0" dirty="0"/>
                        <a:t> in MS Teams what could be done to prevent cyber bullying. 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Create a simple poster creating awareness of cyber bullying</a:t>
                      </a:r>
                      <a:r>
                        <a:rPr lang="en-GB" sz="1800" baseline="0" dirty="0"/>
                        <a:t> and its effects.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Extension: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aseline="0" dirty="0"/>
                        <a:t>Letter and Video Task.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60677"/>
                  </a:ext>
                </a:extLst>
              </a:tr>
            </a:tbl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0A378-6DBF-496D-B8DA-0FEB4FAD9652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Lesson Overview</a:t>
            </a:r>
            <a:endParaRPr lang="en-GB" sz="4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78324-499A-4E0A-B7ED-668AE8A3290A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224079-F793-4031-B9BF-6879534817A2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3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6691B-1F83-457F-8F35-7D0AF3047590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Task 1 – Cyber Bullying </a:t>
            </a:r>
            <a:r>
              <a:rPr lang="en-US" sz="4400" b="1" dirty="0">
                <a:solidFill>
                  <a:srgbClr val="FF0000"/>
                </a:solidFill>
              </a:rPr>
              <a:t>Q&amp;A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8AEAB-9228-4728-983A-4F66EE9A95E5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5C66B-F12D-44E8-80BD-869119D819B6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B6A0C3-3E5F-4F7E-BA36-0291FEEEE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73934"/>
              </p:ext>
            </p:extLst>
          </p:nvPr>
        </p:nvGraphicFramePr>
        <p:xfrm>
          <a:off x="715556" y="1431957"/>
          <a:ext cx="8054091" cy="4668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b="1" u="sng" dirty="0">
                          <a:solidFill>
                            <a:srgbClr val="FF0000"/>
                          </a:solidFill>
                        </a:rPr>
                        <a:t>Watch the Video Cyber Bullying Video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56B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What is cyber bullying and how has it effected the person in the video?</a:t>
                      </a:r>
                    </a:p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How would you feel if you were in the same position as this boy?</a:t>
                      </a:r>
                    </a:p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What advice would you pass on to someone who was suffering from cyber bullying?</a:t>
                      </a:r>
                    </a:p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aseline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aseline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6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7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Discuss in the MS Teams what could be done to prevent cyber bullying. </a:t>
            </a:r>
          </a:p>
          <a:p>
            <a:endParaRPr lang="en-GB" sz="2800" dirty="0"/>
          </a:p>
          <a:p>
            <a:r>
              <a:rPr lang="en-GB" sz="2800" dirty="0"/>
              <a:t>How would you prevent cyber bullying?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 </a:t>
            </a:r>
          </a:p>
          <a:p>
            <a:pPr lvl="1"/>
            <a:endParaRPr lang="en-GB" sz="2000" dirty="0"/>
          </a:p>
          <a:p>
            <a:endParaRPr lang="en-US" sz="4200" dirty="0"/>
          </a:p>
          <a:p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115A9BC-576F-4D42-A4D5-74FC43409C5E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Task 2: How to Prevent</a:t>
            </a:r>
            <a:endParaRPr lang="en-GB" sz="4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855CC-3226-49FD-9C8C-32D20070AD14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88B49-7CE4-422E-9D70-67ED468720AD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7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708602" y="1600200"/>
            <a:ext cx="3987462" cy="4525963"/>
          </a:xfrm>
        </p:spPr>
        <p:txBody>
          <a:bodyPr>
            <a:normAutofit/>
          </a:bodyPr>
          <a:lstStyle/>
          <a:p>
            <a:r>
              <a:rPr lang="en-GB" sz="2400" dirty="0"/>
              <a:t>Create a simple poster creating awareness of cyber bullying and its effects.</a:t>
            </a:r>
          </a:p>
          <a:p>
            <a:endParaRPr lang="en-GB" sz="2400" dirty="0"/>
          </a:p>
          <a:p>
            <a:r>
              <a:rPr lang="en-GB" sz="2400" dirty="0"/>
              <a:t>Can be done on Paper or Computer. </a:t>
            </a:r>
            <a:r>
              <a:rPr lang="en-GB" sz="2400" b="1" dirty="0">
                <a:solidFill>
                  <a:srgbClr val="FF0000"/>
                </a:solidFill>
              </a:rPr>
              <a:t>Refer to the example</a:t>
            </a:r>
          </a:p>
          <a:p>
            <a:endParaRPr lang="en-GB" sz="2400" dirty="0"/>
          </a:p>
          <a:p>
            <a:r>
              <a:rPr lang="en-GB" sz="2400" b="1" dirty="0"/>
              <a:t>Aim: </a:t>
            </a:r>
            <a:r>
              <a:rPr lang="en-GB" sz="2400" dirty="0"/>
              <a:t>To create awareness and to provide guidance against cyber bullying.</a:t>
            </a:r>
          </a:p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6" t="23897" r="30916" b="13254"/>
          <a:stretch/>
        </p:blipFill>
        <p:spPr bwMode="auto">
          <a:xfrm>
            <a:off x="4992043" y="1459258"/>
            <a:ext cx="3553066" cy="45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47E2B-18B3-4A1C-9288-7F303EDC9934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Task 3: Create a Poster</a:t>
            </a:r>
            <a:endParaRPr lang="en-GB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BB48CE-C5EE-43B6-AE9E-92817D7BAECC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50DB4-6DD8-453A-8958-B8AF88DCE3ED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7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69076"/>
              </p:ext>
            </p:extLst>
          </p:nvPr>
        </p:nvGraphicFramePr>
        <p:xfrm>
          <a:off x="708601" y="3068960"/>
          <a:ext cx="8032979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3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Plenary</a:t>
                      </a:r>
                      <a:r>
                        <a:rPr lang="en-GB" sz="2400" baseline="0" dirty="0"/>
                        <a:t> Task (Q&amp;A)</a:t>
                      </a:r>
                      <a:endParaRPr lang="en-GB" sz="24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GB" dirty="0"/>
                        <a:t>Each member of the class has to eithe</a:t>
                      </a:r>
                      <a:r>
                        <a:rPr lang="en-GB" baseline="0" dirty="0"/>
                        <a:t>r give positive advice to stay safe online or provide a potential danger in the MS Team Post. 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05402"/>
              </p:ext>
            </p:extLst>
          </p:nvPr>
        </p:nvGraphicFramePr>
        <p:xfrm>
          <a:off x="736667" y="1473662"/>
          <a:ext cx="8032980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3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Objectives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dirty="0">
                          <a:latin typeface="+mn-lt"/>
                          <a:cs typeface="Arial" charset="0"/>
                        </a:rPr>
                        <a:t>To</a:t>
                      </a:r>
                      <a:r>
                        <a:rPr lang="en-GB" sz="1800" baseline="0" dirty="0">
                          <a:latin typeface="+mn-lt"/>
                          <a:cs typeface="Arial" charset="0"/>
                        </a:rPr>
                        <a:t> u</a:t>
                      </a:r>
                      <a:r>
                        <a:rPr lang="en-GB" sz="1800" dirty="0">
                          <a:latin typeface="+mn-lt"/>
                          <a:cs typeface="Arial" charset="0"/>
                        </a:rPr>
                        <a:t>nderstand</a:t>
                      </a:r>
                      <a:r>
                        <a:rPr lang="en-GB" sz="1800" baseline="0" dirty="0">
                          <a:latin typeface="+mn-lt"/>
                          <a:cs typeface="Arial" charset="0"/>
                        </a:rPr>
                        <a:t> what cyber bullying and its effect on society.</a:t>
                      </a:r>
                      <a:endParaRPr lang="en-GB" sz="18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eaLnBrk="1" hangingPunct="1">
                        <a:buFont typeface="Arial" pitchFamily="34" charset="0"/>
                        <a:buChar char="•"/>
                      </a:pPr>
                      <a:r>
                        <a:rPr lang="en-GB" sz="1800" dirty="0">
                          <a:latin typeface="+mn-lt"/>
                          <a:cs typeface="Arial" charset="0"/>
                        </a:rPr>
                        <a:t>To understand what could be done to prevent</a:t>
                      </a:r>
                      <a:r>
                        <a:rPr lang="en-GB" sz="1800" baseline="0" dirty="0">
                          <a:latin typeface="+mn-lt"/>
                          <a:cs typeface="Arial" charset="0"/>
                        </a:rPr>
                        <a:t> cyber bullying.</a:t>
                      </a:r>
                      <a:endParaRPr lang="en-GB" sz="18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F8C9D0-96D7-4FCE-8073-35F1EF5BD65E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Plenary – Refer to the Lesson Objectives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626D9-FDFA-4693-AB63-A9E9FC5ECA45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7BBA5B-1A7D-4620-BF1E-6008B500752F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23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44567"/>
              </p:ext>
            </p:extLst>
          </p:nvPr>
        </p:nvGraphicFramePr>
        <p:xfrm>
          <a:off x="714443" y="1484784"/>
          <a:ext cx="8055204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5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Letter Task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GB" sz="1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Create a letter which could be sent to parents to informing them about the dangers of cyber bullying and threats posed towards their children. 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F089A1B-C223-47E6-99AE-6D8254BACFF1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Extension Work – Upload Work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EEEF7-ABEA-4E08-B4E0-575E8B5623E9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CED31-D296-49A0-AAC3-3DE0D8B184F3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EA96DC-4A10-4AD0-8272-B2FC01E89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15467"/>
              </p:ext>
            </p:extLst>
          </p:nvPr>
        </p:nvGraphicFramePr>
        <p:xfrm>
          <a:off x="714443" y="3329223"/>
          <a:ext cx="8055204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5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Video Clip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Create a short video on your phone to </a:t>
                      </a:r>
                      <a:r>
                        <a:rPr lang="en-GB" sz="1800" dirty="0"/>
                        <a:t>create awareness and to provide guidance against cyber bullying.</a:t>
                      </a:r>
                    </a:p>
                    <a:p>
                      <a:endParaRPr lang="en-GB" sz="1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 descr="BEST Video Clips - Home | Facebook">
            <a:extLst>
              <a:ext uri="{FF2B5EF4-FFF2-40B4-BE49-F238E27FC236}">
                <a16:creationId xmlns:a16="http://schemas.microsoft.com/office/drawing/2014/main" id="{6A1D0570-4C64-4534-9B73-10F816A2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95" y="4439362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0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434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eSafety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34</cp:revision>
  <dcterms:created xsi:type="dcterms:W3CDTF">2013-09-09T08:48:52Z</dcterms:created>
  <dcterms:modified xsi:type="dcterms:W3CDTF">2020-09-05T15:26:24Z</dcterms:modified>
</cp:coreProperties>
</file>