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93BA-F412-4C2D-A5AD-6FB9E84C886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0EE11-FE30-4C47-BC98-4FC8AD778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4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6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2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7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6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EDD3-0E94-40B2-9740-9F212D03215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4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EDD3-0E94-40B2-9740-9F212D03215E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4D85-D2EB-4BF8-979D-52712ABB6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44" y="0"/>
            <a:ext cx="9154344" cy="41805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400" dirty="0" smtClean="0"/>
              <a:t>Using Sketch up-getting use to the tools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44" b="34570"/>
          <a:stretch/>
        </p:blipFill>
        <p:spPr bwMode="auto">
          <a:xfrm>
            <a:off x="251520" y="1844824"/>
            <a:ext cx="4661485" cy="37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75656" y="1196752"/>
            <a:ext cx="504056" cy="3600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27584" y="1628800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7544" y="1194187"/>
            <a:ext cx="504056" cy="3600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3568" y="1624608"/>
            <a:ext cx="36004" cy="508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35896" y="1333087"/>
            <a:ext cx="504056" cy="3600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915816" y="1624608"/>
            <a:ext cx="648072" cy="440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67744" y="1082686"/>
            <a:ext cx="504056" cy="3600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123728" y="1513107"/>
            <a:ext cx="396044" cy="5519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4047" y="1556792"/>
            <a:ext cx="338437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Task 1: In one lesson, how often do you use the arrowed tools, put a number in the boxes to the left.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36512" y="91180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Line tool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71600" y="8943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Rectangle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35696" y="77330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Push/Pull tool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203848" y="104765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Orbit tool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002978" y="2978579"/>
            <a:ext cx="338544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If you could teach someone else who did not know anything about Sketch up, how long would it take you to teach them? (put an X in the box)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02979" y="45811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 hour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04048" y="50131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 hours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4048" y="54359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Longer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56176" y="4571836"/>
            <a:ext cx="36004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156176" y="5013176"/>
            <a:ext cx="36004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55107" y="5435932"/>
            <a:ext cx="36004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5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63" y="-12484"/>
            <a:ext cx="8229600" cy="70518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400" dirty="0" smtClean="0"/>
              <a:t>Print </a:t>
            </a:r>
            <a:r>
              <a:rPr lang="en-GB" sz="2400" dirty="0" smtClean="0"/>
              <a:t>screen </a:t>
            </a:r>
            <a:r>
              <a:rPr lang="en-GB" sz="2400" dirty="0" smtClean="0"/>
              <a:t>your apartment design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96135" y="1138616"/>
            <a:ext cx="2933327" cy="1969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Identify Positive Feature of the design:</a:t>
            </a:r>
            <a:endParaRPr lang="en-GB" sz="16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96134" y="3242007"/>
            <a:ext cx="2933327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Identify possible improvements:</a:t>
            </a:r>
            <a:endParaRPr lang="en-GB" sz="16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814983" y="4911867"/>
            <a:ext cx="2933327" cy="1415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Give an example of one tool you have used for this task.:</a:t>
            </a:r>
            <a:endParaRPr lang="en-GB" sz="1600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119838"/>
            <a:ext cx="4968552" cy="255454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Print screen Top view</a:t>
            </a:r>
            <a:endParaRPr lang="en-GB" sz="16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7597" y="3826783"/>
            <a:ext cx="4968552" cy="255454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Print screen Side view</a:t>
            </a:r>
            <a:endParaRPr lang="en-GB" sz="16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2531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6135" y="1138616"/>
            <a:ext cx="2933327" cy="1969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Identify Positive Feature of the design:</a:t>
            </a:r>
            <a:endParaRPr lang="en-GB" sz="16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96134" y="3242007"/>
            <a:ext cx="2933327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Identify possible improvements:</a:t>
            </a:r>
            <a:endParaRPr lang="en-GB" sz="16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14983" y="4911867"/>
            <a:ext cx="2933327" cy="1415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Give an example of one tool you have used for this task.:</a:t>
            </a:r>
            <a:endParaRPr lang="en-GB" sz="1600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9552" y="1119838"/>
            <a:ext cx="4968552" cy="255454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Print screen Top view</a:t>
            </a:r>
            <a:endParaRPr lang="en-GB" sz="16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7597" y="3826783"/>
            <a:ext cx="4968552" cy="255454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Print screen Side view</a:t>
            </a:r>
            <a:endParaRPr lang="en-GB" sz="16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99863" y="-12484"/>
            <a:ext cx="8229600" cy="70518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400" dirty="0" smtClean="0"/>
              <a:t>Print </a:t>
            </a:r>
            <a:r>
              <a:rPr lang="en-GB" sz="2400" dirty="0" smtClean="0"/>
              <a:t>screen </a:t>
            </a:r>
            <a:r>
              <a:rPr lang="en-GB" sz="2400" dirty="0" smtClean="0"/>
              <a:t>your school 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3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156</Words>
  <Application>Microsoft Office PowerPoint</Application>
  <PresentationFormat>On-screen Show (4:3)</PresentationFormat>
  <Paragraphs>62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Using Sketch up-getting use to the tools</vt:lpstr>
      <vt:lpstr>Print screen your apartment design</vt:lpstr>
      <vt:lpstr>Print screen your school design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Khuram Majid</dc:creator>
  <cp:lastModifiedBy>Yasar Ahmad</cp:lastModifiedBy>
  <cp:revision>8</cp:revision>
  <dcterms:created xsi:type="dcterms:W3CDTF">2014-01-13T09:09:04Z</dcterms:created>
  <dcterms:modified xsi:type="dcterms:W3CDTF">2014-01-14T05:24:05Z</dcterms:modified>
</cp:coreProperties>
</file>