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93BA-F412-4C2D-A5AD-6FB9E84C886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0EE11-FE30-4C47-BC98-4FC8AD778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4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6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6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4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EDD3-0E94-40B2-9740-9F212D03215E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63" y="-12484"/>
            <a:ext cx="8229600" cy="70518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400" dirty="0" smtClean="0"/>
              <a:t>Hand drawn Design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932007"/>
            <a:ext cx="5258539" cy="283154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Top view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005064"/>
            <a:ext cx="5258539" cy="25545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Front view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28184" y="932007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design features will you include – refer to the starter activity.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3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6135" y="1138616"/>
            <a:ext cx="2933327" cy="1969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Identify </a:t>
            </a:r>
            <a:r>
              <a:rPr lang="en-GB" sz="1600" smtClean="0"/>
              <a:t>Positive </a:t>
            </a:r>
            <a:r>
              <a:rPr lang="en-GB" sz="1600" smtClean="0"/>
              <a:t>Features </a:t>
            </a:r>
            <a:r>
              <a:rPr lang="en-GB" sz="1600" dirty="0" smtClean="0"/>
              <a:t>of the design: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96134" y="3242007"/>
            <a:ext cx="2933327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Identify possible improvements: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14983" y="4911867"/>
            <a:ext cx="2933327" cy="1415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What level are you working at (Give Reasons):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1119838"/>
            <a:ext cx="4968552" cy="25545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Print screen Top view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7597" y="3826783"/>
            <a:ext cx="4968552" cy="25545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Print screen Side view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99863" y="-12484"/>
            <a:ext cx="8229600" cy="70518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400" dirty="0" smtClean="0"/>
              <a:t>Print screen your 3d mosque 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3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60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Hand drawn Design</vt:lpstr>
      <vt:lpstr>Print screen your 3d mosque design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Khuram Majid</dc:creator>
  <cp:lastModifiedBy>yahmad</cp:lastModifiedBy>
  <cp:revision>10</cp:revision>
  <dcterms:created xsi:type="dcterms:W3CDTF">2014-01-13T09:09:04Z</dcterms:created>
  <dcterms:modified xsi:type="dcterms:W3CDTF">2015-12-31T20:34:13Z</dcterms:modified>
</cp:coreProperties>
</file>