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77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6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B6949-1AAB-4C2D-BB96-C217CA3CBF4E}" v="315" dt="2022-08-07T13:06:18.604"/>
    <p1510:client id="{5273317D-1EE1-4856-A79A-88B671BCFF0A}" v="32" dt="2022-08-07T16:55:23.792"/>
    <p1510:client id="{BF3A2592-F672-4029-BD3D-790A3BD83347}" v="333" dt="2022-08-08T06:22:24.626"/>
    <p1510:client id="{F7D77D14-829F-454F-9791-35D84325E453}" v="145" dt="2022-08-07T13:32:54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538"/>
          </a:xfrm>
        </p:spPr>
        <p:txBody>
          <a:bodyPr/>
          <a:lstStyle/>
          <a:p>
            <a:r>
              <a:rPr lang="en-US">
                <a:cs typeface="Calibri Light"/>
              </a:rPr>
              <a:t>Online Quiz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25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By.</a:t>
            </a:r>
          </a:p>
          <a:p>
            <a:r>
              <a:rPr lang="en-US">
                <a:cs typeface="Calibri"/>
              </a:rPr>
              <a:t>Trupti Patil</a:t>
            </a:r>
          </a:p>
          <a:p>
            <a:r>
              <a:rPr lang="en-US">
                <a:cs typeface="Calibri"/>
              </a:rPr>
              <a:t>Rishabh Tiwari</a:t>
            </a:r>
          </a:p>
          <a:p>
            <a:r>
              <a:rPr lang="en-US">
                <a:cs typeface="Calibri"/>
              </a:rPr>
              <a:t>Chirag Kumar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Date.08-08-2022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7151587-734F-7FB8-FF08-5EC50432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-2382"/>
            <a:ext cx="2743200" cy="12668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252389F-05E2-BA21-BC09-88A24202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190500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C79-86DE-666F-FF1C-52744153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        </a:t>
            </a:r>
            <a:r>
              <a:rPr lang="en-US" err="1">
                <a:cs typeface="Calibri Light"/>
              </a:rPr>
              <a:t>LogIn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765828-74B8-F201-FAA7-0A548C88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60" y="1825625"/>
            <a:ext cx="7731480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A4D02D-DFF0-9CEC-4393-2B217C29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EFE0D5-8C68-320F-9E90-4D854ABB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69057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ED43-1E61-2740-06CB-3664F22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       </a:t>
            </a:r>
            <a:r>
              <a:rPr lang="en-US" err="1">
                <a:cs typeface="Calibri Light"/>
              </a:rPr>
              <a:t>SignUp</a:t>
            </a:r>
            <a:endParaRPr lang="en-US" err="1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237A65-2510-DC16-DECE-64785C0A8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60" y="1825625"/>
            <a:ext cx="7731480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7A5941-2833-4CBF-B2AC-05735918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7680C3-8EE2-2415-1E18-B0890385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-2381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CC04-9376-07E7-DDF9-17ED4F1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Admin Panel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B6BD83F-82E7-C194-5A21-1069981B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C3F113E-57CF-AFE5-BB62-0EA0BCF9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" y="69057"/>
            <a:ext cx="2743200" cy="1266825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AD9262-7157-F6BE-64C7-1505959CB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1641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EBBA-80FC-94DD-3BE0-656B97E1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Add New Quiz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3B8C8D-F4F7-F199-7572-22D70586C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0C5F9FB-F176-847F-AC0F-D7A27244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" y="69057"/>
            <a:ext cx="2743200" cy="126682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505DCA7-1F8C-6542-4486-FB992E59B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64F7-34E1-930E-4C09-4E1C739C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Add New Category</a:t>
            </a:r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FB7495-72AF-3F49-125D-17259E41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60" y="1825625"/>
            <a:ext cx="7731480" cy="4351338"/>
          </a:xfr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E512C5C-E391-3AEA-5961-5C6C2BCA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-2381"/>
            <a:ext cx="2743200" cy="126682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8B4958E-650D-1156-2088-B82C222A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32AA-25DE-F716-A6BF-6E191183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843"/>
            <a:ext cx="10515600" cy="5838031"/>
          </a:xfrm>
        </p:spPr>
        <p:txBody>
          <a:bodyPr/>
          <a:lstStyle/>
          <a:p>
            <a:r>
              <a:rPr lang="en-US">
                <a:cs typeface="Calibri Light"/>
              </a:rPr>
              <a:t>                            THANK YOU</a:t>
            </a:r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06D5FDA-3D7E-FB5C-124A-A205FBE3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2" y="69056"/>
            <a:ext cx="2743200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6EDB3-461C-DFE0-0D2C-0742903D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9ED0-6E0B-2899-DF89-B00E846C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  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862-B253-C667-AA58-A4E7889E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Our aim is to develop an application for the users in which a user can attempt any number of quiz related to his/her choice”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We have to make interface 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These all pages have connectivity with the server and database</a:t>
            </a:r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972AD81-1757-33EE-3498-F26F32E5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" y="69056"/>
            <a:ext cx="2743200" cy="126682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E3F9D813-EF80-AC82-9048-D7CDBD00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C29-D75C-D1C8-688F-F4E6C6DD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    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106B-65C2-CDE1-F27D-4C200DF9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this application firstly the user need to register or login using user-id and password.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Then the user can choose any of the quiz of his/her choice.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User can start attaining the quiz.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User can check his/her answers are right or wrong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After completion of the quiz user will get credit score for each of its correct answers.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A0687AB-612D-7E97-0C24-71C7D2A2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-2381"/>
            <a:ext cx="2743200" cy="12668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064FFBA-5DE4-AFA3-78E3-2B41A86A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8DDC-6522-394E-4E72-844A2050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 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04B4-8AF6-8E9D-BD63-C7C2FA9F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Database   :         MYSQL</a:t>
            </a:r>
          </a:p>
          <a:p>
            <a:r>
              <a:rPr lang="en-US" dirty="0">
                <a:cs typeface="Calibri"/>
              </a:rPr>
              <a:t>RESTAPI     :          JAVA, Spring boot</a:t>
            </a:r>
          </a:p>
          <a:p>
            <a:r>
              <a:rPr lang="en-US" dirty="0">
                <a:cs typeface="Calibri"/>
              </a:rPr>
              <a:t>Front-end  :          Angular</a:t>
            </a:r>
          </a:p>
          <a:p>
            <a:r>
              <a:rPr lang="en-US" dirty="0">
                <a:ea typeface="+mn-lt"/>
                <a:cs typeface="+mn-lt"/>
              </a:rPr>
              <a:t>UI design  :         Material angular</a:t>
            </a:r>
          </a:p>
          <a:p>
            <a:r>
              <a:rPr lang="en-US" dirty="0">
                <a:ea typeface="+mn-lt"/>
                <a:cs typeface="+mn-lt"/>
              </a:rPr>
              <a:t>For alerts   :        Sweet alerts and Snack bars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87958A9-9FCC-766E-2946-9B8167A9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15A12FC-4258-2E06-B402-9E959B5E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-2381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E142-AE3E-0AA7-2419-33F075D3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                                Flow Chart</a:t>
            </a:r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D3DE0391-8AF7-EEF5-97C7-98694759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149" y="1825625"/>
            <a:ext cx="5617701" cy="4351338"/>
          </a:xfr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440586-D1CE-2E64-2F08-DDC87E7F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" y="-2381"/>
            <a:ext cx="2743200" cy="12668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ACA83587-B232-B8EA-A27F-2190B803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336-0E9E-5206-B108-25F36B22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                     Database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EDAE-EC15-501D-9CFF-63A19878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5781C70-5336-9EAA-0486-6540D74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DE920C-7F73-C70E-CAFB-E1077FF7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69056"/>
            <a:ext cx="2743200" cy="1266825"/>
          </a:xfrm>
          <a:prstGeom prst="rect">
            <a:avLst/>
          </a:prstGeom>
        </p:spPr>
      </p:pic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35351719-8F1C-CF1A-2DF3-0F5173907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57" y="2545746"/>
            <a:ext cx="10529886" cy="3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A81D-88E9-87CD-C88C-362260E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   Challenges Implemented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F21C-4820-E913-857B-65BA15F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give the user a proper role</a:t>
            </a:r>
          </a:p>
          <a:p>
            <a:r>
              <a:rPr lang="en-US" dirty="0">
                <a:ea typeface="+mn-lt"/>
                <a:cs typeface="+mn-lt"/>
              </a:rPr>
              <a:t>Encryption of password</a:t>
            </a:r>
          </a:p>
          <a:p>
            <a:r>
              <a:rPr lang="en-US" dirty="0">
                <a:ea typeface="+mn-lt"/>
                <a:cs typeface="+mn-lt"/>
              </a:rPr>
              <a:t>Displaying the results after attempting the quiz.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799CCB3-9AF7-832F-4D16-9DB9153B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A2737DF-00DA-46A6-23F0-00935AAC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-2381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F31E-E36F-EC86-C325-B398BACA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                              Technology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605-D9E2-5676-314D-1C6B9B06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Spring boot</a:t>
            </a:r>
          </a:p>
          <a:p>
            <a:r>
              <a:rPr lang="en-US">
                <a:ea typeface="+mn-lt"/>
                <a:cs typeface="+mn-lt"/>
              </a:rPr>
              <a:t>Angular</a:t>
            </a:r>
          </a:p>
          <a:p>
            <a:r>
              <a:rPr lang="en-US">
                <a:ea typeface="+mn-lt"/>
                <a:cs typeface="+mn-lt"/>
              </a:rPr>
              <a:t>Java </a:t>
            </a:r>
          </a:p>
          <a:p>
            <a:r>
              <a:rPr lang="en-US">
                <a:ea typeface="+mn-lt"/>
                <a:cs typeface="+mn-lt"/>
              </a:rPr>
              <a:t>My </a:t>
            </a:r>
            <a:r>
              <a:rPr lang="en-US" err="1">
                <a:ea typeface="+mn-lt"/>
                <a:cs typeface="+mn-lt"/>
              </a:rPr>
              <a:t>sql</a:t>
            </a:r>
            <a:r>
              <a:rPr lang="en-US">
                <a:ea typeface="+mn-lt"/>
                <a:cs typeface="+mn-lt"/>
              </a:rPr>
              <a:t> database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5337E9-D8B3-4926-54F6-D942F36E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67B8F5-ED53-52E1-C4CD-8EDA4EC6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" y="69056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6C7F-846E-41CB-89C2-01F35D12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     Welcome page</a:t>
            </a:r>
            <a:endParaRPr lang="en-US"/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93E5DE-A159-EBB7-F386-714E1A926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60" y="1825625"/>
            <a:ext cx="7731480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C7B7D2-0657-FB0A-237F-103173A8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4" y="71438"/>
            <a:ext cx="2743200" cy="6667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7E0348-D9B1-B9E8-DFE9-A5DB670C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" y="69056"/>
            <a:ext cx="274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Quiz</vt:lpstr>
      <vt:lpstr>                               Introduction</vt:lpstr>
      <vt:lpstr>                                  Approach</vt:lpstr>
      <vt:lpstr>                                 Learnings</vt:lpstr>
      <vt:lpstr>                                 Flow Chart</vt:lpstr>
      <vt:lpstr>                      Database Architecture</vt:lpstr>
      <vt:lpstr>                      Challenges Implemented</vt:lpstr>
      <vt:lpstr>                               Technology</vt:lpstr>
      <vt:lpstr>                              Welcome page</vt:lpstr>
      <vt:lpstr>                                     LogIn </vt:lpstr>
      <vt:lpstr>                                    SignUp</vt:lpstr>
      <vt:lpstr>                             Admin Panel</vt:lpstr>
      <vt:lpstr>                           Add New Quiz</vt:lpstr>
      <vt:lpstr>                          Add New Category</vt:lpstr>
      <vt:lpstr>                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113</cp:revision>
  <dcterms:created xsi:type="dcterms:W3CDTF">2022-08-07T12:20:06Z</dcterms:created>
  <dcterms:modified xsi:type="dcterms:W3CDTF">2022-08-08T06:22:30Z</dcterms:modified>
</cp:coreProperties>
</file>