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5" r:id="rId2"/>
    <p:sldMasterId id="2147483716" r:id="rId3"/>
  </p:sldMasterIdLst>
  <p:notesMasterIdLst>
    <p:notesMasterId r:id="rId5"/>
  </p:notesMasterIdLst>
  <p:sldIdLst>
    <p:sldId id="45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661" userDrawn="1">
          <p15:clr>
            <a:srgbClr val="A4A3A4"/>
          </p15:clr>
        </p15:guide>
        <p15:guide id="3" orient="horz" pos="754" userDrawn="1">
          <p15:clr>
            <a:srgbClr val="A4A3A4"/>
          </p15:clr>
        </p15:guide>
        <p15:guide id="4" pos="3817" userDrawn="1">
          <p15:clr>
            <a:srgbClr val="A4A3A4"/>
          </p15:clr>
        </p15:guide>
        <p15:guide id="5" pos="1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YANK SHARMA" initials="MS" lastIdx="3" clrIdx="0">
    <p:extLst>
      <p:ext uri="{19B8F6BF-5375-455C-9EA6-DF929625EA0E}">
        <p15:presenceInfo xmlns:p15="http://schemas.microsoft.com/office/powerpoint/2012/main" userId="8f82793bace330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163"/>
    <a:srgbClr val="D57F2E"/>
    <a:srgbClr val="ED9F39"/>
    <a:srgbClr val="456ABB"/>
    <a:srgbClr val="4FC1A4"/>
    <a:srgbClr val="23B28E"/>
    <a:srgbClr val="2B579A"/>
    <a:srgbClr val="EABD5A"/>
    <a:srgbClr val="FFFFFF"/>
    <a:srgbClr val="EEA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5" y="62"/>
      </p:cViewPr>
      <p:guideLst>
        <p:guide orient="horz" pos="1661"/>
        <p:guide orient="horz" pos="754"/>
        <p:guide pos="3817"/>
        <p:guide pos="1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4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4305E-ED23-4A74-BBDB-1426CCBA15E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35346-CADA-4D0F-A8A0-E2C9FC86DE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8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sv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12" Type="http://schemas.openxmlformats.org/officeDocument/2006/relationships/image" Target="../media/image12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4.svg"/><Relationship Id="rId1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1.2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FDFECE-631D-4683-91B7-79685C508A36}"/>
              </a:ext>
            </a:extLst>
          </p:cNvPr>
          <p:cNvGrpSpPr/>
          <p:nvPr userDrawn="1"/>
        </p:nvGrpSpPr>
        <p:grpSpPr>
          <a:xfrm>
            <a:off x="0" y="6766560"/>
            <a:ext cx="12188952" cy="91440"/>
            <a:chOff x="2108200" y="1209040"/>
            <a:chExt cx="5486400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9C0DE6-8084-4E6C-9C68-B11E7D5E1C0E}"/>
                </a:ext>
              </a:extLst>
            </p:cNvPr>
            <p:cNvSpPr/>
            <p:nvPr/>
          </p:nvSpPr>
          <p:spPr>
            <a:xfrm>
              <a:off x="2108200" y="1209040"/>
              <a:ext cx="914400" cy="914400"/>
            </a:xfrm>
            <a:prstGeom prst="rect">
              <a:avLst/>
            </a:prstGeom>
            <a:solidFill>
              <a:srgbClr val="D57F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610F3C-2881-49B9-8B14-F319E2CACB80}"/>
                </a:ext>
              </a:extLst>
            </p:cNvPr>
            <p:cNvSpPr/>
            <p:nvPr/>
          </p:nvSpPr>
          <p:spPr>
            <a:xfrm>
              <a:off x="3022600" y="1209040"/>
              <a:ext cx="914400" cy="914400"/>
            </a:xfrm>
            <a:prstGeom prst="rect">
              <a:avLst/>
            </a:prstGeom>
            <a:solidFill>
              <a:srgbClr val="ED9F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419925-D03A-4466-8F52-21CABC1419AA}"/>
                </a:ext>
              </a:extLst>
            </p:cNvPr>
            <p:cNvSpPr/>
            <p:nvPr/>
          </p:nvSpPr>
          <p:spPr>
            <a:xfrm>
              <a:off x="3937000" y="1209040"/>
              <a:ext cx="914400" cy="914400"/>
            </a:xfrm>
            <a:prstGeom prst="rect">
              <a:avLst/>
            </a:prstGeom>
            <a:solidFill>
              <a:srgbClr val="EABD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6EA324-C9E0-4BAB-9F27-A77C1C937A21}"/>
                </a:ext>
              </a:extLst>
            </p:cNvPr>
            <p:cNvSpPr/>
            <p:nvPr/>
          </p:nvSpPr>
          <p:spPr>
            <a:xfrm>
              <a:off x="4851400" y="1209040"/>
              <a:ext cx="914400" cy="914400"/>
            </a:xfrm>
            <a:prstGeom prst="rect">
              <a:avLst/>
            </a:prstGeom>
            <a:solidFill>
              <a:srgbClr val="6AA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5899E1-E62C-4958-86DE-8B6A6C26BB2E}"/>
                </a:ext>
              </a:extLst>
            </p:cNvPr>
            <p:cNvSpPr/>
            <p:nvPr/>
          </p:nvSpPr>
          <p:spPr>
            <a:xfrm>
              <a:off x="5765800" y="1209040"/>
              <a:ext cx="914400" cy="914400"/>
            </a:xfrm>
            <a:prstGeom prst="rect">
              <a:avLst/>
            </a:prstGeom>
            <a:solidFill>
              <a:srgbClr val="5B86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36205C-5630-4E2E-94D3-A398A42D90A9}"/>
                </a:ext>
              </a:extLst>
            </p:cNvPr>
            <p:cNvSpPr/>
            <p:nvPr/>
          </p:nvSpPr>
          <p:spPr>
            <a:xfrm>
              <a:off x="6680200" y="1209040"/>
              <a:ext cx="914400" cy="914400"/>
            </a:xfrm>
            <a:prstGeom prst="rect">
              <a:avLst/>
            </a:prstGeom>
            <a:solidFill>
              <a:srgbClr val="456A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E8E1C-05D6-4C48-955B-A651DA52A1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1" y="5088636"/>
            <a:ext cx="10972800" cy="731520"/>
          </a:xfrm>
        </p:spPr>
        <p:txBody>
          <a:bodyPr lIns="0" tIns="0" rIns="0" bIns="91440" anchor="b"/>
          <a:lstStyle>
            <a:lvl1pPr marL="0" indent="0">
              <a:buNone/>
              <a:defRPr lang="en-US" sz="3200" b="1" dirty="0" smtClean="0">
                <a:solidFill>
                  <a:schemeClr val="tx1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F1CCCB-4513-492C-9F84-FDA93B2962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5820156"/>
            <a:ext cx="10972800" cy="731520"/>
          </a:xfrm>
        </p:spPr>
        <p:txBody>
          <a:bodyPr vert="horz" lIns="0" tIns="91440" rIns="0" bIns="0" rtlCol="0" anchor="t"/>
          <a:lstStyle>
            <a:lvl1pPr marL="0" indent="0">
              <a:buNone/>
              <a:defRPr lang="en-US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28600" indent="0">
              <a:buNone/>
              <a:defRPr lang="en-US" sz="1800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Click to edit sub-text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03A76C-C969-4B3B-97F1-52854F1565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1" y="4559999"/>
            <a:ext cx="2286000" cy="162877"/>
          </a:xfrm>
        </p:spPr>
        <p:txBody>
          <a:bodyPr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defRPr>
            </a:lvl1pPr>
            <a:lvl2pPr marL="228600" indent="0" algn="r">
              <a:buFont typeface="Arial" panose="020B0604020202020204" pitchFamily="34" charset="0"/>
              <a:buNone/>
              <a:defRPr sz="1000"/>
            </a:lvl2pPr>
            <a:lvl3pPr marL="457200" indent="0" algn="r">
              <a:buFont typeface="Arial" panose="020B0604020202020204" pitchFamily="34" charset="0"/>
              <a:buNone/>
              <a:defRPr sz="1000"/>
            </a:lvl3pPr>
            <a:lvl4pPr marL="685800" indent="0" algn="r">
              <a:buFont typeface="Arial" panose="020B0604020202020204" pitchFamily="34" charset="0"/>
              <a:buNone/>
              <a:defRPr sz="1000"/>
            </a:lvl4pPr>
            <a:lvl5pPr marL="914400" indent="0" algn="r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Date Here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7FCD8D0-93A8-4CBE-841D-F3E9460A62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0271" y="5082842"/>
            <a:ext cx="2835997" cy="14688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A51F4B-0DDB-4217-B0A8-A6EA1C5F46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40000"/>
          <a:stretch/>
        </p:blipFill>
        <p:spPr>
          <a:xfrm>
            <a:off x="0" y="0"/>
            <a:ext cx="12192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9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Title with Comparison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ADBD-5A0B-4CC6-94E2-0563F945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73152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2A25D-C867-462C-8B7F-E49EE1B8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492240"/>
            <a:ext cx="9601200" cy="18288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@ KMG 2021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43EDD3-A339-4165-8689-13E6B629B2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0964"/>
            <a:ext cx="5181600" cy="457200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228600" indent="0">
              <a:buFont typeface="Arial" panose="020B0604020202020204" pitchFamily="34" charset="0"/>
              <a:buNone/>
              <a:defRPr b="1"/>
            </a:lvl2pPr>
            <a:lvl3pPr marL="457200" indent="0">
              <a:buFont typeface="Arial" panose="020B0604020202020204" pitchFamily="34" charset="0"/>
              <a:buNone/>
              <a:defRPr b="1"/>
            </a:lvl3pPr>
            <a:lvl4pPr marL="685800" indent="0">
              <a:buFont typeface="Arial" panose="020B0604020202020204" pitchFamily="34" charset="0"/>
              <a:buNone/>
              <a:defRPr b="1"/>
            </a:lvl4pPr>
            <a:lvl5pPr marL="914400" indent="0">
              <a:buFont typeface="Arial" panose="020B0604020202020204" pitchFamily="34" charset="0"/>
              <a:buNone/>
              <a:defRPr b="1"/>
            </a:lvl5pPr>
          </a:lstStyle>
          <a:p>
            <a:pPr lvl="0"/>
            <a:r>
              <a:rPr lang="en-US" dirty="0"/>
              <a:t>Table Heading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AB26F9-0F28-4C32-936A-F26CC4D1AB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00800" y="1370964"/>
            <a:ext cx="5181600" cy="457200"/>
          </a:xfrm>
        </p:spPr>
        <p:txBody>
          <a:bodyPr vert="horz" lIns="0" tIns="0" rIns="0" bIns="0" rtlCol="0" anchor="ctr">
            <a:normAutofit/>
          </a:bodyPr>
          <a:lstStyle>
            <a:lvl1pPr marL="0" indent="0">
              <a:buNone/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b="1" smtClean="0"/>
            </a:lvl2pPr>
            <a:lvl3pPr>
              <a:defRPr lang="en-US" b="1" smtClean="0"/>
            </a:lvl3pPr>
            <a:lvl4pPr>
              <a:defRPr lang="en-US" b="1" smtClean="0"/>
            </a:lvl4pPr>
            <a:lvl5pPr>
              <a:defRPr lang="en-US" b="1"/>
            </a:lvl5pPr>
          </a:lstStyle>
          <a:p>
            <a:pPr marL="228600" lvl="0" indent="-228600"/>
            <a:r>
              <a:rPr lang="en-US" dirty="0"/>
              <a:t>Table Heading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4A068E8-B4FE-4B4E-98B8-56F20FE6F9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6552" y="1879599"/>
            <a:ext cx="5184648" cy="4425696"/>
          </a:xfrm>
        </p:spPr>
        <p:txBody>
          <a:bodyPr vert="horz" lIns="0" tIns="0" rIns="0" bIns="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BEB0869-3C03-4655-9BF3-ADF11E31B99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00800" y="1879599"/>
            <a:ext cx="5184648" cy="4425696"/>
          </a:xfrm>
        </p:spPr>
        <p:txBody>
          <a:bodyPr vert="horz" lIns="0" tIns="0" rIns="0" bIns="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B0BFEF-E459-4116-A159-0B9076445BC1}"/>
              </a:ext>
            </a:extLst>
          </p:cNvPr>
          <p:cNvCxnSpPr>
            <a:cxnSpLocks/>
          </p:cNvCxnSpPr>
          <p:nvPr userDrawn="1"/>
        </p:nvCxnSpPr>
        <p:spPr>
          <a:xfrm>
            <a:off x="609600" y="1828164"/>
            <a:ext cx="5184648" cy="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C043E5-BDB4-4AC2-B20D-164FD4478973}"/>
              </a:ext>
            </a:extLst>
          </p:cNvPr>
          <p:cNvCxnSpPr>
            <a:cxnSpLocks/>
          </p:cNvCxnSpPr>
          <p:nvPr userDrawn="1"/>
        </p:nvCxnSpPr>
        <p:spPr>
          <a:xfrm>
            <a:off x="6397752" y="1828164"/>
            <a:ext cx="5184648" cy="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67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0. Title with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ADBD-5A0B-4CC6-94E2-0563F945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73152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2A25D-C867-462C-8B7F-E49EE1B8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492240"/>
            <a:ext cx="9601200" cy="18288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@ KMG 2021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4A068E8-B4FE-4B4E-98B8-56F20FE6F9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6552" y="1196016"/>
            <a:ext cx="5184648" cy="5213661"/>
          </a:xfrm>
        </p:spPr>
        <p:txBody>
          <a:bodyPr vert="horz" lIns="0" tIns="0" rIns="0" bIns="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BEB0869-3C03-4655-9BF3-ADF11E31B99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400800" y="1196016"/>
            <a:ext cx="5184648" cy="5213661"/>
          </a:xfrm>
        </p:spPr>
        <p:txBody>
          <a:bodyPr vert="horz" lIns="0" tIns="0" rIns="0" bIns="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976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1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ADBD-5A0B-4CC6-94E2-0563F945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2A25D-C867-462C-8B7F-E49EE1B8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492240"/>
            <a:ext cx="9601200" cy="18288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@ KMG 2021</a:t>
            </a:r>
          </a:p>
        </p:txBody>
      </p:sp>
    </p:spTree>
    <p:extLst>
      <p:ext uri="{BB962C8B-B14F-4D97-AF65-F5344CB8AC3E}">
        <p14:creationId xmlns:p14="http://schemas.microsoft.com/office/powerpoint/2010/main" val="1889931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2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B4DCB-7B43-4E1E-8B4D-F93444F8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492240"/>
            <a:ext cx="9601200" cy="18288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@ KMG 2021</a:t>
            </a:r>
          </a:p>
        </p:txBody>
      </p:sp>
      <p:pic>
        <p:nvPicPr>
          <p:cNvPr id="4" name="Graphic 255">
            <a:extLst>
              <a:ext uri="{FF2B5EF4-FFF2-40B4-BE49-F238E27FC236}">
                <a16:creationId xmlns:a16="http://schemas.microsoft.com/office/drawing/2014/main" id="{6E975E5F-F9C0-489B-B4E5-9D4C578C8F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5745" y="7410"/>
            <a:ext cx="508635" cy="5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37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9B29520-BEF4-4FE2-B8E6-189314C9D8CD}"/>
              </a:ext>
            </a:extLst>
          </p:cNvPr>
          <p:cNvSpPr/>
          <p:nvPr userDrawn="1"/>
        </p:nvSpPr>
        <p:spPr>
          <a:xfrm>
            <a:off x="0" y="0"/>
            <a:ext cx="12188952" cy="41148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7F6710-4034-499C-9E0B-FB633D354198}"/>
              </a:ext>
            </a:extLst>
          </p:cNvPr>
          <p:cNvCxnSpPr>
            <a:cxnSpLocks/>
            <a:stCxn id="32" idx="1"/>
            <a:endCxn id="30" idx="5"/>
          </p:cNvCxnSpPr>
          <p:nvPr userDrawn="1"/>
        </p:nvCxnSpPr>
        <p:spPr>
          <a:xfrm flipH="1" flipV="1">
            <a:off x="8138549" y="1520681"/>
            <a:ext cx="829433" cy="897924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98724C-DE27-440D-B9BF-89A927501E7D}"/>
              </a:ext>
            </a:extLst>
          </p:cNvPr>
          <p:cNvCxnSpPr>
            <a:cxnSpLocks/>
            <a:stCxn id="25" idx="0"/>
            <a:endCxn id="30" idx="2"/>
          </p:cNvCxnSpPr>
          <p:nvPr userDrawn="1"/>
        </p:nvCxnSpPr>
        <p:spPr>
          <a:xfrm flipV="1">
            <a:off x="6096000" y="1116309"/>
            <a:ext cx="1066308" cy="1362178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4259C8D-B9A9-494C-8CF7-A4308C7D3833}"/>
              </a:ext>
            </a:extLst>
          </p:cNvPr>
          <p:cNvCxnSpPr>
            <a:cxnSpLocks/>
            <a:stCxn id="29" idx="5"/>
            <a:endCxn id="25" idx="1"/>
          </p:cNvCxnSpPr>
          <p:nvPr userDrawn="1"/>
        </p:nvCxnSpPr>
        <p:spPr>
          <a:xfrm>
            <a:off x="4862195" y="1627149"/>
            <a:ext cx="829433" cy="1018835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50C246-200E-4F4F-830F-2B8EFF6E2EA7}"/>
              </a:ext>
            </a:extLst>
          </p:cNvPr>
          <p:cNvCxnSpPr>
            <a:cxnSpLocks/>
            <a:stCxn id="29" idx="2"/>
            <a:endCxn id="31" idx="0"/>
          </p:cNvCxnSpPr>
          <p:nvPr userDrawn="1"/>
        </p:nvCxnSpPr>
        <p:spPr>
          <a:xfrm flipH="1">
            <a:off x="2819646" y="1222777"/>
            <a:ext cx="1066308" cy="1028331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A2D05FE-D97D-4A29-BECB-68102CF2D131}"/>
              </a:ext>
            </a:extLst>
          </p:cNvPr>
          <p:cNvGrpSpPr/>
          <p:nvPr userDrawn="1"/>
        </p:nvGrpSpPr>
        <p:grpSpPr>
          <a:xfrm>
            <a:off x="0" y="6766560"/>
            <a:ext cx="12188952" cy="91440"/>
            <a:chOff x="2108200" y="1209040"/>
            <a:chExt cx="5486400" cy="914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85B48A-9D9E-4A31-AB5B-D3D642ADE066}"/>
                </a:ext>
              </a:extLst>
            </p:cNvPr>
            <p:cNvSpPr/>
            <p:nvPr/>
          </p:nvSpPr>
          <p:spPr>
            <a:xfrm>
              <a:off x="2108200" y="1209040"/>
              <a:ext cx="914400" cy="914400"/>
            </a:xfrm>
            <a:prstGeom prst="rect">
              <a:avLst/>
            </a:prstGeom>
            <a:solidFill>
              <a:srgbClr val="D57F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6C9F499-CA59-4472-8D21-9CBD93F5BFE2}"/>
                </a:ext>
              </a:extLst>
            </p:cNvPr>
            <p:cNvSpPr/>
            <p:nvPr/>
          </p:nvSpPr>
          <p:spPr>
            <a:xfrm>
              <a:off x="3022600" y="1209040"/>
              <a:ext cx="914400" cy="914400"/>
            </a:xfrm>
            <a:prstGeom prst="rect">
              <a:avLst/>
            </a:prstGeom>
            <a:solidFill>
              <a:srgbClr val="ED9F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2D403C-1C53-446C-B64F-E29F3DC60CC9}"/>
                </a:ext>
              </a:extLst>
            </p:cNvPr>
            <p:cNvSpPr/>
            <p:nvPr/>
          </p:nvSpPr>
          <p:spPr>
            <a:xfrm>
              <a:off x="3937000" y="1209040"/>
              <a:ext cx="914400" cy="914400"/>
            </a:xfrm>
            <a:prstGeom prst="rect">
              <a:avLst/>
            </a:prstGeom>
            <a:solidFill>
              <a:srgbClr val="EABD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20D3CF-99B1-4CDD-8175-561DCD5626BE}"/>
                </a:ext>
              </a:extLst>
            </p:cNvPr>
            <p:cNvSpPr/>
            <p:nvPr/>
          </p:nvSpPr>
          <p:spPr>
            <a:xfrm>
              <a:off x="4851400" y="1209040"/>
              <a:ext cx="914400" cy="914400"/>
            </a:xfrm>
            <a:prstGeom prst="rect">
              <a:avLst/>
            </a:prstGeom>
            <a:solidFill>
              <a:srgbClr val="6AA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13E5A5-55D8-40FF-82D9-BA87861B797E}"/>
                </a:ext>
              </a:extLst>
            </p:cNvPr>
            <p:cNvSpPr/>
            <p:nvPr/>
          </p:nvSpPr>
          <p:spPr>
            <a:xfrm>
              <a:off x="5765800" y="1209040"/>
              <a:ext cx="914400" cy="914400"/>
            </a:xfrm>
            <a:prstGeom prst="rect">
              <a:avLst/>
            </a:prstGeom>
            <a:solidFill>
              <a:srgbClr val="5B86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9C1B52-713D-4B12-BDF6-7FB0477E0125}"/>
                </a:ext>
              </a:extLst>
            </p:cNvPr>
            <p:cNvSpPr/>
            <p:nvPr/>
          </p:nvSpPr>
          <p:spPr>
            <a:xfrm>
              <a:off x="6680200" y="1209040"/>
              <a:ext cx="914400" cy="914400"/>
            </a:xfrm>
            <a:prstGeom prst="rect">
              <a:avLst/>
            </a:prstGeom>
            <a:solidFill>
              <a:srgbClr val="456A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7F7228F6-B570-405D-9599-86F622F0D1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1" y="6016111"/>
            <a:ext cx="1059303" cy="548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261913-47C1-420E-A7C0-9E66072D113C}"/>
              </a:ext>
            </a:extLst>
          </p:cNvPr>
          <p:cNvSpPr txBox="1"/>
          <p:nvPr userDrawn="1"/>
        </p:nvSpPr>
        <p:spPr>
          <a:xfrm>
            <a:off x="8568754" y="6021127"/>
            <a:ext cx="3013646" cy="538609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000" b="1" dirty="0"/>
              <a:t>Key Management Group, Inc.</a:t>
            </a:r>
            <a:endParaRPr lang="en-US" sz="1000" dirty="0"/>
          </a:p>
          <a:p>
            <a:pPr>
              <a:spcAft>
                <a:spcPts val="300"/>
              </a:spcAft>
            </a:pPr>
            <a:r>
              <a:rPr lang="en-US" sz="1000" dirty="0"/>
              <a:t>420 Jericho Turnpike, Ste 215 , Jericho, NY 11753</a:t>
            </a:r>
          </a:p>
          <a:p>
            <a:pPr>
              <a:spcAft>
                <a:spcPts val="300"/>
              </a:spcAft>
            </a:pPr>
            <a:r>
              <a:rPr lang="en-US" sz="1000" dirty="0"/>
              <a:t>www.kmgus.com  |  @keymngmtgrp  |  631-777-2424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24DB90-CCA4-453A-BAEC-B0216D962DC0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14301"/>
            <a:ext cx="10972800" cy="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32197D0-1AD2-4906-A928-CE110DF4E1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4442844"/>
            <a:ext cx="10972800" cy="548640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600" b="1">
                <a:solidFill>
                  <a:schemeClr val="tx1"/>
                </a:solidFill>
              </a:defRPr>
            </a:lvl1pPr>
            <a:lvl2pPr marL="228600" indent="0" algn="ctr">
              <a:buFont typeface="Arial" panose="020B0604020202020204" pitchFamily="34" charset="0"/>
              <a:buNone/>
              <a:defRPr sz="3600" b="1"/>
            </a:lvl2pPr>
            <a:lvl3pPr marL="457200" indent="0" algn="ctr">
              <a:buFont typeface="Arial" panose="020B0604020202020204" pitchFamily="34" charset="0"/>
              <a:buNone/>
              <a:defRPr sz="3600" b="1"/>
            </a:lvl3pPr>
            <a:lvl4pPr marL="685800" indent="0" algn="ctr">
              <a:buFont typeface="Arial" panose="020B0604020202020204" pitchFamily="34" charset="0"/>
              <a:buNone/>
              <a:defRPr sz="3600" b="1"/>
            </a:lvl4pPr>
            <a:lvl5pPr marL="914400" indent="0" algn="ctr">
              <a:buFont typeface="Arial" panose="020B0604020202020204" pitchFamily="34" charset="0"/>
              <a:buNone/>
              <a:defRPr sz="3600" b="1"/>
            </a:lvl5pPr>
          </a:lstStyle>
          <a:p>
            <a:pPr lvl="0"/>
            <a:r>
              <a:rPr lang="en-US" dirty="0"/>
              <a:t>Thank You!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1D71B17-3A8B-43D3-A95E-7CB737C9AE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5056987"/>
            <a:ext cx="10972800" cy="36576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28600" indent="0" algn="ctr">
              <a:buFont typeface="Arial" panose="020B0604020202020204" pitchFamily="34" charset="0"/>
              <a:buNone/>
              <a:defRPr/>
            </a:lvl2pPr>
            <a:lvl3pPr marL="457200" indent="0" algn="ctr">
              <a:buFont typeface="Arial" panose="020B0604020202020204" pitchFamily="34" charset="0"/>
              <a:buNone/>
              <a:defRPr/>
            </a:lvl3pPr>
            <a:lvl4pPr marL="685800" indent="0" algn="ctr">
              <a:buFont typeface="Arial" panose="020B0604020202020204" pitchFamily="34" charset="0"/>
              <a:buNone/>
              <a:defRPr/>
            </a:lvl4pPr>
            <a:lvl5pPr marL="91440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ABC89C-9FA3-4C27-B3CB-315891A09CDB}"/>
              </a:ext>
            </a:extLst>
          </p:cNvPr>
          <p:cNvCxnSpPr>
            <a:cxnSpLocks/>
            <a:stCxn id="28" idx="4"/>
            <a:endCxn id="31" idx="2"/>
          </p:cNvCxnSpPr>
          <p:nvPr userDrawn="1"/>
        </p:nvCxnSpPr>
        <p:spPr>
          <a:xfrm>
            <a:off x="1181469" y="1688178"/>
            <a:ext cx="1066308" cy="1134799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89BFF11-2565-4227-8DBA-94411B30FC11}"/>
              </a:ext>
            </a:extLst>
          </p:cNvPr>
          <p:cNvSpPr>
            <a:spLocks noChangeAspect="1"/>
          </p:cNvSpPr>
          <p:nvPr userDrawn="1"/>
        </p:nvSpPr>
        <p:spPr>
          <a:xfrm>
            <a:off x="5524131" y="2478487"/>
            <a:ext cx="1143738" cy="1143738"/>
          </a:xfrm>
          <a:prstGeom prst="ellipse">
            <a:avLst/>
          </a:prstGeom>
          <a:solidFill>
            <a:schemeClr val="accent1"/>
          </a:solidFill>
          <a:ln>
            <a:noFill/>
          </a:ln>
          <a:scene3d>
            <a:camera prst="obliqueTopLeft"/>
            <a:lightRig rig="threePt" dir="t"/>
          </a:scene3d>
          <a:sp3d extrusionH="5524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BB90077-EF99-4AFA-AE0F-3C72C46C36C3}"/>
              </a:ext>
            </a:extLst>
          </p:cNvPr>
          <p:cNvSpPr>
            <a:spLocks noChangeAspect="1"/>
          </p:cNvSpPr>
          <p:nvPr userDrawn="1"/>
        </p:nvSpPr>
        <p:spPr>
          <a:xfrm>
            <a:off x="10438662" y="544440"/>
            <a:ext cx="1143738" cy="114373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bliqueTopLeft"/>
            <a:lightRig rig="threePt" dir="t"/>
          </a:scene3d>
          <a:sp3d extrusionH="5524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30B59B-0313-460B-8E09-38C8518A24FB}"/>
              </a:ext>
            </a:extLst>
          </p:cNvPr>
          <p:cNvSpPr>
            <a:spLocks noChangeAspect="1"/>
          </p:cNvSpPr>
          <p:nvPr userDrawn="1"/>
        </p:nvSpPr>
        <p:spPr>
          <a:xfrm>
            <a:off x="609600" y="544440"/>
            <a:ext cx="1143738" cy="1143738"/>
          </a:xfrm>
          <a:prstGeom prst="ellipse">
            <a:avLst/>
          </a:prstGeom>
          <a:solidFill>
            <a:schemeClr val="accent1"/>
          </a:solidFill>
          <a:ln>
            <a:noFill/>
          </a:ln>
          <a:scene3d>
            <a:camera prst="obliqueTopLeft"/>
            <a:lightRig rig="threePt" dir="t"/>
          </a:scene3d>
          <a:sp3d extrusionH="5524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7DB8D4-77F6-4631-8BCA-CC97B1CB27A2}"/>
              </a:ext>
            </a:extLst>
          </p:cNvPr>
          <p:cNvSpPr>
            <a:spLocks noChangeAspect="1"/>
          </p:cNvSpPr>
          <p:nvPr userDrawn="1"/>
        </p:nvSpPr>
        <p:spPr>
          <a:xfrm>
            <a:off x="3885954" y="650908"/>
            <a:ext cx="1143738" cy="1143738"/>
          </a:xfrm>
          <a:prstGeom prst="ellipse">
            <a:avLst/>
          </a:prstGeom>
          <a:solidFill>
            <a:srgbClr val="ED9F39"/>
          </a:solidFill>
          <a:ln>
            <a:noFill/>
          </a:ln>
          <a:scene3d>
            <a:camera prst="obliqueTopLeft"/>
            <a:lightRig rig="threePt" dir="t"/>
          </a:scene3d>
          <a:sp3d extrusionH="5524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A6B099-B03E-401B-B351-880B821C2A94}"/>
              </a:ext>
            </a:extLst>
          </p:cNvPr>
          <p:cNvSpPr>
            <a:spLocks noChangeAspect="1"/>
          </p:cNvSpPr>
          <p:nvPr userDrawn="1"/>
        </p:nvSpPr>
        <p:spPr>
          <a:xfrm>
            <a:off x="7162308" y="544440"/>
            <a:ext cx="1143738" cy="1143738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bliqueTopLeft"/>
            <a:lightRig rig="threePt" dir="t"/>
          </a:scene3d>
          <a:sp3d extrusionH="5524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0B031B-5BAC-47CC-8B8C-C7ACFD728D24}"/>
              </a:ext>
            </a:extLst>
          </p:cNvPr>
          <p:cNvSpPr>
            <a:spLocks noChangeAspect="1"/>
          </p:cNvSpPr>
          <p:nvPr userDrawn="1"/>
        </p:nvSpPr>
        <p:spPr>
          <a:xfrm>
            <a:off x="2247777" y="2251108"/>
            <a:ext cx="1143738" cy="1143738"/>
          </a:xfrm>
          <a:prstGeom prst="ellipse">
            <a:avLst/>
          </a:prstGeom>
          <a:solidFill>
            <a:schemeClr val="accent2"/>
          </a:solidFill>
          <a:ln>
            <a:noFill/>
          </a:ln>
          <a:scene3d>
            <a:camera prst="obliqueTopLeft"/>
            <a:lightRig rig="threePt" dir="t"/>
          </a:scene3d>
          <a:sp3d extrusionH="5524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CA494F-C281-41FB-99CC-7CDEC5336228}"/>
              </a:ext>
            </a:extLst>
          </p:cNvPr>
          <p:cNvSpPr>
            <a:spLocks noChangeAspect="1"/>
          </p:cNvSpPr>
          <p:nvPr userDrawn="1"/>
        </p:nvSpPr>
        <p:spPr>
          <a:xfrm>
            <a:off x="8800485" y="2251108"/>
            <a:ext cx="1143738" cy="1143738"/>
          </a:xfrm>
          <a:prstGeom prst="ellipse">
            <a:avLst/>
          </a:prstGeom>
          <a:solidFill>
            <a:schemeClr val="accent3"/>
          </a:solidFill>
          <a:ln>
            <a:noFill/>
          </a:ln>
          <a:scene3d>
            <a:camera prst="obliqueTopLeft"/>
            <a:lightRig rig="threePt" dir="t"/>
          </a:scene3d>
          <a:sp3d extrusionH="552450">
            <a:extrusionClr>
              <a:schemeClr val="bg1">
                <a:lumMod val="9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6DA8A8-D9DA-49F1-8846-DA64FDDFD7C2}"/>
              </a:ext>
            </a:extLst>
          </p:cNvPr>
          <p:cNvCxnSpPr>
            <a:cxnSpLocks/>
            <a:stCxn id="32" idx="6"/>
            <a:endCxn id="27" idx="4"/>
          </p:cNvCxnSpPr>
          <p:nvPr userDrawn="1"/>
        </p:nvCxnSpPr>
        <p:spPr>
          <a:xfrm flipV="1">
            <a:off x="9944223" y="1688178"/>
            <a:ext cx="1066308" cy="1134799"/>
          </a:xfrm>
          <a:prstGeom prst="line">
            <a:avLst/>
          </a:prstGeom>
          <a:ln w="952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Graphic 78">
            <a:extLst>
              <a:ext uri="{FF2B5EF4-FFF2-40B4-BE49-F238E27FC236}">
                <a16:creationId xmlns:a16="http://schemas.microsoft.com/office/drawing/2014/main" id="{99221CA2-BEB7-4120-9E0B-63013695906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6746" y="2497154"/>
            <a:ext cx="685800" cy="685800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pic>
        <p:nvPicPr>
          <p:cNvPr id="80" name="Graphic 79">
            <a:extLst>
              <a:ext uri="{FF2B5EF4-FFF2-40B4-BE49-F238E27FC236}">
                <a16:creationId xmlns:a16="http://schemas.microsoft.com/office/drawing/2014/main" id="{33A5B5D3-46C4-478E-B824-D74E80ECDA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2717" y="841989"/>
            <a:ext cx="548640" cy="548640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E33DF846-D5EC-40C8-94F1-AAC8E43CAF9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7419" y="819129"/>
            <a:ext cx="594360" cy="594360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AE2BC40C-B3C7-490C-ACBE-3D98C6B85DB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51130" y="890105"/>
            <a:ext cx="640080" cy="640080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575855CE-3EAB-4FA7-A5EE-A348BF18A5CF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20156" y="2783541"/>
            <a:ext cx="548640" cy="548640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37712737-BE93-4D93-86A0-148F78836DB6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75174" y="2542874"/>
            <a:ext cx="594360" cy="594360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2BE5BF97-AA88-4F41-A657-CA4A15E65F3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4289" y="865772"/>
            <a:ext cx="594360" cy="594360"/>
          </a:xfrm>
          <a:prstGeom prst="rect">
            <a:avLst/>
          </a:prstGeom>
          <a:scene3d>
            <a:camera prst="perspectiveFron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857523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7">
            <a:extLst>
              <a:ext uri="{FF2B5EF4-FFF2-40B4-BE49-F238E27FC236}">
                <a16:creationId xmlns:a16="http://schemas.microsoft.com/office/drawing/2014/main" id="{326555AF-1EA5-4EEA-B0CD-5AF308F9A3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2245023"/>
            <a:ext cx="4572000" cy="236795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DE4964B-7715-4EAF-9060-791231AC88F3}"/>
              </a:ext>
            </a:extLst>
          </p:cNvPr>
          <p:cNvGrpSpPr/>
          <p:nvPr userDrawn="1"/>
        </p:nvGrpSpPr>
        <p:grpSpPr>
          <a:xfrm>
            <a:off x="0" y="6766560"/>
            <a:ext cx="12188952" cy="91440"/>
            <a:chOff x="2108200" y="1209040"/>
            <a:chExt cx="5486400" cy="9144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2D08D9E-A390-4DF9-B89B-6FBABE30A96C}"/>
                </a:ext>
              </a:extLst>
            </p:cNvPr>
            <p:cNvSpPr/>
            <p:nvPr/>
          </p:nvSpPr>
          <p:spPr>
            <a:xfrm>
              <a:off x="2108200" y="1209040"/>
              <a:ext cx="914400" cy="914400"/>
            </a:xfrm>
            <a:prstGeom prst="rect">
              <a:avLst/>
            </a:prstGeom>
            <a:solidFill>
              <a:srgbClr val="D57F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16139F9-BE78-482D-ACCB-F2001355C930}"/>
                </a:ext>
              </a:extLst>
            </p:cNvPr>
            <p:cNvSpPr/>
            <p:nvPr/>
          </p:nvSpPr>
          <p:spPr>
            <a:xfrm>
              <a:off x="3022600" y="1209040"/>
              <a:ext cx="914400" cy="914400"/>
            </a:xfrm>
            <a:prstGeom prst="rect">
              <a:avLst/>
            </a:prstGeom>
            <a:solidFill>
              <a:srgbClr val="ED9F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001A22F-41F0-4168-A566-4453B1EE3E5B}"/>
                </a:ext>
              </a:extLst>
            </p:cNvPr>
            <p:cNvSpPr/>
            <p:nvPr/>
          </p:nvSpPr>
          <p:spPr>
            <a:xfrm>
              <a:off x="3937000" y="1209040"/>
              <a:ext cx="914400" cy="914400"/>
            </a:xfrm>
            <a:prstGeom prst="rect">
              <a:avLst/>
            </a:prstGeom>
            <a:solidFill>
              <a:srgbClr val="EABD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1D27DD7-3E9D-4BE4-BBD3-E587F7C56987}"/>
                </a:ext>
              </a:extLst>
            </p:cNvPr>
            <p:cNvSpPr/>
            <p:nvPr/>
          </p:nvSpPr>
          <p:spPr>
            <a:xfrm>
              <a:off x="4851400" y="1209040"/>
              <a:ext cx="914400" cy="914400"/>
            </a:xfrm>
            <a:prstGeom prst="rect">
              <a:avLst/>
            </a:prstGeom>
            <a:solidFill>
              <a:srgbClr val="6AA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164EAF8-5161-4231-BE56-96BD34F71F44}"/>
                </a:ext>
              </a:extLst>
            </p:cNvPr>
            <p:cNvSpPr/>
            <p:nvPr/>
          </p:nvSpPr>
          <p:spPr>
            <a:xfrm>
              <a:off x="5765800" y="1209040"/>
              <a:ext cx="914400" cy="914400"/>
            </a:xfrm>
            <a:prstGeom prst="rect">
              <a:avLst/>
            </a:prstGeom>
            <a:solidFill>
              <a:srgbClr val="5B86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6CC116F-BD8B-4AE2-886C-642E2A5A3DA4}"/>
                </a:ext>
              </a:extLst>
            </p:cNvPr>
            <p:cNvSpPr/>
            <p:nvPr/>
          </p:nvSpPr>
          <p:spPr>
            <a:xfrm>
              <a:off x="6680200" y="1209040"/>
              <a:ext cx="914400" cy="914400"/>
            </a:xfrm>
            <a:prstGeom prst="rect">
              <a:avLst/>
            </a:prstGeom>
            <a:solidFill>
              <a:srgbClr val="456A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07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.1.1.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FDFECE-631D-4683-91B7-79685C508A36}"/>
              </a:ext>
            </a:extLst>
          </p:cNvPr>
          <p:cNvGrpSpPr/>
          <p:nvPr userDrawn="1"/>
        </p:nvGrpSpPr>
        <p:grpSpPr>
          <a:xfrm>
            <a:off x="0" y="6766560"/>
            <a:ext cx="12188952" cy="91440"/>
            <a:chOff x="2108200" y="1209040"/>
            <a:chExt cx="5486400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9C0DE6-8084-4E6C-9C68-B11E7D5E1C0E}"/>
                </a:ext>
              </a:extLst>
            </p:cNvPr>
            <p:cNvSpPr/>
            <p:nvPr/>
          </p:nvSpPr>
          <p:spPr>
            <a:xfrm>
              <a:off x="2108200" y="1209040"/>
              <a:ext cx="914400" cy="914400"/>
            </a:xfrm>
            <a:prstGeom prst="rect">
              <a:avLst/>
            </a:prstGeom>
            <a:solidFill>
              <a:srgbClr val="D57F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610F3C-2881-49B9-8B14-F319E2CACB80}"/>
                </a:ext>
              </a:extLst>
            </p:cNvPr>
            <p:cNvSpPr/>
            <p:nvPr/>
          </p:nvSpPr>
          <p:spPr>
            <a:xfrm>
              <a:off x="3022600" y="1209040"/>
              <a:ext cx="914400" cy="914400"/>
            </a:xfrm>
            <a:prstGeom prst="rect">
              <a:avLst/>
            </a:prstGeom>
            <a:solidFill>
              <a:srgbClr val="ED9F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419925-D03A-4466-8F52-21CABC1419AA}"/>
                </a:ext>
              </a:extLst>
            </p:cNvPr>
            <p:cNvSpPr/>
            <p:nvPr/>
          </p:nvSpPr>
          <p:spPr>
            <a:xfrm>
              <a:off x="3937000" y="1209040"/>
              <a:ext cx="914400" cy="914400"/>
            </a:xfrm>
            <a:prstGeom prst="rect">
              <a:avLst/>
            </a:prstGeom>
            <a:solidFill>
              <a:srgbClr val="EABD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6EA324-C9E0-4BAB-9F27-A77C1C937A21}"/>
                </a:ext>
              </a:extLst>
            </p:cNvPr>
            <p:cNvSpPr/>
            <p:nvPr/>
          </p:nvSpPr>
          <p:spPr>
            <a:xfrm>
              <a:off x="4851400" y="1209040"/>
              <a:ext cx="914400" cy="914400"/>
            </a:xfrm>
            <a:prstGeom prst="rect">
              <a:avLst/>
            </a:prstGeom>
            <a:solidFill>
              <a:srgbClr val="6AA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5899E1-E62C-4958-86DE-8B6A6C26BB2E}"/>
                </a:ext>
              </a:extLst>
            </p:cNvPr>
            <p:cNvSpPr/>
            <p:nvPr/>
          </p:nvSpPr>
          <p:spPr>
            <a:xfrm>
              <a:off x="5765800" y="1209040"/>
              <a:ext cx="914400" cy="914400"/>
            </a:xfrm>
            <a:prstGeom prst="rect">
              <a:avLst/>
            </a:prstGeom>
            <a:solidFill>
              <a:srgbClr val="5B86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36205C-5630-4E2E-94D3-A398A42D90A9}"/>
                </a:ext>
              </a:extLst>
            </p:cNvPr>
            <p:cNvSpPr/>
            <p:nvPr/>
          </p:nvSpPr>
          <p:spPr>
            <a:xfrm>
              <a:off x="6680200" y="1209040"/>
              <a:ext cx="914400" cy="914400"/>
            </a:xfrm>
            <a:prstGeom prst="rect">
              <a:avLst/>
            </a:prstGeom>
            <a:solidFill>
              <a:srgbClr val="456A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C6246940-9721-4AC2-AA1B-7BB91108E191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20156"/>
            <a:ext cx="10972800" cy="0"/>
          </a:xfrm>
          <a:prstGeom prst="line">
            <a:avLst/>
          </a:prstGeom>
          <a:ln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E8E1C-05D6-4C48-955B-A651DA52A1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1" y="5088636"/>
            <a:ext cx="10972800" cy="731520"/>
          </a:xfrm>
        </p:spPr>
        <p:txBody>
          <a:bodyPr lIns="0" tIns="0" rIns="0" bIns="91440" anchor="b"/>
          <a:lstStyle>
            <a:lvl1pPr marL="0" indent="0">
              <a:buNone/>
              <a:defRPr lang="en-US" sz="3200" b="1" dirty="0" smtClean="0">
                <a:solidFill>
                  <a:schemeClr val="tx1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F1CCCB-4513-492C-9F84-FDA93B2962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5820156"/>
            <a:ext cx="10972800" cy="731520"/>
          </a:xfrm>
        </p:spPr>
        <p:txBody>
          <a:bodyPr vert="horz" lIns="0" tIns="91440" rIns="0" bIns="0" rtlCol="0" anchor="t"/>
          <a:lstStyle>
            <a:lvl1pPr marL="0" indent="0">
              <a:buNone/>
              <a:defRPr lang="en-US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28600" indent="0">
              <a:buNone/>
              <a:defRPr lang="en-US" sz="1800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Click to edit sub-text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436800C-8644-492D-87F5-7F2F6B422B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1" y="4416552"/>
            <a:ext cx="882753" cy="4572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03A76C-C969-4B3B-97F1-52854F1565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96401" y="4563714"/>
            <a:ext cx="2286000" cy="162877"/>
          </a:xfrm>
        </p:spPr>
        <p:txBody>
          <a:bodyPr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defRPr>
            </a:lvl1pPr>
            <a:lvl2pPr marL="228600" indent="0" algn="r">
              <a:buFont typeface="Arial" panose="020B0604020202020204" pitchFamily="34" charset="0"/>
              <a:buNone/>
              <a:defRPr sz="1000"/>
            </a:lvl2pPr>
            <a:lvl3pPr marL="457200" indent="0" algn="r">
              <a:buFont typeface="Arial" panose="020B0604020202020204" pitchFamily="34" charset="0"/>
              <a:buNone/>
              <a:defRPr sz="1000"/>
            </a:lvl3pPr>
            <a:lvl4pPr marL="685800" indent="0" algn="r">
              <a:buFont typeface="Arial" panose="020B0604020202020204" pitchFamily="34" charset="0"/>
              <a:buNone/>
              <a:defRPr sz="1000"/>
            </a:lvl4pPr>
            <a:lvl5pPr marL="914400" indent="0" algn="r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Date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75541-0EAE-447E-B6E6-28BCA10E4B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40000"/>
          <a:stretch/>
        </p:blipFill>
        <p:spPr>
          <a:xfrm>
            <a:off x="0" y="0"/>
            <a:ext cx="12192000" cy="41148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0279C31-9F96-4D87-ADFA-777DA9256B0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0271" y="5082842"/>
            <a:ext cx="2835997" cy="146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30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2.1.2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FDFECE-631D-4683-91B7-79685C508A36}"/>
              </a:ext>
            </a:extLst>
          </p:cNvPr>
          <p:cNvGrpSpPr/>
          <p:nvPr userDrawn="1"/>
        </p:nvGrpSpPr>
        <p:grpSpPr>
          <a:xfrm>
            <a:off x="0" y="6766560"/>
            <a:ext cx="12188952" cy="91440"/>
            <a:chOff x="2108200" y="1209040"/>
            <a:chExt cx="5486400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9C0DE6-8084-4E6C-9C68-B11E7D5E1C0E}"/>
                </a:ext>
              </a:extLst>
            </p:cNvPr>
            <p:cNvSpPr/>
            <p:nvPr/>
          </p:nvSpPr>
          <p:spPr>
            <a:xfrm>
              <a:off x="2108200" y="1209040"/>
              <a:ext cx="914400" cy="914400"/>
            </a:xfrm>
            <a:prstGeom prst="rect">
              <a:avLst/>
            </a:prstGeom>
            <a:solidFill>
              <a:srgbClr val="D57F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610F3C-2881-49B9-8B14-F319E2CACB80}"/>
                </a:ext>
              </a:extLst>
            </p:cNvPr>
            <p:cNvSpPr/>
            <p:nvPr/>
          </p:nvSpPr>
          <p:spPr>
            <a:xfrm>
              <a:off x="3022600" y="1209040"/>
              <a:ext cx="914400" cy="914400"/>
            </a:xfrm>
            <a:prstGeom prst="rect">
              <a:avLst/>
            </a:prstGeom>
            <a:solidFill>
              <a:srgbClr val="ED9F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419925-D03A-4466-8F52-21CABC1419AA}"/>
                </a:ext>
              </a:extLst>
            </p:cNvPr>
            <p:cNvSpPr/>
            <p:nvPr/>
          </p:nvSpPr>
          <p:spPr>
            <a:xfrm>
              <a:off x="3937000" y="1209040"/>
              <a:ext cx="914400" cy="914400"/>
            </a:xfrm>
            <a:prstGeom prst="rect">
              <a:avLst/>
            </a:prstGeom>
            <a:solidFill>
              <a:srgbClr val="EABD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6EA324-C9E0-4BAB-9F27-A77C1C937A21}"/>
                </a:ext>
              </a:extLst>
            </p:cNvPr>
            <p:cNvSpPr/>
            <p:nvPr/>
          </p:nvSpPr>
          <p:spPr>
            <a:xfrm>
              <a:off x="4851400" y="1209040"/>
              <a:ext cx="914400" cy="914400"/>
            </a:xfrm>
            <a:prstGeom prst="rect">
              <a:avLst/>
            </a:prstGeom>
            <a:solidFill>
              <a:srgbClr val="6AA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5899E1-E62C-4958-86DE-8B6A6C26BB2E}"/>
                </a:ext>
              </a:extLst>
            </p:cNvPr>
            <p:cNvSpPr/>
            <p:nvPr/>
          </p:nvSpPr>
          <p:spPr>
            <a:xfrm>
              <a:off x="5765800" y="1209040"/>
              <a:ext cx="914400" cy="914400"/>
            </a:xfrm>
            <a:prstGeom prst="rect">
              <a:avLst/>
            </a:prstGeom>
            <a:solidFill>
              <a:srgbClr val="5B86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36205C-5630-4E2E-94D3-A398A42D90A9}"/>
                </a:ext>
              </a:extLst>
            </p:cNvPr>
            <p:cNvSpPr/>
            <p:nvPr/>
          </p:nvSpPr>
          <p:spPr>
            <a:xfrm>
              <a:off x="6680200" y="1209040"/>
              <a:ext cx="914400" cy="914400"/>
            </a:xfrm>
            <a:prstGeom prst="rect">
              <a:avLst/>
            </a:prstGeom>
            <a:solidFill>
              <a:srgbClr val="456A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C6246940-9721-4AC2-AA1B-7BB91108E191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20156"/>
            <a:ext cx="10972800" cy="0"/>
          </a:xfrm>
          <a:prstGeom prst="line">
            <a:avLst/>
          </a:prstGeom>
          <a:ln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E8E1C-05D6-4C48-955B-A651DA52A1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1" y="5088636"/>
            <a:ext cx="10972800" cy="731520"/>
          </a:xfrm>
        </p:spPr>
        <p:txBody>
          <a:bodyPr lIns="0" tIns="0" rIns="0" bIns="91440" anchor="b"/>
          <a:lstStyle>
            <a:lvl1pPr marL="0" indent="0">
              <a:buNone/>
              <a:defRPr lang="en-US" sz="3200" b="1" dirty="0" smtClean="0">
                <a:solidFill>
                  <a:schemeClr val="tx1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F1CCCB-4513-492C-9F84-FDA93B2962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5820156"/>
            <a:ext cx="10972800" cy="731520"/>
          </a:xfrm>
        </p:spPr>
        <p:txBody>
          <a:bodyPr vert="horz" lIns="0" tIns="91440" rIns="0" bIns="0" rtlCol="0" anchor="t"/>
          <a:lstStyle>
            <a:lvl1pPr marL="0" indent="0">
              <a:buNone/>
              <a:defRPr lang="en-US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28600" indent="0">
              <a:buNone/>
              <a:defRPr lang="en-US" sz="1800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Click to edit sub-text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436800C-8644-492D-87F5-7F2F6B422B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1" y="4416552"/>
            <a:ext cx="882753" cy="4572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03A76C-C969-4B3B-97F1-52854F1565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96401" y="4563714"/>
            <a:ext cx="2286000" cy="162877"/>
          </a:xfrm>
        </p:spPr>
        <p:txBody>
          <a:bodyPr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defRPr>
            </a:lvl1pPr>
            <a:lvl2pPr marL="228600" indent="0" algn="r">
              <a:buFont typeface="Arial" panose="020B0604020202020204" pitchFamily="34" charset="0"/>
              <a:buNone/>
              <a:defRPr sz="1000"/>
            </a:lvl2pPr>
            <a:lvl3pPr marL="457200" indent="0" algn="r">
              <a:buFont typeface="Arial" panose="020B0604020202020204" pitchFamily="34" charset="0"/>
              <a:buNone/>
              <a:defRPr sz="1000"/>
            </a:lvl3pPr>
            <a:lvl4pPr marL="685800" indent="0" algn="r">
              <a:buFont typeface="Arial" panose="020B0604020202020204" pitchFamily="34" charset="0"/>
              <a:buNone/>
              <a:defRPr sz="1000"/>
            </a:lvl4pPr>
            <a:lvl5pPr marL="914400" indent="0" algn="r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Date Here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4ACAF94-00D1-4EAE-8AD4-E395A6BF91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39600"/>
          <a:stretch/>
        </p:blipFill>
        <p:spPr>
          <a:xfrm>
            <a:off x="0" y="0"/>
            <a:ext cx="12192000" cy="41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34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solidFill>
          <a:schemeClr val="bg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ubTitle" idx="1"/>
          </p:nvPr>
        </p:nvSpPr>
        <p:spPr>
          <a:xfrm>
            <a:off x="2301233" y="2525767"/>
            <a:ext cx="29448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2"/>
          </p:nvPr>
        </p:nvSpPr>
        <p:spPr>
          <a:xfrm>
            <a:off x="7737999" y="2525767"/>
            <a:ext cx="29448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ubTitle" idx="3"/>
          </p:nvPr>
        </p:nvSpPr>
        <p:spPr>
          <a:xfrm>
            <a:off x="2301233" y="4655267"/>
            <a:ext cx="29448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4"/>
          </p:nvPr>
        </p:nvSpPr>
        <p:spPr>
          <a:xfrm>
            <a:off x="7737999" y="4655267"/>
            <a:ext cx="2944800" cy="93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Josefin Slab"/>
              <a:buNone/>
              <a:defRPr sz="1467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960133" y="6797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206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C101-8C61-4BF3-81C9-86CD9F29F14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465C4-B0EA-4753-91CD-5B5D88CD2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47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2.1.1. 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AFDFECE-631D-4683-91B7-79685C508A36}"/>
              </a:ext>
            </a:extLst>
          </p:cNvPr>
          <p:cNvGrpSpPr/>
          <p:nvPr userDrawn="1"/>
        </p:nvGrpSpPr>
        <p:grpSpPr>
          <a:xfrm>
            <a:off x="0" y="6766560"/>
            <a:ext cx="12188952" cy="91440"/>
            <a:chOff x="2108200" y="1209040"/>
            <a:chExt cx="5486400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9C0DE6-8084-4E6C-9C68-B11E7D5E1C0E}"/>
                </a:ext>
              </a:extLst>
            </p:cNvPr>
            <p:cNvSpPr/>
            <p:nvPr/>
          </p:nvSpPr>
          <p:spPr>
            <a:xfrm>
              <a:off x="2108200" y="1209040"/>
              <a:ext cx="914400" cy="914400"/>
            </a:xfrm>
            <a:prstGeom prst="rect">
              <a:avLst/>
            </a:prstGeom>
            <a:solidFill>
              <a:srgbClr val="D57F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610F3C-2881-49B9-8B14-F319E2CACB80}"/>
                </a:ext>
              </a:extLst>
            </p:cNvPr>
            <p:cNvSpPr/>
            <p:nvPr/>
          </p:nvSpPr>
          <p:spPr>
            <a:xfrm>
              <a:off x="3022600" y="1209040"/>
              <a:ext cx="914400" cy="914400"/>
            </a:xfrm>
            <a:prstGeom prst="rect">
              <a:avLst/>
            </a:prstGeom>
            <a:solidFill>
              <a:srgbClr val="ED9F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419925-D03A-4466-8F52-21CABC1419AA}"/>
                </a:ext>
              </a:extLst>
            </p:cNvPr>
            <p:cNvSpPr/>
            <p:nvPr/>
          </p:nvSpPr>
          <p:spPr>
            <a:xfrm>
              <a:off x="3937000" y="1209040"/>
              <a:ext cx="914400" cy="914400"/>
            </a:xfrm>
            <a:prstGeom prst="rect">
              <a:avLst/>
            </a:prstGeom>
            <a:solidFill>
              <a:srgbClr val="EABD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6EA324-C9E0-4BAB-9F27-A77C1C937A21}"/>
                </a:ext>
              </a:extLst>
            </p:cNvPr>
            <p:cNvSpPr/>
            <p:nvPr/>
          </p:nvSpPr>
          <p:spPr>
            <a:xfrm>
              <a:off x="4851400" y="1209040"/>
              <a:ext cx="914400" cy="914400"/>
            </a:xfrm>
            <a:prstGeom prst="rect">
              <a:avLst/>
            </a:prstGeom>
            <a:solidFill>
              <a:srgbClr val="6AA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5899E1-E62C-4958-86DE-8B6A6C26BB2E}"/>
                </a:ext>
              </a:extLst>
            </p:cNvPr>
            <p:cNvSpPr/>
            <p:nvPr/>
          </p:nvSpPr>
          <p:spPr>
            <a:xfrm>
              <a:off x="5765800" y="1209040"/>
              <a:ext cx="914400" cy="914400"/>
            </a:xfrm>
            <a:prstGeom prst="rect">
              <a:avLst/>
            </a:prstGeom>
            <a:solidFill>
              <a:srgbClr val="5B86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336205C-5630-4E2E-94D3-A398A42D90A9}"/>
                </a:ext>
              </a:extLst>
            </p:cNvPr>
            <p:cNvSpPr/>
            <p:nvPr/>
          </p:nvSpPr>
          <p:spPr>
            <a:xfrm>
              <a:off x="6680200" y="1209040"/>
              <a:ext cx="914400" cy="914400"/>
            </a:xfrm>
            <a:prstGeom prst="rect">
              <a:avLst/>
            </a:prstGeom>
            <a:solidFill>
              <a:srgbClr val="456A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E8E1C-05D6-4C48-955B-A651DA52A1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1" y="5088636"/>
            <a:ext cx="10972800" cy="731520"/>
          </a:xfrm>
        </p:spPr>
        <p:txBody>
          <a:bodyPr lIns="0" tIns="0" rIns="0" bIns="91440" anchor="b"/>
          <a:lstStyle>
            <a:lvl1pPr marL="0" indent="0">
              <a:buNone/>
              <a:defRPr lang="en-US" sz="3200" b="1" dirty="0" smtClean="0">
                <a:solidFill>
                  <a:schemeClr val="tx1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F1CCCB-4513-492C-9F84-FDA93B2962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5820156"/>
            <a:ext cx="10972800" cy="731520"/>
          </a:xfrm>
        </p:spPr>
        <p:txBody>
          <a:bodyPr vert="horz" lIns="0" tIns="91440" rIns="0" bIns="0" rtlCol="0" anchor="t"/>
          <a:lstStyle>
            <a:lvl1pPr marL="0" indent="0">
              <a:buNone/>
              <a:defRPr lang="en-US" dirty="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28600" indent="0">
              <a:buNone/>
              <a:defRPr lang="en-US" sz="1800" dirty="0" smtClean="0">
                <a:solidFill>
                  <a:schemeClr val="tx1"/>
                </a:solidFill>
                <a:latin typeface="+mn-lt"/>
                <a:cs typeface="+mn-cs"/>
              </a:defRPr>
            </a:lvl2pPr>
            <a:lvl3pPr>
              <a:defRPr lang="en-US" sz="1800" dirty="0" smtClean="0">
                <a:solidFill>
                  <a:schemeClr val="tx1"/>
                </a:solidFill>
                <a:latin typeface="+mn-lt"/>
                <a:cs typeface="+mn-cs"/>
              </a:defRPr>
            </a:lvl3pPr>
            <a:lvl4pPr>
              <a:defRPr lang="en-US" sz="1800" dirty="0" smtClean="0">
                <a:solidFill>
                  <a:schemeClr val="tx1"/>
                </a:solidFill>
                <a:latin typeface="+mn-lt"/>
                <a:cs typeface="+mn-cs"/>
              </a:defRPr>
            </a:lvl4pPr>
            <a:lvl5pPr>
              <a:defRPr lang="en-US" sz="1800" dirty="0">
                <a:solidFill>
                  <a:schemeClr val="tx1"/>
                </a:solidFill>
                <a:latin typeface="+mn-lt"/>
                <a:cs typeface="+mn-cs"/>
              </a:defRPr>
            </a:lvl5pPr>
          </a:lstStyle>
          <a:p>
            <a:pPr marL="0" lvl="0"/>
            <a:r>
              <a:rPr lang="en-US" dirty="0"/>
              <a:t>Click to edit sub-text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436800C-8644-492D-87F5-7F2F6B422B5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0271" y="5082842"/>
            <a:ext cx="2835997" cy="146883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03A76C-C969-4B3B-97F1-52854F1565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96401" y="4563714"/>
            <a:ext cx="2286000" cy="162877"/>
          </a:xfrm>
        </p:spPr>
        <p:txBody>
          <a:bodyPr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defRPr>
            </a:lvl1pPr>
            <a:lvl2pPr marL="228600" indent="0" algn="r">
              <a:buFont typeface="Arial" panose="020B0604020202020204" pitchFamily="34" charset="0"/>
              <a:buNone/>
              <a:defRPr sz="1000"/>
            </a:lvl2pPr>
            <a:lvl3pPr marL="457200" indent="0" algn="r">
              <a:buFont typeface="Arial" panose="020B0604020202020204" pitchFamily="34" charset="0"/>
              <a:buNone/>
              <a:defRPr sz="1000"/>
            </a:lvl3pPr>
            <a:lvl4pPr marL="685800" indent="0" algn="r">
              <a:buFont typeface="Arial" panose="020B0604020202020204" pitchFamily="34" charset="0"/>
              <a:buNone/>
              <a:defRPr sz="1000"/>
            </a:lvl4pPr>
            <a:lvl5pPr marL="914400" indent="0" algn="r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Date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945B4E-12EC-4006-90DD-A42468341A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40000"/>
          <a:stretch/>
        </p:blipFill>
        <p:spPr>
          <a:xfrm>
            <a:off x="0" y="0"/>
            <a:ext cx="12192000" cy="411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02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C101-8C61-4BF3-81C9-86CD9F29F14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465C4-B0EA-4753-91CD-5B5D88CD2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4061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C101-8C61-4BF3-81C9-86CD9F29F14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465C4-B0EA-4753-91CD-5B5D88CD2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404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C101-8C61-4BF3-81C9-86CD9F29F14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465C4-B0EA-4753-91CD-5B5D88CD2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5428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C101-8C61-4BF3-81C9-86CD9F29F14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465C4-B0EA-4753-91CD-5B5D88CD2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212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C101-8C61-4BF3-81C9-86CD9F29F14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465C4-B0EA-4753-91CD-5B5D88CD2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6927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C101-8C61-4BF3-81C9-86CD9F29F14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465C4-B0EA-4753-91CD-5B5D88CD2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263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C101-8C61-4BF3-81C9-86CD9F29F14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465C4-B0EA-4753-91CD-5B5D88CD2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0124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C101-8C61-4BF3-81C9-86CD9F29F14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465C4-B0EA-4753-91CD-5B5D88CD2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26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C101-8C61-4BF3-81C9-86CD9F29F14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465C4-B0EA-4753-91CD-5B5D88CD2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92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96C101-8C61-4BF3-81C9-86CD9F29F14E}" type="datetimeFigureOut">
              <a:rPr lang="en-IN" smtClean="0"/>
              <a:t>06-11-2023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465C4-B0EA-4753-91CD-5B5D88CD26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75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.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0DF0A0-67D0-43C4-8831-E0447A6F11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09999" y="1348422"/>
            <a:ext cx="7772400" cy="457200"/>
          </a:xfrm>
        </p:spPr>
        <p:txBody>
          <a:bodyPr vert="horz" lIns="0" tIns="0" rIns="0" bIns="91440" rtlCol="0" anchor="b" anchorCtr="0">
            <a:noAutofit/>
          </a:bodyPr>
          <a:lstStyle>
            <a:lvl1pPr marL="0" indent="0">
              <a:buNone/>
              <a:defRPr lang="en-US" sz="2400" b="1" dirty="0">
                <a:solidFill>
                  <a:schemeClr val="tx1"/>
                </a:solidFill>
                <a:ea typeface="Verdana" panose="020B0604030504040204" pitchFamily="34" charset="0"/>
              </a:defRPr>
            </a:lvl1pPr>
          </a:lstStyle>
          <a:p>
            <a:pPr marL="228600" lvl="0" indent="-228600">
              <a:lnSpc>
                <a:spcPct val="90000"/>
              </a:lnSpc>
              <a:spcBef>
                <a:spcPct val="0"/>
              </a:spcBef>
            </a:pPr>
            <a:r>
              <a:rPr lang="en-US" dirty="0"/>
              <a:t>Agenda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80420B5-EA17-482E-8A86-25975D37A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09999" y="1980886"/>
            <a:ext cx="7772400" cy="4122416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64E64A-B174-4462-88A7-F142A0BFBFD2}"/>
              </a:ext>
            </a:extLst>
          </p:cNvPr>
          <p:cNvCxnSpPr>
            <a:cxnSpLocks/>
          </p:cNvCxnSpPr>
          <p:nvPr userDrawn="1"/>
        </p:nvCxnSpPr>
        <p:spPr>
          <a:xfrm>
            <a:off x="3210570" y="1348422"/>
            <a:ext cx="0" cy="475488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4C4FDA8A-BE01-46A4-A5EA-2B5FEEA4FB13}"/>
              </a:ext>
            </a:extLst>
          </p:cNvPr>
          <p:cNvSpPr>
            <a:spLocks noChangeAspect="1"/>
          </p:cNvSpPr>
          <p:nvPr/>
        </p:nvSpPr>
        <p:spPr>
          <a:xfrm>
            <a:off x="1713808" y="3051361"/>
            <a:ext cx="92574" cy="92574"/>
          </a:xfrm>
          <a:prstGeom prst="ellipse">
            <a:avLst/>
          </a:prstGeom>
          <a:solidFill>
            <a:srgbClr val="ED9F3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6C6B0D7-9D3D-4724-A1F6-0061584C896B}"/>
              </a:ext>
            </a:extLst>
          </p:cNvPr>
          <p:cNvSpPr>
            <a:spLocks noChangeAspect="1"/>
          </p:cNvSpPr>
          <p:nvPr/>
        </p:nvSpPr>
        <p:spPr>
          <a:xfrm>
            <a:off x="1553887" y="3051361"/>
            <a:ext cx="92574" cy="92574"/>
          </a:xfrm>
          <a:prstGeom prst="ellipse">
            <a:avLst/>
          </a:prstGeom>
          <a:solidFill>
            <a:srgbClr val="ED9F3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04F2D0E-F9D6-4BFF-AD63-A1254F27A0D3}"/>
              </a:ext>
            </a:extLst>
          </p:cNvPr>
          <p:cNvSpPr>
            <a:spLocks noChangeAspect="1"/>
          </p:cNvSpPr>
          <p:nvPr/>
        </p:nvSpPr>
        <p:spPr>
          <a:xfrm>
            <a:off x="1393966" y="3051361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065CACE-BB08-4527-9C9F-4818495845CE}"/>
              </a:ext>
            </a:extLst>
          </p:cNvPr>
          <p:cNvSpPr>
            <a:spLocks noChangeAspect="1"/>
          </p:cNvSpPr>
          <p:nvPr/>
        </p:nvSpPr>
        <p:spPr>
          <a:xfrm>
            <a:off x="1234045" y="3051361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130C190-931C-40A5-8A74-BA38B048DCBE}"/>
              </a:ext>
            </a:extLst>
          </p:cNvPr>
          <p:cNvSpPr>
            <a:spLocks noChangeAspect="1"/>
          </p:cNvSpPr>
          <p:nvPr/>
        </p:nvSpPr>
        <p:spPr>
          <a:xfrm>
            <a:off x="1074124" y="3056443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688F6DD-1BA5-4363-880F-4706D79178D9}"/>
              </a:ext>
            </a:extLst>
          </p:cNvPr>
          <p:cNvSpPr>
            <a:spLocks noChangeAspect="1"/>
          </p:cNvSpPr>
          <p:nvPr/>
        </p:nvSpPr>
        <p:spPr>
          <a:xfrm>
            <a:off x="914203" y="3056443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8B06A48-FC53-46C6-81F0-EFD740FA8B13}"/>
              </a:ext>
            </a:extLst>
          </p:cNvPr>
          <p:cNvSpPr>
            <a:spLocks noChangeAspect="1"/>
          </p:cNvSpPr>
          <p:nvPr/>
        </p:nvSpPr>
        <p:spPr>
          <a:xfrm>
            <a:off x="754282" y="3056443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A62EF7E-8E51-48FE-9930-824A98D9E705}"/>
              </a:ext>
            </a:extLst>
          </p:cNvPr>
          <p:cNvSpPr>
            <a:spLocks noChangeAspect="1"/>
          </p:cNvSpPr>
          <p:nvPr/>
        </p:nvSpPr>
        <p:spPr>
          <a:xfrm>
            <a:off x="594361" y="3056443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9AE6A11-7C87-42CA-B8CB-2C7465A2A861}"/>
              </a:ext>
            </a:extLst>
          </p:cNvPr>
          <p:cNvSpPr>
            <a:spLocks noChangeAspect="1"/>
          </p:cNvSpPr>
          <p:nvPr/>
        </p:nvSpPr>
        <p:spPr>
          <a:xfrm>
            <a:off x="1713815" y="2784223"/>
            <a:ext cx="92574" cy="92574"/>
          </a:xfrm>
          <a:prstGeom prst="ellipse">
            <a:avLst/>
          </a:prstGeom>
          <a:solidFill>
            <a:srgbClr val="ED9F3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EF46240-21DE-40F5-BA08-2610369CC5DB}"/>
              </a:ext>
            </a:extLst>
          </p:cNvPr>
          <p:cNvSpPr>
            <a:spLocks noChangeAspect="1"/>
          </p:cNvSpPr>
          <p:nvPr/>
        </p:nvSpPr>
        <p:spPr>
          <a:xfrm>
            <a:off x="1553893" y="2784223"/>
            <a:ext cx="92574" cy="92574"/>
          </a:xfrm>
          <a:prstGeom prst="ellipse">
            <a:avLst/>
          </a:prstGeom>
          <a:solidFill>
            <a:srgbClr val="ED9F3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F61F620-39F8-49D5-BCFE-591FAE45B265}"/>
              </a:ext>
            </a:extLst>
          </p:cNvPr>
          <p:cNvSpPr>
            <a:spLocks noChangeAspect="1"/>
          </p:cNvSpPr>
          <p:nvPr/>
        </p:nvSpPr>
        <p:spPr>
          <a:xfrm>
            <a:off x="1393971" y="2784223"/>
            <a:ext cx="92574" cy="92574"/>
          </a:xfrm>
          <a:prstGeom prst="ellipse">
            <a:avLst/>
          </a:prstGeom>
          <a:solidFill>
            <a:srgbClr val="ED9F3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A4B6D58-7862-4672-B6CC-91AF74072BFF}"/>
              </a:ext>
            </a:extLst>
          </p:cNvPr>
          <p:cNvSpPr>
            <a:spLocks noChangeAspect="1"/>
          </p:cNvSpPr>
          <p:nvPr/>
        </p:nvSpPr>
        <p:spPr>
          <a:xfrm>
            <a:off x="1234049" y="2784223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AC62ADD-0D3D-41DD-A647-B8199274B202}"/>
              </a:ext>
            </a:extLst>
          </p:cNvPr>
          <p:cNvSpPr>
            <a:spLocks noChangeAspect="1"/>
          </p:cNvSpPr>
          <p:nvPr/>
        </p:nvSpPr>
        <p:spPr>
          <a:xfrm>
            <a:off x="1074127" y="2794385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FA42158-9469-46BE-87F7-D84BC27C4658}"/>
              </a:ext>
            </a:extLst>
          </p:cNvPr>
          <p:cNvSpPr>
            <a:spLocks noChangeAspect="1"/>
          </p:cNvSpPr>
          <p:nvPr/>
        </p:nvSpPr>
        <p:spPr>
          <a:xfrm>
            <a:off x="914205" y="2794385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12C5897-1ACB-4DEC-AC98-23EFD6BB6586}"/>
              </a:ext>
            </a:extLst>
          </p:cNvPr>
          <p:cNvSpPr>
            <a:spLocks noChangeAspect="1"/>
          </p:cNvSpPr>
          <p:nvPr/>
        </p:nvSpPr>
        <p:spPr>
          <a:xfrm>
            <a:off x="754283" y="2794385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1C3EE91-A7EE-4882-B5BC-3B19998BF212}"/>
              </a:ext>
            </a:extLst>
          </p:cNvPr>
          <p:cNvSpPr>
            <a:spLocks noChangeAspect="1"/>
          </p:cNvSpPr>
          <p:nvPr/>
        </p:nvSpPr>
        <p:spPr>
          <a:xfrm>
            <a:off x="594361" y="2794385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9E18464-BC53-47D6-9A58-CE5F707DA8D3}"/>
              </a:ext>
            </a:extLst>
          </p:cNvPr>
          <p:cNvSpPr>
            <a:spLocks noChangeAspect="1"/>
          </p:cNvSpPr>
          <p:nvPr/>
        </p:nvSpPr>
        <p:spPr>
          <a:xfrm>
            <a:off x="1713815" y="2663356"/>
            <a:ext cx="92574" cy="92574"/>
          </a:xfrm>
          <a:prstGeom prst="ellipse">
            <a:avLst/>
          </a:prstGeom>
          <a:solidFill>
            <a:srgbClr val="ED9F3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C93E766-030C-4EED-89AE-1EC99B9371CE}"/>
              </a:ext>
            </a:extLst>
          </p:cNvPr>
          <p:cNvSpPr>
            <a:spLocks noChangeAspect="1"/>
          </p:cNvSpPr>
          <p:nvPr/>
        </p:nvSpPr>
        <p:spPr>
          <a:xfrm>
            <a:off x="1553893" y="2663356"/>
            <a:ext cx="92574" cy="92574"/>
          </a:xfrm>
          <a:prstGeom prst="ellipse">
            <a:avLst/>
          </a:prstGeom>
          <a:solidFill>
            <a:srgbClr val="ED9F3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B4ED8DC-7FD2-49DB-8D3C-86A72ABBFDC4}"/>
              </a:ext>
            </a:extLst>
          </p:cNvPr>
          <p:cNvSpPr>
            <a:spLocks noChangeAspect="1"/>
          </p:cNvSpPr>
          <p:nvPr/>
        </p:nvSpPr>
        <p:spPr>
          <a:xfrm>
            <a:off x="1393971" y="2663356"/>
            <a:ext cx="92574" cy="92574"/>
          </a:xfrm>
          <a:prstGeom prst="ellipse">
            <a:avLst/>
          </a:prstGeom>
          <a:solidFill>
            <a:srgbClr val="ED9F3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FF11ED0-B04D-4D83-B454-BA6D5F7CECB7}"/>
              </a:ext>
            </a:extLst>
          </p:cNvPr>
          <p:cNvSpPr>
            <a:spLocks noChangeAspect="1"/>
          </p:cNvSpPr>
          <p:nvPr/>
        </p:nvSpPr>
        <p:spPr>
          <a:xfrm>
            <a:off x="1234049" y="2663356"/>
            <a:ext cx="92574" cy="92574"/>
          </a:xfrm>
          <a:prstGeom prst="ellipse">
            <a:avLst/>
          </a:prstGeom>
          <a:solidFill>
            <a:srgbClr val="ED9F3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1433FD0-B652-426A-B43E-0CE39BEEAD73}"/>
              </a:ext>
            </a:extLst>
          </p:cNvPr>
          <p:cNvSpPr>
            <a:spLocks noChangeAspect="1"/>
          </p:cNvSpPr>
          <p:nvPr/>
        </p:nvSpPr>
        <p:spPr>
          <a:xfrm>
            <a:off x="1074127" y="2663356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F2817E2-84BD-4E14-B7B6-9A7ECEC174D9}"/>
              </a:ext>
            </a:extLst>
          </p:cNvPr>
          <p:cNvSpPr>
            <a:spLocks noChangeAspect="1"/>
          </p:cNvSpPr>
          <p:nvPr/>
        </p:nvSpPr>
        <p:spPr>
          <a:xfrm>
            <a:off x="914205" y="2663356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F26B0AB-1326-4738-A6AA-1829BAA47CFC}"/>
              </a:ext>
            </a:extLst>
          </p:cNvPr>
          <p:cNvSpPr>
            <a:spLocks noChangeAspect="1"/>
          </p:cNvSpPr>
          <p:nvPr/>
        </p:nvSpPr>
        <p:spPr>
          <a:xfrm>
            <a:off x="754283" y="2663356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694ED61-2986-4F2F-AAFB-6AD39B5F4FA8}"/>
              </a:ext>
            </a:extLst>
          </p:cNvPr>
          <p:cNvSpPr>
            <a:spLocks noChangeAspect="1"/>
          </p:cNvSpPr>
          <p:nvPr/>
        </p:nvSpPr>
        <p:spPr>
          <a:xfrm>
            <a:off x="594361" y="2663356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8EA2B869-9BC6-4145-BD90-FC6EAA73B3F9}"/>
              </a:ext>
            </a:extLst>
          </p:cNvPr>
          <p:cNvSpPr>
            <a:spLocks noChangeAspect="1"/>
          </p:cNvSpPr>
          <p:nvPr userDrawn="1"/>
        </p:nvSpPr>
        <p:spPr>
          <a:xfrm>
            <a:off x="2193571" y="3051361"/>
            <a:ext cx="92574" cy="92574"/>
          </a:xfrm>
          <a:prstGeom prst="ellipse">
            <a:avLst/>
          </a:prstGeom>
          <a:solidFill>
            <a:srgbClr val="6AA1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C19E69B-7FDE-4C21-B22D-D792C11AB992}"/>
              </a:ext>
            </a:extLst>
          </p:cNvPr>
          <p:cNvSpPr>
            <a:spLocks noChangeAspect="1"/>
          </p:cNvSpPr>
          <p:nvPr userDrawn="1"/>
        </p:nvSpPr>
        <p:spPr>
          <a:xfrm>
            <a:off x="2033650" y="3051361"/>
            <a:ext cx="92574" cy="92574"/>
          </a:xfrm>
          <a:prstGeom prst="ellipse">
            <a:avLst/>
          </a:prstGeom>
          <a:solidFill>
            <a:srgbClr val="EABD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0D8911FF-8090-427E-BCA1-D7EFCC2192EA}"/>
              </a:ext>
            </a:extLst>
          </p:cNvPr>
          <p:cNvSpPr>
            <a:spLocks noChangeAspect="1"/>
          </p:cNvSpPr>
          <p:nvPr userDrawn="1"/>
        </p:nvSpPr>
        <p:spPr>
          <a:xfrm>
            <a:off x="1873729" y="3051361"/>
            <a:ext cx="92574" cy="92574"/>
          </a:xfrm>
          <a:prstGeom prst="ellipse">
            <a:avLst/>
          </a:prstGeom>
          <a:solidFill>
            <a:srgbClr val="EABD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8B07A92A-C245-41EF-9079-8A37335CF3B8}"/>
              </a:ext>
            </a:extLst>
          </p:cNvPr>
          <p:cNvSpPr>
            <a:spLocks noChangeAspect="1"/>
          </p:cNvSpPr>
          <p:nvPr userDrawn="1"/>
        </p:nvSpPr>
        <p:spPr>
          <a:xfrm>
            <a:off x="2193581" y="2784223"/>
            <a:ext cx="92574" cy="92574"/>
          </a:xfrm>
          <a:prstGeom prst="ellipse">
            <a:avLst/>
          </a:prstGeom>
          <a:solidFill>
            <a:srgbClr val="EABD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0D6D82C-47F8-4FF8-AA5A-0B2942508DE9}"/>
              </a:ext>
            </a:extLst>
          </p:cNvPr>
          <p:cNvSpPr>
            <a:spLocks noChangeAspect="1"/>
          </p:cNvSpPr>
          <p:nvPr userDrawn="1"/>
        </p:nvSpPr>
        <p:spPr>
          <a:xfrm>
            <a:off x="2033659" y="2784223"/>
            <a:ext cx="92574" cy="92574"/>
          </a:xfrm>
          <a:prstGeom prst="ellipse">
            <a:avLst/>
          </a:prstGeom>
          <a:solidFill>
            <a:srgbClr val="EABD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94EFEDBF-80A2-4FB0-A205-4B838891934B}"/>
              </a:ext>
            </a:extLst>
          </p:cNvPr>
          <p:cNvSpPr>
            <a:spLocks noChangeAspect="1"/>
          </p:cNvSpPr>
          <p:nvPr userDrawn="1"/>
        </p:nvSpPr>
        <p:spPr>
          <a:xfrm>
            <a:off x="1873737" y="2784223"/>
            <a:ext cx="92574" cy="92574"/>
          </a:xfrm>
          <a:prstGeom prst="ellipse">
            <a:avLst/>
          </a:prstGeom>
          <a:solidFill>
            <a:srgbClr val="EABD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BB67E80F-7F33-4EEE-B07F-8201FD72FB20}"/>
              </a:ext>
            </a:extLst>
          </p:cNvPr>
          <p:cNvSpPr>
            <a:spLocks noChangeAspect="1"/>
          </p:cNvSpPr>
          <p:nvPr userDrawn="1"/>
        </p:nvSpPr>
        <p:spPr>
          <a:xfrm>
            <a:off x="2193581" y="2663356"/>
            <a:ext cx="92574" cy="92574"/>
          </a:xfrm>
          <a:prstGeom prst="ellipse">
            <a:avLst/>
          </a:prstGeom>
          <a:solidFill>
            <a:srgbClr val="EABD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6C6C029F-C364-446E-A1AA-ABF58263644A}"/>
              </a:ext>
            </a:extLst>
          </p:cNvPr>
          <p:cNvSpPr>
            <a:spLocks noChangeAspect="1"/>
          </p:cNvSpPr>
          <p:nvPr userDrawn="1"/>
        </p:nvSpPr>
        <p:spPr>
          <a:xfrm>
            <a:off x="2033659" y="2663356"/>
            <a:ext cx="92574" cy="92574"/>
          </a:xfrm>
          <a:prstGeom prst="ellipse">
            <a:avLst/>
          </a:prstGeom>
          <a:solidFill>
            <a:srgbClr val="EABD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8AD3E8FC-63C6-409A-B994-3C2388041966}"/>
              </a:ext>
            </a:extLst>
          </p:cNvPr>
          <p:cNvSpPr>
            <a:spLocks noChangeAspect="1"/>
          </p:cNvSpPr>
          <p:nvPr userDrawn="1"/>
        </p:nvSpPr>
        <p:spPr>
          <a:xfrm>
            <a:off x="1873737" y="2663356"/>
            <a:ext cx="92574" cy="92574"/>
          </a:xfrm>
          <a:prstGeom prst="ellipse">
            <a:avLst/>
          </a:prstGeom>
          <a:solidFill>
            <a:srgbClr val="EABD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EC5272EB-1314-4976-8977-D8EE0F588416}"/>
              </a:ext>
            </a:extLst>
          </p:cNvPr>
          <p:cNvSpPr>
            <a:spLocks noChangeAspect="1"/>
          </p:cNvSpPr>
          <p:nvPr userDrawn="1"/>
        </p:nvSpPr>
        <p:spPr>
          <a:xfrm>
            <a:off x="2513419" y="3056443"/>
            <a:ext cx="92574" cy="92574"/>
          </a:xfrm>
          <a:prstGeom prst="ellipse">
            <a:avLst/>
          </a:prstGeom>
          <a:solidFill>
            <a:srgbClr val="6AA1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F32D05E-4A82-4714-8FCD-7A5FA1386749}"/>
              </a:ext>
            </a:extLst>
          </p:cNvPr>
          <p:cNvSpPr>
            <a:spLocks noChangeAspect="1"/>
          </p:cNvSpPr>
          <p:nvPr userDrawn="1"/>
        </p:nvSpPr>
        <p:spPr>
          <a:xfrm>
            <a:off x="2353493" y="3051361"/>
            <a:ext cx="92574" cy="92574"/>
          </a:xfrm>
          <a:prstGeom prst="ellipse">
            <a:avLst/>
          </a:prstGeom>
          <a:solidFill>
            <a:srgbClr val="6AA1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D6D5E7F7-C585-4089-8472-4F8193E3247D}"/>
              </a:ext>
            </a:extLst>
          </p:cNvPr>
          <p:cNvSpPr>
            <a:spLocks noChangeAspect="1"/>
          </p:cNvSpPr>
          <p:nvPr userDrawn="1"/>
        </p:nvSpPr>
        <p:spPr>
          <a:xfrm>
            <a:off x="2513419" y="2794385"/>
            <a:ext cx="92574" cy="92574"/>
          </a:xfrm>
          <a:prstGeom prst="ellipse">
            <a:avLst/>
          </a:prstGeom>
          <a:solidFill>
            <a:srgbClr val="6AA1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F7E6BA5-B3DC-4FEB-A21F-1F51B0EE4E0C}"/>
              </a:ext>
            </a:extLst>
          </p:cNvPr>
          <p:cNvSpPr>
            <a:spLocks noChangeAspect="1"/>
          </p:cNvSpPr>
          <p:nvPr userDrawn="1"/>
        </p:nvSpPr>
        <p:spPr>
          <a:xfrm>
            <a:off x="2353503" y="2784223"/>
            <a:ext cx="92574" cy="92574"/>
          </a:xfrm>
          <a:prstGeom prst="ellipse">
            <a:avLst/>
          </a:prstGeom>
          <a:solidFill>
            <a:srgbClr val="EABD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CAFF6E3-3A93-4309-B726-9F7612C56D72}"/>
              </a:ext>
            </a:extLst>
          </p:cNvPr>
          <p:cNvSpPr>
            <a:spLocks noChangeAspect="1"/>
          </p:cNvSpPr>
          <p:nvPr userDrawn="1"/>
        </p:nvSpPr>
        <p:spPr>
          <a:xfrm>
            <a:off x="2513419" y="2663356"/>
            <a:ext cx="92574" cy="92574"/>
          </a:xfrm>
          <a:prstGeom prst="ellipse">
            <a:avLst/>
          </a:prstGeom>
          <a:solidFill>
            <a:srgbClr val="EABD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3290FDAE-C307-4FA9-9152-4489CA7B33B0}"/>
              </a:ext>
            </a:extLst>
          </p:cNvPr>
          <p:cNvSpPr>
            <a:spLocks noChangeAspect="1"/>
          </p:cNvSpPr>
          <p:nvPr userDrawn="1"/>
        </p:nvSpPr>
        <p:spPr>
          <a:xfrm>
            <a:off x="2353503" y="2663356"/>
            <a:ext cx="92574" cy="92574"/>
          </a:xfrm>
          <a:prstGeom prst="ellipse">
            <a:avLst/>
          </a:prstGeom>
          <a:solidFill>
            <a:srgbClr val="EABD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7A7EE16-D484-487F-9A63-65B1FF036117}"/>
              </a:ext>
            </a:extLst>
          </p:cNvPr>
          <p:cNvSpPr>
            <a:spLocks noChangeAspect="1"/>
          </p:cNvSpPr>
          <p:nvPr userDrawn="1"/>
        </p:nvSpPr>
        <p:spPr>
          <a:xfrm>
            <a:off x="1713808" y="3318499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EE077915-FA7E-471B-ADC0-D3B23E91BA8E}"/>
              </a:ext>
            </a:extLst>
          </p:cNvPr>
          <p:cNvSpPr>
            <a:spLocks noChangeAspect="1"/>
          </p:cNvSpPr>
          <p:nvPr userDrawn="1"/>
        </p:nvSpPr>
        <p:spPr>
          <a:xfrm>
            <a:off x="1553887" y="3318499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31C8007-8751-4344-A3E4-22CBFF747AE3}"/>
              </a:ext>
            </a:extLst>
          </p:cNvPr>
          <p:cNvSpPr>
            <a:spLocks noChangeAspect="1"/>
          </p:cNvSpPr>
          <p:nvPr userDrawn="1"/>
        </p:nvSpPr>
        <p:spPr>
          <a:xfrm>
            <a:off x="1393966" y="3318499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C8A0DF5A-B5C2-4FE0-B5BB-D93411BDB691}"/>
              </a:ext>
            </a:extLst>
          </p:cNvPr>
          <p:cNvSpPr>
            <a:spLocks noChangeAspect="1"/>
          </p:cNvSpPr>
          <p:nvPr userDrawn="1"/>
        </p:nvSpPr>
        <p:spPr>
          <a:xfrm>
            <a:off x="1234045" y="3318499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2B853EB0-DC6C-4A39-865C-59E58B53B6F6}"/>
              </a:ext>
            </a:extLst>
          </p:cNvPr>
          <p:cNvSpPr>
            <a:spLocks noChangeAspect="1"/>
          </p:cNvSpPr>
          <p:nvPr userDrawn="1"/>
        </p:nvSpPr>
        <p:spPr>
          <a:xfrm>
            <a:off x="1074124" y="3318499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0C9F74E4-89A7-4689-89BD-FC0C0E2C0526}"/>
              </a:ext>
            </a:extLst>
          </p:cNvPr>
          <p:cNvSpPr>
            <a:spLocks noChangeAspect="1"/>
          </p:cNvSpPr>
          <p:nvPr userDrawn="1"/>
        </p:nvSpPr>
        <p:spPr>
          <a:xfrm>
            <a:off x="914203" y="3318499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BC7B4503-FDD1-4158-B64A-F29D30CAF7BD}"/>
              </a:ext>
            </a:extLst>
          </p:cNvPr>
          <p:cNvSpPr>
            <a:spLocks noChangeAspect="1"/>
          </p:cNvSpPr>
          <p:nvPr userDrawn="1"/>
        </p:nvSpPr>
        <p:spPr>
          <a:xfrm>
            <a:off x="754282" y="3318499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0F8AA68F-4C01-4065-8970-8B1F92277667}"/>
              </a:ext>
            </a:extLst>
          </p:cNvPr>
          <p:cNvSpPr>
            <a:spLocks noChangeAspect="1"/>
          </p:cNvSpPr>
          <p:nvPr userDrawn="1"/>
        </p:nvSpPr>
        <p:spPr>
          <a:xfrm>
            <a:off x="594361" y="3318499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49182CB-7A44-4C1B-8821-D21FB99E7775}"/>
              </a:ext>
            </a:extLst>
          </p:cNvPr>
          <p:cNvSpPr>
            <a:spLocks noChangeAspect="1"/>
          </p:cNvSpPr>
          <p:nvPr userDrawn="1"/>
        </p:nvSpPr>
        <p:spPr>
          <a:xfrm>
            <a:off x="1713808" y="3184930"/>
            <a:ext cx="92574" cy="92574"/>
          </a:xfrm>
          <a:prstGeom prst="ellipse">
            <a:avLst/>
          </a:prstGeom>
          <a:solidFill>
            <a:srgbClr val="ED9F3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2067AF2-CDEA-4B70-B066-3437E738B80E}"/>
              </a:ext>
            </a:extLst>
          </p:cNvPr>
          <p:cNvSpPr>
            <a:spLocks noChangeAspect="1"/>
          </p:cNvSpPr>
          <p:nvPr userDrawn="1"/>
        </p:nvSpPr>
        <p:spPr>
          <a:xfrm>
            <a:off x="1553887" y="3184930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131482C-247C-4F29-8199-674489FA038C}"/>
              </a:ext>
            </a:extLst>
          </p:cNvPr>
          <p:cNvSpPr>
            <a:spLocks noChangeAspect="1"/>
          </p:cNvSpPr>
          <p:nvPr userDrawn="1"/>
        </p:nvSpPr>
        <p:spPr>
          <a:xfrm>
            <a:off x="1393966" y="3184930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4597DCB-DD22-4883-A50F-61CF084D67AD}"/>
              </a:ext>
            </a:extLst>
          </p:cNvPr>
          <p:cNvSpPr>
            <a:spLocks noChangeAspect="1"/>
          </p:cNvSpPr>
          <p:nvPr userDrawn="1"/>
        </p:nvSpPr>
        <p:spPr>
          <a:xfrm>
            <a:off x="1234045" y="3184930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FDB782E-D284-458B-881A-D3485B1F3BA1}"/>
              </a:ext>
            </a:extLst>
          </p:cNvPr>
          <p:cNvSpPr>
            <a:spLocks noChangeAspect="1"/>
          </p:cNvSpPr>
          <p:nvPr userDrawn="1"/>
        </p:nvSpPr>
        <p:spPr>
          <a:xfrm>
            <a:off x="1074124" y="3187472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D9161DA8-3838-4241-8A6A-17BFBB6443CF}"/>
              </a:ext>
            </a:extLst>
          </p:cNvPr>
          <p:cNvSpPr>
            <a:spLocks noChangeAspect="1"/>
          </p:cNvSpPr>
          <p:nvPr userDrawn="1"/>
        </p:nvSpPr>
        <p:spPr>
          <a:xfrm>
            <a:off x="914203" y="3187472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338A060-C055-4922-85F9-C260CD607483}"/>
              </a:ext>
            </a:extLst>
          </p:cNvPr>
          <p:cNvSpPr>
            <a:spLocks noChangeAspect="1"/>
          </p:cNvSpPr>
          <p:nvPr userDrawn="1"/>
        </p:nvSpPr>
        <p:spPr>
          <a:xfrm>
            <a:off x="754282" y="3187472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E2903144-E5DA-4A28-9A1D-5C830F6DD43C}"/>
              </a:ext>
            </a:extLst>
          </p:cNvPr>
          <p:cNvSpPr>
            <a:spLocks noChangeAspect="1"/>
          </p:cNvSpPr>
          <p:nvPr userDrawn="1"/>
        </p:nvSpPr>
        <p:spPr>
          <a:xfrm>
            <a:off x="594361" y="3187472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ED49B3B-1DA3-4FF1-BCD6-BE771D715A5C}"/>
              </a:ext>
            </a:extLst>
          </p:cNvPr>
          <p:cNvSpPr>
            <a:spLocks noChangeAspect="1"/>
          </p:cNvSpPr>
          <p:nvPr userDrawn="1"/>
        </p:nvSpPr>
        <p:spPr>
          <a:xfrm>
            <a:off x="2193571" y="3318499"/>
            <a:ext cx="92574" cy="92574"/>
          </a:xfrm>
          <a:prstGeom prst="ellipse">
            <a:avLst/>
          </a:prstGeom>
          <a:solidFill>
            <a:srgbClr val="6AA1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AE3BA7B-9D36-4687-A0A9-B675A72A706D}"/>
              </a:ext>
            </a:extLst>
          </p:cNvPr>
          <p:cNvSpPr>
            <a:spLocks noChangeAspect="1"/>
          </p:cNvSpPr>
          <p:nvPr userDrawn="1"/>
        </p:nvSpPr>
        <p:spPr>
          <a:xfrm>
            <a:off x="2033650" y="3318499"/>
            <a:ext cx="92574" cy="92574"/>
          </a:xfrm>
          <a:prstGeom prst="ellipse">
            <a:avLst/>
          </a:prstGeom>
          <a:solidFill>
            <a:srgbClr val="6AA1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1D583FA4-BB3C-432C-884D-A936BB1A79B9}"/>
              </a:ext>
            </a:extLst>
          </p:cNvPr>
          <p:cNvSpPr>
            <a:spLocks noChangeAspect="1"/>
          </p:cNvSpPr>
          <p:nvPr userDrawn="1"/>
        </p:nvSpPr>
        <p:spPr>
          <a:xfrm>
            <a:off x="1873729" y="3318499"/>
            <a:ext cx="92574" cy="92574"/>
          </a:xfrm>
          <a:prstGeom prst="ellipse">
            <a:avLst/>
          </a:prstGeom>
          <a:solidFill>
            <a:srgbClr val="6AA1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063324D0-4E9F-4BA5-9368-8D08F6DF7EAE}"/>
              </a:ext>
            </a:extLst>
          </p:cNvPr>
          <p:cNvSpPr>
            <a:spLocks noChangeAspect="1"/>
          </p:cNvSpPr>
          <p:nvPr userDrawn="1"/>
        </p:nvSpPr>
        <p:spPr>
          <a:xfrm>
            <a:off x="2193571" y="3184930"/>
            <a:ext cx="92574" cy="92574"/>
          </a:xfrm>
          <a:prstGeom prst="ellipse">
            <a:avLst/>
          </a:prstGeom>
          <a:solidFill>
            <a:srgbClr val="6AA1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5C4C298E-B645-4E04-8CF9-45DA42EEAABD}"/>
              </a:ext>
            </a:extLst>
          </p:cNvPr>
          <p:cNvSpPr>
            <a:spLocks noChangeAspect="1"/>
          </p:cNvSpPr>
          <p:nvPr userDrawn="1"/>
        </p:nvSpPr>
        <p:spPr>
          <a:xfrm>
            <a:off x="2033650" y="3184930"/>
            <a:ext cx="92574" cy="92574"/>
          </a:xfrm>
          <a:prstGeom prst="ellipse">
            <a:avLst/>
          </a:prstGeom>
          <a:solidFill>
            <a:srgbClr val="6AA1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B77A2B5-32AA-456B-8C83-772CD9AD0373}"/>
              </a:ext>
            </a:extLst>
          </p:cNvPr>
          <p:cNvSpPr>
            <a:spLocks noChangeAspect="1"/>
          </p:cNvSpPr>
          <p:nvPr userDrawn="1"/>
        </p:nvSpPr>
        <p:spPr>
          <a:xfrm>
            <a:off x="1873729" y="3184930"/>
            <a:ext cx="92574" cy="92574"/>
          </a:xfrm>
          <a:prstGeom prst="ellipse">
            <a:avLst/>
          </a:prstGeom>
          <a:solidFill>
            <a:srgbClr val="EABD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F5581A5-2A08-4A30-AEA8-4B88F6E8FC86}"/>
              </a:ext>
            </a:extLst>
          </p:cNvPr>
          <p:cNvSpPr>
            <a:spLocks noChangeAspect="1"/>
          </p:cNvSpPr>
          <p:nvPr userDrawn="1"/>
        </p:nvSpPr>
        <p:spPr>
          <a:xfrm>
            <a:off x="2513419" y="3318499"/>
            <a:ext cx="92574" cy="92574"/>
          </a:xfrm>
          <a:prstGeom prst="ellipse">
            <a:avLst/>
          </a:prstGeom>
          <a:solidFill>
            <a:srgbClr val="6AA1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A7B1E0E-F9B1-4586-BF48-92A18A04341D}"/>
              </a:ext>
            </a:extLst>
          </p:cNvPr>
          <p:cNvSpPr>
            <a:spLocks noChangeAspect="1"/>
          </p:cNvSpPr>
          <p:nvPr userDrawn="1"/>
        </p:nvSpPr>
        <p:spPr>
          <a:xfrm>
            <a:off x="2353493" y="3318499"/>
            <a:ext cx="92574" cy="92574"/>
          </a:xfrm>
          <a:prstGeom prst="ellipse">
            <a:avLst/>
          </a:prstGeom>
          <a:solidFill>
            <a:srgbClr val="6AA1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715ACF00-9246-4134-A27C-A341FBFFC64C}"/>
              </a:ext>
            </a:extLst>
          </p:cNvPr>
          <p:cNvSpPr>
            <a:spLocks noChangeAspect="1"/>
          </p:cNvSpPr>
          <p:nvPr userDrawn="1"/>
        </p:nvSpPr>
        <p:spPr>
          <a:xfrm>
            <a:off x="2513419" y="3187472"/>
            <a:ext cx="92574" cy="92574"/>
          </a:xfrm>
          <a:prstGeom prst="ellipse">
            <a:avLst/>
          </a:prstGeom>
          <a:solidFill>
            <a:srgbClr val="6AA1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58D1094-823B-4E3C-A214-8AA491E0489D}"/>
              </a:ext>
            </a:extLst>
          </p:cNvPr>
          <p:cNvSpPr>
            <a:spLocks noChangeAspect="1"/>
          </p:cNvSpPr>
          <p:nvPr userDrawn="1"/>
        </p:nvSpPr>
        <p:spPr>
          <a:xfrm>
            <a:off x="2353493" y="3184930"/>
            <a:ext cx="92574" cy="92574"/>
          </a:xfrm>
          <a:prstGeom prst="ellipse">
            <a:avLst/>
          </a:prstGeom>
          <a:solidFill>
            <a:srgbClr val="6AA1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6670A4AF-A7DB-4AE2-B5D3-8F64BE6EBF0F}"/>
              </a:ext>
            </a:extLst>
          </p:cNvPr>
          <p:cNvSpPr>
            <a:spLocks noChangeAspect="1"/>
          </p:cNvSpPr>
          <p:nvPr userDrawn="1"/>
        </p:nvSpPr>
        <p:spPr>
          <a:xfrm>
            <a:off x="1713815" y="2917792"/>
            <a:ext cx="92574" cy="92574"/>
          </a:xfrm>
          <a:prstGeom prst="ellipse">
            <a:avLst/>
          </a:prstGeom>
          <a:solidFill>
            <a:srgbClr val="ED9F3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37B43431-4EFE-459D-857D-10156B985747}"/>
              </a:ext>
            </a:extLst>
          </p:cNvPr>
          <p:cNvSpPr>
            <a:spLocks noChangeAspect="1"/>
          </p:cNvSpPr>
          <p:nvPr userDrawn="1"/>
        </p:nvSpPr>
        <p:spPr>
          <a:xfrm>
            <a:off x="1553893" y="2917792"/>
            <a:ext cx="92574" cy="92574"/>
          </a:xfrm>
          <a:prstGeom prst="ellipse">
            <a:avLst/>
          </a:prstGeom>
          <a:solidFill>
            <a:srgbClr val="ED9F3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92244BBF-353D-4A45-A8D9-5647EC4C99CC}"/>
              </a:ext>
            </a:extLst>
          </p:cNvPr>
          <p:cNvSpPr>
            <a:spLocks noChangeAspect="1"/>
          </p:cNvSpPr>
          <p:nvPr userDrawn="1"/>
        </p:nvSpPr>
        <p:spPr>
          <a:xfrm>
            <a:off x="1393971" y="2917792"/>
            <a:ext cx="92574" cy="92574"/>
          </a:xfrm>
          <a:prstGeom prst="ellipse">
            <a:avLst/>
          </a:prstGeom>
          <a:solidFill>
            <a:srgbClr val="ED9F3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00D1CC10-31F6-4326-BF36-AF2AF94D0DBE}"/>
              </a:ext>
            </a:extLst>
          </p:cNvPr>
          <p:cNvSpPr>
            <a:spLocks noChangeAspect="1"/>
          </p:cNvSpPr>
          <p:nvPr userDrawn="1"/>
        </p:nvSpPr>
        <p:spPr>
          <a:xfrm>
            <a:off x="1234049" y="2917792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6C8BBC6-3387-4051-A326-8C1713609518}"/>
              </a:ext>
            </a:extLst>
          </p:cNvPr>
          <p:cNvSpPr>
            <a:spLocks noChangeAspect="1"/>
          </p:cNvSpPr>
          <p:nvPr userDrawn="1"/>
        </p:nvSpPr>
        <p:spPr>
          <a:xfrm>
            <a:off x="1074127" y="2925414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B404621-8CA8-4404-AB7B-BD2A9BD411A7}"/>
              </a:ext>
            </a:extLst>
          </p:cNvPr>
          <p:cNvSpPr>
            <a:spLocks noChangeAspect="1"/>
          </p:cNvSpPr>
          <p:nvPr userDrawn="1"/>
        </p:nvSpPr>
        <p:spPr>
          <a:xfrm>
            <a:off x="914205" y="2925414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55B9A1C2-9D05-4D4B-92D2-7647CA5E5C5C}"/>
              </a:ext>
            </a:extLst>
          </p:cNvPr>
          <p:cNvSpPr>
            <a:spLocks noChangeAspect="1"/>
          </p:cNvSpPr>
          <p:nvPr userDrawn="1"/>
        </p:nvSpPr>
        <p:spPr>
          <a:xfrm>
            <a:off x="754283" y="2925414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3A44B80-CDF7-41FE-B1F4-5D4ED485CD74}"/>
              </a:ext>
            </a:extLst>
          </p:cNvPr>
          <p:cNvSpPr>
            <a:spLocks noChangeAspect="1"/>
          </p:cNvSpPr>
          <p:nvPr userDrawn="1"/>
        </p:nvSpPr>
        <p:spPr>
          <a:xfrm>
            <a:off x="594361" y="2925414"/>
            <a:ext cx="92574" cy="92574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5D0B7068-F274-43F6-9D80-4552AB4F53A4}"/>
              </a:ext>
            </a:extLst>
          </p:cNvPr>
          <p:cNvSpPr>
            <a:spLocks noChangeAspect="1"/>
          </p:cNvSpPr>
          <p:nvPr userDrawn="1"/>
        </p:nvSpPr>
        <p:spPr>
          <a:xfrm>
            <a:off x="2193581" y="2917792"/>
            <a:ext cx="92574" cy="92574"/>
          </a:xfrm>
          <a:prstGeom prst="ellipse">
            <a:avLst/>
          </a:prstGeom>
          <a:solidFill>
            <a:srgbClr val="EABD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CE199A01-4CF2-4089-9623-741CF039B081}"/>
              </a:ext>
            </a:extLst>
          </p:cNvPr>
          <p:cNvSpPr>
            <a:spLocks noChangeAspect="1"/>
          </p:cNvSpPr>
          <p:nvPr userDrawn="1"/>
        </p:nvSpPr>
        <p:spPr>
          <a:xfrm>
            <a:off x="2033659" y="2917792"/>
            <a:ext cx="92574" cy="92574"/>
          </a:xfrm>
          <a:prstGeom prst="ellipse">
            <a:avLst/>
          </a:prstGeom>
          <a:solidFill>
            <a:srgbClr val="EABD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CCFBC767-D7FA-49AD-B903-67DE91397050}"/>
              </a:ext>
            </a:extLst>
          </p:cNvPr>
          <p:cNvSpPr>
            <a:spLocks noChangeAspect="1"/>
          </p:cNvSpPr>
          <p:nvPr userDrawn="1"/>
        </p:nvSpPr>
        <p:spPr>
          <a:xfrm>
            <a:off x="1873737" y="2917792"/>
            <a:ext cx="92574" cy="92574"/>
          </a:xfrm>
          <a:prstGeom prst="ellipse">
            <a:avLst/>
          </a:prstGeom>
          <a:solidFill>
            <a:srgbClr val="EABD5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3959AC95-5D24-47AB-8ECF-FEB1775CE531}"/>
              </a:ext>
            </a:extLst>
          </p:cNvPr>
          <p:cNvSpPr>
            <a:spLocks noChangeAspect="1"/>
          </p:cNvSpPr>
          <p:nvPr userDrawn="1"/>
        </p:nvSpPr>
        <p:spPr>
          <a:xfrm>
            <a:off x="2513419" y="2925414"/>
            <a:ext cx="92574" cy="92574"/>
          </a:xfrm>
          <a:prstGeom prst="ellipse">
            <a:avLst/>
          </a:prstGeom>
          <a:solidFill>
            <a:srgbClr val="6AA1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5F1D3872-9260-4738-AD23-CF065CD685B4}"/>
              </a:ext>
            </a:extLst>
          </p:cNvPr>
          <p:cNvSpPr>
            <a:spLocks noChangeAspect="1"/>
          </p:cNvSpPr>
          <p:nvPr userDrawn="1"/>
        </p:nvSpPr>
        <p:spPr>
          <a:xfrm>
            <a:off x="2353503" y="2917792"/>
            <a:ext cx="92574" cy="92574"/>
          </a:xfrm>
          <a:prstGeom prst="ellipse">
            <a:avLst/>
          </a:prstGeom>
          <a:solidFill>
            <a:srgbClr val="6AA16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A9919F3-1274-410A-BDB9-325E7E14B4B7}"/>
              </a:ext>
            </a:extLst>
          </p:cNvPr>
          <p:cNvSpPr>
            <a:spLocks noChangeAspect="1"/>
          </p:cNvSpPr>
          <p:nvPr userDrawn="1"/>
        </p:nvSpPr>
        <p:spPr>
          <a:xfrm>
            <a:off x="2193571" y="3821222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F07A89C-7140-47A9-8C68-B784F0D8D2DA}"/>
              </a:ext>
            </a:extLst>
          </p:cNvPr>
          <p:cNvSpPr>
            <a:spLocks noChangeAspect="1"/>
          </p:cNvSpPr>
          <p:nvPr userDrawn="1"/>
        </p:nvSpPr>
        <p:spPr>
          <a:xfrm>
            <a:off x="2033650" y="3821222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913139F9-6365-40AB-A390-DBFCCEE67AFE}"/>
              </a:ext>
            </a:extLst>
          </p:cNvPr>
          <p:cNvSpPr>
            <a:spLocks noChangeAspect="1"/>
          </p:cNvSpPr>
          <p:nvPr userDrawn="1"/>
        </p:nvSpPr>
        <p:spPr>
          <a:xfrm>
            <a:off x="1873729" y="3821222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CF5DD339-016D-44C8-8430-4C150B9F11F7}"/>
              </a:ext>
            </a:extLst>
          </p:cNvPr>
          <p:cNvSpPr>
            <a:spLocks noChangeAspect="1"/>
          </p:cNvSpPr>
          <p:nvPr userDrawn="1"/>
        </p:nvSpPr>
        <p:spPr>
          <a:xfrm>
            <a:off x="2193571" y="3570306"/>
            <a:ext cx="92574" cy="92574"/>
          </a:xfrm>
          <a:prstGeom prst="ellipse">
            <a:avLst/>
          </a:prstGeom>
          <a:solidFill>
            <a:srgbClr val="5B86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711436AC-8E8E-4BFC-BB8E-5A02BCA025BF}"/>
              </a:ext>
            </a:extLst>
          </p:cNvPr>
          <p:cNvSpPr>
            <a:spLocks noChangeAspect="1"/>
          </p:cNvSpPr>
          <p:nvPr userDrawn="1"/>
        </p:nvSpPr>
        <p:spPr>
          <a:xfrm>
            <a:off x="2033650" y="3570306"/>
            <a:ext cx="92574" cy="925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A913FCB-CEF3-4723-96E7-E6719EC3AB3C}"/>
              </a:ext>
            </a:extLst>
          </p:cNvPr>
          <p:cNvSpPr>
            <a:spLocks noChangeAspect="1"/>
          </p:cNvSpPr>
          <p:nvPr userDrawn="1"/>
        </p:nvSpPr>
        <p:spPr>
          <a:xfrm>
            <a:off x="1873729" y="3570306"/>
            <a:ext cx="92574" cy="925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5E6D1FE-60AB-4FB4-8B21-B5ABA462CE3A}"/>
              </a:ext>
            </a:extLst>
          </p:cNvPr>
          <p:cNvSpPr>
            <a:spLocks noChangeAspect="1"/>
          </p:cNvSpPr>
          <p:nvPr userDrawn="1"/>
        </p:nvSpPr>
        <p:spPr>
          <a:xfrm>
            <a:off x="2193571" y="3444848"/>
            <a:ext cx="92574" cy="92574"/>
          </a:xfrm>
          <a:prstGeom prst="ellipse">
            <a:avLst/>
          </a:prstGeom>
          <a:solidFill>
            <a:srgbClr val="5B86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FA5D8D04-D989-47D1-9AF2-F3D396FD458F}"/>
              </a:ext>
            </a:extLst>
          </p:cNvPr>
          <p:cNvSpPr>
            <a:spLocks noChangeAspect="1"/>
          </p:cNvSpPr>
          <p:nvPr userDrawn="1"/>
        </p:nvSpPr>
        <p:spPr>
          <a:xfrm>
            <a:off x="2033650" y="3444848"/>
            <a:ext cx="92574" cy="92574"/>
          </a:xfrm>
          <a:prstGeom prst="ellipse">
            <a:avLst/>
          </a:prstGeom>
          <a:solidFill>
            <a:srgbClr val="5B86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2871AF15-1BA8-4A6A-89E2-3B3C0D65E99A}"/>
              </a:ext>
            </a:extLst>
          </p:cNvPr>
          <p:cNvSpPr>
            <a:spLocks noChangeAspect="1"/>
          </p:cNvSpPr>
          <p:nvPr userDrawn="1"/>
        </p:nvSpPr>
        <p:spPr>
          <a:xfrm>
            <a:off x="1873729" y="3444848"/>
            <a:ext cx="92574" cy="925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ED8BCA77-3FB9-4844-ABCF-EF837D0FFDE3}"/>
              </a:ext>
            </a:extLst>
          </p:cNvPr>
          <p:cNvSpPr>
            <a:spLocks noChangeAspect="1"/>
          </p:cNvSpPr>
          <p:nvPr userDrawn="1"/>
        </p:nvSpPr>
        <p:spPr>
          <a:xfrm>
            <a:off x="2513419" y="3821222"/>
            <a:ext cx="92574" cy="92574"/>
          </a:xfrm>
          <a:prstGeom prst="ellipse">
            <a:avLst/>
          </a:prstGeom>
          <a:solidFill>
            <a:srgbClr val="5B86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51BE6736-1901-4205-AA93-CAA0B53D61EB}"/>
              </a:ext>
            </a:extLst>
          </p:cNvPr>
          <p:cNvSpPr>
            <a:spLocks noChangeAspect="1"/>
          </p:cNvSpPr>
          <p:nvPr userDrawn="1"/>
        </p:nvSpPr>
        <p:spPr>
          <a:xfrm>
            <a:off x="2353493" y="3821222"/>
            <a:ext cx="92574" cy="92574"/>
          </a:xfrm>
          <a:prstGeom prst="ellipse">
            <a:avLst/>
          </a:prstGeom>
          <a:solidFill>
            <a:srgbClr val="5B86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A3CABAA3-5BAE-49F0-9980-2B45C677ECAB}"/>
              </a:ext>
            </a:extLst>
          </p:cNvPr>
          <p:cNvSpPr>
            <a:spLocks noChangeAspect="1"/>
          </p:cNvSpPr>
          <p:nvPr userDrawn="1"/>
        </p:nvSpPr>
        <p:spPr>
          <a:xfrm>
            <a:off x="2513419" y="3570306"/>
            <a:ext cx="92574" cy="92574"/>
          </a:xfrm>
          <a:prstGeom prst="ellipse">
            <a:avLst/>
          </a:prstGeom>
          <a:solidFill>
            <a:srgbClr val="5B86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D020367F-EFBB-4B56-81F4-DE139371186E}"/>
              </a:ext>
            </a:extLst>
          </p:cNvPr>
          <p:cNvSpPr>
            <a:spLocks noChangeAspect="1"/>
          </p:cNvSpPr>
          <p:nvPr userDrawn="1"/>
        </p:nvSpPr>
        <p:spPr>
          <a:xfrm>
            <a:off x="2353493" y="3570306"/>
            <a:ext cx="92574" cy="92574"/>
          </a:xfrm>
          <a:prstGeom prst="ellipse">
            <a:avLst/>
          </a:prstGeom>
          <a:solidFill>
            <a:srgbClr val="5B86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DECFCB75-33AD-48F9-B0FA-08CD607179A4}"/>
              </a:ext>
            </a:extLst>
          </p:cNvPr>
          <p:cNvSpPr>
            <a:spLocks noChangeAspect="1"/>
          </p:cNvSpPr>
          <p:nvPr userDrawn="1"/>
        </p:nvSpPr>
        <p:spPr>
          <a:xfrm>
            <a:off x="2513419" y="3444848"/>
            <a:ext cx="92574" cy="92574"/>
          </a:xfrm>
          <a:prstGeom prst="ellipse">
            <a:avLst/>
          </a:prstGeom>
          <a:solidFill>
            <a:srgbClr val="5B86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E8144CD2-BF04-4548-9277-8357A05010C6}"/>
              </a:ext>
            </a:extLst>
          </p:cNvPr>
          <p:cNvSpPr>
            <a:spLocks noChangeAspect="1"/>
          </p:cNvSpPr>
          <p:nvPr userDrawn="1"/>
        </p:nvSpPr>
        <p:spPr>
          <a:xfrm>
            <a:off x="2353493" y="3444848"/>
            <a:ext cx="92574" cy="92574"/>
          </a:xfrm>
          <a:prstGeom prst="ellipse">
            <a:avLst/>
          </a:prstGeom>
          <a:solidFill>
            <a:srgbClr val="5B86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9DE519E3-35B6-4CE6-881F-A912352887E2}"/>
              </a:ext>
            </a:extLst>
          </p:cNvPr>
          <p:cNvSpPr>
            <a:spLocks noChangeAspect="1"/>
          </p:cNvSpPr>
          <p:nvPr userDrawn="1"/>
        </p:nvSpPr>
        <p:spPr>
          <a:xfrm>
            <a:off x="2193571" y="4072138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ABEF82C-B470-40B3-A105-8B59E310059D}"/>
              </a:ext>
            </a:extLst>
          </p:cNvPr>
          <p:cNvSpPr>
            <a:spLocks noChangeAspect="1"/>
          </p:cNvSpPr>
          <p:nvPr userDrawn="1"/>
        </p:nvSpPr>
        <p:spPr>
          <a:xfrm>
            <a:off x="2033650" y="4072138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611EF43D-DD88-42B4-9BEF-B7B82100948C}"/>
              </a:ext>
            </a:extLst>
          </p:cNvPr>
          <p:cNvSpPr>
            <a:spLocks noChangeAspect="1"/>
          </p:cNvSpPr>
          <p:nvPr userDrawn="1"/>
        </p:nvSpPr>
        <p:spPr>
          <a:xfrm>
            <a:off x="1873729" y="4072138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324B837B-F4D6-43D0-BFE0-3D6ED1DA1A0C}"/>
              </a:ext>
            </a:extLst>
          </p:cNvPr>
          <p:cNvSpPr>
            <a:spLocks noChangeAspect="1"/>
          </p:cNvSpPr>
          <p:nvPr userDrawn="1"/>
        </p:nvSpPr>
        <p:spPr>
          <a:xfrm>
            <a:off x="2193571" y="3946680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242274B-C8F8-4705-8496-82A29B9EDE0B}"/>
              </a:ext>
            </a:extLst>
          </p:cNvPr>
          <p:cNvSpPr>
            <a:spLocks noChangeAspect="1"/>
          </p:cNvSpPr>
          <p:nvPr userDrawn="1"/>
        </p:nvSpPr>
        <p:spPr>
          <a:xfrm>
            <a:off x="2033650" y="3946680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6F253BE6-F192-48E3-87D0-B7B5E6EF1EB9}"/>
              </a:ext>
            </a:extLst>
          </p:cNvPr>
          <p:cNvSpPr>
            <a:spLocks noChangeAspect="1"/>
          </p:cNvSpPr>
          <p:nvPr userDrawn="1"/>
        </p:nvSpPr>
        <p:spPr>
          <a:xfrm>
            <a:off x="1873729" y="3946680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CFA5EF33-0A31-42A8-9205-FEF1F49A1639}"/>
              </a:ext>
            </a:extLst>
          </p:cNvPr>
          <p:cNvSpPr>
            <a:spLocks noChangeAspect="1"/>
          </p:cNvSpPr>
          <p:nvPr userDrawn="1"/>
        </p:nvSpPr>
        <p:spPr>
          <a:xfrm>
            <a:off x="2513419" y="4072138"/>
            <a:ext cx="92574" cy="92574"/>
          </a:xfrm>
          <a:prstGeom prst="ellipse">
            <a:avLst/>
          </a:prstGeom>
          <a:solidFill>
            <a:srgbClr val="5B86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D4679A2C-CB33-4F60-8FC7-7902F5461457}"/>
              </a:ext>
            </a:extLst>
          </p:cNvPr>
          <p:cNvSpPr>
            <a:spLocks noChangeAspect="1"/>
          </p:cNvSpPr>
          <p:nvPr userDrawn="1"/>
        </p:nvSpPr>
        <p:spPr>
          <a:xfrm>
            <a:off x="2353493" y="4072138"/>
            <a:ext cx="92574" cy="925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5B848160-6FD9-4FC5-ADF3-8F7203E8FB20}"/>
              </a:ext>
            </a:extLst>
          </p:cNvPr>
          <p:cNvSpPr>
            <a:spLocks noChangeAspect="1"/>
          </p:cNvSpPr>
          <p:nvPr userDrawn="1"/>
        </p:nvSpPr>
        <p:spPr>
          <a:xfrm>
            <a:off x="2513419" y="3946680"/>
            <a:ext cx="92574" cy="92574"/>
          </a:xfrm>
          <a:prstGeom prst="ellipse">
            <a:avLst/>
          </a:prstGeom>
          <a:solidFill>
            <a:srgbClr val="5B86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8AA68BC5-6F8A-436F-BD62-5862623D287F}"/>
              </a:ext>
            </a:extLst>
          </p:cNvPr>
          <p:cNvSpPr>
            <a:spLocks noChangeAspect="1"/>
          </p:cNvSpPr>
          <p:nvPr userDrawn="1"/>
        </p:nvSpPr>
        <p:spPr>
          <a:xfrm>
            <a:off x="2353493" y="3946680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CD0F81B7-4522-4740-93CF-A2EBC9147861}"/>
              </a:ext>
            </a:extLst>
          </p:cNvPr>
          <p:cNvSpPr>
            <a:spLocks noChangeAspect="1"/>
          </p:cNvSpPr>
          <p:nvPr userDrawn="1"/>
        </p:nvSpPr>
        <p:spPr>
          <a:xfrm>
            <a:off x="2193571" y="3695764"/>
            <a:ext cx="92574" cy="92574"/>
          </a:xfrm>
          <a:prstGeom prst="ellipse">
            <a:avLst/>
          </a:prstGeom>
          <a:solidFill>
            <a:srgbClr val="5B86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8A1FE3DC-A6CD-4716-B412-9A87CD4610B4}"/>
              </a:ext>
            </a:extLst>
          </p:cNvPr>
          <p:cNvSpPr>
            <a:spLocks noChangeAspect="1"/>
          </p:cNvSpPr>
          <p:nvPr userDrawn="1"/>
        </p:nvSpPr>
        <p:spPr>
          <a:xfrm>
            <a:off x="2033650" y="3695764"/>
            <a:ext cx="92574" cy="925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15F0323D-C52F-4ECA-89D6-8948D3D5E5DF}"/>
              </a:ext>
            </a:extLst>
          </p:cNvPr>
          <p:cNvSpPr>
            <a:spLocks noChangeAspect="1"/>
          </p:cNvSpPr>
          <p:nvPr userDrawn="1"/>
        </p:nvSpPr>
        <p:spPr>
          <a:xfrm>
            <a:off x="1873729" y="3695764"/>
            <a:ext cx="92574" cy="925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63576543-FA57-48EF-9F38-47CBDC988C2A}"/>
              </a:ext>
            </a:extLst>
          </p:cNvPr>
          <p:cNvSpPr>
            <a:spLocks noChangeAspect="1"/>
          </p:cNvSpPr>
          <p:nvPr userDrawn="1"/>
        </p:nvSpPr>
        <p:spPr>
          <a:xfrm>
            <a:off x="2513419" y="3695764"/>
            <a:ext cx="92574" cy="92574"/>
          </a:xfrm>
          <a:prstGeom prst="ellipse">
            <a:avLst/>
          </a:prstGeom>
          <a:solidFill>
            <a:srgbClr val="5B86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2AA5DE12-E5BA-42B5-9821-522DC58A705C}"/>
              </a:ext>
            </a:extLst>
          </p:cNvPr>
          <p:cNvSpPr>
            <a:spLocks noChangeAspect="1"/>
          </p:cNvSpPr>
          <p:nvPr userDrawn="1"/>
        </p:nvSpPr>
        <p:spPr>
          <a:xfrm>
            <a:off x="2353493" y="3695764"/>
            <a:ext cx="92574" cy="92574"/>
          </a:xfrm>
          <a:prstGeom prst="ellipse">
            <a:avLst/>
          </a:prstGeom>
          <a:solidFill>
            <a:srgbClr val="5B86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2572A00F-A5ED-4CFF-A79A-D1679C909315}"/>
              </a:ext>
            </a:extLst>
          </p:cNvPr>
          <p:cNvSpPr>
            <a:spLocks noChangeAspect="1"/>
          </p:cNvSpPr>
          <p:nvPr userDrawn="1"/>
        </p:nvSpPr>
        <p:spPr>
          <a:xfrm>
            <a:off x="2193571" y="4197596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3A32F9CD-3866-4408-A034-F84A124A8818}"/>
              </a:ext>
            </a:extLst>
          </p:cNvPr>
          <p:cNvSpPr>
            <a:spLocks noChangeAspect="1"/>
          </p:cNvSpPr>
          <p:nvPr userDrawn="1"/>
        </p:nvSpPr>
        <p:spPr>
          <a:xfrm>
            <a:off x="2033650" y="4197596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15F7F7C7-E82B-45B4-A4BF-0B16D487C4B8}"/>
              </a:ext>
            </a:extLst>
          </p:cNvPr>
          <p:cNvSpPr>
            <a:spLocks noChangeAspect="1"/>
          </p:cNvSpPr>
          <p:nvPr userDrawn="1"/>
        </p:nvSpPr>
        <p:spPr>
          <a:xfrm>
            <a:off x="1873729" y="4197596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E1A75DEF-8AB8-4498-B00A-A141CEC253AF}"/>
              </a:ext>
            </a:extLst>
          </p:cNvPr>
          <p:cNvSpPr>
            <a:spLocks noChangeAspect="1"/>
          </p:cNvSpPr>
          <p:nvPr userDrawn="1"/>
        </p:nvSpPr>
        <p:spPr>
          <a:xfrm>
            <a:off x="2513419" y="4197596"/>
            <a:ext cx="92574" cy="925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B8970E3A-DCEA-46F4-8710-5A48004C4BD5}"/>
              </a:ext>
            </a:extLst>
          </p:cNvPr>
          <p:cNvSpPr>
            <a:spLocks noChangeAspect="1"/>
          </p:cNvSpPr>
          <p:nvPr userDrawn="1"/>
        </p:nvSpPr>
        <p:spPr>
          <a:xfrm>
            <a:off x="2353493" y="4197596"/>
            <a:ext cx="92574" cy="9257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EFBC2079-31BF-4E21-A843-1DE1FFBC0E80}"/>
              </a:ext>
            </a:extLst>
          </p:cNvPr>
          <p:cNvSpPr>
            <a:spLocks noChangeAspect="1"/>
          </p:cNvSpPr>
          <p:nvPr userDrawn="1"/>
        </p:nvSpPr>
        <p:spPr>
          <a:xfrm>
            <a:off x="2193571" y="4448512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DEAFA427-632E-4EE9-B951-79D7F497622A}"/>
              </a:ext>
            </a:extLst>
          </p:cNvPr>
          <p:cNvSpPr>
            <a:spLocks noChangeAspect="1"/>
          </p:cNvSpPr>
          <p:nvPr userDrawn="1"/>
        </p:nvSpPr>
        <p:spPr>
          <a:xfrm>
            <a:off x="2033650" y="4448512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83A47405-1434-4966-9D12-96AE9700BD0D}"/>
              </a:ext>
            </a:extLst>
          </p:cNvPr>
          <p:cNvSpPr>
            <a:spLocks noChangeAspect="1"/>
          </p:cNvSpPr>
          <p:nvPr userDrawn="1"/>
        </p:nvSpPr>
        <p:spPr>
          <a:xfrm>
            <a:off x="1873729" y="4448512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9E3131AA-3293-436B-9178-FC011B93DFE8}"/>
              </a:ext>
            </a:extLst>
          </p:cNvPr>
          <p:cNvSpPr>
            <a:spLocks noChangeAspect="1"/>
          </p:cNvSpPr>
          <p:nvPr userDrawn="1"/>
        </p:nvSpPr>
        <p:spPr>
          <a:xfrm>
            <a:off x="2193571" y="4323054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206B8910-7462-4303-BAA4-2836F9BC0E96}"/>
              </a:ext>
            </a:extLst>
          </p:cNvPr>
          <p:cNvSpPr>
            <a:spLocks noChangeAspect="1"/>
          </p:cNvSpPr>
          <p:nvPr userDrawn="1"/>
        </p:nvSpPr>
        <p:spPr>
          <a:xfrm>
            <a:off x="2033650" y="4323054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469B8A3B-566D-4E01-BFCA-479F762A63A5}"/>
              </a:ext>
            </a:extLst>
          </p:cNvPr>
          <p:cNvSpPr>
            <a:spLocks noChangeAspect="1"/>
          </p:cNvSpPr>
          <p:nvPr userDrawn="1"/>
        </p:nvSpPr>
        <p:spPr>
          <a:xfrm>
            <a:off x="1873729" y="4323054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4F87B66-C1F2-4AFC-938F-1AE96E5569DF}"/>
              </a:ext>
            </a:extLst>
          </p:cNvPr>
          <p:cNvSpPr>
            <a:spLocks noChangeAspect="1"/>
          </p:cNvSpPr>
          <p:nvPr userDrawn="1"/>
        </p:nvSpPr>
        <p:spPr>
          <a:xfrm>
            <a:off x="2513419" y="4448512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119C738C-2D8F-40C6-BB60-237FDAB3C6E0}"/>
              </a:ext>
            </a:extLst>
          </p:cNvPr>
          <p:cNvSpPr>
            <a:spLocks noChangeAspect="1"/>
          </p:cNvSpPr>
          <p:nvPr userDrawn="1"/>
        </p:nvSpPr>
        <p:spPr>
          <a:xfrm>
            <a:off x="2353493" y="4448512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56CB9C63-5D6B-4C6D-9B37-775B780D598C}"/>
              </a:ext>
            </a:extLst>
          </p:cNvPr>
          <p:cNvSpPr>
            <a:spLocks noChangeAspect="1"/>
          </p:cNvSpPr>
          <p:nvPr userDrawn="1"/>
        </p:nvSpPr>
        <p:spPr>
          <a:xfrm>
            <a:off x="2513419" y="4323054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B284AB4D-00BF-47B6-BD2D-600406CD2D9B}"/>
              </a:ext>
            </a:extLst>
          </p:cNvPr>
          <p:cNvSpPr>
            <a:spLocks noChangeAspect="1"/>
          </p:cNvSpPr>
          <p:nvPr userDrawn="1"/>
        </p:nvSpPr>
        <p:spPr>
          <a:xfrm>
            <a:off x="2353493" y="4323054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7C93A0C7-0E10-4709-92BF-A7E555E0F21F}"/>
              </a:ext>
            </a:extLst>
          </p:cNvPr>
          <p:cNvSpPr>
            <a:spLocks noChangeAspect="1"/>
          </p:cNvSpPr>
          <p:nvPr userDrawn="1"/>
        </p:nvSpPr>
        <p:spPr>
          <a:xfrm>
            <a:off x="2193571" y="4573970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FF19BD5-426D-4FF3-BB61-14BFEFFCFFCE}"/>
              </a:ext>
            </a:extLst>
          </p:cNvPr>
          <p:cNvSpPr>
            <a:spLocks noChangeAspect="1"/>
          </p:cNvSpPr>
          <p:nvPr userDrawn="1"/>
        </p:nvSpPr>
        <p:spPr>
          <a:xfrm>
            <a:off x="2033650" y="4573970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FE804D93-B108-46FB-97C6-8ADA2C73190C}"/>
              </a:ext>
            </a:extLst>
          </p:cNvPr>
          <p:cNvSpPr>
            <a:spLocks noChangeAspect="1"/>
          </p:cNvSpPr>
          <p:nvPr userDrawn="1"/>
        </p:nvSpPr>
        <p:spPr>
          <a:xfrm>
            <a:off x="1873729" y="4573970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B484D069-6674-4D1D-810B-6F3620EA5EA1}"/>
              </a:ext>
            </a:extLst>
          </p:cNvPr>
          <p:cNvSpPr>
            <a:spLocks noChangeAspect="1"/>
          </p:cNvSpPr>
          <p:nvPr userDrawn="1"/>
        </p:nvSpPr>
        <p:spPr>
          <a:xfrm>
            <a:off x="2513419" y="4573970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70E066E-936D-46DE-B28D-8DF1C120C934}"/>
              </a:ext>
            </a:extLst>
          </p:cNvPr>
          <p:cNvSpPr>
            <a:spLocks noChangeAspect="1"/>
          </p:cNvSpPr>
          <p:nvPr userDrawn="1"/>
        </p:nvSpPr>
        <p:spPr>
          <a:xfrm>
            <a:off x="2353493" y="4573970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AE265FD1-7A19-42B8-AD39-8960BDBDA95A}"/>
              </a:ext>
            </a:extLst>
          </p:cNvPr>
          <p:cNvSpPr>
            <a:spLocks noChangeAspect="1"/>
          </p:cNvSpPr>
          <p:nvPr userDrawn="1"/>
        </p:nvSpPr>
        <p:spPr>
          <a:xfrm>
            <a:off x="2193571" y="4699431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CD085261-665F-4C06-843C-E19D9DB27BB9}"/>
              </a:ext>
            </a:extLst>
          </p:cNvPr>
          <p:cNvSpPr>
            <a:spLocks noChangeAspect="1"/>
          </p:cNvSpPr>
          <p:nvPr userDrawn="1"/>
        </p:nvSpPr>
        <p:spPr>
          <a:xfrm>
            <a:off x="2033650" y="4699431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4EC35F2C-EB05-44C4-915B-D0B9DD90C508}"/>
              </a:ext>
            </a:extLst>
          </p:cNvPr>
          <p:cNvSpPr>
            <a:spLocks noChangeAspect="1"/>
          </p:cNvSpPr>
          <p:nvPr userDrawn="1"/>
        </p:nvSpPr>
        <p:spPr>
          <a:xfrm>
            <a:off x="1873729" y="4699431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F7DC9979-C959-473E-9FC0-8B418DBA1FB9}"/>
              </a:ext>
            </a:extLst>
          </p:cNvPr>
          <p:cNvSpPr>
            <a:spLocks noChangeAspect="1"/>
          </p:cNvSpPr>
          <p:nvPr userDrawn="1"/>
        </p:nvSpPr>
        <p:spPr>
          <a:xfrm>
            <a:off x="2513419" y="4699431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4F3CF326-0BAE-4677-8B9C-0853355661E4}"/>
              </a:ext>
            </a:extLst>
          </p:cNvPr>
          <p:cNvSpPr>
            <a:spLocks noChangeAspect="1"/>
          </p:cNvSpPr>
          <p:nvPr userDrawn="1"/>
        </p:nvSpPr>
        <p:spPr>
          <a:xfrm>
            <a:off x="2353493" y="4699431"/>
            <a:ext cx="92574" cy="92574"/>
          </a:xfrm>
          <a:prstGeom prst="ellipse">
            <a:avLst/>
          </a:prstGeom>
          <a:solidFill>
            <a:srgbClr val="456AB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6" name="Graphic 255">
            <a:extLst>
              <a:ext uri="{FF2B5EF4-FFF2-40B4-BE49-F238E27FC236}">
                <a16:creationId xmlns:a16="http://schemas.microsoft.com/office/drawing/2014/main" id="{6E975E5F-F9C0-489B-B4E5-9D4C578C8F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" y="2477934"/>
            <a:ext cx="2377440" cy="24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9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.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7FFF0AD-C6B3-4C51-815A-F472EA4B038A}"/>
              </a:ext>
            </a:extLst>
          </p:cNvPr>
          <p:cNvGrpSpPr>
            <a:grpSpLocks noChangeAspect="1"/>
          </p:cNvGrpSpPr>
          <p:nvPr userDrawn="1"/>
        </p:nvGrpSpPr>
        <p:grpSpPr>
          <a:xfrm rot="2700000">
            <a:off x="67270" y="4525315"/>
            <a:ext cx="1295033" cy="1371600"/>
            <a:chOff x="18783811" y="8337608"/>
            <a:chExt cx="3504689" cy="371190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7535985-A160-4CB7-BAED-9F94F8C8E853}"/>
                </a:ext>
              </a:extLst>
            </p:cNvPr>
            <p:cNvSpPr/>
            <p:nvPr/>
          </p:nvSpPr>
          <p:spPr>
            <a:xfrm>
              <a:off x="20983179" y="8337649"/>
              <a:ext cx="1305321" cy="1305842"/>
            </a:xfrm>
            <a:custGeom>
              <a:avLst/>
              <a:gdLst>
                <a:gd name="connsiteX0" fmla="*/ 955 w 1062391"/>
                <a:gd name="connsiteY0" fmla="*/ 1063043 h 1062815"/>
                <a:gd name="connsiteX1" fmla="*/ 955 w 1062391"/>
                <a:gd name="connsiteY1" fmla="*/ 228 h 1062815"/>
                <a:gd name="connsiteX2" fmla="*/ 1063347 w 1062391"/>
                <a:gd name="connsiteY2" fmla="*/ 228 h 1062815"/>
                <a:gd name="connsiteX3" fmla="*/ 1063347 w 1062391"/>
                <a:gd name="connsiteY3" fmla="*/ 1189 h 1062815"/>
                <a:gd name="connsiteX4" fmla="*/ 1525 w 1062391"/>
                <a:gd name="connsiteY4" fmla="*/ 1063011 h 106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91" h="1062815">
                  <a:moveTo>
                    <a:pt x="955" y="1063043"/>
                  </a:moveTo>
                  <a:lnTo>
                    <a:pt x="955" y="228"/>
                  </a:lnTo>
                  <a:lnTo>
                    <a:pt x="1063347" y="228"/>
                  </a:lnTo>
                  <a:lnTo>
                    <a:pt x="1063347" y="1189"/>
                  </a:lnTo>
                  <a:lnTo>
                    <a:pt x="1525" y="1063011"/>
                  </a:lnTo>
                  <a:close/>
                </a:path>
              </a:pathLst>
            </a:custGeom>
            <a:solidFill>
              <a:srgbClr val="EABD5A"/>
            </a:solidFill>
            <a:ln w="162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A181116-4DCA-4765-8F25-2543CF0270D0}"/>
                </a:ext>
              </a:extLst>
            </p:cNvPr>
            <p:cNvSpPr/>
            <p:nvPr/>
          </p:nvSpPr>
          <p:spPr>
            <a:xfrm>
              <a:off x="20983139" y="9644171"/>
              <a:ext cx="1304621" cy="2405346"/>
            </a:xfrm>
            <a:custGeom>
              <a:avLst/>
              <a:gdLst>
                <a:gd name="connsiteX0" fmla="*/ 1062776 w 1061821"/>
                <a:gd name="connsiteY0" fmla="*/ 1957987 h 1957693"/>
                <a:gd name="connsiteX1" fmla="*/ 955 w 1061821"/>
                <a:gd name="connsiteY1" fmla="*/ 1957987 h 1957693"/>
                <a:gd name="connsiteX2" fmla="*/ 955 w 1061821"/>
                <a:gd name="connsiteY2" fmla="*/ 293 h 1957693"/>
                <a:gd name="connsiteX3" fmla="*/ 1062776 w 1061821"/>
                <a:gd name="connsiteY3" fmla="*/ 1062115 h 1957693"/>
                <a:gd name="connsiteX4" fmla="*/ 1062776 w 1061821"/>
                <a:gd name="connsiteY4" fmla="*/ 1957922 h 195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821" h="1957693">
                  <a:moveTo>
                    <a:pt x="1062776" y="1957987"/>
                  </a:moveTo>
                  <a:lnTo>
                    <a:pt x="955" y="1957987"/>
                  </a:lnTo>
                  <a:lnTo>
                    <a:pt x="955" y="293"/>
                  </a:lnTo>
                  <a:lnTo>
                    <a:pt x="1062776" y="1062115"/>
                  </a:lnTo>
                  <a:lnTo>
                    <a:pt x="1062776" y="1957922"/>
                  </a:lnTo>
                  <a:close/>
                </a:path>
              </a:pathLst>
            </a:custGeom>
            <a:solidFill>
              <a:srgbClr val="456ABB"/>
            </a:solidFill>
            <a:ln w="162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B8B4746-5462-4B05-BF6F-11E75EA513A8}"/>
                </a:ext>
              </a:extLst>
            </p:cNvPr>
            <p:cNvSpPr/>
            <p:nvPr/>
          </p:nvSpPr>
          <p:spPr>
            <a:xfrm>
              <a:off x="18783811" y="8337629"/>
              <a:ext cx="2200868" cy="1305842"/>
            </a:xfrm>
            <a:custGeom>
              <a:avLst/>
              <a:gdLst>
                <a:gd name="connsiteX0" fmla="*/ 1792083 w 1791270"/>
                <a:gd name="connsiteY0" fmla="*/ 1063043 h 1062815"/>
                <a:gd name="connsiteX1" fmla="*/ 845 w 1791270"/>
                <a:gd name="connsiteY1" fmla="*/ 1063043 h 1062815"/>
                <a:gd name="connsiteX2" fmla="*/ 845 w 1791270"/>
                <a:gd name="connsiteY2" fmla="*/ 228 h 1062815"/>
                <a:gd name="connsiteX3" fmla="*/ 735179 w 1791270"/>
                <a:gd name="connsiteY3" fmla="*/ 228 h 1062815"/>
                <a:gd name="connsiteX4" fmla="*/ 1792115 w 1791270"/>
                <a:gd name="connsiteY4" fmla="*/ 1057164 h 1062815"/>
                <a:gd name="connsiteX5" fmla="*/ 1792115 w 1791270"/>
                <a:gd name="connsiteY5" fmla="*/ 1063043 h 1062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1270" h="1062815">
                  <a:moveTo>
                    <a:pt x="1792083" y="1063043"/>
                  </a:moveTo>
                  <a:lnTo>
                    <a:pt x="845" y="1063043"/>
                  </a:lnTo>
                  <a:lnTo>
                    <a:pt x="845" y="228"/>
                  </a:lnTo>
                  <a:lnTo>
                    <a:pt x="735179" y="228"/>
                  </a:lnTo>
                  <a:lnTo>
                    <a:pt x="1792115" y="1057164"/>
                  </a:lnTo>
                  <a:lnTo>
                    <a:pt x="1792115" y="1063043"/>
                  </a:lnTo>
                  <a:close/>
                </a:path>
              </a:pathLst>
            </a:custGeom>
            <a:solidFill>
              <a:srgbClr val="D57F2E"/>
            </a:solidFill>
            <a:ln w="162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DDFB676-BA89-43E8-9948-3087D6D50CA8}"/>
                </a:ext>
              </a:extLst>
            </p:cNvPr>
            <p:cNvSpPr/>
            <p:nvPr/>
          </p:nvSpPr>
          <p:spPr>
            <a:xfrm>
              <a:off x="20983159" y="8338829"/>
              <a:ext cx="1304621" cy="1304621"/>
            </a:xfrm>
            <a:custGeom>
              <a:avLst/>
              <a:gdLst>
                <a:gd name="connsiteX0" fmla="*/ 1062776 w 1061821"/>
                <a:gd name="connsiteY0" fmla="*/ 1062050 h 1061821"/>
                <a:gd name="connsiteX1" fmla="*/ 955 w 1061821"/>
                <a:gd name="connsiteY1" fmla="*/ 1062050 h 1061821"/>
                <a:gd name="connsiteX2" fmla="*/ 1062776 w 1061821"/>
                <a:gd name="connsiteY2" fmla="*/ 228 h 1061821"/>
                <a:gd name="connsiteX3" fmla="*/ 1062776 w 1061821"/>
                <a:gd name="connsiteY3" fmla="*/ 1062050 h 106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821" h="1061821">
                  <a:moveTo>
                    <a:pt x="1062776" y="1062050"/>
                  </a:moveTo>
                  <a:lnTo>
                    <a:pt x="955" y="1062050"/>
                  </a:lnTo>
                  <a:lnTo>
                    <a:pt x="1062776" y="228"/>
                  </a:lnTo>
                  <a:lnTo>
                    <a:pt x="1062776" y="1062050"/>
                  </a:lnTo>
                  <a:close/>
                </a:path>
              </a:pathLst>
            </a:custGeom>
            <a:solidFill>
              <a:srgbClr val="6AA163"/>
            </a:solidFill>
            <a:ln w="162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C3BD212-53B0-4F54-B428-B06CB3FFFB89}"/>
                </a:ext>
              </a:extLst>
            </p:cNvPr>
            <p:cNvSpPr/>
            <p:nvPr/>
          </p:nvSpPr>
          <p:spPr>
            <a:xfrm rot="16200000">
              <a:off x="20983159" y="9644212"/>
              <a:ext cx="1304621" cy="1304621"/>
            </a:xfrm>
            <a:custGeom>
              <a:avLst/>
              <a:gdLst>
                <a:gd name="connsiteX0" fmla="*/ 1062776 w 1061821"/>
                <a:gd name="connsiteY0" fmla="*/ 1062115 h 1061821"/>
                <a:gd name="connsiteX1" fmla="*/ 955 w 1061821"/>
                <a:gd name="connsiteY1" fmla="*/ 1062115 h 1061821"/>
                <a:gd name="connsiteX2" fmla="*/ 1062776 w 1061821"/>
                <a:gd name="connsiteY2" fmla="*/ 293 h 1061821"/>
                <a:gd name="connsiteX3" fmla="*/ 1062776 w 1061821"/>
                <a:gd name="connsiteY3" fmla="*/ 1062115 h 1061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1821" h="1061821">
                  <a:moveTo>
                    <a:pt x="1062776" y="1062115"/>
                  </a:moveTo>
                  <a:lnTo>
                    <a:pt x="955" y="1062115"/>
                  </a:lnTo>
                  <a:lnTo>
                    <a:pt x="1062776" y="293"/>
                  </a:lnTo>
                  <a:lnTo>
                    <a:pt x="1062776" y="1062115"/>
                  </a:lnTo>
                  <a:close/>
                </a:path>
              </a:pathLst>
            </a:custGeom>
            <a:solidFill>
              <a:srgbClr val="5B86E3"/>
            </a:solidFill>
            <a:ln w="162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908BA9-ECF3-492F-BE36-FE63D4DCADED}"/>
                </a:ext>
              </a:extLst>
            </p:cNvPr>
            <p:cNvSpPr/>
            <p:nvPr/>
          </p:nvSpPr>
          <p:spPr>
            <a:xfrm>
              <a:off x="19686121" y="8337608"/>
              <a:ext cx="1298619" cy="1298619"/>
            </a:xfrm>
            <a:custGeom>
              <a:avLst/>
              <a:gdLst>
                <a:gd name="connsiteX0" fmla="*/ 1057826 w 1056936"/>
                <a:gd name="connsiteY0" fmla="*/ 1057164 h 1056936"/>
                <a:gd name="connsiteX1" fmla="*/ 1057826 w 1056936"/>
                <a:gd name="connsiteY1" fmla="*/ 1057164 h 1056936"/>
                <a:gd name="connsiteX2" fmla="*/ 890 w 1056936"/>
                <a:gd name="connsiteY2" fmla="*/ 228 h 1056936"/>
                <a:gd name="connsiteX3" fmla="*/ 1057826 w 1056936"/>
                <a:gd name="connsiteY3" fmla="*/ 228 h 1056936"/>
                <a:gd name="connsiteX4" fmla="*/ 1057826 w 1056936"/>
                <a:gd name="connsiteY4" fmla="*/ 1057164 h 105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6936" h="1056936">
                  <a:moveTo>
                    <a:pt x="1057826" y="1057164"/>
                  </a:moveTo>
                  <a:lnTo>
                    <a:pt x="1057826" y="1057164"/>
                  </a:lnTo>
                  <a:lnTo>
                    <a:pt x="890" y="228"/>
                  </a:lnTo>
                  <a:lnTo>
                    <a:pt x="1057826" y="228"/>
                  </a:lnTo>
                  <a:lnTo>
                    <a:pt x="1057826" y="1057164"/>
                  </a:lnTo>
                  <a:close/>
                </a:path>
              </a:pathLst>
            </a:custGeom>
            <a:solidFill>
              <a:srgbClr val="ED9F39"/>
            </a:solidFill>
            <a:ln w="162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DC08C20-DAC1-4BEA-9BDC-5E2A06C374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2640" y="4725500"/>
            <a:ext cx="9509760" cy="914400"/>
          </a:xfrm>
        </p:spPr>
        <p:txBody>
          <a:bodyPr vert="horz" lIns="0" tIns="0" rIns="0" bIns="0" rtlCol="0" anchor="ctr">
            <a:normAutofit/>
          </a:bodyPr>
          <a:lstStyle>
            <a:lvl1pPr marL="0" indent="0">
              <a:buNone/>
              <a:defRPr lang="en-US" sz="3200" b="1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section divider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B2B751-FB0D-4D07-981C-B59F39C65B14}"/>
              </a:ext>
            </a:extLst>
          </p:cNvPr>
          <p:cNvGrpSpPr/>
          <p:nvPr userDrawn="1"/>
        </p:nvGrpSpPr>
        <p:grpSpPr>
          <a:xfrm>
            <a:off x="0" y="6766560"/>
            <a:ext cx="12188952" cy="91440"/>
            <a:chOff x="2108200" y="1209040"/>
            <a:chExt cx="5486400" cy="9144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E23399-22A5-4BE0-85E3-6EB0A9F607D7}"/>
                </a:ext>
              </a:extLst>
            </p:cNvPr>
            <p:cNvSpPr/>
            <p:nvPr/>
          </p:nvSpPr>
          <p:spPr>
            <a:xfrm>
              <a:off x="2108200" y="1209040"/>
              <a:ext cx="914400" cy="914400"/>
            </a:xfrm>
            <a:prstGeom prst="rect">
              <a:avLst/>
            </a:prstGeom>
            <a:solidFill>
              <a:srgbClr val="D57F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738350-DAFE-4DF4-BE67-81A83930EF84}"/>
                </a:ext>
              </a:extLst>
            </p:cNvPr>
            <p:cNvSpPr/>
            <p:nvPr/>
          </p:nvSpPr>
          <p:spPr>
            <a:xfrm>
              <a:off x="3022600" y="1209040"/>
              <a:ext cx="914400" cy="914400"/>
            </a:xfrm>
            <a:prstGeom prst="rect">
              <a:avLst/>
            </a:prstGeom>
            <a:solidFill>
              <a:srgbClr val="ED9F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169BB5F-A9B4-4A88-A466-0A3D204BBC15}"/>
                </a:ext>
              </a:extLst>
            </p:cNvPr>
            <p:cNvSpPr/>
            <p:nvPr/>
          </p:nvSpPr>
          <p:spPr>
            <a:xfrm>
              <a:off x="3937000" y="1209040"/>
              <a:ext cx="914400" cy="914400"/>
            </a:xfrm>
            <a:prstGeom prst="rect">
              <a:avLst/>
            </a:prstGeom>
            <a:solidFill>
              <a:srgbClr val="EABD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8C98A40-56A7-43DE-BE3F-0202C6FA091E}"/>
                </a:ext>
              </a:extLst>
            </p:cNvPr>
            <p:cNvSpPr/>
            <p:nvPr/>
          </p:nvSpPr>
          <p:spPr>
            <a:xfrm>
              <a:off x="4851400" y="1209040"/>
              <a:ext cx="914400" cy="914400"/>
            </a:xfrm>
            <a:prstGeom prst="rect">
              <a:avLst/>
            </a:prstGeom>
            <a:solidFill>
              <a:srgbClr val="6AA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2A9553-1DC8-4081-9FD4-CEEC766FB01A}"/>
                </a:ext>
              </a:extLst>
            </p:cNvPr>
            <p:cNvSpPr/>
            <p:nvPr/>
          </p:nvSpPr>
          <p:spPr>
            <a:xfrm>
              <a:off x="5765800" y="1209040"/>
              <a:ext cx="914400" cy="914400"/>
            </a:xfrm>
            <a:prstGeom prst="rect">
              <a:avLst/>
            </a:prstGeom>
            <a:solidFill>
              <a:srgbClr val="5B86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F2AE9A-A2D3-4C11-86D5-53A88D5C2D5E}"/>
                </a:ext>
              </a:extLst>
            </p:cNvPr>
            <p:cNvSpPr/>
            <p:nvPr/>
          </p:nvSpPr>
          <p:spPr>
            <a:xfrm>
              <a:off x="6680200" y="1209040"/>
              <a:ext cx="914400" cy="914400"/>
            </a:xfrm>
            <a:prstGeom prst="rect">
              <a:avLst/>
            </a:prstGeom>
            <a:solidFill>
              <a:srgbClr val="456A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911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6.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2EDC5B-08F4-4997-A2AC-A8585AB903CA}"/>
              </a:ext>
            </a:extLst>
          </p:cNvPr>
          <p:cNvCxnSpPr>
            <a:cxnSpLocks/>
          </p:cNvCxnSpPr>
          <p:nvPr userDrawn="1"/>
        </p:nvCxnSpPr>
        <p:spPr>
          <a:xfrm>
            <a:off x="609600" y="5471175"/>
            <a:ext cx="10972800" cy="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376A0B20-78ED-4D76-9411-DE6040369F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4556775"/>
            <a:ext cx="10972800" cy="914400"/>
          </a:xfrm>
          <a:noFill/>
        </p:spPr>
        <p:txBody>
          <a:bodyPr vert="horz" wrap="none" lIns="0" tIns="0" rIns="0" bIns="91440" rtlCol="0" anchor="b">
            <a:noAutofit/>
          </a:bodyPr>
          <a:lstStyle>
            <a:lvl1pPr>
              <a:buNone/>
              <a:defRPr lang="en-US" sz="3200" b="1" smtClean="0">
                <a:solidFill>
                  <a:schemeClr val="tx1"/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z="1800" smtClean="0">
                <a:latin typeface="+mn-lt"/>
                <a:cs typeface="+mn-cs"/>
              </a:defRPr>
            </a:lvl4pPr>
            <a:lvl5pPr>
              <a:defRPr lang="en-US" sz="1800">
                <a:latin typeface="+mn-lt"/>
                <a:cs typeface="+mn-cs"/>
              </a:defRPr>
            </a:lvl5pPr>
          </a:lstStyle>
          <a:p>
            <a:pPr marL="342900" lvl="0" indent="-571500"/>
            <a:r>
              <a:rPr lang="en-US" dirty="0"/>
              <a:t>Click to edit section divider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41D7CDD3-C126-4970-B837-0F924E399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5471175"/>
            <a:ext cx="10972800" cy="457200"/>
          </a:xfrm>
          <a:noFill/>
        </p:spPr>
        <p:txBody>
          <a:bodyPr vert="horz" wrap="none" lIns="0" tIns="91440" rIns="0" bIns="0" rtlCol="0">
            <a:noAutofit/>
          </a:bodyPr>
          <a:lstStyle>
            <a:lvl1pPr>
              <a:buNone/>
              <a:defRPr lang="en-US" sz="140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None/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z="1800" smtClean="0">
                <a:latin typeface="+mn-lt"/>
                <a:cs typeface="+mn-cs"/>
              </a:defRPr>
            </a:lvl4pPr>
            <a:lvl5pPr>
              <a:defRPr lang="en-US" sz="1800">
                <a:latin typeface="+mn-lt"/>
                <a:cs typeface="+mn-cs"/>
              </a:defRPr>
            </a:lvl5pPr>
          </a:lstStyle>
          <a:p>
            <a:pPr marL="57150" lvl="0" indent="-285750"/>
            <a:r>
              <a:rPr lang="en-US" dirty="0"/>
              <a:t>Click to edit Master text styles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0C56897-8FB6-4D86-85B4-1317BE13F032}"/>
              </a:ext>
            </a:extLst>
          </p:cNvPr>
          <p:cNvGrpSpPr>
            <a:grpSpLocks noChangeAspect="1"/>
          </p:cNvGrpSpPr>
          <p:nvPr userDrawn="1"/>
        </p:nvGrpSpPr>
        <p:grpSpPr>
          <a:xfrm rot="18900000" flipH="1">
            <a:off x="10057374" y="2935743"/>
            <a:ext cx="2100420" cy="2100420"/>
            <a:chOff x="10864850" y="-1530350"/>
            <a:chExt cx="914400" cy="914400"/>
          </a:xfrm>
          <a:solidFill>
            <a:schemeClr val="accent1">
              <a:alpha val="50000"/>
            </a:schemeClr>
          </a:solidFill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6DC53FD-7E3A-45E4-BFEB-CD78A0327D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683819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7C2FFBE-CEB4-42D7-A95B-D335753DD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683819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2C26C47-7AA7-4634-9E17-4DE5AB641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683819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BAD6F93-4CEC-44BA-A790-2CAE94F672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824908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F10C83A-4693-4A44-8565-963BBD69F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824908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FCA2063-EC47-4933-8833-C70DEE1FFA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824908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5145B00-60CF-42AD-B599-51CEA329E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965996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88B8E62-FFFB-4917-8348-EB8B483E99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965996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9705872-BF5F-4660-B4D9-DF12314FE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965996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5A80B85-346F-409C-82F9-35E6624F9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1107084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E5B937E-A186-45DF-8CC0-B26DD5C38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1107084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6AC9F78F-530B-46CD-A7A1-D9C8BC2CC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1107084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A06DD34-5F09-4991-81B0-8FA3E2A0FF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4558D0D-833D-40EE-85EC-26E6A4028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429906B-9DE6-4B74-A807-0B3919BCE9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1497F98-533E-4A7A-BDA0-CDA830A1E8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48582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6B7C98F-709D-4EEF-BB57-AAEF03127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27649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2AE075E-9586-4997-A06E-D409C93F72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06716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C541046-F9F6-46E1-8830-E701ED8E5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5783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801251D-462E-44C8-91B3-615A93A15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64850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662DD8A-5B8C-45CB-98AB-753D3F553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50FAD8-4984-43BF-B446-A333AD358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80B6E41-C628-4204-9E76-306AEB228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D3B21D7-0650-4764-A533-31B376DB3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48582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3EDDE3F-D7B6-46B6-81C5-D621FDBE9D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27649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106444D-C22E-4401-8AEC-AF17B18BA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06716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A6DCBB4-BBE2-4A83-853A-62BC1AE88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5783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5BB22CD-23F2-446E-AC21-B31574A7E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64850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C239188-5B6B-4F40-B417-6E0B1025BB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91A0F0E1-1C66-46D0-A844-296AC2003E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9FEF04F-AE46-49BA-8D2E-2442CF478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41D6C9C-40CC-4165-ACCC-14BE0DF8A3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48582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9493202-0F01-443D-9899-61899360C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27649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A7B9D26-F017-4516-8369-6F8B5D9958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06716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7065EC6-563E-4A3C-8F47-BAEEFDEDF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5783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1296334-5B76-4D28-A858-255F5E7BF0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64850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940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.1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2EDC5B-08F4-4997-A2AC-A8585AB903CA}"/>
              </a:ext>
            </a:extLst>
          </p:cNvPr>
          <p:cNvCxnSpPr>
            <a:cxnSpLocks/>
          </p:cNvCxnSpPr>
          <p:nvPr userDrawn="1"/>
        </p:nvCxnSpPr>
        <p:spPr>
          <a:xfrm>
            <a:off x="2032000" y="5471175"/>
            <a:ext cx="9509760" cy="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376A0B20-78ED-4D76-9411-DE6040369F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0" y="4556775"/>
            <a:ext cx="9509760" cy="914400"/>
          </a:xfrm>
          <a:noFill/>
        </p:spPr>
        <p:txBody>
          <a:bodyPr vert="horz" wrap="none" lIns="0" tIns="0" rIns="0" bIns="91440" rtlCol="0" anchor="b">
            <a:noAutofit/>
          </a:bodyPr>
          <a:lstStyle>
            <a:lvl1pPr>
              <a:buNone/>
              <a:defRPr lang="en-US" sz="3200" b="1" smtClean="0">
                <a:solidFill>
                  <a:schemeClr val="tx1"/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z="1800" smtClean="0">
                <a:latin typeface="+mn-lt"/>
                <a:cs typeface="+mn-cs"/>
              </a:defRPr>
            </a:lvl4pPr>
            <a:lvl5pPr>
              <a:defRPr lang="en-US" sz="1800">
                <a:latin typeface="+mn-lt"/>
                <a:cs typeface="+mn-cs"/>
              </a:defRPr>
            </a:lvl5pPr>
          </a:lstStyle>
          <a:p>
            <a:pPr marL="342900" lvl="0" indent="-571500"/>
            <a:r>
              <a:rPr lang="en-US" dirty="0"/>
              <a:t>Click to edit section divider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41D7CDD3-C126-4970-B837-0F924E399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2000" y="5471175"/>
            <a:ext cx="9509760" cy="457200"/>
          </a:xfrm>
          <a:noFill/>
        </p:spPr>
        <p:txBody>
          <a:bodyPr vert="horz" wrap="none" lIns="0" tIns="91440" rIns="0" bIns="0" rtlCol="0">
            <a:noAutofit/>
          </a:bodyPr>
          <a:lstStyle>
            <a:lvl1pPr>
              <a:buNone/>
              <a:defRPr lang="en-US" sz="140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None/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z="1800" smtClean="0">
                <a:latin typeface="+mn-lt"/>
                <a:cs typeface="+mn-cs"/>
              </a:defRPr>
            </a:lvl4pPr>
            <a:lvl5pPr>
              <a:defRPr lang="en-US" sz="1800">
                <a:latin typeface="+mn-lt"/>
                <a:cs typeface="+mn-cs"/>
              </a:defRPr>
            </a:lvl5pPr>
          </a:lstStyle>
          <a:p>
            <a:pPr marL="57150" lvl="0" indent="-285750"/>
            <a:r>
              <a:rPr lang="en-US" dirty="0"/>
              <a:t>Click to edit Master text styles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0C56897-8FB6-4D86-85B4-1317BE13F032}"/>
              </a:ext>
            </a:extLst>
          </p:cNvPr>
          <p:cNvGrpSpPr>
            <a:grpSpLocks noChangeAspect="1"/>
          </p:cNvGrpSpPr>
          <p:nvPr userDrawn="1"/>
        </p:nvGrpSpPr>
        <p:grpSpPr>
          <a:xfrm rot="2700000">
            <a:off x="64091" y="4634175"/>
            <a:ext cx="1247250" cy="1247250"/>
            <a:chOff x="10864850" y="-1530350"/>
            <a:chExt cx="914400" cy="914400"/>
          </a:xfrm>
          <a:solidFill>
            <a:schemeClr val="accent2">
              <a:alpha val="50000"/>
            </a:schemeClr>
          </a:solidFill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6DC53FD-7E3A-45E4-BFEB-CD78A0327D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683819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7C2FFBE-CEB4-42D7-A95B-D335753DD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683819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2C26C47-7AA7-4634-9E17-4DE5AB641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683819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BAD6F93-4CEC-44BA-A790-2CAE94F672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824908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F10C83A-4693-4A44-8565-963BBD69F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824908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FCA2063-EC47-4933-8833-C70DEE1FFA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824908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5145B00-60CF-42AD-B599-51CEA329E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965996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88B8E62-FFFB-4917-8348-EB8B483E99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965996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9705872-BF5F-4660-B4D9-DF12314FE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965996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5A80B85-346F-409C-82F9-35E6624F9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1107084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E5B937E-A186-45DF-8CC0-B26DD5C38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1107084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6AC9F78F-530B-46CD-A7A1-D9C8BC2CC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1107084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A06DD34-5F09-4991-81B0-8FA3E2A0FF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4558D0D-833D-40EE-85EC-26E6A4028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429906B-9DE6-4B74-A807-0B3919BCE9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1497F98-533E-4A7A-BDA0-CDA830A1E8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48582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6B7C98F-709D-4EEF-BB57-AAEF03127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27649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2AE075E-9586-4997-A06E-D409C93F72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06716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C541046-F9F6-46E1-8830-E701ED8E5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5783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801251D-462E-44C8-91B3-615A93A15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64850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662DD8A-5B8C-45CB-98AB-753D3F553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50FAD8-4984-43BF-B446-A333AD358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80B6E41-C628-4204-9E76-306AEB228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D3B21D7-0650-4764-A533-31B376DB3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48582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3EDDE3F-D7B6-46B6-81C5-D621FDBE9D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27649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106444D-C22E-4401-8AEC-AF17B18BA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06716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A6DCBB4-BBE2-4A83-853A-62BC1AE88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5783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5BB22CD-23F2-446E-AC21-B31574A7E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64850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C239188-5B6B-4F40-B417-6E0B1025BB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91A0F0E1-1C66-46D0-A844-296AC2003E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9FEF04F-AE46-49BA-8D2E-2442CF478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41D6C9C-40CC-4165-ACCC-14BE0DF8A3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48582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9493202-0F01-443D-9899-61899360C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27649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A7B9D26-F017-4516-8369-6F8B5D9958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06716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7065EC6-563E-4A3C-8F47-BAEEFDEDF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5783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1296334-5B76-4D28-A858-255F5E7BF0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64850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77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6.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22EDC5B-08F4-4997-A2AC-A8585AB903CA}"/>
              </a:ext>
            </a:extLst>
          </p:cNvPr>
          <p:cNvCxnSpPr>
            <a:cxnSpLocks/>
          </p:cNvCxnSpPr>
          <p:nvPr userDrawn="1"/>
        </p:nvCxnSpPr>
        <p:spPr>
          <a:xfrm>
            <a:off x="2032000" y="5471175"/>
            <a:ext cx="9509760" cy="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376A0B20-78ED-4D76-9411-DE6040369F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0" y="4556775"/>
            <a:ext cx="9509760" cy="914400"/>
          </a:xfrm>
          <a:noFill/>
        </p:spPr>
        <p:txBody>
          <a:bodyPr vert="horz" wrap="none" lIns="0" tIns="0" rIns="0" bIns="91440" rtlCol="0" anchor="b">
            <a:noAutofit/>
          </a:bodyPr>
          <a:lstStyle>
            <a:lvl1pPr>
              <a:buNone/>
              <a:defRPr lang="en-US" sz="3200" b="1" smtClean="0">
                <a:solidFill>
                  <a:schemeClr val="tx1"/>
                </a:solidFill>
              </a:defRPr>
            </a:lvl1pPr>
            <a:lvl2pPr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z="1800" smtClean="0">
                <a:latin typeface="+mn-lt"/>
                <a:cs typeface="+mn-cs"/>
              </a:defRPr>
            </a:lvl4pPr>
            <a:lvl5pPr>
              <a:defRPr lang="en-US" sz="1800">
                <a:latin typeface="+mn-lt"/>
                <a:cs typeface="+mn-cs"/>
              </a:defRPr>
            </a:lvl5pPr>
          </a:lstStyle>
          <a:p>
            <a:pPr marL="342900" lvl="0" indent="-571500"/>
            <a:r>
              <a:rPr lang="en-US" dirty="0"/>
              <a:t>Click to edit section divider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41D7CDD3-C126-4970-B837-0F924E3995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2000" y="5471175"/>
            <a:ext cx="9509760" cy="457200"/>
          </a:xfrm>
          <a:noFill/>
        </p:spPr>
        <p:txBody>
          <a:bodyPr vert="horz" wrap="none" lIns="0" tIns="91440" rIns="0" bIns="0" rtlCol="0">
            <a:noAutofit/>
          </a:bodyPr>
          <a:lstStyle>
            <a:lvl1pPr>
              <a:buNone/>
              <a:defRPr lang="en-US" sz="1400" smtClean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buNone/>
              <a:defRPr lang="en-US" sz="1800" smtClean="0">
                <a:latin typeface="+mn-lt"/>
                <a:cs typeface="+mn-cs"/>
              </a:defRPr>
            </a:lvl2pPr>
            <a:lvl3pPr>
              <a:defRPr lang="en-US" sz="1800" smtClean="0">
                <a:latin typeface="+mn-lt"/>
                <a:cs typeface="+mn-cs"/>
              </a:defRPr>
            </a:lvl3pPr>
            <a:lvl4pPr>
              <a:defRPr lang="en-US" sz="1800" smtClean="0">
                <a:latin typeface="+mn-lt"/>
                <a:cs typeface="+mn-cs"/>
              </a:defRPr>
            </a:lvl4pPr>
            <a:lvl5pPr>
              <a:defRPr lang="en-US" sz="1800">
                <a:latin typeface="+mn-lt"/>
                <a:cs typeface="+mn-cs"/>
              </a:defRPr>
            </a:lvl5pPr>
          </a:lstStyle>
          <a:p>
            <a:pPr marL="57150" lvl="0" indent="-285750"/>
            <a:r>
              <a:rPr lang="en-US" dirty="0"/>
              <a:t>Click to edit Master text styles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0C56897-8FB6-4D86-85B4-1317BE13F032}"/>
              </a:ext>
            </a:extLst>
          </p:cNvPr>
          <p:cNvGrpSpPr>
            <a:grpSpLocks noChangeAspect="1"/>
          </p:cNvGrpSpPr>
          <p:nvPr userDrawn="1"/>
        </p:nvGrpSpPr>
        <p:grpSpPr>
          <a:xfrm rot="5400000">
            <a:off x="219677" y="2964129"/>
            <a:ext cx="1592646" cy="1592646"/>
            <a:chOff x="10864850" y="-1530350"/>
            <a:chExt cx="914400" cy="914400"/>
          </a:xfrm>
          <a:solidFill>
            <a:schemeClr val="accent3">
              <a:alpha val="50000"/>
            </a:schemeClr>
          </a:solidFill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6DC53FD-7E3A-45E4-BFEB-CD78A0327D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683819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7C2FFBE-CEB4-42D7-A95B-D335753DD0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683819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2C26C47-7AA7-4634-9E17-4DE5AB6418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683819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BAD6F93-4CEC-44BA-A790-2CAE94F672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824908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F10C83A-4693-4A44-8565-963BBD69F3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824908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FCA2063-EC47-4933-8833-C70DEE1FFA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824908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5145B00-60CF-42AD-B599-51CEA329E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965996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88B8E62-FFFB-4917-8348-EB8B483E99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965996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9705872-BF5F-4660-B4D9-DF12314FE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965996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5A80B85-346F-409C-82F9-35E6624F9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1107084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E5B937E-A186-45DF-8CC0-B26DD5C38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1107084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6AC9F78F-530B-46CD-A7A1-D9C8BC2CC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1107084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A06DD34-5F09-4991-81B0-8FA3E2A0FF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4558D0D-833D-40EE-85EC-26E6A4028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429906B-9DE6-4B74-A807-0B3919BCE9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1497F98-533E-4A7A-BDA0-CDA830A1E8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48582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6B7C98F-709D-4EEF-BB57-AAEF03127C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27649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2AE075E-9586-4997-A06E-D409C93F72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06716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C541046-F9F6-46E1-8830-E701ED8E54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5783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801251D-462E-44C8-91B3-615A93A15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64850" y="-1248172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A662DD8A-5B8C-45CB-98AB-753D3F553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F50FAD8-4984-43BF-B446-A333AD358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80B6E41-C628-4204-9E76-306AEB228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D3B21D7-0650-4764-A533-31B376DB3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48582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3EDDE3F-D7B6-46B6-81C5-D621FDBE9D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27649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106444D-C22E-4401-8AEC-AF17B18BA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06716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A6DCBB4-BBE2-4A83-853A-62BC1AE88B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5783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5BB22CD-23F2-446E-AC21-B31574A7E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64850" y="-1389261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C239188-5B6B-4F40-B417-6E0B1025BB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711381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91A0F0E1-1C66-46D0-A844-296AC2003E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90448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9FEF04F-AE46-49BA-8D2E-2442CF478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469515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41D6C9C-40CC-4165-ACCC-14BE0DF8A3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48582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9493202-0F01-443D-9899-61899360C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27649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A7B9D26-F017-4516-8369-6F8B5D9958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06716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7065EC6-563E-4A3C-8F47-BAEEFDEDF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85783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71296334-5B76-4D28-A858-255F5E7BF0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64850" y="-1530350"/>
              <a:ext cx="67869" cy="6786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827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C0533-058F-42BD-AC25-6ACABBA4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EFA8-BAA6-4DB8-A695-34C0869C8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0964"/>
            <a:ext cx="10972800" cy="493838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B26B9-F7FE-47BC-97E1-203698EA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492240"/>
            <a:ext cx="9601200" cy="18288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@ KMG 2021</a:t>
            </a:r>
          </a:p>
        </p:txBody>
      </p:sp>
    </p:spTree>
    <p:extLst>
      <p:ext uri="{BB962C8B-B14F-4D97-AF65-F5344CB8AC3E}">
        <p14:creationId xmlns:p14="http://schemas.microsoft.com/office/powerpoint/2010/main" val="336993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ADBD-5A0B-4CC6-94E2-0563F945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73152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2A25D-C867-462C-8B7F-E49EE1B8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0" y="6492240"/>
            <a:ext cx="9601200" cy="18288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Copyright @ KMG 2021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43EDD3-A339-4165-8689-13E6B629B2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70964"/>
            <a:ext cx="10972800" cy="457200"/>
          </a:xfrm>
        </p:spPr>
        <p:txBody>
          <a:bodyPr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228600" indent="0">
              <a:buFont typeface="Arial" panose="020B0604020202020204" pitchFamily="34" charset="0"/>
              <a:buNone/>
              <a:defRPr b="1"/>
            </a:lvl2pPr>
            <a:lvl3pPr marL="457200" indent="0">
              <a:buFont typeface="Arial" panose="020B0604020202020204" pitchFamily="34" charset="0"/>
              <a:buNone/>
              <a:defRPr b="1"/>
            </a:lvl3pPr>
            <a:lvl4pPr marL="685800" indent="0">
              <a:buFont typeface="Arial" panose="020B0604020202020204" pitchFamily="34" charset="0"/>
              <a:buNone/>
              <a:defRPr b="1"/>
            </a:lvl4pPr>
            <a:lvl5pPr marL="914400" indent="0">
              <a:buFont typeface="Arial" panose="020B0604020202020204" pitchFamily="34" charset="0"/>
              <a:buNone/>
              <a:defRPr b="1"/>
            </a:lvl5pPr>
          </a:lstStyle>
          <a:p>
            <a:pPr lvl="0"/>
            <a:r>
              <a:rPr lang="en-US" dirty="0"/>
              <a:t>Table Heading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1B575B2-F636-445E-9ECC-10C4FF82F2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" y="1879599"/>
            <a:ext cx="10972800" cy="4425696"/>
          </a:xfrm>
        </p:spPr>
        <p:txBody>
          <a:bodyPr vert="horz" lIns="0" tIns="0" rIns="0" bIns="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17976D-EA99-47C8-BC6F-38BC40E1F8F0}"/>
              </a:ext>
            </a:extLst>
          </p:cNvPr>
          <p:cNvCxnSpPr>
            <a:cxnSpLocks/>
          </p:cNvCxnSpPr>
          <p:nvPr userDrawn="1"/>
        </p:nvCxnSpPr>
        <p:spPr>
          <a:xfrm>
            <a:off x="609600" y="1828164"/>
            <a:ext cx="10972800" cy="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8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98EF4-D70F-452C-95B6-749CCBF1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73152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96ADF-FDFB-4D17-895C-8DA318F9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70964"/>
            <a:ext cx="10972800" cy="49383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4BB6CE-833B-45DC-9022-453FA8020346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96645"/>
            <a:ext cx="10972800" cy="0"/>
          </a:xfrm>
          <a:prstGeom prst="line">
            <a:avLst/>
          </a:prstGeom>
          <a:ln w="63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80C2F029-042D-4BCD-BC40-32293603548F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714536" y="45720"/>
            <a:ext cx="431744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7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13" r:id="rId2"/>
    <p:sldLayoutId id="2147483676" r:id="rId3"/>
    <p:sldLayoutId id="2147483667" r:id="rId4"/>
    <p:sldLayoutId id="2147483751" r:id="rId5"/>
    <p:sldLayoutId id="2147483703" r:id="rId6"/>
    <p:sldLayoutId id="2147483756" r:id="rId7"/>
    <p:sldLayoutId id="2147483650" r:id="rId8"/>
    <p:sldLayoutId id="2147483677" r:id="rId9"/>
    <p:sldLayoutId id="2147483678" r:id="rId10"/>
    <p:sldLayoutId id="2147483757" r:id="rId11"/>
    <p:sldLayoutId id="2147483654" r:id="rId12"/>
    <p:sldLayoutId id="2147483655" r:id="rId13"/>
    <p:sldLayoutId id="2147483710" r:id="rId14"/>
    <p:sldLayoutId id="2147483758" r:id="rId15"/>
    <p:sldLayoutId id="2147483759" r:id="rId16"/>
    <p:sldLayoutId id="2147483761" r:id="rId17"/>
    <p:sldLayoutId id="2147483777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Segoe UI" panose="020B0502040204020203" pitchFamily="34" charset="0"/>
          <a:ea typeface="Verdana" panose="020B0604030504040204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800"/>
        </a:spcBef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800"/>
        </a:spcBef>
        <a:buSzPct val="100000"/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800"/>
        </a:spcBef>
        <a:buSzPct val="100000"/>
        <a:buFont typeface="Arial" panose="020B0604020202020204" pitchFamily="34" charset="0"/>
        <a:buChar char="•"/>
        <a:defRPr sz="11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800"/>
        </a:spcBef>
        <a:buSzPct val="100000"/>
        <a:buFont typeface="Arial" panose="020B0604020202020204" pitchFamily="34" charset="0"/>
        <a:buChar char="•"/>
        <a:defRPr sz="10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800"/>
        </a:spcBef>
        <a:buSzPct val="100000"/>
        <a:buFont typeface="Arial" panose="020B0604020202020204" pitchFamily="34" charset="0"/>
        <a:buChar char="•"/>
        <a:defRPr sz="9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255">
            <a:extLst>
              <a:ext uri="{FF2B5EF4-FFF2-40B4-BE49-F238E27FC236}">
                <a16:creationId xmlns:a16="http://schemas.microsoft.com/office/drawing/2014/main" id="{6E975E5F-F9C0-489B-B4E5-9D4C578C8F6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675745" y="7410"/>
            <a:ext cx="508635" cy="53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0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97753">
              <a:schemeClr val="tx2">
                <a:lumMod val="90000"/>
                <a:lumOff val="10000"/>
              </a:schemeClr>
            </a:gs>
            <a:gs pos="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98EF4-D70F-452C-95B6-749CCBF1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73152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96ADF-FDFB-4D17-895C-8DA318F92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70964"/>
            <a:ext cx="10972800" cy="49383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3E151-F81F-4839-AA92-19492AF1F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492240"/>
            <a:ext cx="9601200" cy="1828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Copyright @ KMG 2021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3D45B-BBF7-4E84-A04B-B7D8DF882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024" y="6492240"/>
            <a:ext cx="341376" cy="18288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CA12244-CDC8-4CD8-B687-C7E9FB6CA39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0C2F029-042D-4BCD-BC40-3229360354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4536" y="45720"/>
            <a:ext cx="431744" cy="4572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9C025F-556A-4D12-B396-87B1C8F2E026}"/>
              </a:ext>
            </a:extLst>
          </p:cNvPr>
          <p:cNvCxnSpPr>
            <a:cxnSpLocks/>
          </p:cNvCxnSpPr>
          <p:nvPr userDrawn="1"/>
        </p:nvCxnSpPr>
        <p:spPr>
          <a:xfrm>
            <a:off x="609600" y="1096645"/>
            <a:ext cx="10972800" cy="0"/>
          </a:xfrm>
          <a:prstGeom prst="line">
            <a:avLst/>
          </a:prstGeom>
          <a:ln w="63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471058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Segoe UI" panose="020B0502040204020203" pitchFamily="34" charset="0"/>
          <a:ea typeface="Verdana" panose="020B0604030504040204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800"/>
        </a:spcBef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800"/>
        </a:spcBef>
        <a:buSzPct val="100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800"/>
        </a:spcBef>
        <a:buSzPct val="100000"/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800"/>
        </a:spcBef>
        <a:buSzPct val="100000"/>
        <a:buFont typeface="Arial" panose="020B0604020202020204" pitchFamily="34" charset="0"/>
        <a:buChar char="•"/>
        <a:defRPr sz="10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800"/>
        </a:spcBef>
        <a:buSzPct val="100000"/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52E91E41-B5AC-6E47-A82A-23FCB0550AC8}"/>
              </a:ext>
            </a:extLst>
          </p:cNvPr>
          <p:cNvGrpSpPr/>
          <p:nvPr/>
        </p:nvGrpSpPr>
        <p:grpSpPr>
          <a:xfrm>
            <a:off x="587375" y="487280"/>
            <a:ext cx="8860291" cy="597445"/>
            <a:chOff x="1171575" y="1531689"/>
            <a:chExt cx="17720582" cy="119488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0BAB834-84FA-3A4B-9D99-444FCB5FA429}"/>
                </a:ext>
              </a:extLst>
            </p:cNvPr>
            <p:cNvSpPr txBox="1"/>
            <p:nvPr/>
          </p:nvSpPr>
          <p:spPr>
            <a:xfrm>
              <a:off x="1171575" y="1531689"/>
              <a:ext cx="17720582" cy="11079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Column Mapping</a:t>
              </a:r>
              <a:endParaRPr lang="en-US" sz="3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790A927-CC17-EC46-8488-E3656EAF5382}"/>
                </a:ext>
              </a:extLst>
            </p:cNvPr>
            <p:cNvSpPr/>
            <p:nvPr/>
          </p:nvSpPr>
          <p:spPr>
            <a:xfrm>
              <a:off x="1382129" y="2643880"/>
              <a:ext cx="1036080" cy="826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>
                <a:solidFill>
                  <a:schemeClr val="bg1"/>
                </a:solidFill>
              </a:endParaRPr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2420589" y="1896893"/>
            <a:ext cx="2229232" cy="4523361"/>
          </a:xfrm>
          <a:prstGeom prst="roundRect">
            <a:avLst>
              <a:gd name="adj" fmla="val 4573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90915" y="2157742"/>
            <a:ext cx="24885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Manual Mapping</a:t>
            </a:r>
            <a:endParaRPr lang="en-US" sz="1400" b="1" dirty="0" smtClean="0"/>
          </a:p>
        </p:txBody>
      </p:sp>
      <p:sp>
        <p:nvSpPr>
          <p:cNvPr id="38" name="Rectangle 37"/>
          <p:cNvSpPr/>
          <p:nvPr/>
        </p:nvSpPr>
        <p:spPr>
          <a:xfrm>
            <a:off x="2654851" y="3263889"/>
            <a:ext cx="1760707" cy="7393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 mapping from configuration file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261891" y="1896893"/>
            <a:ext cx="4782309" cy="4523361"/>
          </a:xfrm>
          <a:prstGeom prst="roundRect">
            <a:avLst>
              <a:gd name="adj" fmla="val 4573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endParaRPr lang="en-IN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3590" y="2157742"/>
            <a:ext cx="30389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Automated Column Mapping</a:t>
            </a:r>
            <a:endParaRPr lang="en-US" sz="1400" b="1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5528402" y="3261234"/>
            <a:ext cx="4249287" cy="739304"/>
            <a:chOff x="5794913" y="3261234"/>
            <a:chExt cx="4249287" cy="739304"/>
          </a:xfrm>
        </p:grpSpPr>
        <p:sp>
          <p:nvSpPr>
            <p:cNvPr id="41" name="Rectangle 40"/>
            <p:cNvSpPr/>
            <p:nvPr/>
          </p:nvSpPr>
          <p:spPr>
            <a:xfrm>
              <a:off x="5794913" y="3261234"/>
              <a:ext cx="1760707" cy="7393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r>
                <a:rPr lang="en-IN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matching from column name</a:t>
              </a:r>
              <a:endPara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283493" y="3261235"/>
              <a:ext cx="1760707" cy="73930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91440" rIns="91440" rtlCol="0" anchor="ctr"/>
            <a:lstStyle/>
            <a:p>
              <a:pPr algn="ctr"/>
              <a:r>
                <a:rPr lang="en-IN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Manage matching from column data</a:t>
              </a:r>
              <a:endParaRPr lang="en-IN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Flowchart: Multidocument 43"/>
          <p:cNvSpPr/>
          <p:nvPr/>
        </p:nvSpPr>
        <p:spPr>
          <a:xfrm>
            <a:off x="5709292" y="5270345"/>
            <a:ext cx="1240244" cy="639877"/>
          </a:xfrm>
          <a:prstGeom prst="flowChartMultidocument">
            <a:avLst/>
          </a:prstGeom>
          <a:solidFill>
            <a:srgbClr val="D57F2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en-IN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endParaRPr lang="en-IN" sz="1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en-IN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52" y="3129576"/>
            <a:ext cx="1002618" cy="10026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6" name="Rectangle 45"/>
          <p:cNvSpPr/>
          <p:nvPr/>
        </p:nvSpPr>
        <p:spPr>
          <a:xfrm>
            <a:off x="786490" y="4271569"/>
            <a:ext cx="8484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Input </a:t>
            </a:r>
            <a:r>
              <a:rPr lang="en-US" sz="1200" dirty="0" smtClean="0"/>
              <a:t>CSV</a:t>
            </a:r>
            <a:endParaRPr lang="en-US" sz="1200" dirty="0"/>
          </a:p>
        </p:txBody>
      </p:sp>
      <p:sp>
        <p:nvSpPr>
          <p:cNvPr id="47" name="Rectangle 46"/>
          <p:cNvSpPr/>
          <p:nvPr/>
        </p:nvSpPr>
        <p:spPr>
          <a:xfrm>
            <a:off x="10371695" y="3261234"/>
            <a:ext cx="1447411" cy="739303"/>
          </a:xfrm>
          <a:prstGeom prst="rect">
            <a:avLst/>
          </a:prstGeom>
          <a:solidFill>
            <a:srgbClr val="6AA16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rIns="91440" rtlCol="0" anchor="ctr"/>
          <a:lstStyle/>
          <a:p>
            <a:pPr algn="ctr"/>
            <a:r>
              <a:rPr lang="en-IN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data from Input to Output</a:t>
            </a:r>
            <a:endParaRPr lang="en-IN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Arrow Connector 48"/>
          <p:cNvCxnSpPr>
            <a:stCxn id="45" idx="3"/>
            <a:endCxn id="38" idx="1"/>
          </p:cNvCxnSpPr>
          <p:nvPr/>
        </p:nvCxnSpPr>
        <p:spPr>
          <a:xfrm>
            <a:off x="1695270" y="3630885"/>
            <a:ext cx="959581" cy="26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2"/>
          </p:cNvCxnSpPr>
          <p:nvPr/>
        </p:nvCxnSpPr>
        <p:spPr>
          <a:xfrm flipH="1">
            <a:off x="3532976" y="4003192"/>
            <a:ext cx="2229" cy="126715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4" idx="0"/>
            <a:endCxn id="41" idx="2"/>
          </p:cNvCxnSpPr>
          <p:nvPr/>
        </p:nvCxnSpPr>
        <p:spPr>
          <a:xfrm flipH="1" flipV="1">
            <a:off x="6408756" y="4000537"/>
            <a:ext cx="5982" cy="126980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8" idx="3"/>
            <a:endCxn id="41" idx="1"/>
          </p:cNvCxnSpPr>
          <p:nvPr/>
        </p:nvCxnSpPr>
        <p:spPr>
          <a:xfrm flipV="1">
            <a:off x="4415558" y="3630886"/>
            <a:ext cx="1112844" cy="265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1" idx="3"/>
            <a:endCxn id="42" idx="1"/>
          </p:cNvCxnSpPr>
          <p:nvPr/>
        </p:nvCxnSpPr>
        <p:spPr>
          <a:xfrm>
            <a:off x="7289109" y="3630886"/>
            <a:ext cx="727873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4" idx="3"/>
            <a:endCxn id="42" idx="2"/>
          </p:cNvCxnSpPr>
          <p:nvPr/>
        </p:nvCxnSpPr>
        <p:spPr>
          <a:xfrm flipV="1">
            <a:off x="6949536" y="4000538"/>
            <a:ext cx="1947800" cy="1589746"/>
          </a:xfrm>
          <a:prstGeom prst="bent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2" idx="3"/>
            <a:endCxn id="47" idx="1"/>
          </p:cNvCxnSpPr>
          <p:nvPr/>
        </p:nvCxnSpPr>
        <p:spPr>
          <a:xfrm flipV="1">
            <a:off x="9777689" y="3630886"/>
            <a:ext cx="594006" cy="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539" y="5239013"/>
            <a:ext cx="671209" cy="671209"/>
          </a:xfrm>
          <a:prstGeom prst="rect">
            <a:avLst/>
          </a:prstGeom>
        </p:spPr>
      </p:pic>
      <p:sp>
        <p:nvSpPr>
          <p:cNvPr id="83" name="Rectangle 82"/>
          <p:cNvSpPr/>
          <p:nvPr/>
        </p:nvSpPr>
        <p:spPr>
          <a:xfrm>
            <a:off x="2871712" y="5910222"/>
            <a:ext cx="14243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Configuration File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062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 Theme">
  <a:themeElements>
    <a:clrScheme name="KMG">
      <a:dk1>
        <a:srgbClr val="000000"/>
      </a:dk1>
      <a:lt1>
        <a:sysClr val="window" lastClr="FFFFFF"/>
      </a:lt1>
      <a:dk2>
        <a:srgbClr val="222331"/>
      </a:dk2>
      <a:lt2>
        <a:srgbClr val="D5D5D8"/>
      </a:lt2>
      <a:accent1>
        <a:srgbClr val="456ABB"/>
      </a:accent1>
      <a:accent2>
        <a:srgbClr val="6AA163"/>
      </a:accent2>
      <a:accent3>
        <a:srgbClr val="D57F2E"/>
      </a:accent3>
      <a:accent4>
        <a:srgbClr val="EABD5A"/>
      </a:accent4>
      <a:accent5>
        <a:srgbClr val="3CA6BA"/>
      </a:accent5>
      <a:accent6>
        <a:srgbClr val="7287A1"/>
      </a:accent6>
      <a:hlink>
        <a:srgbClr val="5B86E3"/>
      </a:hlink>
      <a:folHlink>
        <a:srgbClr val="A1885A"/>
      </a:folHlink>
    </a:clrScheme>
    <a:fontScheme name="KMG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91440" rIns="91440" rtlCol="0" anchor="ctr"/>
      <a:lstStyle>
        <a:defPPr algn="ctr">
          <a:defRPr sz="14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. Black Theme">
  <a:themeElements>
    <a:clrScheme name="KMG">
      <a:dk1>
        <a:srgbClr val="000000"/>
      </a:dk1>
      <a:lt1>
        <a:sysClr val="window" lastClr="FFFFFF"/>
      </a:lt1>
      <a:dk2>
        <a:srgbClr val="222331"/>
      </a:dk2>
      <a:lt2>
        <a:srgbClr val="D5D5D8"/>
      </a:lt2>
      <a:accent1>
        <a:srgbClr val="456ABB"/>
      </a:accent1>
      <a:accent2>
        <a:srgbClr val="6AA163"/>
      </a:accent2>
      <a:accent3>
        <a:srgbClr val="D57F2E"/>
      </a:accent3>
      <a:accent4>
        <a:srgbClr val="EABD5A"/>
      </a:accent4>
      <a:accent5>
        <a:srgbClr val="3CA6BA"/>
      </a:accent5>
      <a:accent6>
        <a:srgbClr val="7287A1"/>
      </a:accent6>
      <a:hlink>
        <a:srgbClr val="5B86E3"/>
      </a:hlink>
      <a:folHlink>
        <a:srgbClr val="A1885A"/>
      </a:folHlink>
    </a:clrScheme>
    <a:fontScheme name="KMG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91440" rIns="91440" rtlCol="0" anchor="ctr"/>
      <a:lstStyle>
        <a:defPPr algn="ctr">
          <a:defRPr sz="14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72295</TotalTime>
  <Words>34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Calibri</vt:lpstr>
      <vt:lpstr>Calibri Light</vt:lpstr>
      <vt:lpstr>Josefin Slab</vt:lpstr>
      <vt:lpstr>Poppins Medium</vt:lpstr>
      <vt:lpstr>Roboto Medium</vt:lpstr>
      <vt:lpstr>Segoe UI</vt:lpstr>
      <vt:lpstr>Segoe UI Semilight</vt:lpstr>
      <vt:lpstr>Verdana</vt:lpstr>
      <vt:lpstr>Wingdings</vt:lpstr>
      <vt:lpstr>White Theme</vt:lpstr>
      <vt:lpstr>Custom Design</vt:lpstr>
      <vt:lpstr>2. Black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Manirathinam Jayasankar</dc:creator>
  <cp:lastModifiedBy>MAYANK SHARMA</cp:lastModifiedBy>
  <cp:revision>1865</cp:revision>
  <dcterms:created xsi:type="dcterms:W3CDTF">2021-01-27T06:29:52Z</dcterms:created>
  <dcterms:modified xsi:type="dcterms:W3CDTF">2023-11-06T12:34:22Z</dcterms:modified>
</cp:coreProperties>
</file>