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0" r:id="rId4"/>
    <p:sldId id="262" r:id="rId5"/>
    <p:sldId id="261" r:id="rId6"/>
    <p:sldId id="263" r:id="rId7"/>
    <p:sldId id="25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1140-68F4-4EA2-2A12-90CAC281E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8A346-3D68-1C21-461F-CB4A3D1FE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0714A-E14F-4456-1EC1-96729D2E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B31F-1B44-4D52-9D48-4146A3055A1C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8C14F-7E09-BF1A-427C-F5F73B24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DBF9A-BB2D-4575-E363-180D03D1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923A-EFE2-43A3-88F3-610AB537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599B-D218-0D95-5C26-6E2D122A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C1FF7-DE63-2ABE-0376-33FC19672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211A6-A2BD-C542-2179-051593F4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B31F-1B44-4D52-9D48-4146A3055A1C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B4869-1901-0F17-F431-15E71AD6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3800A-8C52-3781-ED72-4F7AC297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923A-EFE2-43A3-88F3-610AB537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4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9A399-6AD1-594F-0B84-E17E69C55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15157-5DD3-02A8-3349-F051F9D75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33F8C-22D6-B833-1F6F-56DA0D5F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B31F-1B44-4D52-9D48-4146A3055A1C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BB8FC-5DED-70F8-8DD6-CB74CC05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811F5-9767-0EB9-DCF6-30036A0A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923A-EFE2-43A3-88F3-610AB537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8BDC-A2B7-FC05-990D-19553719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1CDF8-3F8F-7352-A4CF-93DBB0E66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F9A0A-3031-1A5B-E388-D53218B3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B31F-1B44-4D52-9D48-4146A3055A1C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FE823-F17A-3560-8E27-CE1C39E4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44E4B-2273-95A4-A1FA-9188D1D4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923A-EFE2-43A3-88F3-610AB537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3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6EE6-B76A-5BFA-0708-B8A699CF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932BD-71E7-CD34-169A-3CD393728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CE87C-712B-FCE0-7FF9-DFB8A03B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B31F-1B44-4D52-9D48-4146A3055A1C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A7E4D-2330-70E4-E2BE-D8F06B61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8C31A-03DA-FF72-16A6-FA757CCA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923A-EFE2-43A3-88F3-610AB537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71CE-A8B3-AB2F-69AA-ECB4735C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9A252-B13A-6267-077D-6A3F826F9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7A5E3-AB89-91C0-F496-771EA506F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AFA7F-F2BA-ECB5-C808-9021B09F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B31F-1B44-4D52-9D48-4146A3055A1C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830BD-24CD-BE29-2845-2B74EC08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0D28D-8D47-C357-FE40-AB5B2365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923A-EFE2-43A3-88F3-610AB537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4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1D63-3942-B246-1620-B0988BC9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20CB-88BD-AA76-DBC4-6D71A26C0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3550C-D147-1C5A-0864-29B490031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8603D7-318B-DE17-09B2-3A9865F60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B927F-F10D-0A4B-64EE-E00F3DB0C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B53A8-39C3-47B1-A0DC-83AB15F5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B31F-1B44-4D52-9D48-4146A3055A1C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A7B54-2691-3B0E-4279-99D2A899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8AA464-2C12-3F1F-F420-C5B4361E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923A-EFE2-43A3-88F3-610AB537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0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C6F6-E047-04AF-6F68-37231BEA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E644A-943A-F909-9677-597FF493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B31F-1B44-4D52-9D48-4146A3055A1C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8478F-00A1-9076-B55E-683F4D52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B7555-0F62-A5BE-F574-C983824D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923A-EFE2-43A3-88F3-610AB537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7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4A17A-960D-A64F-78AB-2EFA829E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B31F-1B44-4D52-9D48-4146A3055A1C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C817B-3D5F-CDF2-C683-C6CAC76F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4FBB4-08CA-37BB-F9EC-8D461ECE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923A-EFE2-43A3-88F3-610AB537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2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B65C-6538-D371-3C8D-78138652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4E5DC-02EA-A22E-0217-10646E162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5974E-7CD7-2D78-D867-2B6215F8A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37265-3E85-9E1B-BDEF-BB9D2FF3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B31F-1B44-4D52-9D48-4146A3055A1C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D804D-49B2-49A0-5F40-896DCFEA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F9467-9D18-DE7D-AC2B-A45347F0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923A-EFE2-43A3-88F3-610AB537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F88B-0651-5500-1BEE-38575457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A8B24-7BB5-855E-EC6E-9D13C919E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327EC-2974-73F6-96D6-2B7AC3EDB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18CD0-1888-16C4-F216-3EDBDF56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B31F-1B44-4D52-9D48-4146A3055A1C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0AF46-A84D-FBCB-6C49-1C2A5A16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38A1B-0CD2-B53F-3CF3-5744C7CA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923A-EFE2-43A3-88F3-610AB537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A771C-7E29-9097-E34F-834E04E1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0015-8C27-E5FF-07D9-B361848FE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69E02-A5B0-D3DB-8974-053FF3467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AB31F-1B44-4D52-9D48-4146A3055A1C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1479F-E9F7-51CE-1D71-B5D470E9B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97509-0262-FB5C-EAD0-BD770970E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B923A-EFE2-43A3-88F3-610AB537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0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nas.tech/blog/2015/12/15/logging-for-rails-apps-in-docker/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x8795278.blogspot.com/2021/05/kubernetes-auto-scaling.html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6D8D97-C7C4-5D02-25E4-30A874845CEC}"/>
              </a:ext>
            </a:extLst>
          </p:cNvPr>
          <p:cNvSpPr/>
          <p:nvPr/>
        </p:nvSpPr>
        <p:spPr>
          <a:xfrm>
            <a:off x="1673236" y="1033261"/>
            <a:ext cx="1659987" cy="4586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5DF59E-09A7-132A-E07F-041A2AA461E9}"/>
              </a:ext>
            </a:extLst>
          </p:cNvPr>
          <p:cNvSpPr txBox="1"/>
          <p:nvPr/>
        </p:nvSpPr>
        <p:spPr>
          <a:xfrm>
            <a:off x="1732569" y="2264225"/>
            <a:ext cx="16599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API</a:t>
            </a:r>
          </a:p>
          <a:p>
            <a:r>
              <a:rPr lang="en-US" sz="3200" dirty="0"/>
              <a:t>Gateway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D29B1-244A-C167-101D-A4E30AFE8B1C}"/>
              </a:ext>
            </a:extLst>
          </p:cNvPr>
          <p:cNvSpPr/>
          <p:nvPr/>
        </p:nvSpPr>
        <p:spPr>
          <a:xfrm>
            <a:off x="6533321" y="1557130"/>
            <a:ext cx="1934817" cy="1245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23A9F-9A38-B49B-C74D-AA7F086FFCA3}"/>
              </a:ext>
            </a:extLst>
          </p:cNvPr>
          <p:cNvSpPr/>
          <p:nvPr/>
        </p:nvSpPr>
        <p:spPr>
          <a:xfrm>
            <a:off x="6533321" y="3896139"/>
            <a:ext cx="2067339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6EBAEE17-1080-6BFA-646F-EEEC11A08B49}"/>
              </a:ext>
            </a:extLst>
          </p:cNvPr>
          <p:cNvSpPr/>
          <p:nvPr/>
        </p:nvSpPr>
        <p:spPr>
          <a:xfrm>
            <a:off x="9037372" y="4234070"/>
            <a:ext cx="742121" cy="88789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5A57841E-D4F1-EC45-1999-08C8E1ECE457}"/>
              </a:ext>
            </a:extLst>
          </p:cNvPr>
          <p:cNvSpPr/>
          <p:nvPr/>
        </p:nvSpPr>
        <p:spPr>
          <a:xfrm>
            <a:off x="9047161" y="1714642"/>
            <a:ext cx="742121" cy="88789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7095610B-6FC0-F158-F931-8022A88D1C2B}"/>
              </a:ext>
            </a:extLst>
          </p:cNvPr>
          <p:cNvSpPr/>
          <p:nvPr/>
        </p:nvSpPr>
        <p:spPr>
          <a:xfrm>
            <a:off x="10641496" y="1921565"/>
            <a:ext cx="742121" cy="280946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F36240-F250-89DC-1EE1-3644233796D6}"/>
              </a:ext>
            </a:extLst>
          </p:cNvPr>
          <p:cNvSpPr txBox="1"/>
          <p:nvPr/>
        </p:nvSpPr>
        <p:spPr>
          <a:xfrm>
            <a:off x="6824870" y="4234070"/>
            <a:ext cx="138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Attendance - Microservice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B5A0B1-02B5-3F86-CF68-6153DC897007}"/>
              </a:ext>
            </a:extLst>
          </p:cNvPr>
          <p:cNvSpPr txBox="1"/>
          <p:nvPr/>
        </p:nvSpPr>
        <p:spPr>
          <a:xfrm>
            <a:off x="6754018" y="1835424"/>
            <a:ext cx="1493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Swipe -Microservice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9A5053-3B2F-1668-1B4F-DE3302D590BC}"/>
              </a:ext>
            </a:extLst>
          </p:cNvPr>
          <p:cNvSpPr txBox="1"/>
          <p:nvPr/>
        </p:nvSpPr>
        <p:spPr>
          <a:xfrm>
            <a:off x="9175608" y="2011557"/>
            <a:ext cx="61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A8D2A8-5978-FA68-F53F-8A37844A2035}"/>
              </a:ext>
            </a:extLst>
          </p:cNvPr>
          <p:cNvSpPr txBox="1"/>
          <p:nvPr/>
        </p:nvSpPr>
        <p:spPr>
          <a:xfrm>
            <a:off x="9155826" y="4511069"/>
            <a:ext cx="61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F03203-30A9-7B48-625A-23B9BFD5718E}"/>
              </a:ext>
            </a:extLst>
          </p:cNvPr>
          <p:cNvSpPr txBox="1"/>
          <p:nvPr/>
        </p:nvSpPr>
        <p:spPr>
          <a:xfrm rot="5400000">
            <a:off x="10067150" y="3141629"/>
            <a:ext cx="189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 Broker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0FA5C0-55D6-6123-E5AC-1B970E076147}"/>
              </a:ext>
            </a:extLst>
          </p:cNvPr>
          <p:cNvCxnSpPr>
            <a:cxnSpLocks/>
          </p:cNvCxnSpPr>
          <p:nvPr/>
        </p:nvCxnSpPr>
        <p:spPr>
          <a:xfrm>
            <a:off x="3392555" y="2196223"/>
            <a:ext cx="31407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05FE30C-4E93-38F0-AB13-A96791B93D14}"/>
              </a:ext>
            </a:extLst>
          </p:cNvPr>
          <p:cNvCxnSpPr>
            <a:cxnSpLocks/>
          </p:cNvCxnSpPr>
          <p:nvPr/>
        </p:nvCxnSpPr>
        <p:spPr>
          <a:xfrm>
            <a:off x="3392555" y="4434651"/>
            <a:ext cx="31307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665083-36C7-03E9-1C18-D960A327E3AA}"/>
              </a:ext>
            </a:extLst>
          </p:cNvPr>
          <p:cNvCxnSpPr/>
          <p:nvPr/>
        </p:nvCxnSpPr>
        <p:spPr>
          <a:xfrm>
            <a:off x="490330" y="0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856350-75DE-E8E7-2B68-E02741908290}"/>
              </a:ext>
            </a:extLst>
          </p:cNvPr>
          <p:cNvCxnSpPr>
            <a:cxnSpLocks/>
            <a:stCxn id="5" idx="3"/>
            <a:endCxn id="14" idx="2"/>
          </p:cNvCxnSpPr>
          <p:nvPr/>
        </p:nvCxnSpPr>
        <p:spPr>
          <a:xfrm flipV="1">
            <a:off x="8468138" y="2158590"/>
            <a:ext cx="579023" cy="213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1056B4C-ECC5-959F-0A8A-B078BFE7C7BE}"/>
              </a:ext>
            </a:extLst>
          </p:cNvPr>
          <p:cNvCxnSpPr>
            <a:cxnSpLocks/>
          </p:cNvCxnSpPr>
          <p:nvPr/>
        </p:nvCxnSpPr>
        <p:spPr>
          <a:xfrm>
            <a:off x="8567479" y="4747266"/>
            <a:ext cx="4796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076A72-76B5-2B42-E715-629E6245EF55}"/>
              </a:ext>
            </a:extLst>
          </p:cNvPr>
          <p:cNvCxnSpPr>
            <a:stCxn id="5" idx="2"/>
            <a:endCxn id="5" idx="2"/>
          </p:cNvCxnSpPr>
          <p:nvPr/>
        </p:nvCxnSpPr>
        <p:spPr>
          <a:xfrm>
            <a:off x="7500730" y="280283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128E59-E061-7178-D4ED-0EB0389A58A2}"/>
              </a:ext>
            </a:extLst>
          </p:cNvPr>
          <p:cNvCxnSpPr>
            <a:stCxn id="5" idx="2"/>
          </p:cNvCxnSpPr>
          <p:nvPr/>
        </p:nvCxnSpPr>
        <p:spPr>
          <a:xfrm flipH="1">
            <a:off x="7500728" y="2802834"/>
            <a:ext cx="2" cy="38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12F91BA-1130-B5A0-1EA5-03CE1BC25A78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7566990" y="3575060"/>
            <a:ext cx="1" cy="321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6719F61-33E1-C3A5-E731-2FFF681F2D85}"/>
              </a:ext>
            </a:extLst>
          </p:cNvPr>
          <p:cNvCxnSpPr/>
          <p:nvPr/>
        </p:nvCxnSpPr>
        <p:spPr>
          <a:xfrm>
            <a:off x="7500728" y="3187147"/>
            <a:ext cx="3140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04064E-1ABF-3C69-DAF0-5337FEBFBEDF}"/>
              </a:ext>
            </a:extLst>
          </p:cNvPr>
          <p:cNvCxnSpPr/>
          <p:nvPr/>
        </p:nvCxnSpPr>
        <p:spPr>
          <a:xfrm>
            <a:off x="7566990" y="3558973"/>
            <a:ext cx="3074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7FC4942-7190-260D-7259-7CC792472048}"/>
              </a:ext>
            </a:extLst>
          </p:cNvPr>
          <p:cNvSpPr txBox="1"/>
          <p:nvPr/>
        </p:nvSpPr>
        <p:spPr>
          <a:xfrm>
            <a:off x="3144840" y="0"/>
            <a:ext cx="6303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Logical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3039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6D8D97-C7C4-5D02-25E4-30A874845CEC}"/>
              </a:ext>
            </a:extLst>
          </p:cNvPr>
          <p:cNvSpPr/>
          <p:nvPr/>
        </p:nvSpPr>
        <p:spPr>
          <a:xfrm>
            <a:off x="3207533" y="1033261"/>
            <a:ext cx="1659987" cy="4586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5DF59E-09A7-132A-E07F-041A2AA461E9}"/>
              </a:ext>
            </a:extLst>
          </p:cNvPr>
          <p:cNvSpPr txBox="1"/>
          <p:nvPr/>
        </p:nvSpPr>
        <p:spPr>
          <a:xfrm>
            <a:off x="3243621" y="2481755"/>
            <a:ext cx="16599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API</a:t>
            </a:r>
          </a:p>
          <a:p>
            <a:r>
              <a:rPr lang="en-US" sz="3200" dirty="0"/>
              <a:t>Gateway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D29B1-244A-C167-101D-A4E30AFE8B1C}"/>
              </a:ext>
            </a:extLst>
          </p:cNvPr>
          <p:cNvSpPr/>
          <p:nvPr/>
        </p:nvSpPr>
        <p:spPr>
          <a:xfrm>
            <a:off x="6517217" y="1552783"/>
            <a:ext cx="1934817" cy="1245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23A9F-9A38-B49B-C74D-AA7F086FFCA3}"/>
              </a:ext>
            </a:extLst>
          </p:cNvPr>
          <p:cNvSpPr/>
          <p:nvPr/>
        </p:nvSpPr>
        <p:spPr>
          <a:xfrm>
            <a:off x="6533321" y="3896139"/>
            <a:ext cx="2067339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6EBAEE17-1080-6BFA-646F-EEEC11A08B49}"/>
              </a:ext>
            </a:extLst>
          </p:cNvPr>
          <p:cNvSpPr/>
          <p:nvPr/>
        </p:nvSpPr>
        <p:spPr>
          <a:xfrm>
            <a:off x="9037372" y="4234070"/>
            <a:ext cx="742121" cy="88789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5A57841E-D4F1-EC45-1999-08C8E1ECE457}"/>
              </a:ext>
            </a:extLst>
          </p:cNvPr>
          <p:cNvSpPr/>
          <p:nvPr/>
        </p:nvSpPr>
        <p:spPr>
          <a:xfrm>
            <a:off x="9047161" y="1714642"/>
            <a:ext cx="742121" cy="88789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7095610B-6FC0-F158-F931-8022A88D1C2B}"/>
              </a:ext>
            </a:extLst>
          </p:cNvPr>
          <p:cNvSpPr/>
          <p:nvPr/>
        </p:nvSpPr>
        <p:spPr>
          <a:xfrm>
            <a:off x="10641496" y="1921565"/>
            <a:ext cx="742121" cy="280946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F36240-F250-89DC-1EE1-3644233796D6}"/>
              </a:ext>
            </a:extLst>
          </p:cNvPr>
          <p:cNvSpPr txBox="1"/>
          <p:nvPr/>
        </p:nvSpPr>
        <p:spPr>
          <a:xfrm>
            <a:off x="6824870" y="4234070"/>
            <a:ext cx="138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Attendance - Microservice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B5A0B1-02B5-3F86-CF68-6153DC897007}"/>
              </a:ext>
            </a:extLst>
          </p:cNvPr>
          <p:cNvSpPr txBox="1"/>
          <p:nvPr/>
        </p:nvSpPr>
        <p:spPr>
          <a:xfrm>
            <a:off x="6754018" y="1835424"/>
            <a:ext cx="1493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Swipe -Microservice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9A5053-3B2F-1668-1B4F-DE3302D590BC}"/>
              </a:ext>
            </a:extLst>
          </p:cNvPr>
          <p:cNvSpPr txBox="1"/>
          <p:nvPr/>
        </p:nvSpPr>
        <p:spPr>
          <a:xfrm>
            <a:off x="9175608" y="2011557"/>
            <a:ext cx="61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A8D2A8-5978-FA68-F53F-8A37844A2035}"/>
              </a:ext>
            </a:extLst>
          </p:cNvPr>
          <p:cNvSpPr txBox="1"/>
          <p:nvPr/>
        </p:nvSpPr>
        <p:spPr>
          <a:xfrm>
            <a:off x="9155826" y="4511069"/>
            <a:ext cx="61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F03203-30A9-7B48-625A-23B9BFD5718E}"/>
              </a:ext>
            </a:extLst>
          </p:cNvPr>
          <p:cNvSpPr txBox="1"/>
          <p:nvPr/>
        </p:nvSpPr>
        <p:spPr>
          <a:xfrm rot="5400000">
            <a:off x="10080402" y="3141629"/>
            <a:ext cx="189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Kafka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7E4E1-6C4B-1856-575C-C99ED018CE9A}"/>
              </a:ext>
            </a:extLst>
          </p:cNvPr>
          <p:cNvSpPr/>
          <p:nvPr/>
        </p:nvSpPr>
        <p:spPr>
          <a:xfrm>
            <a:off x="374679" y="2211598"/>
            <a:ext cx="1033670" cy="824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A8CC66-FE16-ACAE-6F48-FB793A51DC40}"/>
              </a:ext>
            </a:extLst>
          </p:cNvPr>
          <p:cNvSpPr/>
          <p:nvPr/>
        </p:nvSpPr>
        <p:spPr>
          <a:xfrm>
            <a:off x="372214" y="3940289"/>
            <a:ext cx="1033670" cy="8914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F8C22B-CCAC-EE98-EA6D-07A93980C2CE}"/>
              </a:ext>
            </a:extLst>
          </p:cNvPr>
          <p:cNvSpPr txBox="1"/>
          <p:nvPr/>
        </p:nvSpPr>
        <p:spPr>
          <a:xfrm>
            <a:off x="538142" y="2438939"/>
            <a:ext cx="80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47D744-4486-0C3B-1803-F5048F783B6C}"/>
              </a:ext>
            </a:extLst>
          </p:cNvPr>
          <p:cNvSpPr txBox="1"/>
          <p:nvPr/>
        </p:nvSpPr>
        <p:spPr>
          <a:xfrm>
            <a:off x="437322" y="4212067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7FD2F9-D897-634C-8C7D-7069478CDF3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1408349" y="2623605"/>
            <a:ext cx="1736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2266CE-4249-6968-AE1D-9E7360637F2F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378226" y="4396733"/>
            <a:ext cx="1752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0FA5C0-55D6-6123-E5AC-1B970E076147}"/>
              </a:ext>
            </a:extLst>
          </p:cNvPr>
          <p:cNvCxnSpPr/>
          <p:nvPr/>
        </p:nvCxnSpPr>
        <p:spPr>
          <a:xfrm>
            <a:off x="4903607" y="2196223"/>
            <a:ext cx="16297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05FE30C-4E93-38F0-AB13-A96791B93D14}"/>
              </a:ext>
            </a:extLst>
          </p:cNvPr>
          <p:cNvCxnSpPr/>
          <p:nvPr/>
        </p:nvCxnSpPr>
        <p:spPr>
          <a:xfrm>
            <a:off x="4903607" y="4434651"/>
            <a:ext cx="1619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665083-36C7-03E9-1C18-D960A327E3AA}"/>
              </a:ext>
            </a:extLst>
          </p:cNvPr>
          <p:cNvCxnSpPr/>
          <p:nvPr/>
        </p:nvCxnSpPr>
        <p:spPr>
          <a:xfrm>
            <a:off x="490330" y="0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856350-75DE-E8E7-2B68-E02741908290}"/>
              </a:ext>
            </a:extLst>
          </p:cNvPr>
          <p:cNvCxnSpPr>
            <a:cxnSpLocks/>
            <a:stCxn id="5" idx="3"/>
            <a:endCxn id="14" idx="2"/>
          </p:cNvCxnSpPr>
          <p:nvPr/>
        </p:nvCxnSpPr>
        <p:spPr>
          <a:xfrm flipV="1">
            <a:off x="8452034" y="2158590"/>
            <a:ext cx="595127" cy="170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1056B4C-ECC5-959F-0A8A-B078BFE7C7BE}"/>
              </a:ext>
            </a:extLst>
          </p:cNvPr>
          <p:cNvCxnSpPr>
            <a:cxnSpLocks/>
          </p:cNvCxnSpPr>
          <p:nvPr/>
        </p:nvCxnSpPr>
        <p:spPr>
          <a:xfrm>
            <a:off x="8567479" y="4747266"/>
            <a:ext cx="4796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076A72-76B5-2B42-E715-629E6245EF55}"/>
              </a:ext>
            </a:extLst>
          </p:cNvPr>
          <p:cNvCxnSpPr>
            <a:stCxn id="5" idx="2"/>
            <a:endCxn id="5" idx="2"/>
          </p:cNvCxnSpPr>
          <p:nvPr/>
        </p:nvCxnSpPr>
        <p:spPr>
          <a:xfrm>
            <a:off x="7484626" y="279848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128E59-E061-7178-D4ED-0EB0389A58A2}"/>
              </a:ext>
            </a:extLst>
          </p:cNvPr>
          <p:cNvCxnSpPr>
            <a:stCxn id="5" idx="2"/>
          </p:cNvCxnSpPr>
          <p:nvPr/>
        </p:nvCxnSpPr>
        <p:spPr>
          <a:xfrm flipH="1">
            <a:off x="7484624" y="2798487"/>
            <a:ext cx="2" cy="38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12F91BA-1130-B5A0-1EA5-03CE1BC25A78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7566990" y="3575060"/>
            <a:ext cx="1" cy="321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6719F61-33E1-C3A5-E731-2FFF681F2D85}"/>
              </a:ext>
            </a:extLst>
          </p:cNvPr>
          <p:cNvCxnSpPr/>
          <p:nvPr/>
        </p:nvCxnSpPr>
        <p:spPr>
          <a:xfrm>
            <a:off x="7500728" y="3187147"/>
            <a:ext cx="3140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04064E-1ABF-3C69-DAF0-5337FEBFBEDF}"/>
              </a:ext>
            </a:extLst>
          </p:cNvPr>
          <p:cNvCxnSpPr/>
          <p:nvPr/>
        </p:nvCxnSpPr>
        <p:spPr>
          <a:xfrm>
            <a:off x="7566990" y="3558973"/>
            <a:ext cx="3074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7FC4942-7190-260D-7259-7CC792472048}"/>
              </a:ext>
            </a:extLst>
          </p:cNvPr>
          <p:cNvSpPr txBox="1"/>
          <p:nvPr/>
        </p:nvSpPr>
        <p:spPr>
          <a:xfrm>
            <a:off x="3144840" y="0"/>
            <a:ext cx="6303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Physical Architecture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86F07D-4D0E-57F6-16E2-BFB468831A2E}"/>
              </a:ext>
            </a:extLst>
          </p:cNvPr>
          <p:cNvSpPr/>
          <p:nvPr/>
        </p:nvSpPr>
        <p:spPr>
          <a:xfrm>
            <a:off x="1961322" y="795130"/>
            <a:ext cx="10005391" cy="51550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A blue whale with a container ship">
            <a:extLst>
              <a:ext uri="{FF2B5EF4-FFF2-40B4-BE49-F238E27FC236}">
                <a16:creationId xmlns:a16="http://schemas.microsoft.com/office/drawing/2014/main" id="{5A8E07EA-6C04-A770-9899-1ABB89295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97543" y="826122"/>
            <a:ext cx="1106950" cy="705597"/>
          </a:xfrm>
          <a:prstGeom prst="rect">
            <a:avLst/>
          </a:prstGeom>
        </p:spPr>
      </p:pic>
      <p:pic>
        <p:nvPicPr>
          <p:cNvPr id="46" name="Picture 45" descr="A blue whale with a container ship">
            <a:extLst>
              <a:ext uri="{FF2B5EF4-FFF2-40B4-BE49-F238E27FC236}">
                <a16:creationId xmlns:a16="http://schemas.microsoft.com/office/drawing/2014/main" id="{E5058D50-266F-9680-11E3-E579B914A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03597" y="5355639"/>
            <a:ext cx="1078132" cy="59457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7A5D4F1-8DE7-7B94-89E9-3D0EEC95164B}"/>
              </a:ext>
            </a:extLst>
          </p:cNvPr>
          <p:cNvSpPr txBox="1"/>
          <p:nvPr/>
        </p:nvSpPr>
        <p:spPr>
          <a:xfrm>
            <a:off x="3415561" y="8962980"/>
            <a:ext cx="6096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manas.tech/blog/2015/12/15/logging-for-rails-apps-in-docker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49" name="Picture 48" descr="A blue hexagon with a white wheel in the center">
            <a:extLst>
              <a:ext uri="{FF2B5EF4-FFF2-40B4-BE49-F238E27FC236}">
                <a16:creationId xmlns:a16="http://schemas.microsoft.com/office/drawing/2014/main" id="{D50C10C7-D389-10B1-62D4-545AFE7D2B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989981" y="832656"/>
            <a:ext cx="1145343" cy="87671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62A8A85-DDA1-CEF2-1963-2019E8C4F8E4}"/>
              </a:ext>
            </a:extLst>
          </p:cNvPr>
          <p:cNvSpPr txBox="1"/>
          <p:nvPr/>
        </p:nvSpPr>
        <p:spPr>
          <a:xfrm>
            <a:off x="0" y="6858000"/>
            <a:ext cx="3314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x8795278.blogspot.com/2021/05/kubernetes-auto-scaling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2852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6D8D97-C7C4-5D02-25E4-30A874845CEC}"/>
              </a:ext>
            </a:extLst>
          </p:cNvPr>
          <p:cNvSpPr/>
          <p:nvPr/>
        </p:nvSpPr>
        <p:spPr>
          <a:xfrm>
            <a:off x="3207533" y="1033261"/>
            <a:ext cx="1659987" cy="4586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5DF59E-09A7-132A-E07F-041A2AA461E9}"/>
              </a:ext>
            </a:extLst>
          </p:cNvPr>
          <p:cNvSpPr txBox="1"/>
          <p:nvPr/>
        </p:nvSpPr>
        <p:spPr>
          <a:xfrm>
            <a:off x="3243621" y="2481755"/>
            <a:ext cx="16599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API</a:t>
            </a:r>
          </a:p>
          <a:p>
            <a:r>
              <a:rPr lang="en-US" sz="3200" dirty="0"/>
              <a:t>Gateway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D29B1-244A-C167-101D-A4E30AFE8B1C}"/>
              </a:ext>
            </a:extLst>
          </p:cNvPr>
          <p:cNvSpPr/>
          <p:nvPr/>
        </p:nvSpPr>
        <p:spPr>
          <a:xfrm>
            <a:off x="6533321" y="1557130"/>
            <a:ext cx="1934817" cy="1245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23A9F-9A38-B49B-C74D-AA7F086FFCA3}"/>
              </a:ext>
            </a:extLst>
          </p:cNvPr>
          <p:cNvSpPr/>
          <p:nvPr/>
        </p:nvSpPr>
        <p:spPr>
          <a:xfrm>
            <a:off x="6533321" y="3896139"/>
            <a:ext cx="2067339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6EBAEE17-1080-6BFA-646F-EEEC11A08B49}"/>
              </a:ext>
            </a:extLst>
          </p:cNvPr>
          <p:cNvSpPr/>
          <p:nvPr/>
        </p:nvSpPr>
        <p:spPr>
          <a:xfrm>
            <a:off x="9037372" y="4234070"/>
            <a:ext cx="742121" cy="88789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5A57841E-D4F1-EC45-1999-08C8E1ECE457}"/>
              </a:ext>
            </a:extLst>
          </p:cNvPr>
          <p:cNvSpPr/>
          <p:nvPr/>
        </p:nvSpPr>
        <p:spPr>
          <a:xfrm>
            <a:off x="9047161" y="1714642"/>
            <a:ext cx="742121" cy="88789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7095610B-6FC0-F158-F931-8022A88D1C2B}"/>
              </a:ext>
            </a:extLst>
          </p:cNvPr>
          <p:cNvSpPr/>
          <p:nvPr/>
        </p:nvSpPr>
        <p:spPr>
          <a:xfrm>
            <a:off x="10641496" y="1921565"/>
            <a:ext cx="742121" cy="280946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F36240-F250-89DC-1EE1-3644233796D6}"/>
              </a:ext>
            </a:extLst>
          </p:cNvPr>
          <p:cNvSpPr txBox="1"/>
          <p:nvPr/>
        </p:nvSpPr>
        <p:spPr>
          <a:xfrm>
            <a:off x="6824870" y="4234070"/>
            <a:ext cx="138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Attendance - Microservice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B5A0B1-02B5-3F86-CF68-6153DC897007}"/>
              </a:ext>
            </a:extLst>
          </p:cNvPr>
          <p:cNvSpPr txBox="1"/>
          <p:nvPr/>
        </p:nvSpPr>
        <p:spPr>
          <a:xfrm>
            <a:off x="6754018" y="1835424"/>
            <a:ext cx="1493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Swipe -Microservice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9A5053-3B2F-1668-1B4F-DE3302D590BC}"/>
              </a:ext>
            </a:extLst>
          </p:cNvPr>
          <p:cNvSpPr txBox="1"/>
          <p:nvPr/>
        </p:nvSpPr>
        <p:spPr>
          <a:xfrm>
            <a:off x="9175608" y="2011557"/>
            <a:ext cx="61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A8D2A8-5978-FA68-F53F-8A37844A2035}"/>
              </a:ext>
            </a:extLst>
          </p:cNvPr>
          <p:cNvSpPr txBox="1"/>
          <p:nvPr/>
        </p:nvSpPr>
        <p:spPr>
          <a:xfrm>
            <a:off x="9155826" y="4511069"/>
            <a:ext cx="61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F03203-30A9-7B48-625A-23B9BFD5718E}"/>
              </a:ext>
            </a:extLst>
          </p:cNvPr>
          <p:cNvSpPr txBox="1"/>
          <p:nvPr/>
        </p:nvSpPr>
        <p:spPr>
          <a:xfrm rot="5400000">
            <a:off x="10080402" y="3141629"/>
            <a:ext cx="189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Kafka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7E4E1-6C4B-1856-575C-C99ED018CE9A}"/>
              </a:ext>
            </a:extLst>
          </p:cNvPr>
          <p:cNvSpPr/>
          <p:nvPr/>
        </p:nvSpPr>
        <p:spPr>
          <a:xfrm>
            <a:off x="374679" y="2211598"/>
            <a:ext cx="1033670" cy="824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A8CC66-FE16-ACAE-6F48-FB793A51DC40}"/>
              </a:ext>
            </a:extLst>
          </p:cNvPr>
          <p:cNvSpPr/>
          <p:nvPr/>
        </p:nvSpPr>
        <p:spPr>
          <a:xfrm>
            <a:off x="372214" y="3940289"/>
            <a:ext cx="1033670" cy="8914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F8C22B-CCAC-EE98-EA6D-07A93980C2CE}"/>
              </a:ext>
            </a:extLst>
          </p:cNvPr>
          <p:cNvSpPr txBox="1"/>
          <p:nvPr/>
        </p:nvSpPr>
        <p:spPr>
          <a:xfrm>
            <a:off x="538142" y="2438939"/>
            <a:ext cx="80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47D744-4486-0C3B-1803-F5048F783B6C}"/>
              </a:ext>
            </a:extLst>
          </p:cNvPr>
          <p:cNvSpPr txBox="1"/>
          <p:nvPr/>
        </p:nvSpPr>
        <p:spPr>
          <a:xfrm>
            <a:off x="437322" y="4212067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7FD2F9-D897-634C-8C7D-7069478CDF3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1408349" y="2623605"/>
            <a:ext cx="1736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2266CE-4249-6968-AE1D-9E7360637F2F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378226" y="4396733"/>
            <a:ext cx="1752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0FA5C0-55D6-6123-E5AC-1B970E076147}"/>
              </a:ext>
            </a:extLst>
          </p:cNvPr>
          <p:cNvCxnSpPr/>
          <p:nvPr/>
        </p:nvCxnSpPr>
        <p:spPr>
          <a:xfrm>
            <a:off x="4903607" y="2196223"/>
            <a:ext cx="16297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05FE30C-4E93-38F0-AB13-A96791B93D14}"/>
              </a:ext>
            </a:extLst>
          </p:cNvPr>
          <p:cNvCxnSpPr/>
          <p:nvPr/>
        </p:nvCxnSpPr>
        <p:spPr>
          <a:xfrm>
            <a:off x="4903607" y="4434651"/>
            <a:ext cx="1619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665083-36C7-03E9-1C18-D960A327E3AA}"/>
              </a:ext>
            </a:extLst>
          </p:cNvPr>
          <p:cNvCxnSpPr/>
          <p:nvPr/>
        </p:nvCxnSpPr>
        <p:spPr>
          <a:xfrm>
            <a:off x="490330" y="0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856350-75DE-E8E7-2B68-E02741908290}"/>
              </a:ext>
            </a:extLst>
          </p:cNvPr>
          <p:cNvCxnSpPr>
            <a:cxnSpLocks/>
            <a:stCxn id="5" idx="3"/>
            <a:endCxn id="14" idx="2"/>
          </p:cNvCxnSpPr>
          <p:nvPr/>
        </p:nvCxnSpPr>
        <p:spPr>
          <a:xfrm flipV="1">
            <a:off x="8468138" y="2158590"/>
            <a:ext cx="579023" cy="213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1056B4C-ECC5-959F-0A8A-B078BFE7C7BE}"/>
              </a:ext>
            </a:extLst>
          </p:cNvPr>
          <p:cNvCxnSpPr>
            <a:cxnSpLocks/>
          </p:cNvCxnSpPr>
          <p:nvPr/>
        </p:nvCxnSpPr>
        <p:spPr>
          <a:xfrm>
            <a:off x="8567479" y="4747266"/>
            <a:ext cx="4796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076A72-76B5-2B42-E715-629E6245EF55}"/>
              </a:ext>
            </a:extLst>
          </p:cNvPr>
          <p:cNvCxnSpPr>
            <a:stCxn id="5" idx="2"/>
            <a:endCxn id="5" idx="2"/>
          </p:cNvCxnSpPr>
          <p:nvPr/>
        </p:nvCxnSpPr>
        <p:spPr>
          <a:xfrm>
            <a:off x="7500730" y="280283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128E59-E061-7178-D4ED-0EB0389A58A2}"/>
              </a:ext>
            </a:extLst>
          </p:cNvPr>
          <p:cNvCxnSpPr>
            <a:stCxn id="5" idx="2"/>
          </p:cNvCxnSpPr>
          <p:nvPr/>
        </p:nvCxnSpPr>
        <p:spPr>
          <a:xfrm flipH="1">
            <a:off x="7500728" y="2802834"/>
            <a:ext cx="2" cy="38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12F91BA-1130-B5A0-1EA5-03CE1BC25A78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7566990" y="3575060"/>
            <a:ext cx="1" cy="321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6719F61-33E1-C3A5-E731-2FFF681F2D85}"/>
              </a:ext>
            </a:extLst>
          </p:cNvPr>
          <p:cNvCxnSpPr/>
          <p:nvPr/>
        </p:nvCxnSpPr>
        <p:spPr>
          <a:xfrm>
            <a:off x="7500728" y="3187147"/>
            <a:ext cx="3140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04064E-1ABF-3C69-DAF0-5337FEBFBEDF}"/>
              </a:ext>
            </a:extLst>
          </p:cNvPr>
          <p:cNvCxnSpPr/>
          <p:nvPr/>
        </p:nvCxnSpPr>
        <p:spPr>
          <a:xfrm>
            <a:off x="7566990" y="3558973"/>
            <a:ext cx="3074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7FC4942-7190-260D-7259-7CC792472048}"/>
              </a:ext>
            </a:extLst>
          </p:cNvPr>
          <p:cNvSpPr txBox="1"/>
          <p:nvPr/>
        </p:nvSpPr>
        <p:spPr>
          <a:xfrm>
            <a:off x="3144840" y="0"/>
            <a:ext cx="6303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Business Context Diagram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86F07D-4D0E-57F6-16E2-BFB468831A2E}"/>
              </a:ext>
            </a:extLst>
          </p:cNvPr>
          <p:cNvSpPr/>
          <p:nvPr/>
        </p:nvSpPr>
        <p:spPr>
          <a:xfrm>
            <a:off x="1961322" y="795130"/>
            <a:ext cx="10005391" cy="51550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E61558-2A43-2F4F-2C93-72391358CCC3}"/>
              </a:ext>
            </a:extLst>
          </p:cNvPr>
          <p:cNvSpPr txBox="1"/>
          <p:nvPr/>
        </p:nvSpPr>
        <p:spPr>
          <a:xfrm>
            <a:off x="3432313" y="0"/>
            <a:ext cx="47310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EDA Strategy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E1670AB1-6859-705B-4D37-A2F3AC97A6D5}"/>
              </a:ext>
            </a:extLst>
          </p:cNvPr>
          <p:cNvSpPr/>
          <p:nvPr/>
        </p:nvSpPr>
        <p:spPr>
          <a:xfrm>
            <a:off x="4678017" y="1616765"/>
            <a:ext cx="1417983" cy="406841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4FFD1-4B7D-D56D-E6C2-EC1811995581}"/>
              </a:ext>
            </a:extLst>
          </p:cNvPr>
          <p:cNvSpPr txBox="1"/>
          <p:nvPr/>
        </p:nvSpPr>
        <p:spPr>
          <a:xfrm rot="5400000">
            <a:off x="3772476" y="3336669"/>
            <a:ext cx="3162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 Bus</a:t>
            </a:r>
          </a:p>
          <a:p>
            <a:pPr algn="ctr"/>
            <a:r>
              <a:rPr lang="en-US" dirty="0"/>
              <a:t>(Kafka Message Broker)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B51375-C945-4FE4-69FE-B8C0452BF7A4}"/>
              </a:ext>
            </a:extLst>
          </p:cNvPr>
          <p:cNvSpPr/>
          <p:nvPr/>
        </p:nvSpPr>
        <p:spPr>
          <a:xfrm>
            <a:off x="742122" y="2517913"/>
            <a:ext cx="2252870" cy="1258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63A227-8B05-219B-3842-B48BD1BFE845}"/>
              </a:ext>
            </a:extLst>
          </p:cNvPr>
          <p:cNvSpPr/>
          <p:nvPr/>
        </p:nvSpPr>
        <p:spPr>
          <a:xfrm>
            <a:off x="7891670" y="2517913"/>
            <a:ext cx="2252870" cy="1258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30215-3AF5-A0B0-3270-0B0FE6B590EA}"/>
              </a:ext>
            </a:extLst>
          </p:cNvPr>
          <p:cNvSpPr txBox="1"/>
          <p:nvPr/>
        </p:nvSpPr>
        <p:spPr>
          <a:xfrm>
            <a:off x="848139" y="2849217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Swipe - Microservice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466389-D7B5-6849-0A26-83C6AE2F4721}"/>
              </a:ext>
            </a:extLst>
          </p:cNvPr>
          <p:cNvSpPr txBox="1"/>
          <p:nvPr/>
        </p:nvSpPr>
        <p:spPr>
          <a:xfrm>
            <a:off x="7891670" y="2849217"/>
            <a:ext cx="225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Attendance - Microservice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62DB0C-2AD1-2227-4A19-BB92976B95FD}"/>
              </a:ext>
            </a:extLst>
          </p:cNvPr>
          <p:cNvCxnSpPr>
            <a:stCxn id="7" idx="3"/>
          </p:cNvCxnSpPr>
          <p:nvPr/>
        </p:nvCxnSpPr>
        <p:spPr>
          <a:xfrm>
            <a:off x="2994992" y="3147392"/>
            <a:ext cx="1683025" cy="2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DED5B3-E26B-4F2F-8BBA-286082213E3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096000" y="3147391"/>
            <a:ext cx="1795670" cy="24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FA8B19-5FA6-44C8-D569-8522EAFD21DC}"/>
              </a:ext>
            </a:extLst>
          </p:cNvPr>
          <p:cNvSpPr txBox="1"/>
          <p:nvPr/>
        </p:nvSpPr>
        <p:spPr>
          <a:xfrm>
            <a:off x="3135653" y="2724294"/>
            <a:ext cx="115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A5C76-A9BF-DF99-DA2B-50B2555367B4}"/>
              </a:ext>
            </a:extLst>
          </p:cNvPr>
          <p:cNvSpPr txBox="1"/>
          <p:nvPr/>
        </p:nvSpPr>
        <p:spPr>
          <a:xfrm>
            <a:off x="3101009" y="3289960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B423CA-49B5-359F-8AE2-1084E0D67B74}"/>
              </a:ext>
            </a:extLst>
          </p:cNvPr>
          <p:cNvSpPr txBox="1"/>
          <p:nvPr/>
        </p:nvSpPr>
        <p:spPr>
          <a:xfrm>
            <a:off x="6255026" y="2724294"/>
            <a:ext cx="121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4FE5A3-6BFB-1E91-44C2-CE0FBC2F20EE}"/>
              </a:ext>
            </a:extLst>
          </p:cNvPr>
          <p:cNvSpPr txBox="1"/>
          <p:nvPr/>
        </p:nvSpPr>
        <p:spPr>
          <a:xfrm>
            <a:off x="6361043" y="3289960"/>
            <a:ext cx="98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50356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5C9EAC-CDDA-C660-EDB7-B804A79780EB}"/>
              </a:ext>
            </a:extLst>
          </p:cNvPr>
          <p:cNvSpPr txBox="1"/>
          <p:nvPr/>
        </p:nvSpPr>
        <p:spPr>
          <a:xfrm>
            <a:off x="3366052" y="119269"/>
            <a:ext cx="5155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NFRS Managed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DB8FCB-0C10-D224-2868-E7714ECA5C82}"/>
              </a:ext>
            </a:extLst>
          </p:cNvPr>
          <p:cNvSpPr txBox="1"/>
          <p:nvPr/>
        </p:nvSpPr>
        <p:spPr>
          <a:xfrm>
            <a:off x="848139" y="1099930"/>
            <a:ext cx="106547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a. Scalability: The microservices architecture allows horizontal scaling of individual services to handle increased loads.</a:t>
            </a:r>
          </a:p>
          <a:p>
            <a:pPr algn="l"/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b. Reliability: Kafka provides reliable event streaming, and the use of containers ensures service availability.</a:t>
            </a:r>
          </a:p>
          <a:p>
            <a:pPr algn="l"/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c. Security: We have Implemented O-Auth2.0 authentication mechanisms to ensure the security of the services and data.</a:t>
            </a:r>
          </a:p>
          <a:p>
            <a:pPr algn="l"/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d. Performance: We can enhance the performance of application by using Kubernetes as we </a:t>
            </a:r>
            <a:r>
              <a:rPr lang="en-US" sz="2800" dirty="0">
                <a:solidFill>
                  <a:srgbClr val="374151"/>
                </a:solidFill>
                <a:latin typeface="Söhne"/>
              </a:rPr>
              <a:t>can auto-scale the application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36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CFA94C-42C2-9763-3B19-B923FC01011F}"/>
              </a:ext>
            </a:extLst>
          </p:cNvPr>
          <p:cNvSpPr txBox="1"/>
          <p:nvPr/>
        </p:nvSpPr>
        <p:spPr>
          <a:xfrm>
            <a:off x="3604590" y="106017"/>
            <a:ext cx="4744279" cy="78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Sequence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688A9-8A3B-7251-63F3-7ACAF2F7CEFA}"/>
              </a:ext>
            </a:extLst>
          </p:cNvPr>
          <p:cNvSpPr txBox="1"/>
          <p:nvPr/>
        </p:nvSpPr>
        <p:spPr>
          <a:xfrm>
            <a:off x="1007165" y="1139687"/>
            <a:ext cx="103897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Swipe In:</a:t>
            </a:r>
          </a:p>
          <a:p>
            <a:r>
              <a:rPr lang="en-US" dirty="0"/>
              <a:t>      Employee -&gt; Swipe-Microservice: Send Swipe-In Request-&gt; Save Swipe-In details to database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b. Swipe Out: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      Employee -&gt; Swipe-Microservice: Send Swipe-Out Request-&gt; </a:t>
            </a:r>
            <a:r>
              <a:rPr lang="en-US" dirty="0"/>
              <a:t>Save Swipe-Out details to database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c. Calculate Total Hours: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      Swipe-Microservice -&gt; Get Swipe Events from database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      Swipe-Microservice -&gt; Calculate total number of hours.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      Kafka -&gt; Attendance-Microservice : Receive Attendance details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      Attendance-Microservice -&gt; Save date to Database     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     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3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512551-261A-E5BA-3C90-81C0DD2B4E47}"/>
              </a:ext>
            </a:extLst>
          </p:cNvPr>
          <p:cNvSpPr txBox="1"/>
          <p:nvPr/>
        </p:nvSpPr>
        <p:spPr>
          <a:xfrm>
            <a:off x="2584174" y="0"/>
            <a:ext cx="6718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DDD &amp; Bounded Context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19023-E93A-CE1D-2A7E-E7071D97E5AF}"/>
              </a:ext>
            </a:extLst>
          </p:cNvPr>
          <p:cNvSpPr/>
          <p:nvPr/>
        </p:nvSpPr>
        <p:spPr>
          <a:xfrm>
            <a:off x="2173357" y="1129748"/>
            <a:ext cx="8123582" cy="4598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2F3CBB-670D-089B-B7AA-E2F287D3D936}"/>
              </a:ext>
            </a:extLst>
          </p:cNvPr>
          <p:cNvSpPr/>
          <p:nvPr/>
        </p:nvSpPr>
        <p:spPr>
          <a:xfrm>
            <a:off x="2438399" y="1541072"/>
            <a:ext cx="3286539" cy="32467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8A06CB-2701-B6CA-E6F6-FFBFDD414009}"/>
              </a:ext>
            </a:extLst>
          </p:cNvPr>
          <p:cNvSpPr/>
          <p:nvPr/>
        </p:nvSpPr>
        <p:spPr>
          <a:xfrm>
            <a:off x="6612836" y="1541072"/>
            <a:ext cx="3405808" cy="32467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9E4AD-1D78-82EA-2C08-4E5C77F5D39C}"/>
              </a:ext>
            </a:extLst>
          </p:cNvPr>
          <p:cNvSpPr/>
          <p:nvPr/>
        </p:nvSpPr>
        <p:spPr>
          <a:xfrm>
            <a:off x="2822713" y="2067339"/>
            <a:ext cx="1113183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753F5F-57B8-8434-AFAE-8BDA22516FDF}"/>
              </a:ext>
            </a:extLst>
          </p:cNvPr>
          <p:cNvSpPr/>
          <p:nvPr/>
        </p:nvSpPr>
        <p:spPr>
          <a:xfrm>
            <a:off x="4419600" y="2067339"/>
            <a:ext cx="1113183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6D4DAA-1EC5-4867-D081-3CA3A556CA54}"/>
              </a:ext>
            </a:extLst>
          </p:cNvPr>
          <p:cNvSpPr/>
          <p:nvPr/>
        </p:nvSpPr>
        <p:spPr>
          <a:xfrm>
            <a:off x="3326296" y="3467173"/>
            <a:ext cx="15505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77F043-5E78-3D0B-B35E-2E246E363AEB}"/>
              </a:ext>
            </a:extLst>
          </p:cNvPr>
          <p:cNvSpPr/>
          <p:nvPr/>
        </p:nvSpPr>
        <p:spPr>
          <a:xfrm>
            <a:off x="7600119" y="2067339"/>
            <a:ext cx="1656521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F102EE-E026-8DC2-1BC3-A67232A56F1A}"/>
              </a:ext>
            </a:extLst>
          </p:cNvPr>
          <p:cNvSpPr/>
          <p:nvPr/>
        </p:nvSpPr>
        <p:spPr>
          <a:xfrm>
            <a:off x="7600119" y="3429000"/>
            <a:ext cx="1663144" cy="8878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3FC009-5063-01DD-D694-154F15BB59DF}"/>
              </a:ext>
            </a:extLst>
          </p:cNvPr>
          <p:cNvSpPr txBox="1"/>
          <p:nvPr/>
        </p:nvSpPr>
        <p:spPr>
          <a:xfrm>
            <a:off x="2822713" y="2292626"/>
            <a:ext cx="111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04F3FD-68E3-AB72-F420-27BBBB22A5BC}"/>
              </a:ext>
            </a:extLst>
          </p:cNvPr>
          <p:cNvSpPr txBox="1"/>
          <p:nvPr/>
        </p:nvSpPr>
        <p:spPr>
          <a:xfrm>
            <a:off x="4611755" y="2247108"/>
            <a:ext cx="111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3DFECD-C962-D84D-E531-38BDCDC322D9}"/>
              </a:ext>
            </a:extLst>
          </p:cNvPr>
          <p:cNvSpPr txBox="1"/>
          <p:nvPr/>
        </p:nvSpPr>
        <p:spPr>
          <a:xfrm>
            <a:off x="3644348" y="3522453"/>
            <a:ext cx="1550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Producer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D820F1-1E8B-27E6-9042-1E9F7344D7C7}"/>
              </a:ext>
            </a:extLst>
          </p:cNvPr>
          <p:cNvSpPr txBox="1"/>
          <p:nvPr/>
        </p:nvSpPr>
        <p:spPr>
          <a:xfrm>
            <a:off x="7858539" y="2247108"/>
            <a:ext cx="139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Attendance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FFCC14-5EFE-0556-C40F-F5F7110E2E11}"/>
              </a:ext>
            </a:extLst>
          </p:cNvPr>
          <p:cNvSpPr txBox="1"/>
          <p:nvPr/>
        </p:nvSpPr>
        <p:spPr>
          <a:xfrm>
            <a:off x="8030817" y="3549782"/>
            <a:ext cx="1225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Consumer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41393-ADAE-FEC2-E13E-62AF97B38A27}"/>
              </a:ext>
            </a:extLst>
          </p:cNvPr>
          <p:cNvSpPr txBox="1"/>
          <p:nvPr/>
        </p:nvSpPr>
        <p:spPr>
          <a:xfrm>
            <a:off x="4876800" y="1129748"/>
            <a:ext cx="257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 Store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81065A-A727-E94A-6954-463B54C229F7}"/>
              </a:ext>
            </a:extLst>
          </p:cNvPr>
          <p:cNvSpPr txBox="1"/>
          <p:nvPr/>
        </p:nvSpPr>
        <p:spPr>
          <a:xfrm>
            <a:off x="2935360" y="1619540"/>
            <a:ext cx="225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Swipe - Microservice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3A3C44-63FF-295B-FE07-02429F5419B3}"/>
              </a:ext>
            </a:extLst>
          </p:cNvPr>
          <p:cNvSpPr txBox="1"/>
          <p:nvPr/>
        </p:nvSpPr>
        <p:spPr>
          <a:xfrm>
            <a:off x="7123042" y="1606391"/>
            <a:ext cx="270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Attendance - Microservice</a:t>
            </a:r>
          </a:p>
        </p:txBody>
      </p:sp>
    </p:spTree>
    <p:extLst>
      <p:ext uri="{BB962C8B-B14F-4D97-AF65-F5344CB8AC3E}">
        <p14:creationId xmlns:p14="http://schemas.microsoft.com/office/powerpoint/2010/main" val="336405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0CC445-E03C-4FE6-2318-7D3664948F48}"/>
              </a:ext>
            </a:extLst>
          </p:cNvPr>
          <p:cNvSpPr txBox="1"/>
          <p:nvPr/>
        </p:nvSpPr>
        <p:spPr>
          <a:xfrm>
            <a:off x="4094922" y="89452"/>
            <a:ext cx="3988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ER Diagram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54040-DF2B-D25B-36CE-597CE7372515}"/>
              </a:ext>
            </a:extLst>
          </p:cNvPr>
          <p:cNvSpPr/>
          <p:nvPr/>
        </p:nvSpPr>
        <p:spPr>
          <a:xfrm>
            <a:off x="1152937" y="2153478"/>
            <a:ext cx="1736035" cy="2729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F5FDB7-4D77-8D28-4AE3-BDDC6B0F17B2}"/>
              </a:ext>
            </a:extLst>
          </p:cNvPr>
          <p:cNvSpPr/>
          <p:nvPr/>
        </p:nvSpPr>
        <p:spPr>
          <a:xfrm>
            <a:off x="4704522" y="2153478"/>
            <a:ext cx="1669773" cy="2729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EF84-6D07-6F3E-9029-3FEEBC0C0A0A}"/>
              </a:ext>
            </a:extLst>
          </p:cNvPr>
          <p:cNvSpPr/>
          <p:nvPr/>
        </p:nvSpPr>
        <p:spPr>
          <a:xfrm>
            <a:off x="8189845" y="2015193"/>
            <a:ext cx="1669772" cy="2729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354F0-51F9-A346-B278-F8E00BEE257C}"/>
              </a:ext>
            </a:extLst>
          </p:cNvPr>
          <p:cNvSpPr txBox="1"/>
          <p:nvPr/>
        </p:nvSpPr>
        <p:spPr>
          <a:xfrm>
            <a:off x="8348869" y="2799809"/>
            <a:ext cx="12589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</a:t>
            </a:r>
            <a:br>
              <a:rPr lang="en-US" dirty="0"/>
            </a:br>
            <a:r>
              <a:rPr lang="en-US" dirty="0" err="1"/>
              <a:t>total_hours</a:t>
            </a:r>
            <a:endParaRPr lang="en-US" dirty="0"/>
          </a:p>
          <a:p>
            <a:r>
              <a:rPr lang="en-US" dirty="0"/>
              <a:t>date</a:t>
            </a:r>
          </a:p>
          <a:p>
            <a:r>
              <a:rPr lang="en-US" dirty="0" err="1"/>
              <a:t>userId</a:t>
            </a:r>
            <a:endParaRPr lang="en-US" dirty="0"/>
          </a:p>
          <a:p>
            <a:r>
              <a:rPr lang="en-US" dirty="0"/>
              <a:t>attendance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81A8F8-6511-597D-54C6-9C68A1E8BFB3}"/>
              </a:ext>
            </a:extLst>
          </p:cNvPr>
          <p:cNvSpPr txBox="1"/>
          <p:nvPr/>
        </p:nvSpPr>
        <p:spPr>
          <a:xfrm>
            <a:off x="1334328" y="2836254"/>
            <a:ext cx="14395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</a:t>
            </a:r>
          </a:p>
          <a:p>
            <a:r>
              <a:rPr lang="en-US" dirty="0" err="1"/>
              <a:t>user_id</a:t>
            </a:r>
            <a:r>
              <a:rPr lang="en-US" dirty="0"/>
              <a:t> 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time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12D6C-CFB7-45F3-F195-63C1157DC316}"/>
              </a:ext>
            </a:extLst>
          </p:cNvPr>
          <p:cNvSpPr txBox="1"/>
          <p:nvPr/>
        </p:nvSpPr>
        <p:spPr>
          <a:xfrm>
            <a:off x="4826275" y="2930603"/>
            <a:ext cx="150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dob</a:t>
            </a:r>
          </a:p>
          <a:p>
            <a:r>
              <a:rPr lang="en-US" dirty="0"/>
              <a:t>city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3F0EDB-24A2-2B82-EF19-C1A20875F647}"/>
              </a:ext>
            </a:extLst>
          </p:cNvPr>
          <p:cNvSpPr txBox="1"/>
          <p:nvPr/>
        </p:nvSpPr>
        <p:spPr>
          <a:xfrm>
            <a:off x="1162051" y="2252870"/>
            <a:ext cx="172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swipe_details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A4ECD7-AF7B-196E-DA2F-22B499E177E7}"/>
              </a:ext>
            </a:extLst>
          </p:cNvPr>
          <p:cNvSpPr txBox="1"/>
          <p:nvPr/>
        </p:nvSpPr>
        <p:spPr>
          <a:xfrm>
            <a:off x="4788591" y="2218875"/>
            <a:ext cx="157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employee_details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2E30B8-FDC9-152C-A5FE-C72EA2BEAF64}"/>
              </a:ext>
            </a:extLst>
          </p:cNvPr>
          <p:cNvSpPr txBox="1"/>
          <p:nvPr/>
        </p:nvSpPr>
        <p:spPr>
          <a:xfrm>
            <a:off x="8309113" y="2153478"/>
            <a:ext cx="147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Attendance_details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5705C7-A1B5-481A-68C6-6770FCAF6D6C}"/>
              </a:ext>
            </a:extLst>
          </p:cNvPr>
          <p:cNvCxnSpPr/>
          <p:nvPr/>
        </p:nvCxnSpPr>
        <p:spPr>
          <a:xfrm>
            <a:off x="1162050" y="2622202"/>
            <a:ext cx="1726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69BDBE-948E-25B6-009F-F5DF5E26C0C3}"/>
              </a:ext>
            </a:extLst>
          </p:cNvPr>
          <p:cNvCxnSpPr>
            <a:cxnSpLocks/>
          </p:cNvCxnSpPr>
          <p:nvPr/>
        </p:nvCxnSpPr>
        <p:spPr>
          <a:xfrm>
            <a:off x="4704522" y="2836254"/>
            <a:ext cx="1669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56A4A-1092-D7A2-1B51-4C9F708D19DA}"/>
              </a:ext>
            </a:extLst>
          </p:cNvPr>
          <p:cNvCxnSpPr>
            <a:cxnSpLocks/>
          </p:cNvCxnSpPr>
          <p:nvPr/>
        </p:nvCxnSpPr>
        <p:spPr>
          <a:xfrm flipV="1">
            <a:off x="8189845" y="2782957"/>
            <a:ext cx="1696277" cy="16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F47DFB-4BA4-A992-0CF0-3B38601C35FC}"/>
              </a:ext>
            </a:extLst>
          </p:cNvPr>
          <p:cNvCxnSpPr>
            <a:cxnSpLocks/>
          </p:cNvCxnSpPr>
          <p:nvPr/>
        </p:nvCxnSpPr>
        <p:spPr>
          <a:xfrm flipH="1">
            <a:off x="2869094" y="3139615"/>
            <a:ext cx="1720301" cy="24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EB6580-4B90-7357-5B04-AC77AB886B7C}"/>
              </a:ext>
            </a:extLst>
          </p:cNvPr>
          <p:cNvCxnSpPr>
            <a:cxnSpLocks/>
          </p:cNvCxnSpPr>
          <p:nvPr/>
        </p:nvCxnSpPr>
        <p:spPr>
          <a:xfrm>
            <a:off x="6449665" y="3139615"/>
            <a:ext cx="1693797" cy="53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22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290</Words>
  <Application>Microsoft Office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Chirag Ahuja</dc:creator>
  <cp:lastModifiedBy>Chirag Ahuja</cp:lastModifiedBy>
  <cp:revision>18</cp:revision>
  <dcterms:created xsi:type="dcterms:W3CDTF">2023-07-19T15:04:18Z</dcterms:created>
  <dcterms:modified xsi:type="dcterms:W3CDTF">2023-07-19T18:45:43Z</dcterms:modified>
</cp:coreProperties>
</file>