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roid Sans Fallback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6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D3B03D9-00BF-4A3F-8E11-BD7B95170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3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56ADE695-4EC0-4D0F-9279-56B17DC3A293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22CB345F-EE64-4627-96CA-588406228EF2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2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BF6E0741-0B53-4392-85EE-7D223D0F574E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3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7FA3A689-FDA7-498C-BA86-A2EBC8656D44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4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2CAEE1D3-7908-4D81-9538-5F34955CEDAF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E85B5AF4-00F4-4482-A9BC-9286373218C2}" type="slidenum">
              <a:rPr lang="en-US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eaLnBrk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6450" y="554038"/>
            <a:ext cx="221615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54038"/>
            <a:ext cx="6500812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75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1979613"/>
            <a:ext cx="4062412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975" y="1979613"/>
            <a:ext cx="4064000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6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7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758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5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9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23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4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554038"/>
            <a:ext cx="2212975" cy="5808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54038"/>
            <a:ext cx="6488112" cy="5808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53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9275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6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8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54038"/>
            <a:ext cx="88534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9362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54038"/>
            <a:ext cx="88534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979613"/>
            <a:ext cx="8278812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503238" y="554038"/>
            <a:ext cx="8855075" cy="1262062"/>
          </a:xfrm>
          <a:custGeom>
            <a:avLst/>
            <a:gdLst>
              <a:gd name="T0" fmla="*/ 8855075 w 8855075"/>
              <a:gd name="T1" fmla="*/ 631031 h 1262062"/>
              <a:gd name="T2" fmla="*/ 4427538 w 8855075"/>
              <a:gd name="T3" fmla="*/ 1262062 h 1262062"/>
              <a:gd name="T4" fmla="*/ 0 w 8855075"/>
              <a:gd name="T5" fmla="*/ 631031 h 1262062"/>
              <a:gd name="T6" fmla="*/ 4427538 w 8855075"/>
              <a:gd name="T7" fmla="*/ 0 h 12620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855075"/>
              <a:gd name="T13" fmla="*/ 0 h 1262062"/>
              <a:gd name="T14" fmla="*/ 8855075 w 8855075"/>
              <a:gd name="T15" fmla="*/ 1262062 h 126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5075" h="1262062">
                <a:moveTo>
                  <a:pt x="0" y="0"/>
                </a:moveTo>
                <a:lnTo>
                  <a:pt x="24600" y="0"/>
                </a:lnTo>
                <a:lnTo>
                  <a:pt x="24600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792163" y="1979613"/>
            <a:ext cx="8280400" cy="4384675"/>
          </a:xfrm>
          <a:custGeom>
            <a:avLst/>
            <a:gdLst>
              <a:gd name="T0" fmla="*/ 8280400 w 8280400"/>
              <a:gd name="T1" fmla="*/ 2192338 h 4384675"/>
              <a:gd name="T2" fmla="*/ 4140200 w 8280400"/>
              <a:gd name="T3" fmla="*/ 4384675 h 4384675"/>
              <a:gd name="T4" fmla="*/ 0 w 8280400"/>
              <a:gd name="T5" fmla="*/ 2192338 h 4384675"/>
              <a:gd name="T6" fmla="*/ 4140200 w 8280400"/>
              <a:gd name="T7" fmla="*/ 0 h 43846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280400"/>
              <a:gd name="T13" fmla="*/ 0 h 4384675"/>
              <a:gd name="T14" fmla="*/ 8280400 w 8280400"/>
              <a:gd name="T15" fmla="*/ 4384675 h 4384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80400" h="4384675">
                <a:moveTo>
                  <a:pt x="0" y="0"/>
                </a:moveTo>
                <a:lnTo>
                  <a:pt x="23000" y="0"/>
                </a:lnTo>
                <a:lnTo>
                  <a:pt x="23000" y="12179"/>
                </a:lnTo>
                <a:lnTo>
                  <a:pt x="0" y="121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4005263" y="511175"/>
            <a:ext cx="25193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>
                <a:solidFill>
                  <a:srgbClr val="000000"/>
                </a:solidFill>
              </a:rPr>
              <a:t>Music Men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54038"/>
            <a:ext cx="88550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Application Description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1979613"/>
            <a:ext cx="8280400" cy="4384675"/>
          </a:xfrm>
        </p:spPr>
        <p:txBody>
          <a:bodyPr tIns="28224"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What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A brick-and-mortar music store database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It tracks the inventory and customer info for the store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Why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It's different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It's potentially useful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It went with the group name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54038"/>
            <a:ext cx="88550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The Data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1979613"/>
            <a:ext cx="8280400" cy="4384675"/>
          </a:xfrm>
        </p:spPr>
        <p:txBody>
          <a:bodyPr tIns="28224"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database is original; so is the data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instruments – orchestral candidates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accessories – whatever we could remember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people – characters in an old TV show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The orders – Instruments used in the TV show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2525713" y="1214438"/>
            <a:ext cx="8855075" cy="1262062"/>
          </a:xfrm>
          <a:custGeom>
            <a:avLst/>
            <a:gdLst>
              <a:gd name="T0" fmla="*/ 8855075 w 8855075"/>
              <a:gd name="T1" fmla="*/ 631031 h 1262062"/>
              <a:gd name="T2" fmla="*/ 4427538 w 8855075"/>
              <a:gd name="T3" fmla="*/ 1262062 h 1262062"/>
              <a:gd name="T4" fmla="*/ 0 w 8855075"/>
              <a:gd name="T5" fmla="*/ 631031 h 1262062"/>
              <a:gd name="T6" fmla="*/ 4427538 w 8855075"/>
              <a:gd name="T7" fmla="*/ 0 h 12620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855075"/>
              <a:gd name="T13" fmla="*/ 0 h 1262062"/>
              <a:gd name="T14" fmla="*/ 8855075 w 8855075"/>
              <a:gd name="T15" fmla="*/ 1262062 h 126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5075" h="1262062">
                <a:moveTo>
                  <a:pt x="0" y="0"/>
                </a:moveTo>
                <a:lnTo>
                  <a:pt x="24600" y="0"/>
                </a:lnTo>
                <a:lnTo>
                  <a:pt x="24600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554038"/>
            <a:ext cx="88550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 The Database Design</a:t>
            </a:r>
            <a:br>
              <a:rPr lang="en-US" smtClean="0"/>
            </a:br>
            <a:endParaRPr lang="en-US" smtClean="0"/>
          </a:p>
        </p:txBody>
      </p:sp>
      <p:pic>
        <p:nvPicPr>
          <p:cNvPr id="6149" name="Picture 5" descr="C:\Users\chirag\Documents\cs157B\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1570037"/>
            <a:ext cx="65246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54038"/>
            <a:ext cx="88550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Using Hibernate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1979613"/>
            <a:ext cx="8280400" cy="4384675"/>
          </a:xfrm>
        </p:spPr>
        <p:txBody>
          <a:bodyPr tIns="28224"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Pros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Once setup, you can effectively ignore a completed class (OO friendly)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Cons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Difficult to configure (first-time)</a:t>
            </a:r>
          </a:p>
          <a:p>
            <a:pPr marL="863600" lvl="1" indent="-323850" eaLnBrk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Issues with string-based Foreign Keys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503238" y="554038"/>
            <a:ext cx="8855075" cy="1262062"/>
          </a:xfrm>
          <a:custGeom>
            <a:avLst/>
            <a:gdLst>
              <a:gd name="T0" fmla="*/ 8855075 w 8855075"/>
              <a:gd name="T1" fmla="*/ 631031 h 1262062"/>
              <a:gd name="T2" fmla="*/ 4427538 w 8855075"/>
              <a:gd name="T3" fmla="*/ 1262062 h 1262062"/>
              <a:gd name="T4" fmla="*/ 0 w 8855075"/>
              <a:gd name="T5" fmla="*/ 631031 h 1262062"/>
              <a:gd name="T6" fmla="*/ 4427538 w 8855075"/>
              <a:gd name="T7" fmla="*/ 0 h 12620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855075"/>
              <a:gd name="T13" fmla="*/ 0 h 1262062"/>
              <a:gd name="T14" fmla="*/ 8855075 w 8855075"/>
              <a:gd name="T15" fmla="*/ 1262062 h 126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5075" h="1262062">
                <a:moveTo>
                  <a:pt x="0" y="0"/>
                </a:moveTo>
                <a:lnTo>
                  <a:pt x="24600" y="0"/>
                </a:lnTo>
                <a:lnTo>
                  <a:pt x="24600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792163" y="1979613"/>
            <a:ext cx="8280400" cy="4384675"/>
          </a:xfrm>
          <a:custGeom>
            <a:avLst/>
            <a:gdLst>
              <a:gd name="T0" fmla="*/ 8280400 w 8280400"/>
              <a:gd name="T1" fmla="*/ 2192338 h 4384675"/>
              <a:gd name="T2" fmla="*/ 4140200 w 8280400"/>
              <a:gd name="T3" fmla="*/ 4384675 h 4384675"/>
              <a:gd name="T4" fmla="*/ 0 w 8280400"/>
              <a:gd name="T5" fmla="*/ 2192338 h 4384675"/>
              <a:gd name="T6" fmla="*/ 4140200 w 8280400"/>
              <a:gd name="T7" fmla="*/ 0 h 43846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280400"/>
              <a:gd name="T13" fmla="*/ 0 h 4384675"/>
              <a:gd name="T14" fmla="*/ 8280400 w 8280400"/>
              <a:gd name="T15" fmla="*/ 4384675 h 4384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80400" h="4384675">
                <a:moveTo>
                  <a:pt x="0" y="0"/>
                </a:moveTo>
                <a:lnTo>
                  <a:pt x="23000" y="0"/>
                </a:lnTo>
                <a:lnTo>
                  <a:pt x="23000" y="12179"/>
                </a:lnTo>
                <a:lnTo>
                  <a:pt x="0" y="121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2830513" y="1000125"/>
            <a:ext cx="46513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>
                <a:solidFill>
                  <a:srgbClr val="000000"/>
                </a:solidFill>
              </a:rPr>
              <a:t>DEMO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Custom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Droid Sans Fallback</vt:lpstr>
      <vt:lpstr>Times New Roman</vt:lpstr>
      <vt:lpstr>DejaVu Sans</vt:lpstr>
      <vt:lpstr>Wingdings</vt:lpstr>
      <vt:lpstr>Symbol</vt:lpstr>
      <vt:lpstr>Office Theme</vt:lpstr>
      <vt:lpstr>1_Office Theme</vt:lpstr>
      <vt:lpstr>PowerPoint Presentation</vt:lpstr>
      <vt:lpstr>Application Description</vt:lpstr>
      <vt:lpstr>The Data</vt:lpstr>
      <vt:lpstr> The Database Design </vt:lpstr>
      <vt:lpstr>Using Hibernate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</dc:creator>
  <cp:lastModifiedBy>chirag</cp:lastModifiedBy>
  <cp:revision>2</cp:revision>
  <cp:lastPrinted>1601-01-01T00:00:00Z</cp:lastPrinted>
  <dcterms:created xsi:type="dcterms:W3CDTF">1601-01-01T00:00:00Z</dcterms:created>
  <dcterms:modified xsi:type="dcterms:W3CDTF">2013-02-19T10:48:46Z</dcterms:modified>
</cp:coreProperties>
</file>