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FMCG Sales Data Quality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2025-07-04 21:24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    • Total Records Processed: 5,100</a:t>
            </a:r>
          </a:p>
          <a:p>
            <a:r>
              <a:t>        • Data Quality Score: 91.71%</a:t>
            </a:r>
          </a:p>
          <a:p>
            <a:r>
              <a:t>        • Clean Records: 4,677</a:t>
            </a:r>
          </a:p>
          <a:p>
            <a:r>
              <a:t>        • Issues Identified: 423</a:t>
            </a:r>
          </a:p>
          <a:p>
            <a:r>
              <a:t>        </a:t>
            </a:r>
          </a:p>
          <a:p>
            <a:r>
              <a:t>        Key Findings:</a:t>
            </a:r>
          </a:p>
          <a:p>
            <a:r>
              <a:t>        • Duplicate Rate: 5.04%</a:t>
            </a:r>
          </a:p>
          <a:p>
            <a:r>
              <a:t>        • Missing Value Rate: 1.0%</a:t>
            </a:r>
          </a:p>
          <a:p>
            <a:r>
              <a:t>        • Outlier Rate: 2.25%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    Data Quality Improvements:</a:t>
            </a:r>
          </a:p>
          <a:p>
            <a:r>
              <a:t>        • Implement real-time validation at data entry points</a:t>
            </a:r>
          </a:p>
          <a:p>
            <a:r>
              <a:t>        • Establish automated duplicate detection processes</a:t>
            </a:r>
          </a:p>
          <a:p>
            <a:r>
              <a:t>        • Create data quality monitoring dashboards</a:t>
            </a:r>
          </a:p>
          <a:p>
            <a:r>
              <a:t>        • Develop SLA for data quality metrics (target: &gt;95%)</a:t>
            </a:r>
          </a:p>
          <a:p>
            <a:r>
              <a:t>        </a:t>
            </a:r>
          </a:p>
          <a:p>
            <a:r>
              <a:t>        Process Enhancements:</a:t>
            </a:r>
          </a:p>
          <a:p>
            <a:r>
              <a:t>        • Schedule daily validation runs</a:t>
            </a:r>
          </a:p>
          <a:p>
            <a:r>
              <a:t>        • Implement exception handling for outliers</a:t>
            </a:r>
          </a:p>
          <a:p>
            <a:r>
              <a:t>        • Create automated alerts for quality threshold breaches</a:t>
            </a:r>
          </a:p>
          <a:p>
            <a:r>
              <a:t>        • Establish data governance protocols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