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3004800" cy="73152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E8264D-8E62-4046-985E-980BD895BA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50160" y="1711440"/>
            <a:ext cx="1170360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50160" y="3927240"/>
            <a:ext cx="1170360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AB876D-3245-49BE-B15F-3C44177443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50160" y="17114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647040" y="17114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50160" y="39272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647040" y="39272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E0D041-78B2-4F02-9B48-84099FC623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50160" y="1711440"/>
            <a:ext cx="37684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07280" y="1711440"/>
            <a:ext cx="37684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564760" y="1711440"/>
            <a:ext cx="37684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50160" y="3927240"/>
            <a:ext cx="37684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607280" y="3927240"/>
            <a:ext cx="37684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564760" y="3927240"/>
            <a:ext cx="37684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5E0D28-4BD1-4BBC-80D7-9C74ACB7C8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50160" y="1711440"/>
            <a:ext cx="1170360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1C055E-E0B8-427B-9EC4-D47ECC2A1B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50160" y="1711440"/>
            <a:ext cx="1170360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9E5242-049A-4244-9F56-09040B22EE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50160" y="1711440"/>
            <a:ext cx="571104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647040" y="1711440"/>
            <a:ext cx="571104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6B923F-459D-4FDD-901B-3704AAEA7E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48E30F-F152-47FA-9F3B-878A0EDC52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50160" y="291600"/>
            <a:ext cx="11703600" cy="56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5F0667-D2C1-4084-8A04-52FE0C9D28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50160" y="17114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647040" y="1711440"/>
            <a:ext cx="571104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50160" y="39272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79B99A-59C9-4777-9784-2AA3E8847B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50160" y="1711440"/>
            <a:ext cx="571104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647040" y="17114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647040" y="39272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943DA9-5C55-40F9-9B20-1FCEA55C61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50160" y="17114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647040" y="1711440"/>
            <a:ext cx="571104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50160" y="3927240"/>
            <a:ext cx="1170360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2E21EA-BF34-4E0C-8489-1ED57A706B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421520" y="6803280"/>
            <a:ext cx="41612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2"/>
          </p:nvPr>
        </p:nvSpPr>
        <p:spPr>
          <a:xfrm>
            <a:off x="650160" y="6803280"/>
            <a:ext cx="299088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363600" y="6803280"/>
            <a:ext cx="299088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50160" y="291600"/>
            <a:ext cx="117036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50160" y="1711440"/>
            <a:ext cx="1170360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object 2" descr=""/>
          <p:cNvPicPr/>
          <p:nvPr/>
        </p:nvPicPr>
        <p:blipFill>
          <a:blip r:embed="rId1"/>
          <a:srcRect l="0" t="0" r="21290" b="33917"/>
          <a:stretch/>
        </p:blipFill>
        <p:spPr>
          <a:xfrm>
            <a:off x="0" y="0"/>
            <a:ext cx="13004280" cy="7086240"/>
          </a:xfrm>
          <a:prstGeom prst="rect">
            <a:avLst/>
          </a:prstGeom>
          <a:ln w="0">
            <a:noFill/>
          </a:ln>
        </p:spPr>
      </p:pic>
      <p:sp>
        <p:nvSpPr>
          <p:cNvPr id="42" name="TextBox 3"/>
          <p:cNvSpPr/>
          <p:nvPr/>
        </p:nvSpPr>
        <p:spPr>
          <a:xfrm>
            <a:off x="711360" y="1981080"/>
            <a:ext cx="10515240" cy="4661640"/>
          </a:xfrm>
          <a:prstGeom prst="rect">
            <a:avLst/>
          </a:prstGeom>
          <a:solidFill>
            <a:srgbClr val="0e28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6000" spc="-1" strike="noStrike">
                <a:solidFill>
                  <a:srgbClr val="ffffff"/>
                </a:solidFill>
                <a:latin typeface="Calibri"/>
              </a:rPr>
              <a:t>Implement a chatbot for the college admissions assistant app </a:t>
            </a: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6000" spc="-1" strike="noStrike">
              <a:latin typeface="Arial"/>
            </a:endParaRPr>
          </a:p>
        </p:txBody>
      </p:sp>
      <p:sp>
        <p:nvSpPr>
          <p:cNvPr id="43" name="TextBox 4"/>
          <p:cNvSpPr/>
          <p:nvPr/>
        </p:nvSpPr>
        <p:spPr>
          <a:xfrm>
            <a:off x="8712360" y="4648320"/>
            <a:ext cx="21333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CHIRAG DUA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19BCE1061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object 2" descr=""/>
          <p:cNvPicPr/>
          <p:nvPr/>
        </p:nvPicPr>
        <p:blipFill>
          <a:blip r:embed="rId1"/>
          <a:srcRect l="0" t="0" r="0" b="9377"/>
          <a:stretch/>
        </p:blipFill>
        <p:spPr>
          <a:xfrm>
            <a:off x="0" y="0"/>
            <a:ext cx="1300428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object 2" descr=""/>
          <p:cNvPicPr/>
          <p:nvPr/>
        </p:nvPicPr>
        <p:blipFill>
          <a:blip r:embed="rId1"/>
          <a:srcRect l="0" t="0" r="0" b="6253"/>
          <a:stretch/>
        </p:blipFill>
        <p:spPr>
          <a:xfrm>
            <a:off x="0" y="0"/>
            <a:ext cx="1300428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object 2" descr=""/>
          <p:cNvPicPr/>
          <p:nvPr/>
        </p:nvPicPr>
        <p:blipFill>
          <a:blip r:embed="rId1"/>
          <a:srcRect l="0" t="0" r="0" b="9377"/>
          <a:stretch/>
        </p:blipFill>
        <p:spPr>
          <a:xfrm>
            <a:off x="0" y="0"/>
            <a:ext cx="1300428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3004280" cy="4066560"/>
          </a:xfrm>
          <a:prstGeom prst="rect">
            <a:avLst/>
          </a:prstGeom>
          <a:ln w="0">
            <a:noFill/>
          </a:ln>
        </p:spPr>
      </p:pic>
      <p:pic>
        <p:nvPicPr>
          <p:cNvPr id="56" name="object 3" descr=""/>
          <p:cNvPicPr/>
          <p:nvPr/>
        </p:nvPicPr>
        <p:blipFill>
          <a:blip r:embed="rId2"/>
          <a:stretch/>
        </p:blipFill>
        <p:spPr>
          <a:xfrm>
            <a:off x="0" y="4118040"/>
            <a:ext cx="13004280" cy="3120120"/>
          </a:xfrm>
          <a:prstGeom prst="rect">
            <a:avLst/>
          </a:prstGeom>
          <a:ln w="0">
            <a:noFill/>
          </a:ln>
        </p:spPr>
      </p:pic>
      <p:sp>
        <p:nvSpPr>
          <p:cNvPr id="57" name="object 4"/>
          <p:cNvSpPr/>
          <p:nvPr/>
        </p:nvSpPr>
        <p:spPr>
          <a:xfrm>
            <a:off x="4556520" y="4527360"/>
            <a:ext cx="835200" cy="69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US" sz="1700" spc="-7" strike="noStrike">
                <a:solidFill>
                  <a:srgbClr val="2b75b1"/>
                </a:solidFill>
                <a:latin typeface="Times New Roman"/>
              </a:rPr>
              <a:t>City</a:t>
            </a:r>
            <a:endParaRPr b="0" lang="en-IN" sz="17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84"/>
              </a:spcBef>
              <a:buNone/>
            </a:pPr>
            <a:r>
              <a:rPr b="0" lang="en-US" sz="1700" spc="-21" strike="noStrike">
                <a:solidFill>
                  <a:srgbClr val="2b75b1"/>
                </a:solidFill>
                <a:latin typeface="Times New Roman"/>
              </a:rPr>
              <a:t>Check</a:t>
            </a:r>
            <a:r>
              <a:rPr b="0" lang="en-US" sz="1700" spc="174" strike="noStrike">
                <a:solidFill>
                  <a:srgbClr val="2b75b1"/>
                </a:solidFill>
                <a:latin typeface="Times New Roman"/>
              </a:rPr>
              <a:t> </a:t>
            </a:r>
            <a:r>
              <a:rPr b="0" lang="en-US" sz="1700" spc="4" strike="noStrike">
                <a:solidFill>
                  <a:srgbClr val="2b75b1"/>
                </a:solidFill>
                <a:latin typeface="Times New Roman"/>
              </a:rPr>
              <a:t>In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58" name="object 5"/>
          <p:cNvSpPr/>
          <p:nvPr/>
        </p:nvSpPr>
        <p:spPr>
          <a:xfrm>
            <a:off x="5937840" y="4118400"/>
            <a:ext cx="204948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collage admission</a:t>
            </a:r>
            <a:endParaRPr b="0" lang="en-IN" sz="1700" spc="-1" strike="noStrike">
              <a:latin typeface="Arial"/>
            </a:endParaRPr>
          </a:p>
          <a:p>
            <a:pPr marL="618480">
              <a:lnSpc>
                <a:spcPct val="100000"/>
              </a:lnSpc>
              <a:spcBef>
                <a:spcPts val="1485"/>
              </a:spcBef>
              <a:buNone/>
            </a:pPr>
            <a:r>
              <a:rPr b="0" lang="en-US" sz="1700" spc="72" strike="noStrike">
                <a:solidFill>
                  <a:srgbClr val="2b75b1"/>
                </a:solidFill>
                <a:latin typeface="Times New Roman"/>
              </a:rPr>
              <a:t>New</a:t>
            </a:r>
            <a:r>
              <a:rPr b="0" lang="en-US" sz="1700" spc="69" strike="noStrike">
                <a:solidFill>
                  <a:srgbClr val="2b75b1"/>
                </a:solidFill>
                <a:latin typeface="Times New Roman"/>
              </a:rPr>
              <a:t> </a:t>
            </a:r>
            <a:r>
              <a:rPr b="0" lang="en-US" sz="1700" spc="4" strike="noStrike">
                <a:solidFill>
                  <a:srgbClr val="2b75b1"/>
                </a:solidFill>
                <a:latin typeface="Times New Roman"/>
              </a:rPr>
              <a:t>York</a:t>
            </a:r>
            <a:r>
              <a:rPr b="0" lang="en-US" sz="1700" spc="174" strike="noStrike">
                <a:solidFill>
                  <a:srgbClr val="2b75b1"/>
                </a:solidFill>
                <a:latin typeface="Times New Roman"/>
              </a:rPr>
              <a:t> </a:t>
            </a:r>
            <a:r>
              <a:rPr b="0" lang="en-US" sz="1700" spc="12" strike="noStrike">
                <a:solidFill>
                  <a:srgbClr val="2b75b1"/>
                </a:solidFill>
                <a:latin typeface="Times New Roman"/>
              </a:rPr>
              <a:t>City</a:t>
            </a:r>
            <a:endParaRPr b="0" lang="en-IN" sz="1700" spc="-1" strike="noStrike">
              <a:latin typeface="Arial"/>
            </a:endParaRPr>
          </a:p>
          <a:p>
            <a:pPr marL="600120">
              <a:lnSpc>
                <a:spcPct val="100000"/>
              </a:lnSpc>
              <a:spcBef>
                <a:spcPts val="1179"/>
              </a:spcBef>
              <a:buNone/>
            </a:pPr>
            <a:r>
              <a:rPr b="0" lang="en-US" sz="1600" spc="4" strike="noStrike">
                <a:solidFill>
                  <a:srgbClr val="2b75b1"/>
                </a:solidFill>
                <a:latin typeface="Arial"/>
              </a:rPr>
              <a:t>Nov</a:t>
            </a:r>
            <a:r>
              <a:rPr b="0" lang="en-US" sz="1600" spc="389" strike="noStrike">
                <a:solidFill>
                  <a:srgbClr val="2b75b1"/>
                </a:solidFill>
                <a:latin typeface="Arial"/>
              </a:rPr>
              <a:t> </a:t>
            </a:r>
            <a:r>
              <a:rPr b="0" lang="en-US" sz="1600" spc="-7" strike="noStrike">
                <a:solidFill>
                  <a:srgbClr val="2b75b1"/>
                </a:solidFill>
                <a:latin typeface="Arial"/>
              </a:rPr>
              <a:t>30th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300428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300428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300428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300428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300428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object 2" descr=""/>
          <p:cNvPicPr/>
          <p:nvPr/>
        </p:nvPicPr>
        <p:blipFill>
          <a:blip r:embed="rId1"/>
          <a:srcRect l="0" t="0" r="0" b="15623"/>
          <a:stretch/>
        </p:blipFill>
        <p:spPr>
          <a:xfrm>
            <a:off x="25560" y="76320"/>
            <a:ext cx="1300428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object 2" descr=""/>
          <p:cNvPicPr/>
          <p:nvPr/>
        </p:nvPicPr>
        <p:blipFill>
          <a:blip r:embed="rId1"/>
          <a:srcRect l="0" t="0" r="0" b="9377"/>
          <a:stretch/>
        </p:blipFill>
        <p:spPr>
          <a:xfrm>
            <a:off x="0" y="0"/>
            <a:ext cx="1300428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object 2" descr=""/>
          <p:cNvPicPr/>
          <p:nvPr/>
        </p:nvPicPr>
        <p:blipFill>
          <a:blip r:embed="rId1"/>
          <a:srcRect l="0" t="0" r="0" b="10420"/>
          <a:stretch/>
        </p:blipFill>
        <p:spPr>
          <a:xfrm>
            <a:off x="360" y="360"/>
            <a:ext cx="1300428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object 2" descr=""/>
          <p:cNvPicPr/>
          <p:nvPr/>
        </p:nvPicPr>
        <p:blipFill>
          <a:blip r:embed="rId1"/>
          <a:srcRect l="0" t="0" r="0" b="9377"/>
          <a:stretch/>
        </p:blipFill>
        <p:spPr>
          <a:xfrm>
            <a:off x="0" y="0"/>
            <a:ext cx="1300428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object 2" descr=""/>
          <p:cNvPicPr/>
          <p:nvPr/>
        </p:nvPicPr>
        <p:blipFill>
          <a:blip r:embed="rId1"/>
          <a:srcRect l="0" t="0" r="0" b="9377"/>
          <a:stretch/>
        </p:blipFill>
        <p:spPr>
          <a:xfrm>
            <a:off x="0" y="0"/>
            <a:ext cx="1300428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object 2" descr=""/>
          <p:cNvPicPr/>
          <p:nvPr/>
        </p:nvPicPr>
        <p:blipFill>
          <a:blip r:embed="rId1"/>
          <a:srcRect l="0" t="0" r="0" b="12500"/>
          <a:stretch/>
        </p:blipFill>
        <p:spPr>
          <a:xfrm>
            <a:off x="0" y="0"/>
            <a:ext cx="1300428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300428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300428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LibreOffice/7.3.5.2$Windows_X86_64 LibreOffice_project/184fe81b8c8c30d8b5082578aee2fed2ea847c01</Application>
  <AppVersion>15.0000</AppVersion>
  <Words>135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2022-04-21T14:35:00Z</dcterms:created>
  <dc:creator/>
  <dc:description/>
  <dc:language>en-IN</dc:language>
  <cp:lastModifiedBy/>
  <dcterms:modified xsi:type="dcterms:W3CDTF">2022-08-07T01:26:40Z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2022-04-21T16:30:00Z</vt:filetime>
  </property>
  <property fmtid="{D5CDD505-2E9C-101B-9397-08002B2CF9AE}" pid="3" name="ICV">
    <vt:lpwstr>879BF2CD35A54D1AB84B5F12FD50510F</vt:lpwstr>
  </property>
  <property fmtid="{D5CDD505-2E9C-101B-9397-08002B2CF9AE}" pid="4" name="KSOProductBuildVer">
    <vt:lpwstr>1033-11.2.0.11074</vt:lpwstr>
  </property>
  <property fmtid="{D5CDD505-2E9C-101B-9397-08002B2CF9AE}" pid="5" name="LastSaved">
    <vt:filetime>2022-04-21T16:30:00Z</vt:filetime>
  </property>
  <property fmtid="{D5CDD505-2E9C-101B-9397-08002B2CF9AE}" pid="6" name="PresentationFormat">
    <vt:lpwstr>Custom</vt:lpwstr>
  </property>
  <property fmtid="{D5CDD505-2E9C-101B-9397-08002B2CF9AE}" pid="7" name="Slides">
    <vt:i4>18</vt:i4>
  </property>
</Properties>
</file>