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5"/>
    <p:sldMasterId id="2147483674" r:id="rId6"/>
    <p:sldMasterId id="214748367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9C2A2A-85B9-4690-959A-155C324DB65E}">
  <a:tblStyle styleId="{2F9C2A2A-85B9-4690-959A-155C324DB65E}" styleName="Table_0">
    <a:wholeTbl>
      <a:tcTxStyle b="off" i="off">
        <a:font>
          <a:latin typeface="Verdana"/>
          <a:ea typeface="Verdana"/>
          <a:cs typeface="Verdan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Verdana"/>
          <a:ea typeface="Verdana"/>
          <a:cs typeface="Verdana"/>
        </a:font>
        <a:schemeClr val="lt1"/>
      </a:tcTxStyle>
      <a:tcStyle>
        <a:fill>
          <a:solidFill>
            <a:schemeClr val="accent1"/>
          </a:solidFill>
        </a:fill>
      </a:tcStyle>
    </a:lastCol>
    <a:firstCol>
      <a:tcTxStyle b="on" i="off">
        <a:font>
          <a:latin typeface="Verdana"/>
          <a:ea typeface="Verdana"/>
          <a:cs typeface="Verdana"/>
        </a:font>
        <a:schemeClr val="lt1"/>
      </a:tcTxStyle>
      <a:tcStyle>
        <a:fill>
          <a:solidFill>
            <a:schemeClr val="accent1"/>
          </a:solidFill>
        </a:fill>
      </a:tcStyle>
    </a:firstCol>
    <a:lastRow>
      <a:tcTxStyle b="on" i="off">
        <a:font>
          <a:latin typeface="Verdana"/>
          <a:ea typeface="Verdana"/>
          <a:cs typeface="Verdan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Verdana"/>
          <a:ea typeface="Verdana"/>
          <a:cs typeface="Verdan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85f5ea656_5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885f5ea656_5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85f5ea656_5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885f5ea656_5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85f5ea656_5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885f5ea656_5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85f5ea656_5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885f5ea656_5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85f5ea656_5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885f5ea656_5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85f5ea656_5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885f5ea656_5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85f5ea656_5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885f5ea656_5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85f5ea656_5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885f5ea656_5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85f5ea656_5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85f5ea656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85f5ea656_5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85f5ea656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85f5ea656_2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85f5ea65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85f5ea656_5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85f5ea656_5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85f5ea656_5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85f5ea656_5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85f5ea656_5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85f5ea656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85f5ea656_5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85f5ea656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85f5ea656_5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85f5ea656_5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85f5ea656_5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85f5ea656_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85f5ea656_5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85f5ea656_5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85f5ea656_5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85f5ea656_5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85f5ea65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885f5ea656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85f5ea656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885f5ea656_2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85f5ea656_3_5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85f5ea656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85f5ea656_5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885f5ea656_5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spcBef>
                <a:spcPts val="0"/>
              </a:spcBef>
              <a:spcAft>
                <a:spcPts val="0"/>
              </a:spcAft>
              <a:buClr>
                <a:srgbClr val="4CE0EA"/>
              </a:buClr>
              <a:buSzPts val="5600"/>
              <a:buFont typeface="Verdana"/>
              <a:buNone/>
              <a:defRPr b="1" sz="5600">
                <a:solidFill>
                  <a:srgbClr val="4CE0EA"/>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2"/>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Verdana"/>
              <a:buNone/>
              <a:defRPr b="0" sz="2600">
                <a:solidFill>
                  <a:schemeClr val="dk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13"/>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9" name="Google Shape;89;p13"/>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90" name="Google Shape;90;p13"/>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Verdana"/>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3"/>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Verdan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3"/>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Verdana"/>
                <a:ea typeface="Verdana"/>
                <a:cs typeface="Verdana"/>
                <a:sym typeface="Verdan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Verdana"/>
                <a:ea typeface="Verdana"/>
                <a:cs typeface="Verdana"/>
                <a:sym typeface="Verdan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Verdana"/>
                <a:ea typeface="Verdana"/>
                <a:cs typeface="Verdana"/>
                <a:sym typeface="Verdan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Verdana"/>
                <a:ea typeface="Verdana"/>
                <a:cs typeface="Verdana"/>
                <a:sym typeface="Verdan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Verdana"/>
                <a:ea typeface="Verdana"/>
                <a:cs typeface="Verdana"/>
                <a:sym typeface="Verdan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Verdana"/>
                <a:ea typeface="Verdana"/>
                <a:cs typeface="Verdana"/>
                <a:sym typeface="Verdan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Verdana"/>
                <a:ea typeface="Verdana"/>
                <a:cs typeface="Verdana"/>
                <a:sym typeface="Verdana"/>
              </a:defRPr>
            </a:lvl7pPr>
            <a:lvl8pPr lvl="7" marR="0" rtl="0" algn="l">
              <a:spcBef>
                <a:spcPts val="320"/>
              </a:spcBef>
              <a:spcAft>
                <a:spcPts val="0"/>
              </a:spcAft>
              <a:buClr>
                <a:schemeClr val="dk2"/>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spcBef>
                <a:spcPts val="280"/>
              </a:spcBef>
              <a:spcAft>
                <a:spcPts val="0"/>
              </a:spcAft>
              <a:buClr>
                <a:schemeClr val="dk2"/>
              </a:buClr>
              <a:buSzPts val="1400"/>
              <a:buFont typeface="Verdana"/>
              <a:buChar char="•"/>
              <a:defRPr b="0" i="0" sz="1400" u="none" cap="none" strike="noStrike">
                <a:solidFill>
                  <a:schemeClr val="dk1"/>
                </a:solidFill>
                <a:latin typeface="Verdana"/>
                <a:ea typeface="Verdana"/>
                <a:cs typeface="Verdana"/>
                <a:sym typeface="Verdana"/>
              </a:defRPr>
            </a:lvl9pPr>
          </a:lstStyle>
          <a:p/>
        </p:txBody>
      </p:sp>
      <p:sp>
        <p:nvSpPr>
          <p:cNvPr id="96" name="Google Shape;96;p13"/>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7" name="Google Shape;97;p13"/>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4"/>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15"/>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5"/>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4" name="Shape 114"/>
        <p:cNvGrpSpPr/>
        <p:nvPr/>
      </p:nvGrpSpPr>
      <p:grpSpPr>
        <a:xfrm>
          <a:off x="0" y="0"/>
          <a:ext cx="0" cy="0"/>
          <a:chOff x="0" y="0"/>
          <a:chExt cx="0" cy="0"/>
        </a:xfrm>
      </p:grpSpPr>
      <p:sp>
        <p:nvSpPr>
          <p:cNvPr id="115" name="Google Shape;115;p17"/>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6" name="Google Shape;116;p17"/>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0" name="Google Shape;120;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4" name="Google Shape;124;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0"/>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8" name="Google Shape;128;p20"/>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9" name="Google Shape;12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5" name="Google Shape;135;p22"/>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6" name="Google Shape;136;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3"/>
          <p:cNvSpPr txBox="1"/>
          <p:nvPr>
            <p:ph type="title"/>
          </p:nvPr>
        </p:nvSpPr>
        <p:spPr>
          <a:xfrm>
            <a:off x="311700" y="593367"/>
            <a:ext cx="8520600" cy="763500"/>
          </a:xfrm>
          <a:prstGeom prst="rect">
            <a:avLst/>
          </a:prstGeom>
        </p:spPr>
        <p:txBody>
          <a:bodyPr anchorCtr="0" anchor="b" bIns="0" lIns="0" spcFirstLastPara="1" rIns="0" wrap="square" tIns="45700">
            <a:noAutofit/>
          </a:bodyPr>
          <a:lstStyle>
            <a:lvl1pPr lvl="0" rtl="0">
              <a:spcBef>
                <a:spcPts val="0"/>
              </a:spcBef>
              <a:spcAft>
                <a:spcPts val="0"/>
              </a:spcAft>
              <a:buSzPts val="5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 name="Google Shape;24;p3"/>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lvl1pPr indent="-385445" lvl="0" marL="457200" rtl="0">
              <a:spcBef>
                <a:spcPts val="520"/>
              </a:spcBef>
              <a:spcAft>
                <a:spcPts val="0"/>
              </a:spcAft>
              <a:buSzPts val="2470"/>
              <a:buChar char="⚫"/>
              <a:defRPr/>
            </a:lvl1pPr>
            <a:lvl2pPr indent="-358140" lvl="1" marL="914400" rtl="0">
              <a:spcBef>
                <a:spcPts val="480"/>
              </a:spcBef>
              <a:spcAft>
                <a:spcPts val="0"/>
              </a:spcAft>
              <a:buSzPts val="2040"/>
              <a:buChar char="⚫"/>
              <a:defRPr/>
            </a:lvl2pPr>
            <a:lvl3pPr indent="-321944" lvl="2" marL="1371600" rtl="0">
              <a:spcBef>
                <a:spcPts val="420"/>
              </a:spcBef>
              <a:spcAft>
                <a:spcPts val="0"/>
              </a:spcAft>
              <a:buSzPts val="1470"/>
              <a:buChar char="⚫"/>
              <a:defRPr/>
            </a:lvl3pPr>
            <a:lvl4pPr indent="-311150" lvl="3" marL="1828800" rtl="0">
              <a:spcBef>
                <a:spcPts val="400"/>
              </a:spcBef>
              <a:spcAft>
                <a:spcPts val="0"/>
              </a:spcAft>
              <a:buSzPts val="1300"/>
              <a:buChar char="⚫"/>
              <a:defRPr/>
            </a:lvl4pPr>
            <a:lvl5pPr indent="-311150" lvl="4" marL="2286000" rtl="0">
              <a:spcBef>
                <a:spcPts val="400"/>
              </a:spcBef>
              <a:spcAft>
                <a:spcPts val="0"/>
              </a:spcAft>
              <a:buSzPts val="1300"/>
              <a:buChar char="⚫"/>
              <a:defRPr/>
            </a:lvl5pPr>
            <a:lvl6pPr indent="-320039" lvl="5" marL="2743200" rtl="0">
              <a:spcBef>
                <a:spcPts val="360"/>
              </a:spcBef>
              <a:spcAft>
                <a:spcPts val="0"/>
              </a:spcAft>
              <a:buSzPts val="1440"/>
              <a:buChar char="⚫"/>
              <a:defRPr/>
            </a:lvl6pPr>
            <a:lvl7pPr indent="-309879" lvl="6" marL="3200400" rtl="0">
              <a:spcBef>
                <a:spcPts val="320"/>
              </a:spcBef>
              <a:spcAft>
                <a:spcPts val="0"/>
              </a:spcAft>
              <a:buSzPts val="1280"/>
              <a:buChar char="⚫"/>
              <a:defRPr/>
            </a:lvl7pPr>
            <a:lvl8pPr indent="-330200" lvl="7" marL="3657600" rtl="0">
              <a:spcBef>
                <a:spcPts val="320"/>
              </a:spcBef>
              <a:spcAft>
                <a:spcPts val="0"/>
              </a:spcAft>
              <a:buSzPts val="1600"/>
              <a:buChar char="•"/>
              <a:defRPr/>
            </a:lvl8pPr>
            <a:lvl9pPr indent="-317500" lvl="8" marL="4114800" rtl="0">
              <a:spcBef>
                <a:spcPts val="280"/>
              </a:spcBef>
              <a:spcAft>
                <a:spcPts val="0"/>
              </a:spcAft>
              <a:buSzPts val="1400"/>
              <a:buChar char="•"/>
              <a:defRPr/>
            </a:lvl9pPr>
          </a:lstStyle>
          <a:p/>
        </p:txBody>
      </p:sp>
      <p:sp>
        <p:nvSpPr>
          <p:cNvPr id="25" name="Google Shape;25;p3"/>
          <p:cNvSpPr txBox="1"/>
          <p:nvPr>
            <p:ph idx="12" type="sldNum"/>
          </p:nvPr>
        </p:nvSpPr>
        <p:spPr>
          <a:xfrm>
            <a:off x="8472458" y="6217622"/>
            <a:ext cx="548700" cy="5247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7" name="Shape 137"/>
        <p:cNvGrpSpPr/>
        <p:nvPr/>
      </p:nvGrpSpPr>
      <p:grpSpPr>
        <a:xfrm>
          <a:off x="0" y="0"/>
          <a:ext cx="0" cy="0"/>
          <a:chOff x="0" y="0"/>
          <a:chExt cx="0" cy="0"/>
        </a:xfrm>
      </p:grpSpPr>
      <p:sp>
        <p:nvSpPr>
          <p:cNvPr id="138" name="Google Shape;138;p23"/>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9" name="Google Shape;139;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24"/>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3" name="Google Shape;143;p24"/>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4" name="Google Shape;144;p24"/>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5" name="Google Shape;145;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6" name="Shape 146"/>
        <p:cNvGrpSpPr/>
        <p:nvPr/>
      </p:nvGrpSpPr>
      <p:grpSpPr>
        <a:xfrm>
          <a:off x="0" y="0"/>
          <a:ext cx="0" cy="0"/>
          <a:chOff x="0" y="0"/>
          <a:chExt cx="0" cy="0"/>
        </a:xfrm>
      </p:grpSpPr>
      <p:sp>
        <p:nvSpPr>
          <p:cNvPr id="147" name="Google Shape;147;p25"/>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48" name="Google Shape;148;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26"/>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1" name="Google Shape;151;p26"/>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2" name="Google Shape;152;p2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3" name="Shape 153"/>
        <p:cNvGrpSpPr/>
        <p:nvPr/>
      </p:nvGrpSpPr>
      <p:grpSpPr>
        <a:xfrm>
          <a:off x="0" y="0"/>
          <a:ext cx="0" cy="0"/>
          <a:chOff x="0" y="0"/>
          <a:chExt cx="0" cy="0"/>
        </a:xfrm>
      </p:grpSpPr>
      <p:sp>
        <p:nvSpPr>
          <p:cNvPr id="154" name="Google Shape;154;p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5" name="Shape 155"/>
        <p:cNvGrpSpPr/>
        <p:nvPr/>
      </p:nvGrpSpPr>
      <p:grpSpPr>
        <a:xfrm>
          <a:off x="0" y="0"/>
          <a:ext cx="0" cy="0"/>
          <a:chOff x="0" y="0"/>
          <a:chExt cx="0" cy="0"/>
        </a:xfrm>
      </p:grpSpPr>
      <p:sp>
        <p:nvSpPr>
          <p:cNvPr id="156" name="Google Shape;156;p28"/>
          <p:cNvSpPr txBox="1"/>
          <p:nvPr>
            <p:ph type="title"/>
          </p:nvPr>
        </p:nvSpPr>
        <p:spPr>
          <a:xfrm>
            <a:off x="304800" y="457200"/>
            <a:ext cx="8686800" cy="837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28"/>
          <p:cNvSpPr txBox="1"/>
          <p:nvPr>
            <p:ph idx="1" type="body"/>
          </p:nvPr>
        </p:nvSpPr>
        <p:spPr>
          <a:xfrm>
            <a:off x="304800" y="1554162"/>
            <a:ext cx="8686800" cy="4526100"/>
          </a:xfrm>
          <a:prstGeom prst="rect">
            <a:avLst/>
          </a:prstGeom>
          <a:noFill/>
          <a:ln>
            <a:noFill/>
          </a:ln>
        </p:spPr>
        <p:txBody>
          <a:bodyPr anchorCtr="0" anchor="t" bIns="45700" lIns="91425" spcFirstLastPara="1" rIns="91425" wrap="square" tIns="45700">
            <a:noAutofit/>
          </a:bodyPr>
          <a:lstStyle>
            <a:lvl1pPr indent="-308610" lvl="0" marL="457200" rtl="0" algn="l">
              <a:spcBef>
                <a:spcPts val="360"/>
              </a:spcBef>
              <a:spcAft>
                <a:spcPts val="0"/>
              </a:spcAft>
              <a:buSzPts val="1260"/>
              <a:buChar char="●"/>
              <a:defRPr/>
            </a:lvl1pPr>
            <a:lvl2pPr indent="-308610" lvl="1" marL="914400" rtl="0" algn="l">
              <a:spcBef>
                <a:spcPts val="1600"/>
              </a:spcBef>
              <a:spcAft>
                <a:spcPts val="0"/>
              </a:spcAft>
              <a:buSzPts val="1260"/>
              <a:buChar char="○"/>
              <a:defRPr/>
            </a:lvl2pPr>
            <a:lvl3pPr indent="-308610" lvl="2" marL="1371600" rtl="0" algn="l">
              <a:spcBef>
                <a:spcPts val="1600"/>
              </a:spcBef>
              <a:spcAft>
                <a:spcPts val="0"/>
              </a:spcAft>
              <a:buSzPts val="1260"/>
              <a:buChar char="■"/>
              <a:defRPr/>
            </a:lvl3pPr>
            <a:lvl4pPr indent="-308610" lvl="3" marL="1828800" rtl="0" algn="l">
              <a:spcBef>
                <a:spcPts val="1600"/>
              </a:spcBef>
              <a:spcAft>
                <a:spcPts val="0"/>
              </a:spcAft>
              <a:buSzPts val="1260"/>
              <a:buChar char="●"/>
              <a:defRPr/>
            </a:lvl4pPr>
            <a:lvl5pPr indent="-297179" lvl="4" marL="2286000" rtl="0" algn="l">
              <a:spcBef>
                <a:spcPts val="1600"/>
              </a:spcBef>
              <a:spcAft>
                <a:spcPts val="0"/>
              </a:spcAft>
              <a:buSzPts val="1080"/>
              <a:buChar char="○"/>
              <a:defRPr/>
            </a:lvl5pPr>
            <a:lvl6pPr indent="-297179" lvl="5" marL="2743200" rtl="0" algn="l">
              <a:spcBef>
                <a:spcPts val="1600"/>
              </a:spcBef>
              <a:spcAft>
                <a:spcPts val="0"/>
              </a:spcAft>
              <a:buSzPts val="1080"/>
              <a:buChar char="■"/>
              <a:defRPr/>
            </a:lvl6pPr>
            <a:lvl7pPr indent="-297179" lvl="6" marL="3200400" rtl="0" algn="l">
              <a:spcBef>
                <a:spcPts val="1600"/>
              </a:spcBef>
              <a:spcAft>
                <a:spcPts val="0"/>
              </a:spcAft>
              <a:buSzPts val="1080"/>
              <a:buChar char="●"/>
              <a:defRPr/>
            </a:lvl7pPr>
            <a:lvl8pPr indent="-297179" lvl="7" marL="3657600" rtl="0" algn="l">
              <a:spcBef>
                <a:spcPts val="1600"/>
              </a:spcBef>
              <a:spcAft>
                <a:spcPts val="0"/>
              </a:spcAft>
              <a:buSzPts val="1080"/>
              <a:buChar char="○"/>
              <a:defRPr/>
            </a:lvl8pPr>
            <a:lvl9pPr indent="-297179" lvl="8" marL="4114800" rtl="0" algn="l">
              <a:spcBef>
                <a:spcPts val="1600"/>
              </a:spcBef>
              <a:spcAft>
                <a:spcPts val="1600"/>
              </a:spcAft>
              <a:buSzPts val="1080"/>
              <a:buChar char="■"/>
              <a:defRPr/>
            </a:lvl9pPr>
          </a:lstStyle>
          <a:p/>
        </p:txBody>
      </p:sp>
      <p:sp>
        <p:nvSpPr>
          <p:cNvPr id="158" name="Google Shape;158;p28"/>
          <p:cNvSpPr txBox="1"/>
          <p:nvPr>
            <p:ph idx="10" type="dt"/>
          </p:nvPr>
        </p:nvSpPr>
        <p:spPr>
          <a:xfrm>
            <a:off x="6477000" y="76200"/>
            <a:ext cx="2514600" cy="288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28"/>
          <p:cNvSpPr txBox="1"/>
          <p:nvPr>
            <p:ph idx="11" type="ftr"/>
          </p:nvPr>
        </p:nvSpPr>
        <p:spPr>
          <a:xfrm>
            <a:off x="3581400" y="76200"/>
            <a:ext cx="2895600" cy="2889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p28"/>
          <p:cNvSpPr txBox="1"/>
          <p:nvPr>
            <p:ph idx="12" type="sldNum"/>
          </p:nvPr>
        </p:nvSpPr>
        <p:spPr>
          <a:xfrm>
            <a:off x="8229600" y="6473952"/>
            <a:ext cx="759000" cy="246900"/>
          </a:xfrm>
          <a:prstGeom prst="rect">
            <a:avLst/>
          </a:prstGeom>
          <a:noFill/>
          <a:ln>
            <a:noFill/>
          </a:ln>
        </p:spPr>
        <p:txBody>
          <a:bodyPr anchorCtr="0" anchor="t"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5"/>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3" name="Shape 43"/>
        <p:cNvGrpSpPr/>
        <p:nvPr/>
      </p:nvGrpSpPr>
      <p:grpSpPr>
        <a:xfrm>
          <a:off x="0" y="0"/>
          <a:ext cx="0" cy="0"/>
          <a:chOff x="0" y="0"/>
          <a:chExt cx="0" cy="0"/>
        </a:xfrm>
      </p:grpSpPr>
      <p:sp>
        <p:nvSpPr>
          <p:cNvPr id="44" name="Google Shape;44;p6"/>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spcBef>
                <a:spcPts val="0"/>
              </a:spcBef>
              <a:spcAft>
                <a:spcPts val="0"/>
              </a:spcAft>
              <a:buClr>
                <a:srgbClr val="4CE0EA"/>
              </a:buClr>
              <a:buSzPts val="5600"/>
              <a:buFont typeface="Verdana"/>
              <a:buNone/>
              <a:defRPr b="1" sz="5600">
                <a:solidFill>
                  <a:srgbClr val="4CE0EA"/>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9" name="Shape 49"/>
        <p:cNvGrpSpPr/>
        <p:nvPr/>
      </p:nvGrpSpPr>
      <p:grpSpPr>
        <a:xfrm>
          <a:off x="0" y="0"/>
          <a:ext cx="0" cy="0"/>
          <a:chOff x="0" y="0"/>
          <a:chExt cx="0" cy="0"/>
        </a:xfrm>
      </p:grpSpPr>
      <p:sp>
        <p:nvSpPr>
          <p:cNvPr id="50" name="Google Shape;50;p7"/>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Verdana"/>
              <a:buNone/>
              <a:defRPr b="1" sz="5600" cap="none">
                <a:solidFill>
                  <a:srgbClr val="4AE3AC"/>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8"/>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8"/>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5000"/>
              <a:buFont typeface="Verdan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9"/>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9"/>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9"/>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0"/>
          <p:cNvSpPr txBox="1"/>
          <p:nvPr>
            <p:ph type="title"/>
          </p:nvPr>
        </p:nvSpPr>
        <p:spPr>
          <a:xfrm>
            <a:off x="457200" y="704088"/>
            <a:ext cx="8305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5000"/>
              <a:buFont typeface="Verdana"/>
              <a:buNone/>
              <a:defRPr b="0" sz="5000">
                <a:solidFill>
                  <a:schemeClr val="dk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13.xml"/><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4.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7" name="Google Shape;7;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8" name="Google Shape;8;p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Clr>
                <a:schemeClr val="lt2"/>
              </a:buClr>
              <a:buSzPts val="5000"/>
              <a:buFont typeface="Verdana"/>
              <a:buNone/>
              <a:defRPr b="0" i="0" sz="5000" u="none" cap="none" strike="noStrike">
                <a:solidFill>
                  <a:schemeClr val="lt2"/>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Verdana"/>
                <a:ea typeface="Verdana"/>
                <a:cs typeface="Verdana"/>
                <a:sym typeface="Verdan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Verdana"/>
                <a:ea typeface="Verdana"/>
                <a:cs typeface="Verdana"/>
                <a:sym typeface="Verdan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Verdana"/>
                <a:ea typeface="Verdana"/>
                <a:cs typeface="Verdana"/>
                <a:sym typeface="Verdan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Verdana"/>
                <a:ea typeface="Verdana"/>
                <a:cs typeface="Verdana"/>
                <a:sym typeface="Verdan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Verdana"/>
                <a:ea typeface="Verdana"/>
                <a:cs typeface="Verdana"/>
                <a:sym typeface="Verdan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Verdana"/>
                <a:ea typeface="Verdana"/>
                <a:cs typeface="Verdana"/>
                <a:sym typeface="Verdan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Verdana"/>
                <a:ea typeface="Verdana"/>
                <a:cs typeface="Verdana"/>
                <a:sym typeface="Verdana"/>
              </a:defRPr>
            </a:lvl7pPr>
            <a:lvl8pPr indent="-330200" lvl="7" marL="3657600" marR="0" rtl="0" algn="l">
              <a:spcBef>
                <a:spcPts val="320"/>
              </a:spcBef>
              <a:spcAft>
                <a:spcPts val="0"/>
              </a:spcAft>
              <a:buClr>
                <a:schemeClr val="lt2"/>
              </a:buClr>
              <a:buSzPts val="1600"/>
              <a:buFont typeface="Verdana"/>
              <a:buChar char="•"/>
              <a:defRPr b="0" i="0" sz="1600" u="none" cap="none" strike="noStrike">
                <a:solidFill>
                  <a:schemeClr val="lt1"/>
                </a:solidFill>
                <a:latin typeface="Verdana"/>
                <a:ea typeface="Verdana"/>
                <a:cs typeface="Verdana"/>
                <a:sym typeface="Verdana"/>
              </a:defRPr>
            </a:lvl8pPr>
            <a:lvl9pPr indent="-317500" lvl="8" marL="4114800" marR="0" rtl="0" algn="l">
              <a:spcBef>
                <a:spcPts val="280"/>
              </a:spcBef>
              <a:spcAft>
                <a:spcPts val="0"/>
              </a:spcAft>
              <a:buClr>
                <a:schemeClr val="lt2"/>
              </a:buClr>
              <a:buSzPts val="1400"/>
              <a:buFont typeface="Verdana"/>
              <a:buChar char="•"/>
              <a:defRPr b="0" i="0" sz="1400" u="none" cap="none" strike="noStrike">
                <a:solidFill>
                  <a:schemeClr val="lt1"/>
                </a:solidFill>
                <a:latin typeface="Verdana"/>
                <a:ea typeface="Verdana"/>
                <a:cs typeface="Verdana"/>
                <a:sym typeface="Verdana"/>
              </a:defRPr>
            </a:lvl9pPr>
          </a:lstStyle>
          <a:p/>
        </p:txBody>
      </p:sp>
      <p:sp>
        <p:nvSpPr>
          <p:cNvPr id="10" name="Google Shape;10;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1" name="Google Shape;11;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2" name="Google Shape;12;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Verdana"/>
                <a:ea typeface="Verdana"/>
                <a:cs typeface="Verdana"/>
                <a:sym typeface="Verdana"/>
              </a:defRPr>
            </a:lvl1pPr>
            <a:lvl2pPr indent="0" lvl="1" marL="0" marR="0" rtl="0" algn="r">
              <a:spcBef>
                <a:spcPts val="0"/>
              </a:spcBef>
              <a:buNone/>
              <a:defRPr b="0" i="0" sz="1200" u="none" cap="none" strike="noStrike">
                <a:solidFill>
                  <a:srgbClr val="D0E9ED"/>
                </a:solidFill>
                <a:latin typeface="Verdana"/>
                <a:ea typeface="Verdana"/>
                <a:cs typeface="Verdana"/>
                <a:sym typeface="Verdana"/>
              </a:defRPr>
            </a:lvl2pPr>
            <a:lvl3pPr indent="0" lvl="2" marL="0" marR="0" rtl="0" algn="r">
              <a:spcBef>
                <a:spcPts val="0"/>
              </a:spcBef>
              <a:buNone/>
              <a:defRPr b="0" i="0" sz="1200" u="none" cap="none" strike="noStrike">
                <a:solidFill>
                  <a:srgbClr val="D0E9ED"/>
                </a:solidFill>
                <a:latin typeface="Verdana"/>
                <a:ea typeface="Verdana"/>
                <a:cs typeface="Verdana"/>
                <a:sym typeface="Verdana"/>
              </a:defRPr>
            </a:lvl3pPr>
            <a:lvl4pPr indent="0" lvl="3" marL="0" marR="0" rtl="0" algn="r">
              <a:spcBef>
                <a:spcPts val="0"/>
              </a:spcBef>
              <a:buNone/>
              <a:defRPr b="0" i="0" sz="1200" u="none" cap="none" strike="noStrike">
                <a:solidFill>
                  <a:srgbClr val="D0E9ED"/>
                </a:solidFill>
                <a:latin typeface="Verdana"/>
                <a:ea typeface="Verdana"/>
                <a:cs typeface="Verdana"/>
                <a:sym typeface="Verdana"/>
              </a:defRPr>
            </a:lvl4pPr>
            <a:lvl5pPr indent="0" lvl="4" marL="0" marR="0" rtl="0" algn="r">
              <a:spcBef>
                <a:spcPts val="0"/>
              </a:spcBef>
              <a:buNone/>
              <a:defRPr b="0" i="0" sz="1200" u="none" cap="none" strike="noStrike">
                <a:solidFill>
                  <a:srgbClr val="D0E9ED"/>
                </a:solidFill>
                <a:latin typeface="Verdana"/>
                <a:ea typeface="Verdana"/>
                <a:cs typeface="Verdana"/>
                <a:sym typeface="Verdana"/>
              </a:defRPr>
            </a:lvl5pPr>
            <a:lvl6pPr indent="0" lvl="5" marL="0" marR="0" rtl="0" algn="r">
              <a:spcBef>
                <a:spcPts val="0"/>
              </a:spcBef>
              <a:buNone/>
              <a:defRPr b="0" i="0" sz="1200" u="none" cap="none" strike="noStrike">
                <a:solidFill>
                  <a:srgbClr val="D0E9ED"/>
                </a:solidFill>
                <a:latin typeface="Verdana"/>
                <a:ea typeface="Verdana"/>
                <a:cs typeface="Verdana"/>
                <a:sym typeface="Verdana"/>
              </a:defRPr>
            </a:lvl6pPr>
            <a:lvl7pPr indent="0" lvl="6" marL="0" marR="0" rtl="0" algn="r">
              <a:spcBef>
                <a:spcPts val="0"/>
              </a:spcBef>
              <a:buNone/>
              <a:defRPr b="0" i="0" sz="1200" u="none" cap="none" strike="noStrike">
                <a:solidFill>
                  <a:srgbClr val="D0E9ED"/>
                </a:solidFill>
                <a:latin typeface="Verdana"/>
                <a:ea typeface="Verdana"/>
                <a:cs typeface="Verdana"/>
                <a:sym typeface="Verdana"/>
              </a:defRPr>
            </a:lvl7pPr>
            <a:lvl8pPr indent="0" lvl="7" marL="0" marR="0" rtl="0" algn="r">
              <a:spcBef>
                <a:spcPts val="0"/>
              </a:spcBef>
              <a:buNone/>
              <a:defRPr b="0" i="0" sz="1200" u="none" cap="none" strike="noStrike">
                <a:solidFill>
                  <a:srgbClr val="D0E9ED"/>
                </a:solidFill>
                <a:latin typeface="Verdana"/>
                <a:ea typeface="Verdana"/>
                <a:cs typeface="Verdana"/>
                <a:sym typeface="Verdana"/>
              </a:defRPr>
            </a:lvl8pPr>
            <a:lvl9pPr indent="0" lvl="8" marL="0" marR="0" rtl="0" algn="r">
              <a:spcBef>
                <a:spcPts val="0"/>
              </a:spcBef>
              <a:buNone/>
              <a:defRPr b="0" i="0" sz="1200" u="none" cap="none" strike="noStrike">
                <a:solidFill>
                  <a:srgbClr val="D0E9ED"/>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15" name="Google Shape;15;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4"/>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8" name="Google Shape;28;p4"/>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9" name="Google Shape;29;p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Clr>
                <a:schemeClr val="dk2"/>
              </a:buClr>
              <a:buSzPts val="5000"/>
              <a:buFont typeface="Verdana"/>
              <a:buNone/>
              <a:defRPr b="0" i="0" sz="5000" u="none" cap="none" strike="noStrike">
                <a:solidFill>
                  <a:schemeClr val="dk2"/>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Verdana"/>
                <a:ea typeface="Verdana"/>
                <a:cs typeface="Verdana"/>
                <a:sym typeface="Verdan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Verdana"/>
                <a:ea typeface="Verdana"/>
                <a:cs typeface="Verdana"/>
                <a:sym typeface="Verdan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Verdana"/>
                <a:ea typeface="Verdana"/>
                <a:cs typeface="Verdana"/>
                <a:sym typeface="Verdan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Verdana"/>
                <a:ea typeface="Verdana"/>
                <a:cs typeface="Verdana"/>
                <a:sym typeface="Verdan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Verdana"/>
                <a:ea typeface="Verdana"/>
                <a:cs typeface="Verdana"/>
                <a:sym typeface="Verdan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Verdana"/>
                <a:ea typeface="Verdana"/>
                <a:cs typeface="Verdana"/>
                <a:sym typeface="Verdan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2"/>
              </a:buClr>
              <a:buSzPts val="1600"/>
              <a:buFont typeface="Verdana"/>
              <a:buChar char="•"/>
              <a:defRPr b="0" i="0" sz="1600" u="none" cap="none" strike="noStrike">
                <a:solidFill>
                  <a:schemeClr val="dk1"/>
                </a:solidFill>
                <a:latin typeface="Verdana"/>
                <a:ea typeface="Verdana"/>
                <a:cs typeface="Verdana"/>
                <a:sym typeface="Verdana"/>
              </a:defRPr>
            </a:lvl8pPr>
            <a:lvl9pPr indent="-317500" lvl="8" marL="4114800" marR="0" rtl="0" algn="l">
              <a:spcBef>
                <a:spcPts val="280"/>
              </a:spcBef>
              <a:spcAft>
                <a:spcPts val="0"/>
              </a:spcAft>
              <a:buClr>
                <a:schemeClr val="dk2"/>
              </a:buClr>
              <a:buSzPts val="1400"/>
              <a:buFont typeface="Verdana"/>
              <a:buChar char="•"/>
              <a:defRPr b="0" i="0" sz="1400" u="none" cap="none" strike="noStrike">
                <a:solidFill>
                  <a:schemeClr val="dk1"/>
                </a:solidFill>
                <a:latin typeface="Verdana"/>
                <a:ea typeface="Verdana"/>
                <a:cs typeface="Verdana"/>
                <a:sym typeface="Verdana"/>
              </a:defRPr>
            </a:lvl9pPr>
          </a:lstStyle>
          <a:p/>
        </p:txBody>
      </p:sp>
      <p:sp>
        <p:nvSpPr>
          <p:cNvPr id="31" name="Google Shape;31;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32" name="Google Shape;32;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33" name="Google Shape;33;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Verdana"/>
                <a:ea typeface="Verdana"/>
                <a:cs typeface="Verdana"/>
                <a:sym typeface="Verdana"/>
              </a:defRPr>
            </a:lvl1pPr>
            <a:lvl2pPr indent="0" lvl="1" marL="0" marR="0" rtl="0" algn="r">
              <a:spcBef>
                <a:spcPts val="0"/>
              </a:spcBef>
              <a:buNone/>
              <a:defRPr b="0" sz="1200" u="none">
                <a:solidFill>
                  <a:srgbClr val="035C75"/>
                </a:solidFill>
                <a:latin typeface="Verdana"/>
                <a:ea typeface="Verdana"/>
                <a:cs typeface="Verdana"/>
                <a:sym typeface="Verdana"/>
              </a:defRPr>
            </a:lvl2pPr>
            <a:lvl3pPr indent="0" lvl="2" marL="0" marR="0" rtl="0" algn="r">
              <a:spcBef>
                <a:spcPts val="0"/>
              </a:spcBef>
              <a:buNone/>
              <a:defRPr b="0" sz="1200" u="none">
                <a:solidFill>
                  <a:srgbClr val="035C75"/>
                </a:solidFill>
                <a:latin typeface="Verdana"/>
                <a:ea typeface="Verdana"/>
                <a:cs typeface="Verdana"/>
                <a:sym typeface="Verdana"/>
              </a:defRPr>
            </a:lvl3pPr>
            <a:lvl4pPr indent="0" lvl="3" marL="0" marR="0" rtl="0" algn="r">
              <a:spcBef>
                <a:spcPts val="0"/>
              </a:spcBef>
              <a:buNone/>
              <a:defRPr b="0" sz="1200" u="none">
                <a:solidFill>
                  <a:srgbClr val="035C75"/>
                </a:solidFill>
                <a:latin typeface="Verdana"/>
                <a:ea typeface="Verdana"/>
                <a:cs typeface="Verdana"/>
                <a:sym typeface="Verdana"/>
              </a:defRPr>
            </a:lvl4pPr>
            <a:lvl5pPr indent="0" lvl="4" marL="0" marR="0" rtl="0" algn="r">
              <a:spcBef>
                <a:spcPts val="0"/>
              </a:spcBef>
              <a:buNone/>
              <a:defRPr b="0" sz="1200" u="none">
                <a:solidFill>
                  <a:srgbClr val="035C75"/>
                </a:solidFill>
                <a:latin typeface="Verdana"/>
                <a:ea typeface="Verdana"/>
                <a:cs typeface="Verdana"/>
                <a:sym typeface="Verdana"/>
              </a:defRPr>
            </a:lvl5pPr>
            <a:lvl6pPr indent="0" lvl="5" marL="0" marR="0" rtl="0" algn="r">
              <a:spcBef>
                <a:spcPts val="0"/>
              </a:spcBef>
              <a:buNone/>
              <a:defRPr b="0" sz="1200" u="none">
                <a:solidFill>
                  <a:srgbClr val="035C75"/>
                </a:solidFill>
                <a:latin typeface="Verdana"/>
                <a:ea typeface="Verdana"/>
                <a:cs typeface="Verdana"/>
                <a:sym typeface="Verdana"/>
              </a:defRPr>
            </a:lvl6pPr>
            <a:lvl7pPr indent="0" lvl="6" marL="0" marR="0" rtl="0" algn="r">
              <a:spcBef>
                <a:spcPts val="0"/>
              </a:spcBef>
              <a:buNone/>
              <a:defRPr b="0" sz="1200" u="none">
                <a:solidFill>
                  <a:srgbClr val="035C75"/>
                </a:solidFill>
                <a:latin typeface="Verdana"/>
                <a:ea typeface="Verdana"/>
                <a:cs typeface="Verdana"/>
                <a:sym typeface="Verdana"/>
              </a:defRPr>
            </a:lvl7pPr>
            <a:lvl8pPr indent="0" lvl="7" marL="0" marR="0" rtl="0" algn="r">
              <a:spcBef>
                <a:spcPts val="0"/>
              </a:spcBef>
              <a:buNone/>
              <a:defRPr b="0" sz="1200" u="none">
                <a:solidFill>
                  <a:srgbClr val="035C75"/>
                </a:solidFill>
                <a:latin typeface="Verdana"/>
                <a:ea typeface="Verdana"/>
                <a:cs typeface="Verdana"/>
                <a:sym typeface="Verdana"/>
              </a:defRPr>
            </a:lvl8pPr>
            <a:lvl9pPr indent="0" lvl="8" marL="0" marR="0" rtl="0" algn="r">
              <a:spcBef>
                <a:spcPts val="0"/>
              </a:spcBef>
              <a:buNone/>
              <a:defRPr b="0" sz="1200" u="none">
                <a:solidFill>
                  <a:srgbClr val="035C75"/>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4"/>
          <p:cNvGrpSpPr/>
          <p:nvPr/>
        </p:nvGrpSpPr>
        <p:grpSpPr>
          <a:xfrm>
            <a:off x="-29294" y="-16113"/>
            <a:ext cx="9198255" cy="1086266"/>
            <a:chOff x="-29322" y="-1971"/>
            <a:chExt cx="9198255" cy="1086266"/>
          </a:xfrm>
        </p:grpSpPr>
        <p:sp>
          <p:nvSpPr>
            <p:cNvPr id="35" name="Google Shape;35;p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6" name="Google Shape;36;p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12" name="Google Shape;112;p1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13" name="Google Shape;113;p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ctrTitle"/>
          </p:nvPr>
        </p:nvSpPr>
        <p:spPr>
          <a:xfrm>
            <a:off x="611560" y="2348880"/>
            <a:ext cx="7851648" cy="1828800"/>
          </a:xfrm>
          <a:prstGeom prst="rect">
            <a:avLst/>
          </a:prstGeom>
          <a:noFill/>
          <a:ln>
            <a:noFill/>
          </a:ln>
        </p:spPr>
        <p:txBody>
          <a:bodyPr anchorCtr="0" anchor="b" bIns="0" lIns="0" spcFirstLastPara="1" rIns="18275" wrap="square" tIns="0">
            <a:noAutofit/>
          </a:bodyPr>
          <a:lstStyle/>
          <a:p>
            <a:pPr indent="0" lvl="0" marL="0" rtl="0" algn="ctr">
              <a:spcBef>
                <a:spcPts val="0"/>
              </a:spcBef>
              <a:spcAft>
                <a:spcPts val="0"/>
              </a:spcAft>
              <a:buClr>
                <a:srgbClr val="4CE0EA"/>
              </a:buClr>
              <a:buSzPts val="4400"/>
              <a:buFont typeface="Verdana"/>
              <a:buNone/>
            </a:pPr>
            <a:r>
              <a:rPr lang="en-US" sz="4400"/>
              <a:t>Railway Reservation</a:t>
            </a:r>
            <a:br>
              <a:rPr lang="en-US" sz="4400"/>
            </a:br>
            <a:r>
              <a:rPr lang="en-US" sz="4400"/>
              <a:t>System</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593482" y="764704"/>
            <a:ext cx="8075100" cy="420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Report of the Project</a:t>
            </a:r>
            <a:endParaRPr sz="2400"/>
          </a:p>
        </p:txBody>
      </p:sp>
      <p:sp>
        <p:nvSpPr>
          <p:cNvPr id="217" name="Google Shape;217;p38"/>
          <p:cNvSpPr txBox="1"/>
          <p:nvPr>
            <p:ph idx="1" type="body"/>
          </p:nvPr>
        </p:nvSpPr>
        <p:spPr>
          <a:xfrm>
            <a:off x="457200" y="1412776"/>
            <a:ext cx="8229600" cy="4911900"/>
          </a:xfrm>
          <a:prstGeom prst="rect">
            <a:avLst/>
          </a:prstGeom>
          <a:noFill/>
          <a:ln>
            <a:noFill/>
          </a:ln>
        </p:spPr>
        <p:txBody>
          <a:bodyPr anchorCtr="0" anchor="t" bIns="45700" lIns="91425" spcFirstLastPara="1" rIns="91425" wrap="square" tIns="45700">
            <a:noAutofit/>
          </a:bodyPr>
          <a:lstStyle/>
          <a:p>
            <a:pPr indent="-274320" lvl="0" marL="274320" rtl="0" algn="l">
              <a:lnSpc>
                <a:spcPct val="170000"/>
              </a:lnSpc>
              <a:spcBef>
                <a:spcPts val="0"/>
              </a:spcBef>
              <a:spcAft>
                <a:spcPts val="0"/>
              </a:spcAft>
              <a:buSzPts val="1710"/>
              <a:buChar char="⚫"/>
            </a:pPr>
            <a:r>
              <a:rPr lang="en-US" sz="1800"/>
              <a:t>It generates the report on Train, Route, Payment</a:t>
            </a:r>
            <a:endParaRPr/>
          </a:p>
          <a:p>
            <a:pPr indent="-274320" lvl="0" marL="274320" rtl="0" algn="l">
              <a:lnSpc>
                <a:spcPct val="170000"/>
              </a:lnSpc>
              <a:spcBef>
                <a:spcPts val="360"/>
              </a:spcBef>
              <a:spcAft>
                <a:spcPts val="0"/>
              </a:spcAft>
              <a:buSzPts val="1710"/>
              <a:buChar char="⚫"/>
            </a:pPr>
            <a:r>
              <a:rPr lang="en-US" sz="1800"/>
              <a:t>Provide filter reports on City, Customer, Booking</a:t>
            </a:r>
            <a:endParaRPr/>
          </a:p>
          <a:p>
            <a:pPr indent="-274320" lvl="0" marL="274320" rtl="0" algn="l">
              <a:lnSpc>
                <a:spcPct val="170000"/>
              </a:lnSpc>
              <a:spcBef>
                <a:spcPts val="360"/>
              </a:spcBef>
              <a:spcAft>
                <a:spcPts val="0"/>
              </a:spcAft>
              <a:buSzPts val="1710"/>
              <a:buChar char="⚫"/>
            </a:pPr>
            <a:r>
              <a:rPr lang="en-US" sz="1800"/>
              <a:t>You can easily export PDF for the Train,Payment, Customer</a:t>
            </a:r>
            <a:endParaRPr/>
          </a:p>
          <a:p>
            <a:pPr indent="-274320" lvl="0" marL="274320" rtl="0" algn="l">
              <a:lnSpc>
                <a:spcPct val="170000"/>
              </a:lnSpc>
              <a:spcBef>
                <a:spcPts val="360"/>
              </a:spcBef>
              <a:spcAft>
                <a:spcPts val="0"/>
              </a:spcAft>
              <a:buSzPts val="1710"/>
              <a:buChar char="⚫"/>
            </a:pPr>
            <a:r>
              <a:rPr lang="en-US" sz="1800"/>
              <a:t>Application also provides excel export for Route, City, Booking</a:t>
            </a:r>
            <a:endParaRPr/>
          </a:p>
          <a:p>
            <a:pPr indent="-274320" lvl="0" marL="274320" rtl="0" algn="l">
              <a:lnSpc>
                <a:spcPct val="170000"/>
              </a:lnSpc>
              <a:spcBef>
                <a:spcPts val="360"/>
              </a:spcBef>
              <a:spcAft>
                <a:spcPts val="0"/>
              </a:spcAft>
              <a:buSzPts val="1710"/>
              <a:buChar char="⚫"/>
            </a:pPr>
            <a:r>
              <a:rPr lang="en-US" sz="1800"/>
              <a:t>You can also export the report into csv format for Train, Route, Booking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593482" y="764704"/>
            <a:ext cx="8075100" cy="420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Data Validation of the project</a:t>
            </a:r>
            <a:endParaRPr sz="2400"/>
          </a:p>
        </p:txBody>
      </p:sp>
      <p:sp>
        <p:nvSpPr>
          <p:cNvPr id="223" name="Google Shape;223;p39"/>
          <p:cNvSpPr txBox="1"/>
          <p:nvPr>
            <p:ph idx="1" type="body"/>
          </p:nvPr>
        </p:nvSpPr>
        <p:spPr>
          <a:xfrm>
            <a:off x="457200" y="1412776"/>
            <a:ext cx="8229600" cy="4911900"/>
          </a:xfrm>
          <a:prstGeom prst="rect">
            <a:avLst/>
          </a:prstGeom>
          <a:noFill/>
          <a:ln>
            <a:noFill/>
          </a:ln>
        </p:spPr>
        <p:txBody>
          <a:bodyPr anchorCtr="0" anchor="t" bIns="45700" lIns="91425" spcFirstLastPara="1" rIns="91425" wrap="square" tIns="45700">
            <a:noAutofit/>
          </a:bodyPr>
          <a:lstStyle/>
          <a:p>
            <a:pPr indent="-274319" lvl="0" marL="274320" rtl="0" algn="l">
              <a:lnSpc>
                <a:spcPct val="170000"/>
              </a:lnSpc>
              <a:spcBef>
                <a:spcPts val="0"/>
              </a:spcBef>
              <a:spcAft>
                <a:spcPts val="0"/>
              </a:spcAft>
              <a:buSzPts val="1582"/>
              <a:buChar char="⚫"/>
            </a:pPr>
            <a:r>
              <a:rPr lang="en-US" sz="1665"/>
              <a:t>All the fields such as Train, City, Booking are validated and does not take invalid values</a:t>
            </a:r>
            <a:endParaRPr/>
          </a:p>
          <a:p>
            <a:pPr indent="-274319" lvl="0" marL="274320" rtl="0" algn="l">
              <a:lnSpc>
                <a:spcPct val="170000"/>
              </a:lnSpc>
              <a:spcBef>
                <a:spcPts val="333"/>
              </a:spcBef>
              <a:spcAft>
                <a:spcPts val="0"/>
              </a:spcAft>
              <a:buSzPts val="1582"/>
              <a:buChar char="⚫"/>
            </a:pPr>
            <a:r>
              <a:rPr lang="en-US" sz="1665"/>
              <a:t>Each form for Train, Route, Payment can not accept blank value fields</a:t>
            </a:r>
            <a:endParaRPr/>
          </a:p>
          <a:p>
            <a:pPr indent="-274319" lvl="0" marL="274320" rtl="0" algn="l">
              <a:lnSpc>
                <a:spcPct val="170000"/>
              </a:lnSpc>
              <a:spcBef>
                <a:spcPts val="333"/>
              </a:spcBef>
              <a:spcAft>
                <a:spcPts val="0"/>
              </a:spcAft>
              <a:buSzPts val="1582"/>
              <a:buChar char="⚫"/>
            </a:pPr>
            <a:r>
              <a:rPr lang="en-US" sz="1665"/>
              <a:t>Avoiding errors in data</a:t>
            </a:r>
            <a:endParaRPr/>
          </a:p>
          <a:p>
            <a:pPr indent="-274319" lvl="0" marL="274320" rtl="0" algn="l">
              <a:lnSpc>
                <a:spcPct val="170000"/>
              </a:lnSpc>
              <a:spcBef>
                <a:spcPts val="333"/>
              </a:spcBef>
              <a:spcAft>
                <a:spcPts val="0"/>
              </a:spcAft>
              <a:buSzPts val="1582"/>
              <a:buChar char="⚫"/>
            </a:pPr>
            <a:r>
              <a:rPr lang="en-US" sz="1665"/>
              <a:t>Controlling amount of input</a:t>
            </a:r>
            <a:endParaRPr/>
          </a:p>
          <a:p>
            <a:pPr indent="-274319" lvl="0" marL="274320" rtl="0" algn="l">
              <a:lnSpc>
                <a:spcPct val="170000"/>
              </a:lnSpc>
              <a:spcBef>
                <a:spcPts val="333"/>
              </a:spcBef>
              <a:spcAft>
                <a:spcPts val="0"/>
              </a:spcAft>
              <a:buSzPts val="1582"/>
              <a:buChar char="⚫"/>
            </a:pPr>
            <a:r>
              <a:rPr lang="en-US" sz="1665"/>
              <a:t>Integration of all the modules/forms in the system.</a:t>
            </a:r>
            <a:endParaRPr/>
          </a:p>
          <a:p>
            <a:pPr indent="-274319" lvl="0" marL="274320" rtl="0" algn="l">
              <a:lnSpc>
                <a:spcPct val="170000"/>
              </a:lnSpc>
              <a:spcBef>
                <a:spcPts val="333"/>
              </a:spcBef>
              <a:spcAft>
                <a:spcPts val="0"/>
              </a:spcAft>
              <a:buSzPts val="1582"/>
              <a:buChar char="⚫"/>
            </a:pPr>
            <a:r>
              <a:rPr lang="en-US" sz="1665"/>
              <a:t>Preparation of the test cases.</a:t>
            </a:r>
            <a:endParaRPr/>
          </a:p>
          <a:p>
            <a:pPr indent="-274319" lvl="0" marL="274320" rtl="0" algn="l">
              <a:lnSpc>
                <a:spcPct val="170000"/>
              </a:lnSpc>
              <a:spcBef>
                <a:spcPts val="333"/>
              </a:spcBef>
              <a:spcAft>
                <a:spcPts val="0"/>
              </a:spcAft>
              <a:buSzPts val="1582"/>
              <a:buChar char="⚫"/>
            </a:pPr>
            <a:r>
              <a:rPr lang="en-US" sz="1665"/>
              <a:t>Preparation of the possible test data with all the validation checks.</a:t>
            </a:r>
            <a:endParaRPr/>
          </a:p>
          <a:p>
            <a:pPr indent="-274319" lvl="0" marL="274320" rtl="0" algn="l">
              <a:lnSpc>
                <a:spcPct val="170000"/>
              </a:lnSpc>
              <a:spcBef>
                <a:spcPts val="333"/>
              </a:spcBef>
              <a:spcAft>
                <a:spcPts val="0"/>
              </a:spcAft>
              <a:buSzPts val="1582"/>
              <a:buChar char="⚫"/>
            </a:pPr>
            <a:r>
              <a:rPr lang="en-US" sz="1665"/>
              <a:t>Actual testing done manually.</a:t>
            </a:r>
            <a:endParaRPr/>
          </a:p>
          <a:p>
            <a:pPr indent="-274319" lvl="0" marL="274320" rtl="0" algn="l">
              <a:lnSpc>
                <a:spcPct val="170000"/>
              </a:lnSpc>
              <a:spcBef>
                <a:spcPts val="333"/>
              </a:spcBef>
              <a:spcAft>
                <a:spcPts val="0"/>
              </a:spcAft>
              <a:buSzPts val="1582"/>
              <a:buChar char="⚫"/>
            </a:pPr>
            <a:r>
              <a:rPr lang="en-US" sz="1665"/>
              <a:t>Recording of all the reproduced errors.</a:t>
            </a:r>
            <a:endParaRPr sz="166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593482" y="764704"/>
            <a:ext cx="8075100" cy="420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Software Requirements Specification</a:t>
            </a:r>
            <a:endParaRPr sz="2400"/>
          </a:p>
        </p:txBody>
      </p:sp>
      <p:graphicFrame>
        <p:nvGraphicFramePr>
          <p:cNvPr id="229" name="Google Shape;229;p40"/>
          <p:cNvGraphicFramePr/>
          <p:nvPr/>
        </p:nvGraphicFramePr>
        <p:xfrm>
          <a:off x="593482" y="1700810"/>
          <a:ext cx="3000000" cy="3000000"/>
        </p:xfrm>
        <a:graphic>
          <a:graphicData uri="http://schemas.openxmlformats.org/drawingml/2006/table">
            <a:tbl>
              <a:tblPr bandRow="1" firstCol="1" firstRow="1">
                <a:noFill/>
                <a:tableStyleId>{2F9C2A2A-85B9-4690-959A-155C324DB65E}</a:tableStyleId>
              </a:tblPr>
              <a:tblGrid>
                <a:gridCol w="3825050"/>
                <a:gridCol w="3825875"/>
              </a:tblGrid>
              <a:tr h="362750">
                <a:tc>
                  <a:txBody>
                    <a:bodyPr/>
                    <a:lstStyle/>
                    <a:p>
                      <a:pPr indent="0" lvl="0" marL="0" marR="0" rtl="0" algn="just">
                        <a:lnSpc>
                          <a:spcPct val="150000"/>
                        </a:lnSpc>
                        <a:spcBef>
                          <a:spcPts val="0"/>
                        </a:spcBef>
                        <a:spcAft>
                          <a:spcPts val="0"/>
                        </a:spcAft>
                        <a:buNone/>
                      </a:pPr>
                      <a:r>
                        <a:rPr lang="en-US" sz="1200" u="none" cap="none" strike="noStrike"/>
                        <a:t>Name of component</a:t>
                      </a:r>
                      <a:endParaRPr sz="1100" u="none" cap="none" strike="noStrike">
                        <a:solidFill>
                          <a:srgbClr val="000000"/>
                        </a:solidFill>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Specification</a:t>
                      </a:r>
                      <a:endParaRPr sz="1100" u="none" cap="none" strike="noStrike">
                        <a:solidFill>
                          <a:srgbClr val="000000"/>
                        </a:solidFill>
                        <a:latin typeface="Calibri"/>
                        <a:ea typeface="Calibri"/>
                        <a:cs typeface="Calibri"/>
                        <a:sym typeface="Calibri"/>
                      </a:endParaRPr>
                    </a:p>
                  </a:txBody>
                  <a:tcPr marT="0" marB="0" marR="68575" marL="68575"/>
                </a:tc>
              </a:tr>
              <a:tr h="770325">
                <a:tc>
                  <a:txBody>
                    <a:bodyPr/>
                    <a:lstStyle/>
                    <a:p>
                      <a:pPr indent="0" lvl="0" marL="0" marR="0" rtl="0" algn="just">
                        <a:lnSpc>
                          <a:spcPct val="150000"/>
                        </a:lnSpc>
                        <a:spcBef>
                          <a:spcPts val="0"/>
                        </a:spcBef>
                        <a:spcAft>
                          <a:spcPts val="0"/>
                        </a:spcAft>
                        <a:buNone/>
                      </a:pPr>
                      <a:r>
                        <a:rPr lang="en-US" sz="1200" u="none" cap="none" strike="noStrike"/>
                        <a:t>Operating System</a:t>
                      </a:r>
                      <a:endParaRPr sz="1100" u="none" cap="none" strike="noStrike">
                        <a:solidFill>
                          <a:srgbClr val="000000"/>
                        </a:solidFill>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Windows 98, Windows XP, Windows7, Linux</a:t>
                      </a:r>
                      <a:endParaRPr sz="1100" u="none" cap="none" strike="noStrike">
                        <a:solidFill>
                          <a:srgbClr val="000000"/>
                        </a:solidFill>
                        <a:latin typeface="Calibri"/>
                        <a:ea typeface="Calibri"/>
                        <a:cs typeface="Calibri"/>
                        <a:sym typeface="Calibri"/>
                      </a:endParaRPr>
                    </a:p>
                  </a:txBody>
                  <a:tcPr marT="0" marB="0" marR="68575" marL="68575"/>
                </a:tc>
              </a:tr>
              <a:tr h="362750">
                <a:tc>
                  <a:txBody>
                    <a:bodyPr/>
                    <a:lstStyle/>
                    <a:p>
                      <a:pPr indent="0" lvl="0" marL="0" marR="0" rtl="0" algn="just">
                        <a:lnSpc>
                          <a:spcPct val="150000"/>
                        </a:lnSpc>
                        <a:spcBef>
                          <a:spcPts val="0"/>
                        </a:spcBef>
                        <a:spcAft>
                          <a:spcPts val="0"/>
                        </a:spcAft>
                        <a:buNone/>
                      </a:pPr>
                      <a:r>
                        <a:rPr lang="en-US" sz="1200" u="none" cap="none" strike="noStrike"/>
                        <a:t>Language</a:t>
                      </a:r>
                      <a:endParaRPr sz="1100" u="none" cap="none" strike="noStrike">
                        <a:solidFill>
                          <a:srgbClr val="000000"/>
                        </a:solidFill>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PHP </a:t>
                      </a:r>
                      <a:endParaRPr sz="1100" u="none" cap="none" strike="noStrike">
                        <a:solidFill>
                          <a:srgbClr val="000000"/>
                        </a:solidFill>
                        <a:latin typeface="Calibri"/>
                        <a:ea typeface="Calibri"/>
                        <a:cs typeface="Calibri"/>
                        <a:sym typeface="Calibri"/>
                      </a:endParaRPr>
                    </a:p>
                  </a:txBody>
                  <a:tcPr marT="0" marB="0" marR="68575" marL="68575"/>
                </a:tc>
              </a:tr>
              <a:tr h="362750">
                <a:tc>
                  <a:txBody>
                    <a:bodyPr/>
                    <a:lstStyle/>
                    <a:p>
                      <a:pPr indent="0" lvl="0" marL="0" marR="0" rtl="0" algn="just">
                        <a:lnSpc>
                          <a:spcPct val="150000"/>
                        </a:lnSpc>
                        <a:spcBef>
                          <a:spcPts val="0"/>
                        </a:spcBef>
                        <a:spcAft>
                          <a:spcPts val="0"/>
                        </a:spcAft>
                        <a:buNone/>
                      </a:pPr>
                      <a:r>
                        <a:rPr lang="en-US" sz="1200" u="none" cap="none" strike="noStrike"/>
                        <a:t>Database</a:t>
                      </a:r>
                      <a:endParaRPr sz="1100" u="none" cap="none" strike="noStrike">
                        <a:solidFill>
                          <a:srgbClr val="000000"/>
                        </a:solidFill>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MySQL Server</a:t>
                      </a:r>
                      <a:endParaRPr sz="1100" u="none" cap="none" strike="noStrike">
                        <a:solidFill>
                          <a:srgbClr val="000000"/>
                        </a:solidFill>
                        <a:latin typeface="Calibri"/>
                        <a:ea typeface="Calibri"/>
                        <a:cs typeface="Calibri"/>
                        <a:sym typeface="Calibri"/>
                      </a:endParaRPr>
                    </a:p>
                  </a:txBody>
                  <a:tcPr marT="0" marB="0" marR="68575" marL="68575"/>
                </a:tc>
              </a:tr>
              <a:tr h="362750">
                <a:tc>
                  <a:txBody>
                    <a:bodyPr/>
                    <a:lstStyle/>
                    <a:p>
                      <a:pPr indent="0" lvl="0" marL="0" marR="0" rtl="0" algn="just">
                        <a:lnSpc>
                          <a:spcPct val="150000"/>
                        </a:lnSpc>
                        <a:spcBef>
                          <a:spcPts val="0"/>
                        </a:spcBef>
                        <a:spcAft>
                          <a:spcPts val="0"/>
                        </a:spcAft>
                        <a:buNone/>
                      </a:pPr>
                      <a:r>
                        <a:rPr lang="en-US" sz="1200" u="none" cap="none" strike="noStrike"/>
                        <a:t>Browser</a:t>
                      </a:r>
                      <a:endParaRPr sz="1100" u="none" cap="none" strike="noStrike">
                        <a:solidFill>
                          <a:srgbClr val="000000"/>
                        </a:solidFill>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Any of Mozilla, Opera, Chrome etc</a:t>
                      </a:r>
                      <a:endParaRPr sz="1100" u="none" cap="none" strike="noStrike">
                        <a:solidFill>
                          <a:srgbClr val="000000"/>
                        </a:solidFill>
                        <a:latin typeface="Calibri"/>
                        <a:ea typeface="Calibri"/>
                        <a:cs typeface="Calibri"/>
                        <a:sym typeface="Calibri"/>
                      </a:endParaRPr>
                    </a:p>
                  </a:txBody>
                  <a:tcPr marT="0" marB="0" marR="68575" marL="68575"/>
                </a:tc>
              </a:tr>
              <a:tr h="362750">
                <a:tc>
                  <a:txBody>
                    <a:bodyPr/>
                    <a:lstStyle/>
                    <a:p>
                      <a:pPr indent="0" lvl="0" marL="0" marR="0" rtl="0" algn="just">
                        <a:lnSpc>
                          <a:spcPct val="150000"/>
                        </a:lnSpc>
                        <a:spcBef>
                          <a:spcPts val="0"/>
                        </a:spcBef>
                        <a:spcAft>
                          <a:spcPts val="0"/>
                        </a:spcAft>
                        <a:buNone/>
                      </a:pPr>
                      <a:r>
                        <a:rPr lang="en-US" sz="1200" u="none" cap="none" strike="noStrike"/>
                        <a:t>Web Server</a:t>
                      </a:r>
                      <a:endParaRPr sz="1100" u="none" cap="none" strike="noStrike">
                        <a:solidFill>
                          <a:srgbClr val="000000"/>
                        </a:solidFill>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Apache2 </a:t>
                      </a:r>
                      <a:endParaRPr sz="1100" u="none" cap="none" strike="noStrike">
                        <a:solidFill>
                          <a:srgbClr val="000000"/>
                        </a:solidFill>
                        <a:latin typeface="Calibri"/>
                        <a:ea typeface="Calibri"/>
                        <a:cs typeface="Calibri"/>
                        <a:sym typeface="Calibri"/>
                      </a:endParaRPr>
                    </a:p>
                  </a:txBody>
                  <a:tcPr marT="0" marB="0" marR="68575" marL="68575"/>
                </a:tc>
              </a:tr>
              <a:tr h="362750">
                <a:tc>
                  <a:txBody>
                    <a:bodyPr/>
                    <a:lstStyle/>
                    <a:p>
                      <a:pPr indent="0" lvl="0" marL="0" marR="0" rtl="0" algn="just">
                        <a:lnSpc>
                          <a:spcPct val="150000"/>
                        </a:lnSpc>
                        <a:spcBef>
                          <a:spcPts val="0"/>
                        </a:spcBef>
                        <a:spcAft>
                          <a:spcPts val="0"/>
                        </a:spcAft>
                        <a:buNone/>
                      </a:pPr>
                      <a:r>
                        <a:rPr lang="en-US" sz="1200" u="none" cap="none" strike="noStrike"/>
                        <a:t>Software Development Kit</a:t>
                      </a:r>
                      <a:endParaRPr sz="1100" u="none" cap="none" strike="noStrike">
                        <a:solidFill>
                          <a:srgbClr val="000000"/>
                        </a:solidFill>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WAMP or XAMP</a:t>
                      </a:r>
                      <a:endParaRPr sz="1100" u="none" cap="none" strike="noStrike">
                        <a:solidFill>
                          <a:srgbClr val="000000"/>
                        </a:solidFill>
                        <a:latin typeface="Calibri"/>
                        <a:ea typeface="Calibri"/>
                        <a:cs typeface="Calibri"/>
                        <a:sym typeface="Calibri"/>
                      </a:endParaRPr>
                    </a:p>
                  </a:txBody>
                  <a:tcPr marT="0" marB="0" marR="68575" marL="68575"/>
                </a:tc>
              </a:tr>
              <a:tr h="362750">
                <a:tc>
                  <a:txBody>
                    <a:bodyPr/>
                    <a:lstStyle/>
                    <a:p>
                      <a:pPr indent="0" lvl="0" marL="0" marR="0" rtl="0" algn="just">
                        <a:lnSpc>
                          <a:spcPct val="150000"/>
                        </a:lnSpc>
                        <a:spcBef>
                          <a:spcPts val="0"/>
                        </a:spcBef>
                        <a:spcAft>
                          <a:spcPts val="0"/>
                        </a:spcAft>
                        <a:buNone/>
                      </a:pPr>
                      <a:r>
                        <a:rPr lang="en-US" sz="1200" u="none" cap="none" strike="noStrike"/>
                        <a:t>Scripting Language Enable</a:t>
                      </a:r>
                      <a:endParaRPr sz="1100" u="none" cap="none" strike="noStrike">
                        <a:solidFill>
                          <a:srgbClr val="000000"/>
                        </a:solidFill>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JavaScript</a:t>
                      </a:r>
                      <a:endParaRPr sz="1100" u="none" cap="none" strike="noStrike">
                        <a:solidFill>
                          <a:srgbClr val="000000"/>
                        </a:solidFill>
                        <a:latin typeface="Calibri"/>
                        <a:ea typeface="Calibri"/>
                        <a:cs typeface="Calibri"/>
                        <a:sym typeface="Calibri"/>
                      </a:endParaRPr>
                    </a:p>
                  </a:txBody>
                  <a:tcPr marT="0" marB="0" marR="68575" marL="68575"/>
                </a:tc>
              </a:tr>
              <a:tr h="362750">
                <a:tc>
                  <a:txBody>
                    <a:bodyPr/>
                    <a:lstStyle/>
                    <a:p>
                      <a:pPr indent="0" lvl="0" marL="0" marR="0" rtl="0" algn="just">
                        <a:lnSpc>
                          <a:spcPct val="150000"/>
                        </a:lnSpc>
                        <a:spcBef>
                          <a:spcPts val="0"/>
                        </a:spcBef>
                        <a:spcAft>
                          <a:spcPts val="0"/>
                        </a:spcAft>
                        <a:buNone/>
                      </a:pPr>
                      <a:r>
                        <a:rPr lang="en-US" sz="1200" u="none" cap="none" strike="noStrike"/>
                        <a:t>Database Driver</a:t>
                      </a:r>
                      <a:endParaRPr sz="1100" u="none" cap="none" strike="noStrike">
                        <a:solidFill>
                          <a:srgbClr val="000000"/>
                        </a:solidFill>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MySQLi</a:t>
                      </a:r>
                      <a:endParaRPr sz="1100" u="none" cap="none" strike="noStrike">
                        <a:solidFill>
                          <a:srgbClr val="000000"/>
                        </a:solidFill>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593482" y="764704"/>
            <a:ext cx="8075100" cy="420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Implementation Methodology</a:t>
            </a:r>
            <a:endParaRPr sz="2400"/>
          </a:p>
        </p:txBody>
      </p:sp>
      <p:sp>
        <p:nvSpPr>
          <p:cNvPr id="235" name="Google Shape;235;p41"/>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Autofit/>
          </a:bodyPr>
          <a:lstStyle/>
          <a:p>
            <a:pPr indent="-117475" lvl="0" marL="274320" rtl="0" algn="l">
              <a:spcBef>
                <a:spcPts val="0"/>
              </a:spcBef>
              <a:spcAft>
                <a:spcPts val="0"/>
              </a:spcAft>
              <a:buSzPts val="2470"/>
              <a:buNone/>
            </a:pPr>
            <a:r>
              <a:t/>
            </a:r>
            <a:endParaRPr/>
          </a:p>
        </p:txBody>
      </p:sp>
      <p:pic>
        <p:nvPicPr>
          <p:cNvPr descr="aspnetmvc_1_lg.jpg" id="236" name="Google Shape;236;p41"/>
          <p:cNvPicPr preferRelativeResize="0"/>
          <p:nvPr/>
        </p:nvPicPr>
        <p:blipFill rotWithShape="1">
          <a:blip r:embed="rId3">
            <a:alphaModFix/>
          </a:blip>
          <a:srcRect b="0" l="0" r="0" t="0"/>
          <a:stretch/>
        </p:blipFill>
        <p:spPr>
          <a:xfrm>
            <a:off x="593482" y="1935480"/>
            <a:ext cx="7434901" cy="43891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593482" y="764704"/>
            <a:ext cx="8075100" cy="420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Conclusion of the Project </a:t>
            </a:r>
            <a:endParaRPr sz="2400"/>
          </a:p>
        </p:txBody>
      </p:sp>
      <p:sp>
        <p:nvSpPr>
          <p:cNvPr id="242" name="Google Shape;242;p42"/>
          <p:cNvSpPr txBox="1"/>
          <p:nvPr>
            <p:ph idx="1" type="body"/>
          </p:nvPr>
        </p:nvSpPr>
        <p:spPr>
          <a:xfrm>
            <a:off x="457200" y="1412776"/>
            <a:ext cx="8229600" cy="4911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359"/>
              <a:buNone/>
            </a:pPr>
            <a:r>
              <a:rPr lang="en-US" sz="1430"/>
              <a:t>Our project is only a humble venture to satisfy the needs to manage their project work. Several user friendly coding have also adopted. This package shall prove to be a powerful package in satisfying all the requirements. The objective of software planning is to provide a frame work that enables the manger to make reasonable estimates made within a limited time frame at the beginning of the software project and should be updated regularly as the project progresses.</a:t>
            </a:r>
            <a:endParaRPr/>
          </a:p>
          <a:p>
            <a:pPr indent="-274320" lvl="0" marL="274320" rtl="0" algn="l">
              <a:lnSpc>
                <a:spcPct val="150000"/>
              </a:lnSpc>
              <a:spcBef>
                <a:spcPts val="319"/>
              </a:spcBef>
              <a:spcAft>
                <a:spcPts val="0"/>
              </a:spcAft>
              <a:buSzPts val="1515"/>
              <a:buChar char="⚫"/>
            </a:pPr>
            <a:r>
              <a:rPr lang="en-US" sz="1595"/>
              <a:t>A description of the background and context of the project and its relation to work already done in the area.</a:t>
            </a:r>
            <a:endParaRPr/>
          </a:p>
          <a:p>
            <a:pPr indent="-274320" lvl="0" marL="274320" rtl="0" algn="l">
              <a:lnSpc>
                <a:spcPct val="150000"/>
              </a:lnSpc>
              <a:spcBef>
                <a:spcPts val="319"/>
              </a:spcBef>
              <a:spcAft>
                <a:spcPts val="0"/>
              </a:spcAft>
              <a:buSzPts val="1515"/>
              <a:buChar char="⚫"/>
            </a:pPr>
            <a:r>
              <a:rPr lang="en-US" sz="1595"/>
              <a:t>Made statement of the aims and objectives of the project.</a:t>
            </a:r>
            <a:endParaRPr/>
          </a:p>
          <a:p>
            <a:pPr indent="-274320" lvl="0" marL="274320" rtl="0" algn="l">
              <a:lnSpc>
                <a:spcPct val="150000"/>
              </a:lnSpc>
              <a:spcBef>
                <a:spcPts val="319"/>
              </a:spcBef>
              <a:spcAft>
                <a:spcPts val="0"/>
              </a:spcAft>
              <a:buSzPts val="1515"/>
              <a:buChar char="⚫"/>
            </a:pPr>
            <a:r>
              <a:rPr lang="en-US" sz="1595"/>
              <a:t>The description of Purpose, Scope, and applicability.</a:t>
            </a:r>
            <a:endParaRPr/>
          </a:p>
          <a:p>
            <a:pPr indent="-274320" lvl="0" marL="274320" rtl="0" algn="l">
              <a:lnSpc>
                <a:spcPct val="150000"/>
              </a:lnSpc>
              <a:spcBef>
                <a:spcPts val="319"/>
              </a:spcBef>
              <a:spcAft>
                <a:spcPts val="0"/>
              </a:spcAft>
              <a:buSzPts val="1515"/>
              <a:buChar char="⚫"/>
            </a:pPr>
            <a:r>
              <a:rPr lang="en-US" sz="1595"/>
              <a:t>We define the problem on which we are working in the project.</a:t>
            </a:r>
            <a:endParaRPr/>
          </a:p>
          <a:p>
            <a:pPr indent="-274320" lvl="0" marL="274320" rtl="0" algn="l">
              <a:lnSpc>
                <a:spcPct val="150000"/>
              </a:lnSpc>
              <a:spcBef>
                <a:spcPts val="319"/>
              </a:spcBef>
              <a:spcAft>
                <a:spcPts val="0"/>
              </a:spcAft>
              <a:buSzPts val="1515"/>
              <a:buChar char="⚫"/>
            </a:pPr>
            <a:r>
              <a:rPr lang="en-US" sz="1595"/>
              <a:t>We describe the requirement Specifications of the system and the actions that can be done on these things.</a:t>
            </a:r>
            <a:endParaRPr/>
          </a:p>
          <a:p>
            <a:pPr indent="0" lvl="0" marL="0" rtl="0" algn="l">
              <a:lnSpc>
                <a:spcPct val="150000"/>
              </a:lnSpc>
              <a:spcBef>
                <a:spcPts val="286"/>
              </a:spcBef>
              <a:spcAft>
                <a:spcPts val="0"/>
              </a:spcAft>
              <a:buSzPts val="1359"/>
              <a:buNone/>
            </a:pPr>
            <a:r>
              <a:t/>
            </a:r>
            <a:endParaRPr sz="143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593482" y="764704"/>
            <a:ext cx="8075100" cy="420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Future Scope of the Project</a:t>
            </a:r>
            <a:endParaRPr sz="2400"/>
          </a:p>
        </p:txBody>
      </p:sp>
      <p:sp>
        <p:nvSpPr>
          <p:cNvPr id="248" name="Google Shape;248;p43"/>
          <p:cNvSpPr txBox="1"/>
          <p:nvPr>
            <p:ph idx="1" type="body"/>
          </p:nvPr>
        </p:nvSpPr>
        <p:spPr>
          <a:xfrm>
            <a:off x="457200" y="1412776"/>
            <a:ext cx="8229600" cy="4911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544"/>
              <a:buNone/>
            </a:pPr>
            <a:r>
              <a:rPr lang="en-US" sz="1625"/>
              <a:t>In a nutshell, it can be summarized that the future scope of the project circles around maintaining information regarding:</a:t>
            </a:r>
            <a:endParaRPr sz="1625"/>
          </a:p>
          <a:p>
            <a:pPr indent="-274319" lvl="0" marL="274320" rtl="0" algn="l">
              <a:lnSpc>
                <a:spcPct val="150000"/>
              </a:lnSpc>
              <a:spcBef>
                <a:spcPts val="325"/>
              </a:spcBef>
              <a:spcAft>
                <a:spcPts val="0"/>
              </a:spcAft>
              <a:buSzPts val="1544"/>
              <a:buChar char="⚫"/>
            </a:pPr>
            <a:r>
              <a:rPr lang="en-US" sz="1625"/>
              <a:t>We can add printer in future.</a:t>
            </a:r>
            <a:endParaRPr/>
          </a:p>
          <a:p>
            <a:pPr indent="-274319" lvl="0" marL="274320" rtl="0" algn="l">
              <a:lnSpc>
                <a:spcPct val="150000"/>
              </a:lnSpc>
              <a:spcBef>
                <a:spcPts val="325"/>
              </a:spcBef>
              <a:spcAft>
                <a:spcPts val="0"/>
              </a:spcAft>
              <a:buSzPts val="1544"/>
              <a:buChar char="⚫"/>
            </a:pPr>
            <a:r>
              <a:rPr lang="en-US" sz="1625"/>
              <a:t>We can give more advance software for Railway Reservation System including more facilities </a:t>
            </a:r>
            <a:endParaRPr/>
          </a:p>
          <a:p>
            <a:pPr indent="-274319" lvl="0" marL="274320" rtl="0" algn="l">
              <a:lnSpc>
                <a:spcPct val="150000"/>
              </a:lnSpc>
              <a:spcBef>
                <a:spcPts val="325"/>
              </a:spcBef>
              <a:spcAft>
                <a:spcPts val="0"/>
              </a:spcAft>
              <a:buSzPts val="1544"/>
              <a:buChar char="⚫"/>
            </a:pPr>
            <a:r>
              <a:rPr lang="en-US" sz="1625"/>
              <a:t>We will host the platform on online servers to make it accessible worldwide</a:t>
            </a:r>
            <a:endParaRPr/>
          </a:p>
          <a:p>
            <a:pPr indent="-274319" lvl="0" marL="274320" rtl="0" algn="l">
              <a:lnSpc>
                <a:spcPct val="150000"/>
              </a:lnSpc>
              <a:spcBef>
                <a:spcPts val="325"/>
              </a:spcBef>
              <a:spcAft>
                <a:spcPts val="0"/>
              </a:spcAft>
              <a:buSzPts val="1544"/>
              <a:buChar char="⚫"/>
            </a:pPr>
            <a:r>
              <a:rPr lang="en-US" sz="1625"/>
              <a:t>Integrate multiple load balancers to distribute the loads of the system</a:t>
            </a:r>
            <a:endParaRPr/>
          </a:p>
          <a:p>
            <a:pPr indent="-274319" lvl="0" marL="274320" rtl="0" algn="l">
              <a:lnSpc>
                <a:spcPct val="150000"/>
              </a:lnSpc>
              <a:spcBef>
                <a:spcPts val="325"/>
              </a:spcBef>
              <a:spcAft>
                <a:spcPts val="0"/>
              </a:spcAft>
              <a:buSzPts val="1544"/>
              <a:buChar char="⚫"/>
            </a:pPr>
            <a:r>
              <a:rPr lang="en-US" sz="1625"/>
              <a:t>Create the master and slave database structure to reduce the overload of the database queries</a:t>
            </a:r>
            <a:endParaRPr/>
          </a:p>
          <a:p>
            <a:pPr indent="-274319" lvl="0" marL="274320" rtl="0" algn="l">
              <a:lnSpc>
                <a:spcPct val="150000"/>
              </a:lnSpc>
              <a:spcBef>
                <a:spcPts val="325"/>
              </a:spcBef>
              <a:spcAft>
                <a:spcPts val="0"/>
              </a:spcAft>
              <a:buSzPts val="1544"/>
              <a:buChar char="⚫"/>
            </a:pPr>
            <a:r>
              <a:rPr lang="en-US" sz="1625"/>
              <a:t>Implement the backup mechanism for taking backup of codebase and database on regular basis on different servers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593482" y="764704"/>
            <a:ext cx="8075100" cy="420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Limitation of Project</a:t>
            </a:r>
            <a:endParaRPr sz="2400"/>
          </a:p>
        </p:txBody>
      </p:sp>
      <p:sp>
        <p:nvSpPr>
          <p:cNvPr id="254" name="Google Shape;254;p44"/>
          <p:cNvSpPr txBox="1"/>
          <p:nvPr>
            <p:ph idx="1" type="body"/>
          </p:nvPr>
        </p:nvSpPr>
        <p:spPr>
          <a:xfrm>
            <a:off x="457200" y="1412776"/>
            <a:ext cx="8229600" cy="4911900"/>
          </a:xfrm>
          <a:prstGeom prst="rect">
            <a:avLst/>
          </a:prstGeom>
          <a:noFill/>
          <a:ln>
            <a:noFill/>
          </a:ln>
        </p:spPr>
        <p:txBody>
          <a:bodyPr anchorCtr="0" anchor="t" bIns="45700" lIns="91425" spcFirstLastPara="1" rIns="91425" wrap="square" tIns="45700">
            <a:noAutofit/>
          </a:bodyPr>
          <a:lstStyle/>
          <a:p>
            <a:pPr indent="-274319" lvl="0" marL="274320" rtl="0" algn="l">
              <a:lnSpc>
                <a:spcPct val="150000"/>
              </a:lnSpc>
              <a:spcBef>
                <a:spcPts val="0"/>
              </a:spcBef>
              <a:spcAft>
                <a:spcPts val="0"/>
              </a:spcAft>
              <a:buSzPts val="1544"/>
              <a:buChar char="⚫"/>
            </a:pPr>
            <a:r>
              <a:rPr lang="en-US" sz="1625"/>
              <a:t>Although I have put my best efforts to make the software flexible, easy to operate but limitations cannot be ruled out even by me. Though the software presents a broad range of options to its users some intricate options could not be covered into it; partly because of logistic and partly due to lack of sophistication. Paucity of time was also major constraint, thus it was not possible to make the software foolproof and dynamic. Lack of time also compelled me to ignore some part such as storing old result of the candidate etc.</a:t>
            </a:r>
            <a:endParaRPr/>
          </a:p>
          <a:p>
            <a:pPr indent="-274319" lvl="0" marL="274320" rtl="0" algn="l">
              <a:lnSpc>
                <a:spcPct val="150000"/>
              </a:lnSpc>
              <a:spcBef>
                <a:spcPts val="325"/>
              </a:spcBef>
              <a:spcAft>
                <a:spcPts val="0"/>
              </a:spcAft>
              <a:buSzPts val="1544"/>
              <a:buChar char="⚫"/>
            </a:pPr>
            <a:r>
              <a:rPr lang="en-US" sz="1625"/>
              <a:t>Considerable efforts have made the software easy to operate even for the people not related to the field of computers but it is acknowledged that a layman may find it a bit problematic at the first instance. The user is provided help at each step for his convenience in working with the software.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593482" y="764704"/>
            <a:ext cx="8075100" cy="420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References and Bibliography</a:t>
            </a:r>
            <a:endParaRPr sz="2400"/>
          </a:p>
        </p:txBody>
      </p:sp>
      <p:sp>
        <p:nvSpPr>
          <p:cNvPr id="260" name="Google Shape;260;p45"/>
          <p:cNvSpPr txBox="1"/>
          <p:nvPr>
            <p:ph idx="1" type="body"/>
          </p:nvPr>
        </p:nvSpPr>
        <p:spPr>
          <a:xfrm>
            <a:off x="457200" y="1412776"/>
            <a:ext cx="8229600" cy="4911900"/>
          </a:xfrm>
          <a:prstGeom prst="rect">
            <a:avLst/>
          </a:prstGeom>
          <a:noFill/>
          <a:ln>
            <a:noFill/>
          </a:ln>
        </p:spPr>
        <p:txBody>
          <a:bodyPr anchorCtr="0" anchor="t" bIns="45700" lIns="91425" spcFirstLastPara="1" rIns="91425" wrap="square" tIns="45700">
            <a:noAutofit/>
          </a:bodyPr>
          <a:lstStyle/>
          <a:p>
            <a:pPr indent="-274320" lvl="0" marL="274320" rtl="0" algn="l">
              <a:lnSpc>
                <a:spcPct val="150000"/>
              </a:lnSpc>
              <a:spcBef>
                <a:spcPts val="0"/>
              </a:spcBef>
              <a:spcAft>
                <a:spcPts val="0"/>
              </a:spcAft>
              <a:buSzPts val="1359"/>
              <a:buChar char="⚫"/>
            </a:pPr>
            <a:r>
              <a:rPr lang="en-US" sz="1430"/>
              <a:t>Google for problem solving</a:t>
            </a:r>
            <a:endParaRPr/>
          </a:p>
          <a:p>
            <a:pPr indent="-274320" lvl="0" marL="274320" rtl="0" algn="l">
              <a:lnSpc>
                <a:spcPct val="150000"/>
              </a:lnSpc>
              <a:spcBef>
                <a:spcPts val="286"/>
              </a:spcBef>
              <a:spcAft>
                <a:spcPts val="0"/>
              </a:spcAft>
              <a:buSzPts val="1359"/>
              <a:buChar char="⚫"/>
            </a:pPr>
            <a:r>
              <a:rPr lang="en-US" sz="1430"/>
              <a:t>http://www.PHPworld.com/PHPworld/jw-01-1998/jw-01-Credentialreview.html</a:t>
            </a:r>
            <a:endParaRPr/>
          </a:p>
          <a:p>
            <a:pPr indent="-274320" lvl="0" marL="274320" rtl="0" algn="l">
              <a:lnSpc>
                <a:spcPct val="150000"/>
              </a:lnSpc>
              <a:spcBef>
                <a:spcPts val="286"/>
              </a:spcBef>
              <a:spcAft>
                <a:spcPts val="0"/>
              </a:spcAft>
              <a:buSzPts val="1359"/>
              <a:buChar char="⚫"/>
            </a:pPr>
            <a:r>
              <a:rPr lang="en-US" sz="1430"/>
              <a:t>Database Programming with JDBC and PHP by O'Reilly</a:t>
            </a:r>
            <a:endParaRPr/>
          </a:p>
          <a:p>
            <a:pPr indent="-274320" lvl="0" marL="274320" rtl="0" algn="l">
              <a:lnSpc>
                <a:spcPct val="150000"/>
              </a:lnSpc>
              <a:spcBef>
                <a:spcPts val="286"/>
              </a:spcBef>
              <a:spcAft>
                <a:spcPts val="0"/>
              </a:spcAft>
              <a:buSzPts val="1359"/>
              <a:buChar char="⚫"/>
            </a:pPr>
            <a:r>
              <a:rPr lang="en-US" sz="1430"/>
              <a:t>Head First PHP 2nd Edition</a:t>
            </a:r>
            <a:endParaRPr/>
          </a:p>
          <a:p>
            <a:pPr indent="-274320" lvl="0" marL="274320" rtl="0" algn="l">
              <a:lnSpc>
                <a:spcPct val="150000"/>
              </a:lnSpc>
              <a:spcBef>
                <a:spcPts val="286"/>
              </a:spcBef>
              <a:spcAft>
                <a:spcPts val="0"/>
              </a:spcAft>
              <a:buSzPts val="1359"/>
              <a:buChar char="⚫"/>
            </a:pPr>
            <a:r>
              <a:rPr lang="en-US" sz="1430"/>
              <a:t>http://www.jdbc-tutorial.com/</a:t>
            </a:r>
            <a:endParaRPr/>
          </a:p>
          <a:p>
            <a:pPr indent="-274320" lvl="0" marL="274320" rtl="0" algn="l">
              <a:lnSpc>
                <a:spcPct val="150000"/>
              </a:lnSpc>
              <a:spcBef>
                <a:spcPts val="286"/>
              </a:spcBef>
              <a:spcAft>
                <a:spcPts val="0"/>
              </a:spcAft>
              <a:buSzPts val="1359"/>
              <a:buChar char="⚫"/>
            </a:pPr>
            <a:r>
              <a:rPr lang="en-US" sz="1430"/>
              <a:t>PHP and Software Design Concepts by Apress</a:t>
            </a:r>
            <a:endParaRPr sz="1430"/>
          </a:p>
          <a:p>
            <a:pPr indent="-274320" lvl="0" marL="274320" rtl="0" algn="l">
              <a:lnSpc>
                <a:spcPct val="150000"/>
              </a:lnSpc>
              <a:spcBef>
                <a:spcPts val="286"/>
              </a:spcBef>
              <a:spcAft>
                <a:spcPts val="0"/>
              </a:spcAft>
              <a:buSzPts val="1359"/>
              <a:buChar char="⚫"/>
            </a:pPr>
            <a:r>
              <a:rPr lang="en-US" sz="1430"/>
              <a:t>https://www.tutorialspoint.com/PHP/</a:t>
            </a:r>
            <a:endParaRPr/>
          </a:p>
          <a:p>
            <a:pPr indent="-274320" lvl="0" marL="274320" rtl="0" algn="l">
              <a:lnSpc>
                <a:spcPct val="150000"/>
              </a:lnSpc>
              <a:spcBef>
                <a:spcPts val="286"/>
              </a:spcBef>
              <a:spcAft>
                <a:spcPts val="0"/>
              </a:spcAft>
              <a:buSzPts val="1359"/>
              <a:buChar char="⚫"/>
            </a:pPr>
            <a:r>
              <a:rPr lang="en-US" sz="1430"/>
              <a:t>http://www.PHPtpoint.com/PHP-tutorial</a:t>
            </a:r>
            <a:endParaRPr/>
          </a:p>
          <a:p>
            <a:pPr indent="-274320" lvl="0" marL="274320" rtl="0" algn="l">
              <a:lnSpc>
                <a:spcPct val="150000"/>
              </a:lnSpc>
              <a:spcBef>
                <a:spcPts val="286"/>
              </a:spcBef>
              <a:spcAft>
                <a:spcPts val="0"/>
              </a:spcAft>
              <a:buSzPts val="1359"/>
              <a:buChar char="⚫"/>
            </a:pPr>
            <a:r>
              <a:rPr lang="en-US" sz="1430"/>
              <a:t>https://docs.oracle.com/PHPse/tutorial/</a:t>
            </a:r>
            <a:endParaRPr/>
          </a:p>
          <a:p>
            <a:pPr indent="-274320" lvl="0" marL="274320" rtl="0" algn="l">
              <a:lnSpc>
                <a:spcPct val="150000"/>
              </a:lnSpc>
              <a:spcBef>
                <a:spcPts val="286"/>
              </a:spcBef>
              <a:spcAft>
                <a:spcPts val="0"/>
              </a:spcAft>
              <a:buSzPts val="1359"/>
              <a:buChar char="⚫"/>
            </a:pPr>
            <a:r>
              <a:rPr lang="en-US" sz="1430"/>
              <a:t>http://www.wampserver.com/en/</a:t>
            </a:r>
            <a:endParaRPr/>
          </a:p>
          <a:p>
            <a:pPr indent="-274320" lvl="0" marL="274320" rtl="0" algn="l">
              <a:lnSpc>
                <a:spcPct val="150000"/>
              </a:lnSpc>
              <a:spcBef>
                <a:spcPts val="286"/>
              </a:spcBef>
              <a:spcAft>
                <a:spcPts val="0"/>
              </a:spcAft>
              <a:buSzPts val="1359"/>
              <a:buChar char="⚫"/>
            </a:pPr>
            <a:r>
              <a:rPr lang="en-US" sz="1430"/>
              <a:t>http://www.PHP.net/</a:t>
            </a:r>
            <a:endParaRPr/>
          </a:p>
          <a:p>
            <a:pPr indent="-274320" lvl="0" marL="274320" rtl="0" algn="l">
              <a:lnSpc>
                <a:spcPct val="150000"/>
              </a:lnSpc>
              <a:spcBef>
                <a:spcPts val="286"/>
              </a:spcBef>
              <a:spcAft>
                <a:spcPts val="0"/>
              </a:spcAft>
              <a:buSzPts val="1359"/>
              <a:buChar char="⚫"/>
            </a:pPr>
            <a:r>
              <a:rPr lang="en-US" sz="1430"/>
              <a:t>http://www.tutorialspoint.com/mysql/</a:t>
            </a:r>
            <a:endParaRPr/>
          </a:p>
          <a:p>
            <a:pPr indent="-274320" lvl="0" marL="274320" rtl="0" algn="l">
              <a:lnSpc>
                <a:spcPct val="150000"/>
              </a:lnSpc>
              <a:spcBef>
                <a:spcPts val="286"/>
              </a:spcBef>
              <a:spcAft>
                <a:spcPts val="0"/>
              </a:spcAft>
              <a:buSzPts val="1359"/>
              <a:buChar char="⚫"/>
            </a:pPr>
            <a:r>
              <a:rPr lang="en-US" sz="1430"/>
              <a:t>httpd.apache.org/docs/2.0/misc/tutorials.html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6"/>
          <p:cNvPicPr preferRelativeResize="0"/>
          <p:nvPr/>
        </p:nvPicPr>
        <p:blipFill>
          <a:blip r:embed="rId3">
            <a:alphaModFix/>
          </a:blip>
          <a:stretch>
            <a:fillRect/>
          </a:stretch>
        </p:blipFill>
        <p:spPr>
          <a:xfrm>
            <a:off x="152400" y="922825"/>
            <a:ext cx="8839200" cy="5794351"/>
          </a:xfrm>
          <a:prstGeom prst="rect">
            <a:avLst/>
          </a:prstGeom>
          <a:noFill/>
          <a:ln>
            <a:noFill/>
          </a:ln>
        </p:spPr>
      </p:pic>
      <p:sp>
        <p:nvSpPr>
          <p:cNvPr id="266" name="Google Shape;266;p46"/>
          <p:cNvSpPr txBox="1"/>
          <p:nvPr/>
        </p:nvSpPr>
        <p:spPr>
          <a:xfrm>
            <a:off x="3173525" y="203600"/>
            <a:ext cx="33429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u="sng">
                <a:latin typeface="Times New Roman"/>
                <a:ea typeface="Times New Roman"/>
                <a:cs typeface="Times New Roman"/>
                <a:sym typeface="Times New Roman"/>
              </a:rPr>
              <a:t>SNAPSHOTS</a:t>
            </a:r>
            <a:endParaRPr b="1" sz="1900" u="sng">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7"/>
          <p:cNvPicPr preferRelativeResize="0"/>
          <p:nvPr/>
        </p:nvPicPr>
        <p:blipFill>
          <a:blip r:embed="rId3">
            <a:alphaModFix/>
          </a:blip>
          <a:stretch>
            <a:fillRect/>
          </a:stretch>
        </p:blipFill>
        <p:spPr>
          <a:xfrm>
            <a:off x="152400" y="152400"/>
            <a:ext cx="8839200" cy="5723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69" name="Shape 169"/>
        <p:cNvGrpSpPr/>
        <p:nvPr/>
      </p:nvGrpSpPr>
      <p:grpSpPr>
        <a:xfrm>
          <a:off x="0" y="0"/>
          <a:ext cx="0" cy="0"/>
          <a:chOff x="0" y="0"/>
          <a:chExt cx="0" cy="0"/>
        </a:xfrm>
      </p:grpSpPr>
      <p:sp>
        <p:nvSpPr>
          <p:cNvPr id="170" name="Google Shape;170;p30"/>
          <p:cNvSpPr txBox="1"/>
          <p:nvPr>
            <p:ph type="ctrTitle"/>
          </p:nvPr>
        </p:nvSpPr>
        <p:spPr>
          <a:xfrm>
            <a:off x="533400" y="782675"/>
            <a:ext cx="7851600" cy="4249200"/>
          </a:xfrm>
          <a:prstGeom prst="rect">
            <a:avLst/>
          </a:prstGeom>
        </p:spPr>
        <p:txBody>
          <a:bodyPr anchorCtr="0" anchor="b" bIns="0" lIns="0" spcFirstLastPara="1" rIns="18275" wrap="square" tIns="0">
            <a:noAutofit/>
          </a:bodyPr>
          <a:lstStyle/>
          <a:p>
            <a:pPr indent="0" lvl="0" marL="0" rtl="0" algn="l">
              <a:spcBef>
                <a:spcPts val="0"/>
              </a:spcBef>
              <a:spcAft>
                <a:spcPts val="0"/>
              </a:spcAft>
              <a:buNone/>
            </a:pPr>
            <a:r>
              <a:rPr lang="en-US" sz="5100" u="sng">
                <a:solidFill>
                  <a:srgbClr val="000000"/>
                </a:solidFill>
              </a:rPr>
              <a:t>PRESENTED BY</a:t>
            </a:r>
            <a:endParaRPr sz="5100" u="sng">
              <a:solidFill>
                <a:srgbClr val="000000"/>
              </a:solidFill>
            </a:endParaRPr>
          </a:p>
          <a:p>
            <a:pPr indent="0" lvl="0" marL="0" rtl="0" algn="ctr">
              <a:spcBef>
                <a:spcPts val="0"/>
              </a:spcBef>
              <a:spcAft>
                <a:spcPts val="0"/>
              </a:spcAft>
              <a:buNone/>
            </a:pPr>
            <a:r>
              <a:t/>
            </a:r>
            <a:endParaRPr sz="5100" u="sng">
              <a:solidFill>
                <a:srgbClr val="000000"/>
              </a:solidFill>
            </a:endParaRPr>
          </a:p>
          <a:p>
            <a:pPr indent="0" lvl="0" marL="0" rtl="0" algn="ctr">
              <a:spcBef>
                <a:spcPts val="0"/>
              </a:spcBef>
              <a:spcAft>
                <a:spcPts val="0"/>
              </a:spcAft>
              <a:buNone/>
            </a:pPr>
            <a:r>
              <a:t/>
            </a:r>
            <a:endParaRPr sz="5100" u="sng">
              <a:solidFill>
                <a:srgbClr val="000000"/>
              </a:solidFill>
            </a:endParaRPr>
          </a:p>
          <a:p>
            <a:pPr indent="0" lvl="0" marL="0" rtl="0" algn="l">
              <a:spcBef>
                <a:spcPts val="0"/>
              </a:spcBef>
              <a:spcAft>
                <a:spcPts val="0"/>
              </a:spcAft>
              <a:buNone/>
            </a:pPr>
            <a:r>
              <a:rPr lang="en-US" sz="3000">
                <a:solidFill>
                  <a:srgbClr val="0000FF"/>
                </a:solidFill>
              </a:rPr>
              <a:t>CHIRAG DUA </a:t>
            </a:r>
            <a:endParaRPr sz="3000">
              <a:solidFill>
                <a:srgbClr val="0000FF"/>
              </a:solidFill>
            </a:endParaRPr>
          </a:p>
          <a:p>
            <a:pPr indent="0" lvl="0" marL="0" rtl="0" algn="l">
              <a:spcBef>
                <a:spcPts val="0"/>
              </a:spcBef>
              <a:spcAft>
                <a:spcPts val="0"/>
              </a:spcAft>
              <a:buNone/>
            </a:pPr>
            <a:r>
              <a:t/>
            </a:r>
            <a:endParaRPr sz="20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8"/>
          <p:cNvPicPr preferRelativeResize="0"/>
          <p:nvPr/>
        </p:nvPicPr>
        <p:blipFill>
          <a:blip r:embed="rId3">
            <a:alphaModFix/>
          </a:blip>
          <a:stretch>
            <a:fillRect/>
          </a:stretch>
        </p:blipFill>
        <p:spPr>
          <a:xfrm>
            <a:off x="152400" y="152400"/>
            <a:ext cx="8839200" cy="4972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9"/>
          <p:cNvPicPr preferRelativeResize="0"/>
          <p:nvPr/>
        </p:nvPicPr>
        <p:blipFill>
          <a:blip r:embed="rId3">
            <a:alphaModFix/>
          </a:blip>
          <a:stretch>
            <a:fillRect/>
          </a:stretch>
        </p:blipFill>
        <p:spPr>
          <a:xfrm>
            <a:off x="152400" y="152400"/>
            <a:ext cx="8839200" cy="4972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50"/>
          <p:cNvPicPr preferRelativeResize="0"/>
          <p:nvPr/>
        </p:nvPicPr>
        <p:blipFill>
          <a:blip r:embed="rId3">
            <a:alphaModFix/>
          </a:blip>
          <a:stretch>
            <a:fillRect/>
          </a:stretch>
        </p:blipFill>
        <p:spPr>
          <a:xfrm>
            <a:off x="0" y="841250"/>
            <a:ext cx="8839200" cy="4972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51"/>
          <p:cNvPicPr preferRelativeResize="0"/>
          <p:nvPr/>
        </p:nvPicPr>
        <p:blipFill>
          <a:blip r:embed="rId3">
            <a:alphaModFix/>
          </a:blip>
          <a:stretch>
            <a:fillRect/>
          </a:stretch>
        </p:blipFill>
        <p:spPr>
          <a:xfrm>
            <a:off x="152400" y="152400"/>
            <a:ext cx="8839200" cy="4972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52"/>
          <p:cNvPicPr preferRelativeResize="0"/>
          <p:nvPr/>
        </p:nvPicPr>
        <p:blipFill>
          <a:blip r:embed="rId3">
            <a:alphaModFix/>
          </a:blip>
          <a:stretch>
            <a:fillRect/>
          </a:stretch>
        </p:blipFill>
        <p:spPr>
          <a:xfrm>
            <a:off x="152400" y="152400"/>
            <a:ext cx="8839200" cy="4972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53"/>
          <p:cNvPicPr preferRelativeResize="0"/>
          <p:nvPr/>
        </p:nvPicPr>
        <p:blipFill>
          <a:blip r:embed="rId3">
            <a:alphaModFix/>
          </a:blip>
          <a:stretch>
            <a:fillRect/>
          </a:stretch>
        </p:blipFill>
        <p:spPr>
          <a:xfrm>
            <a:off x="152400" y="152400"/>
            <a:ext cx="8839200" cy="4972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54"/>
          <p:cNvPicPr preferRelativeResize="0"/>
          <p:nvPr/>
        </p:nvPicPr>
        <p:blipFill>
          <a:blip r:embed="rId3">
            <a:alphaModFix/>
          </a:blip>
          <a:stretch>
            <a:fillRect/>
          </a:stretch>
        </p:blipFill>
        <p:spPr>
          <a:xfrm>
            <a:off x="152400" y="152400"/>
            <a:ext cx="8839200" cy="4972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55"/>
          <p:cNvPicPr preferRelativeResize="0"/>
          <p:nvPr/>
        </p:nvPicPr>
        <p:blipFill>
          <a:blip r:embed="rId3">
            <a:alphaModFix/>
          </a:blip>
          <a:stretch>
            <a:fillRect/>
          </a:stretch>
        </p:blipFill>
        <p:spPr>
          <a:xfrm>
            <a:off x="152400" y="152400"/>
            <a:ext cx="8839200" cy="497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593482" y="764704"/>
            <a:ext cx="8075240" cy="420656"/>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Introduction of Project</a:t>
            </a:r>
            <a:endParaRPr sz="2400"/>
          </a:p>
        </p:txBody>
      </p:sp>
      <p:sp>
        <p:nvSpPr>
          <p:cNvPr id="176" name="Google Shape;176;p31"/>
          <p:cNvSpPr txBox="1"/>
          <p:nvPr>
            <p:ph idx="1" type="body"/>
          </p:nvPr>
        </p:nvSpPr>
        <p:spPr>
          <a:xfrm>
            <a:off x="457200" y="1412776"/>
            <a:ext cx="8229600" cy="4911824"/>
          </a:xfrm>
          <a:prstGeom prst="rect">
            <a:avLst/>
          </a:prstGeom>
          <a:noFill/>
          <a:ln>
            <a:noFill/>
          </a:ln>
        </p:spPr>
        <p:txBody>
          <a:bodyPr anchorCtr="0" anchor="t" bIns="45700" lIns="91425" spcFirstLastPara="1" rIns="91425" wrap="square" tIns="45700">
            <a:noAutofit/>
          </a:bodyPr>
          <a:lstStyle/>
          <a:p>
            <a:pPr indent="-274320" lvl="0" marL="274320" rtl="0" algn="l">
              <a:lnSpc>
                <a:spcPct val="150000"/>
              </a:lnSpc>
              <a:spcBef>
                <a:spcPts val="0"/>
              </a:spcBef>
              <a:spcAft>
                <a:spcPts val="0"/>
              </a:spcAft>
              <a:buSzPts val="1359"/>
              <a:buChar char="⚫"/>
            </a:pPr>
            <a:r>
              <a:rPr lang="en-US" sz="1430"/>
              <a:t>The "Railway Reservation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a:t>
            </a:r>
            <a:endParaRPr/>
          </a:p>
          <a:p>
            <a:pPr indent="-274320" lvl="0" marL="274320" rtl="0" algn="l">
              <a:lnSpc>
                <a:spcPct val="150000"/>
              </a:lnSpc>
              <a:spcBef>
                <a:spcPts val="286"/>
              </a:spcBef>
              <a:spcAft>
                <a:spcPts val="0"/>
              </a:spcAft>
              <a:buSzPts val="1359"/>
              <a:buChar char="⚫"/>
            </a:pPr>
            <a:r>
              <a:rPr lang="en-US" sz="1430"/>
              <a:t>The application is reduced as much as possible to avoid errors while entering the data. It also provides error message while entering invalid data. No formal knowledge is needed for the user to use this system. Thus by this all it proves it is user-friendly. Railway Reservation System , as described above, can lead to error free, secure, reliable and fast management system. It can assist the user to concentrate on their other activities rather to concentrate on the record keeping. Thus it will help organization in better utilization of resources.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593482" y="764704"/>
            <a:ext cx="8075240" cy="420656"/>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Abstract of Project</a:t>
            </a:r>
            <a:endParaRPr sz="2400"/>
          </a:p>
        </p:txBody>
      </p:sp>
      <p:sp>
        <p:nvSpPr>
          <p:cNvPr id="182" name="Google Shape;182;p32"/>
          <p:cNvSpPr txBox="1"/>
          <p:nvPr>
            <p:ph idx="1" type="body"/>
          </p:nvPr>
        </p:nvSpPr>
        <p:spPr>
          <a:xfrm>
            <a:off x="457200" y="1412776"/>
            <a:ext cx="8229600" cy="4911824"/>
          </a:xfrm>
          <a:prstGeom prst="rect">
            <a:avLst/>
          </a:prstGeom>
          <a:noFill/>
          <a:ln>
            <a:noFill/>
          </a:ln>
        </p:spPr>
        <p:txBody>
          <a:bodyPr anchorCtr="0" anchor="t" bIns="45700" lIns="91425" spcFirstLastPara="1" rIns="91425" wrap="square" tIns="45700">
            <a:noAutofit/>
          </a:bodyPr>
          <a:lstStyle/>
          <a:p>
            <a:pPr indent="-274320" lvl="0" marL="274320" rtl="0" algn="l">
              <a:lnSpc>
                <a:spcPct val="150000"/>
              </a:lnSpc>
              <a:spcBef>
                <a:spcPts val="0"/>
              </a:spcBef>
              <a:spcAft>
                <a:spcPts val="0"/>
              </a:spcAft>
              <a:buSzPts val="1544"/>
              <a:buChar char="⚫"/>
            </a:pPr>
            <a:r>
              <a:rPr lang="en-US" sz="1625"/>
              <a:t>The purpose of Railway Reservation System is to automate the existing manual system by the help of computerized equipments and full-fledged computer software, fulfilling their requirements, so that their valuable data/information can be stored for a longer period with easy accessing and manipulation of the same. The required software and hardware are easily available and easy to work with.</a:t>
            </a:r>
            <a:endParaRPr sz="1625"/>
          </a:p>
          <a:p>
            <a:pPr indent="-274320" lvl="0" marL="274320" rtl="0" algn="l">
              <a:lnSpc>
                <a:spcPct val="150000"/>
              </a:lnSpc>
              <a:spcBef>
                <a:spcPts val="325"/>
              </a:spcBef>
              <a:spcAft>
                <a:spcPts val="0"/>
              </a:spcAft>
              <a:buSzPts val="1544"/>
              <a:buChar char="⚫"/>
            </a:pPr>
            <a:r>
              <a:rPr lang="en-US" sz="1625"/>
              <a:t>Railway Reservation System, as described above, can lead to error free, secure, reliable and fast management system. It can assist the user to concentrate on their other activities rather to concentrate on the record keeping. Thus it will help organization in better utilization of resources. The organization can maintain computerized records without redundant entries. That means that one need not be distracted by information that is not relevant, while being able to reach the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593482" y="764704"/>
            <a:ext cx="8075240" cy="420656"/>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Objective of Project</a:t>
            </a:r>
            <a:endParaRPr sz="2400"/>
          </a:p>
        </p:txBody>
      </p:sp>
      <p:sp>
        <p:nvSpPr>
          <p:cNvPr id="188" name="Google Shape;188;p33"/>
          <p:cNvSpPr txBox="1"/>
          <p:nvPr>
            <p:ph idx="1" type="body"/>
          </p:nvPr>
        </p:nvSpPr>
        <p:spPr>
          <a:xfrm>
            <a:off x="457200" y="1412776"/>
            <a:ext cx="8229600" cy="4911824"/>
          </a:xfrm>
          <a:prstGeom prst="rect">
            <a:avLst/>
          </a:prstGeom>
          <a:noFill/>
          <a:ln>
            <a:noFill/>
          </a:ln>
        </p:spPr>
        <p:txBody>
          <a:bodyPr anchorCtr="0" anchor="t" bIns="45700" lIns="91425" spcFirstLastPara="1" rIns="91425" wrap="square" tIns="45700">
            <a:noAutofit/>
          </a:bodyPr>
          <a:lstStyle/>
          <a:p>
            <a:pPr indent="-274320" lvl="0" marL="274320" rtl="0" algn="l">
              <a:lnSpc>
                <a:spcPct val="150000"/>
              </a:lnSpc>
              <a:spcBef>
                <a:spcPts val="0"/>
              </a:spcBef>
              <a:spcAft>
                <a:spcPts val="0"/>
              </a:spcAft>
              <a:buSzPts val="1544"/>
              <a:buChar char="⚫"/>
            </a:pPr>
            <a:r>
              <a:rPr lang="en-US" sz="1625"/>
              <a:t>Provides the searching facilities based on various factors. Such as Train, City, Customer, Booking</a:t>
            </a:r>
            <a:endParaRPr/>
          </a:p>
          <a:p>
            <a:pPr indent="-274320" lvl="0" marL="274320" rtl="0" algn="l">
              <a:lnSpc>
                <a:spcPct val="150000"/>
              </a:lnSpc>
              <a:spcBef>
                <a:spcPts val="325"/>
              </a:spcBef>
              <a:spcAft>
                <a:spcPts val="0"/>
              </a:spcAft>
              <a:buSzPts val="1544"/>
              <a:buChar char="⚫"/>
            </a:pPr>
            <a:r>
              <a:rPr lang="en-US" sz="1625"/>
              <a:t>Railway Reservation System also manage the Payment details online for Customer details, Booking details, Train.</a:t>
            </a:r>
            <a:endParaRPr/>
          </a:p>
          <a:p>
            <a:pPr indent="-274320" lvl="0" marL="274320" rtl="0" algn="l">
              <a:lnSpc>
                <a:spcPct val="150000"/>
              </a:lnSpc>
              <a:spcBef>
                <a:spcPts val="325"/>
              </a:spcBef>
              <a:spcAft>
                <a:spcPts val="0"/>
              </a:spcAft>
              <a:buSzPts val="1544"/>
              <a:buChar char="⚫"/>
            </a:pPr>
            <a:r>
              <a:rPr lang="en-US" sz="1625"/>
              <a:t>It tracks all the information of Route, Payment, Customer etc</a:t>
            </a:r>
            <a:endParaRPr sz="1625"/>
          </a:p>
          <a:p>
            <a:pPr indent="-274320" lvl="0" marL="274320" rtl="0" algn="l">
              <a:lnSpc>
                <a:spcPct val="150000"/>
              </a:lnSpc>
              <a:spcBef>
                <a:spcPts val="325"/>
              </a:spcBef>
              <a:spcAft>
                <a:spcPts val="0"/>
              </a:spcAft>
              <a:buSzPts val="1544"/>
              <a:buChar char="⚫"/>
            </a:pPr>
            <a:r>
              <a:rPr lang="en-US" sz="1625"/>
              <a:t>Manage the information of Route</a:t>
            </a:r>
            <a:endParaRPr/>
          </a:p>
          <a:p>
            <a:pPr indent="-274320" lvl="0" marL="274320" rtl="0" algn="l">
              <a:lnSpc>
                <a:spcPct val="150000"/>
              </a:lnSpc>
              <a:spcBef>
                <a:spcPts val="325"/>
              </a:spcBef>
              <a:spcAft>
                <a:spcPts val="0"/>
              </a:spcAft>
              <a:buSzPts val="1544"/>
              <a:buChar char="⚫"/>
            </a:pPr>
            <a:r>
              <a:rPr lang="en-US" sz="1625"/>
              <a:t>Shows the information and description of the Train, City</a:t>
            </a:r>
            <a:endParaRPr/>
          </a:p>
          <a:p>
            <a:pPr indent="-274320" lvl="0" marL="274320" rtl="0" algn="l">
              <a:lnSpc>
                <a:spcPct val="150000"/>
              </a:lnSpc>
              <a:spcBef>
                <a:spcPts val="325"/>
              </a:spcBef>
              <a:spcAft>
                <a:spcPts val="0"/>
              </a:spcAft>
              <a:buSzPts val="1544"/>
              <a:buChar char="⚫"/>
            </a:pPr>
            <a:r>
              <a:rPr lang="en-US" sz="1625"/>
              <a:t>To increase efficiency of managing the Train, Route</a:t>
            </a:r>
            <a:endParaRPr/>
          </a:p>
          <a:p>
            <a:pPr indent="-274320" lvl="0" marL="274320" rtl="0" algn="l">
              <a:lnSpc>
                <a:spcPct val="150000"/>
              </a:lnSpc>
              <a:spcBef>
                <a:spcPts val="325"/>
              </a:spcBef>
              <a:spcAft>
                <a:spcPts val="0"/>
              </a:spcAft>
              <a:buSzPts val="1544"/>
              <a:buChar char="⚫"/>
            </a:pPr>
            <a:r>
              <a:rPr lang="en-US" sz="1625"/>
              <a:t>It deals with monitoring the information and transactions of Customer.</a:t>
            </a:r>
            <a:endParaRPr/>
          </a:p>
          <a:p>
            <a:pPr indent="-274320" lvl="0" marL="274320" rtl="0" algn="l">
              <a:lnSpc>
                <a:spcPct val="150000"/>
              </a:lnSpc>
              <a:spcBef>
                <a:spcPts val="325"/>
              </a:spcBef>
              <a:spcAft>
                <a:spcPts val="0"/>
              </a:spcAft>
              <a:buSzPts val="1544"/>
              <a:buChar char="⚫"/>
            </a:pPr>
            <a:r>
              <a:rPr lang="en-US" sz="1625"/>
              <a:t>Manage the information of Train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57200" y="617525"/>
            <a:ext cx="8229600" cy="1409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Libre Franklin Medium"/>
              <a:buNone/>
            </a:pPr>
            <a:r>
              <a:rPr lang="en-US"/>
              <a:t>FUNCTIONS OF USER</a:t>
            </a:r>
            <a:endParaRPr/>
          </a:p>
        </p:txBody>
      </p:sp>
      <p:sp>
        <p:nvSpPr>
          <p:cNvPr id="194" name="Google Shape;194;p34"/>
          <p:cNvSpPr txBox="1"/>
          <p:nvPr>
            <p:ph idx="1" type="body"/>
          </p:nvPr>
        </p:nvSpPr>
        <p:spPr>
          <a:xfrm>
            <a:off x="274025" y="2179662"/>
            <a:ext cx="8686800" cy="4526100"/>
          </a:xfrm>
          <a:prstGeom prst="rect">
            <a:avLst/>
          </a:prstGeom>
          <a:noFill/>
          <a:ln>
            <a:noFill/>
          </a:ln>
        </p:spPr>
        <p:txBody>
          <a:bodyPr anchorCtr="0" anchor="t" bIns="45700" lIns="91425" spcFirstLastPara="1" rIns="91425" wrap="square" tIns="45700">
            <a:noAutofit/>
          </a:bodyPr>
          <a:lstStyle/>
          <a:p>
            <a:pPr indent="-337185" lvl="0" marL="457200" rtl="0" algn="l">
              <a:spcBef>
                <a:spcPts val="0"/>
              </a:spcBef>
              <a:spcAft>
                <a:spcPts val="0"/>
              </a:spcAft>
              <a:buSzPts val="1710"/>
              <a:buChar char="●"/>
            </a:pPr>
            <a:r>
              <a:rPr lang="en-US"/>
              <a:t>Train Enquiry</a:t>
            </a:r>
            <a:endParaRPr/>
          </a:p>
          <a:p>
            <a:pPr indent="-337185" lvl="0" marL="457200" rtl="0" algn="l">
              <a:spcBef>
                <a:spcPts val="0"/>
              </a:spcBef>
              <a:spcAft>
                <a:spcPts val="0"/>
              </a:spcAft>
              <a:buSzPts val="1710"/>
              <a:buChar char="●"/>
            </a:pPr>
            <a:r>
              <a:rPr lang="en-US"/>
              <a:t>Book Ticket</a:t>
            </a:r>
            <a:endParaRPr/>
          </a:p>
          <a:p>
            <a:pPr indent="-337185" lvl="0" marL="457200" rtl="0" algn="l">
              <a:spcBef>
                <a:spcPts val="0"/>
              </a:spcBef>
              <a:spcAft>
                <a:spcPts val="0"/>
              </a:spcAft>
              <a:buSzPts val="1710"/>
              <a:buChar char="●"/>
            </a:pPr>
            <a:r>
              <a:rPr lang="en-US"/>
              <a:t>Payment</a:t>
            </a:r>
            <a:endParaRPr/>
          </a:p>
          <a:p>
            <a:pPr indent="-337185" lvl="0" marL="457200" rtl="0" algn="l">
              <a:spcBef>
                <a:spcPts val="0"/>
              </a:spcBef>
              <a:spcAft>
                <a:spcPts val="0"/>
              </a:spcAft>
              <a:buSzPts val="1710"/>
              <a:buChar char="●"/>
            </a:pPr>
            <a:r>
              <a:rPr lang="en-US"/>
              <a:t>Check PNR Status</a:t>
            </a:r>
            <a:endParaRPr/>
          </a:p>
          <a:p>
            <a:pPr indent="-337185" lvl="0" marL="457200" rtl="0" algn="l">
              <a:spcBef>
                <a:spcPts val="0"/>
              </a:spcBef>
              <a:spcAft>
                <a:spcPts val="0"/>
              </a:spcAft>
              <a:buSzPts val="1710"/>
              <a:buChar char="●"/>
            </a:pPr>
            <a:r>
              <a:rPr lang="en-US"/>
              <a:t>Register</a:t>
            </a:r>
            <a:endParaRPr/>
          </a:p>
          <a:p>
            <a:pPr indent="-337185" lvl="0" marL="457200" rtl="0" algn="l">
              <a:spcBef>
                <a:spcPts val="0"/>
              </a:spcBef>
              <a:spcAft>
                <a:spcPts val="0"/>
              </a:spcAft>
              <a:buSzPts val="1710"/>
              <a:buChar char="●"/>
            </a:pPr>
            <a:r>
              <a:rPr lang="en-US"/>
              <a:t>Login and Logout</a:t>
            </a:r>
            <a:endParaRPr/>
          </a:p>
          <a:p>
            <a:pPr indent="-337185" lvl="0" marL="457200" rtl="0" algn="l">
              <a:spcBef>
                <a:spcPts val="0"/>
              </a:spcBef>
              <a:spcAft>
                <a:spcPts val="0"/>
              </a:spcAft>
              <a:buSzPts val="1710"/>
              <a:buChar char="●"/>
            </a:pPr>
            <a:r>
              <a:rPr lang="en-US"/>
              <a:t>Contact for queries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ctrTitle"/>
          </p:nvPr>
        </p:nvSpPr>
        <p:spPr>
          <a:xfrm>
            <a:off x="685800" y="76201"/>
            <a:ext cx="7772400" cy="60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3240"/>
              <a:buFont typeface="Libre Franklin Medium"/>
              <a:buNone/>
            </a:pPr>
            <a:r>
              <a:rPr lang="en-US" sz="3240"/>
              <a:t> ER DIAGRAM</a:t>
            </a:r>
            <a:endParaRPr sz="3240"/>
          </a:p>
        </p:txBody>
      </p:sp>
      <p:pic>
        <p:nvPicPr>
          <p:cNvPr id="200" name="Google Shape;200;p35"/>
          <p:cNvPicPr preferRelativeResize="0"/>
          <p:nvPr/>
        </p:nvPicPr>
        <p:blipFill rotWithShape="1">
          <a:blip r:embed="rId3">
            <a:alphaModFix/>
          </a:blip>
          <a:srcRect b="0" l="0" r="0" t="0"/>
          <a:stretch/>
        </p:blipFill>
        <p:spPr>
          <a:xfrm>
            <a:off x="159087" y="685800"/>
            <a:ext cx="8825825" cy="605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6"/>
          <p:cNvPicPr preferRelativeResize="0"/>
          <p:nvPr>
            <p:ph idx="4294967295" type="body"/>
          </p:nvPr>
        </p:nvPicPr>
        <p:blipFill rotWithShape="1">
          <a:blip r:embed="rId3">
            <a:alphaModFix/>
          </a:blip>
          <a:srcRect b="5920" l="840" r="-840" t="-5920"/>
          <a:stretch/>
        </p:blipFill>
        <p:spPr>
          <a:xfrm>
            <a:off x="0" y="281599"/>
            <a:ext cx="9144000" cy="695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593482" y="764704"/>
            <a:ext cx="8075100" cy="420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400"/>
              <a:buFont typeface="Verdana"/>
              <a:buNone/>
            </a:pPr>
            <a:r>
              <a:rPr lang="en-US" sz="2400"/>
              <a:t>Modules of the Project</a:t>
            </a:r>
            <a:endParaRPr sz="2400"/>
          </a:p>
        </p:txBody>
      </p:sp>
      <p:sp>
        <p:nvSpPr>
          <p:cNvPr id="211" name="Google Shape;211;p37"/>
          <p:cNvSpPr txBox="1"/>
          <p:nvPr>
            <p:ph idx="1" type="body"/>
          </p:nvPr>
        </p:nvSpPr>
        <p:spPr>
          <a:xfrm>
            <a:off x="457200" y="1412776"/>
            <a:ext cx="8229600" cy="4911900"/>
          </a:xfrm>
          <a:prstGeom prst="rect">
            <a:avLst/>
          </a:prstGeom>
          <a:noFill/>
          <a:ln>
            <a:noFill/>
          </a:ln>
        </p:spPr>
        <p:txBody>
          <a:bodyPr anchorCtr="0" anchor="t" bIns="45700" lIns="91425" spcFirstLastPara="1" rIns="91425" wrap="square" tIns="45700">
            <a:noAutofit/>
          </a:bodyPr>
          <a:lstStyle/>
          <a:p>
            <a:pPr indent="-274320" lvl="0" marL="274320" rtl="0" algn="l">
              <a:lnSpc>
                <a:spcPct val="150000"/>
              </a:lnSpc>
              <a:spcBef>
                <a:spcPts val="0"/>
              </a:spcBef>
              <a:spcAft>
                <a:spcPts val="0"/>
              </a:spcAft>
              <a:buSzPts val="1729"/>
              <a:buChar char="⚫"/>
            </a:pPr>
            <a:r>
              <a:rPr lang="en-US" sz="1820"/>
              <a:t>Train Management Module: Used for managing the Train details.</a:t>
            </a:r>
            <a:endParaRPr/>
          </a:p>
          <a:p>
            <a:pPr indent="-274320" lvl="0" marL="274320" rtl="0" algn="l">
              <a:lnSpc>
                <a:spcPct val="150000"/>
              </a:lnSpc>
              <a:spcBef>
                <a:spcPts val="364"/>
              </a:spcBef>
              <a:spcAft>
                <a:spcPts val="0"/>
              </a:spcAft>
              <a:buSzPts val="1729"/>
              <a:buChar char="⚫"/>
            </a:pPr>
            <a:r>
              <a:rPr lang="en-US" sz="1820"/>
              <a:t>Booking Module : Used for managing the details of Booking</a:t>
            </a:r>
            <a:endParaRPr/>
          </a:p>
          <a:p>
            <a:pPr indent="-274320" lvl="0" marL="274320" rtl="0" algn="l">
              <a:lnSpc>
                <a:spcPct val="150000"/>
              </a:lnSpc>
              <a:spcBef>
                <a:spcPts val="364"/>
              </a:spcBef>
              <a:spcAft>
                <a:spcPts val="0"/>
              </a:spcAft>
              <a:buSzPts val="1729"/>
              <a:buChar char="⚫"/>
            </a:pPr>
            <a:r>
              <a:rPr lang="en-US" sz="1820"/>
              <a:t>Payment Module : Used for managing the details of Payment</a:t>
            </a:r>
            <a:endParaRPr/>
          </a:p>
          <a:p>
            <a:pPr indent="-274320" lvl="0" marL="274320" rtl="0" algn="l">
              <a:lnSpc>
                <a:spcPct val="150000"/>
              </a:lnSpc>
              <a:spcBef>
                <a:spcPts val="364"/>
              </a:spcBef>
              <a:spcAft>
                <a:spcPts val="0"/>
              </a:spcAft>
              <a:buSzPts val="1729"/>
              <a:buChar char="⚫"/>
            </a:pPr>
            <a:r>
              <a:rPr lang="en-US" sz="1820"/>
              <a:t>Route Management Module: Used for managing the information and details of the Route.</a:t>
            </a:r>
            <a:endParaRPr/>
          </a:p>
          <a:p>
            <a:pPr indent="-274320" lvl="0" marL="274320" rtl="0" algn="l">
              <a:lnSpc>
                <a:spcPct val="150000"/>
              </a:lnSpc>
              <a:spcBef>
                <a:spcPts val="364"/>
              </a:spcBef>
              <a:spcAft>
                <a:spcPts val="0"/>
              </a:spcAft>
              <a:buSzPts val="1729"/>
              <a:buChar char="⚫"/>
            </a:pPr>
            <a:r>
              <a:rPr lang="en-US" sz="1820"/>
              <a:t>City Module : Used for managing the City details</a:t>
            </a:r>
            <a:endParaRPr/>
          </a:p>
          <a:p>
            <a:pPr indent="-274320" lvl="0" marL="274320" rtl="0" algn="l">
              <a:lnSpc>
                <a:spcPct val="150000"/>
              </a:lnSpc>
              <a:spcBef>
                <a:spcPts val="364"/>
              </a:spcBef>
              <a:spcAft>
                <a:spcPts val="0"/>
              </a:spcAft>
              <a:buSzPts val="1729"/>
              <a:buChar char="⚫"/>
            </a:pPr>
            <a:r>
              <a:rPr lang="en-US" sz="1820"/>
              <a:t>Customer Module : Used for managing the Customer information</a:t>
            </a:r>
            <a:endParaRPr/>
          </a:p>
          <a:p>
            <a:pPr indent="-274320" lvl="0" marL="274320" rtl="0" algn="l">
              <a:lnSpc>
                <a:spcPct val="150000"/>
              </a:lnSpc>
              <a:spcBef>
                <a:spcPts val="364"/>
              </a:spcBef>
              <a:spcAft>
                <a:spcPts val="0"/>
              </a:spcAft>
              <a:buSzPts val="1729"/>
              <a:buChar char="⚫"/>
            </a:pPr>
            <a:r>
              <a:rPr lang="en-US" sz="1820"/>
              <a:t>Login Module: Used for managing the login details </a:t>
            </a:r>
            <a:endParaRPr/>
          </a:p>
          <a:p>
            <a:pPr indent="-274320" lvl="0" marL="274320" rtl="0" algn="l">
              <a:lnSpc>
                <a:spcPct val="150000"/>
              </a:lnSpc>
              <a:spcBef>
                <a:spcPts val="364"/>
              </a:spcBef>
              <a:spcAft>
                <a:spcPts val="0"/>
              </a:spcAft>
              <a:buSzPts val="1729"/>
              <a:buChar char="⚫"/>
            </a:pPr>
            <a:r>
              <a:rPr lang="en-US" sz="1820"/>
              <a:t>Users Module : Used for managing the users of the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