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76" r:id="rId10"/>
    <p:sldId id="277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8" r:id="rId26"/>
    <p:sldId id="285" r:id="rId27"/>
    <p:sldId id="279" r:id="rId28"/>
    <p:sldId id="280" r:id="rId29"/>
    <p:sldId id="287" r:id="rId30"/>
    <p:sldId id="288" r:id="rId31"/>
    <p:sldId id="292" r:id="rId32"/>
    <p:sldId id="281" r:id="rId33"/>
    <p:sldId id="282" r:id="rId34"/>
    <p:sldId id="289" r:id="rId35"/>
    <p:sldId id="290" r:id="rId36"/>
    <p:sldId id="298" r:id="rId37"/>
    <p:sldId id="299" r:id="rId38"/>
    <p:sldId id="291" r:id="rId39"/>
    <p:sldId id="294" r:id="rId40"/>
    <p:sldId id="295" r:id="rId41"/>
    <p:sldId id="296" r:id="rId42"/>
    <p:sldId id="297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8B46-B33B-45AA-9394-76191675C8C3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F8A7-0650-45D8-BFE1-56B5C2CE4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Pointer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610600" cy="5943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Definition:- Pointer is a variable who stores the memory address of another variable.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CA" sz="2800" dirty="0">
                <a:solidFill>
                  <a:srgbClr val="000000"/>
                </a:solidFill>
                <a:cs typeface="Calibri"/>
              </a:rPr>
              <a:t>Variable store the values. </a:t>
            </a:r>
            <a:r>
              <a:rPr lang="en-CA" dirty="0" smtClean="0">
                <a:solidFill>
                  <a:srgbClr val="000000"/>
                </a:solidFill>
                <a:latin typeface="Calibri Bold"/>
                <a:cs typeface="Calibri Bold"/>
              </a:rPr>
              <a:t>  e.g. </a:t>
            </a:r>
            <a:r>
              <a:rPr lang="en-CA" dirty="0" err="1" smtClean="0">
                <a:solidFill>
                  <a:srgbClr val="000000"/>
                </a:solidFill>
                <a:latin typeface="Calibri Bold"/>
                <a:cs typeface="Calibri Bold"/>
              </a:rPr>
              <a:t>int</a:t>
            </a:r>
            <a:r>
              <a:rPr lang="en-CA" dirty="0" smtClean="0">
                <a:solidFill>
                  <a:srgbClr val="000000"/>
                </a:solidFill>
                <a:latin typeface="Calibri Bold"/>
                <a:cs typeface="Calibri Bold"/>
              </a:rPr>
              <a:t>  no store 5.</a:t>
            </a:r>
          </a:p>
          <a:p>
            <a:pPr algn="l"/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CA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store address of  no 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so </a:t>
            </a:r>
            <a:r>
              <a:rPr lang="en-CA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C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 pointer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CA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41148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4191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65524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657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no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3733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ptr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267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value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66800" y="449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5029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65524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105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Address of location</a:t>
            </a:r>
            <a:endParaRPr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95400" y="53340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33800" y="5181600"/>
            <a:ext cx="4724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Ptr contains address of no. variable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Ptr is a pointer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temp = a;</a:t>
            </a:r>
          </a:p>
          <a:p>
            <a:pPr>
              <a:buNone/>
            </a:pPr>
            <a:r>
              <a:rPr lang="en-US" sz="3000" dirty="0" smtClean="0"/>
              <a:t>a=*p2;</a:t>
            </a:r>
          </a:p>
          <a:p>
            <a:pPr>
              <a:buNone/>
            </a:pPr>
            <a:r>
              <a:rPr lang="en-US" sz="3000" dirty="0" smtClean="0"/>
              <a:t>b=temp;</a:t>
            </a:r>
          </a:p>
          <a:p>
            <a:pPr>
              <a:buNone/>
            </a:pPr>
            <a:r>
              <a:rPr lang="en-US" sz="3000" dirty="0" smtClean="0"/>
              <a:t>printf(“\n After swapping: a=%d and b=%d”, a, b);</a:t>
            </a:r>
          </a:p>
          <a:p>
            <a:pPr>
              <a:buNone/>
            </a:pPr>
            <a:r>
              <a:rPr lang="en-US" sz="3000" dirty="0" err="1" smtClean="0"/>
              <a:t>getch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o/p:Enter value for a and b: 10 20</a:t>
            </a:r>
          </a:p>
          <a:p>
            <a:pPr>
              <a:buNone/>
            </a:pPr>
            <a:r>
              <a:rPr lang="en-US" sz="3000" dirty="0" smtClean="0"/>
              <a:t>Before swapping a= 10  b=20</a:t>
            </a:r>
          </a:p>
          <a:p>
            <a:pPr>
              <a:buNone/>
            </a:pPr>
            <a:r>
              <a:rPr lang="en-US" sz="3000" dirty="0" smtClean="0"/>
              <a:t>After swapping: a =20  b=10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Develop a program to swap two numbers using pointer and add</a:t>
            </a:r>
            <a:br>
              <a:rPr lang="en-US" sz="2400" dirty="0" smtClean="0"/>
            </a:br>
            <a:r>
              <a:rPr lang="en-US" sz="2400" dirty="0" smtClean="0"/>
              <a:t>swapped </a:t>
            </a:r>
            <a:r>
              <a:rPr lang="en-US" sz="2400" dirty="0" smtClean="0"/>
              <a:t>numbers also print their addition.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void swap(</a:t>
            </a:r>
            <a:r>
              <a:rPr lang="en-US" sz="2800" dirty="0" err="1" smtClean="0"/>
              <a:t>int</a:t>
            </a:r>
            <a:r>
              <a:rPr lang="en-US" sz="2800" dirty="0" smtClean="0"/>
              <a:t> *</a:t>
            </a:r>
            <a:r>
              <a:rPr lang="en-US" sz="2800" dirty="0" err="1" smtClean="0"/>
              <a:t>a,int</a:t>
            </a:r>
            <a:r>
              <a:rPr lang="en-US" sz="2800" dirty="0" smtClean="0"/>
              <a:t> *b)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temp;</a:t>
            </a:r>
          </a:p>
          <a:p>
            <a:pPr>
              <a:buNone/>
            </a:pPr>
            <a:r>
              <a:rPr lang="en-US" sz="2800" dirty="0" smtClean="0"/>
              <a:t>temp=*a;</a:t>
            </a:r>
          </a:p>
          <a:p>
            <a:pPr>
              <a:buNone/>
            </a:pPr>
            <a:r>
              <a:rPr lang="en-US" sz="2800" dirty="0" smtClean="0"/>
              <a:t>*a=*b;</a:t>
            </a:r>
          </a:p>
          <a:p>
            <a:pPr>
              <a:buNone/>
            </a:pPr>
            <a:r>
              <a:rPr lang="en-US" sz="2800" dirty="0" smtClean="0"/>
              <a:t>*b=temp;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x,y,sum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("\n Enter value for x:");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("\n Enter value for y:");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swap(&amp;</a:t>
            </a:r>
            <a:r>
              <a:rPr lang="en-US" dirty="0" err="1" smtClean="0"/>
              <a:t>x,&amp;y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nx</a:t>
            </a:r>
            <a:r>
              <a:rPr lang="en-US" dirty="0" smtClean="0"/>
              <a:t>=%</a:t>
            </a:r>
            <a:r>
              <a:rPr lang="en-US" dirty="0" err="1" smtClean="0"/>
              <a:t>d",x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ny</a:t>
            </a:r>
            <a:r>
              <a:rPr lang="en-US" dirty="0" smtClean="0"/>
              <a:t>=%</a:t>
            </a:r>
            <a:r>
              <a:rPr lang="en-US" dirty="0" err="1" smtClean="0"/>
              <a:t>d",y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sum=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("Sum of </a:t>
            </a:r>
            <a:r>
              <a:rPr lang="en-US" dirty="0" err="1" smtClean="0"/>
              <a:t>x+y</a:t>
            </a:r>
            <a:r>
              <a:rPr lang="en-US" dirty="0" smtClean="0"/>
              <a:t> = %</a:t>
            </a:r>
            <a:r>
              <a:rPr lang="en-US" dirty="0" err="1" smtClean="0"/>
              <a:t>d",sum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Write a program to accept two numbers from user and perform</a:t>
            </a:r>
            <a:br>
              <a:rPr lang="en-US" sz="2000" b="1" dirty="0" smtClean="0"/>
            </a:br>
            <a:r>
              <a:rPr lang="en-US" sz="2000" b="1" dirty="0" smtClean="0"/>
              <a:t>addition, subtraction, multiplication and division operations</a:t>
            </a:r>
            <a:br>
              <a:rPr lang="en-US" sz="2000" b="1" dirty="0" smtClean="0"/>
            </a:br>
            <a:r>
              <a:rPr lang="en-US" sz="2000" b="1" dirty="0" smtClean="0"/>
              <a:t>using pointer.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int no1,no2,*ptr1,*ptr2,result;</a:t>
            </a:r>
          </a:p>
          <a:p>
            <a:pPr>
              <a:buNone/>
            </a:pPr>
            <a:r>
              <a:rPr lang="en-US" sz="2400" dirty="0" smtClean="0"/>
              <a:t>clrscr();</a:t>
            </a:r>
          </a:p>
          <a:p>
            <a:pPr>
              <a:buNone/>
            </a:pPr>
            <a:r>
              <a:rPr lang="en-US" sz="2400" dirty="0" smtClean="0"/>
              <a:t>printf("Enter no1:");</a:t>
            </a:r>
          </a:p>
          <a:p>
            <a:pPr>
              <a:buNone/>
            </a:pPr>
            <a:r>
              <a:rPr lang="en-US" sz="2400" dirty="0" smtClean="0"/>
              <a:t>scanf("%d",&amp;no1);</a:t>
            </a:r>
          </a:p>
          <a:p>
            <a:pPr>
              <a:buNone/>
            </a:pPr>
            <a:r>
              <a:rPr lang="en-US" sz="2400" dirty="0" smtClean="0"/>
              <a:t>printf("\</a:t>
            </a:r>
            <a:r>
              <a:rPr lang="en-US" sz="2400" dirty="0" err="1" smtClean="0"/>
              <a:t>nEnter</a:t>
            </a:r>
            <a:r>
              <a:rPr lang="en-US" sz="2400" dirty="0" smtClean="0"/>
              <a:t> no2:");</a:t>
            </a:r>
          </a:p>
          <a:p>
            <a:pPr>
              <a:buNone/>
            </a:pPr>
            <a:r>
              <a:rPr lang="en-US" sz="2400" dirty="0" smtClean="0"/>
              <a:t>scanf("%d",&amp;no2);</a:t>
            </a:r>
          </a:p>
          <a:p>
            <a:pPr>
              <a:buNone/>
            </a:pPr>
            <a:r>
              <a:rPr lang="en-US" sz="2400" dirty="0" smtClean="0"/>
              <a:t>ptr1=&amp;no1;  //assigning address of no1</a:t>
            </a:r>
          </a:p>
          <a:p>
            <a:pPr>
              <a:buNone/>
            </a:pPr>
            <a:r>
              <a:rPr lang="en-US" sz="2400" dirty="0" smtClean="0"/>
              <a:t>ptr2=&amp;no2;  //assigning address of no2</a:t>
            </a:r>
          </a:p>
          <a:p>
            <a:pPr>
              <a:buNone/>
            </a:pPr>
            <a:r>
              <a:rPr lang="en-US" sz="2400" dirty="0" smtClean="0"/>
              <a:t>result=*ptr1+*ptr2;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6868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printf("\n Addition=%</a:t>
            </a:r>
            <a:r>
              <a:rPr lang="en-US" sz="2400" dirty="0" err="1" smtClean="0"/>
              <a:t>d",result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result=*ptr1-*ptr2;</a:t>
            </a:r>
          </a:p>
          <a:p>
            <a:pPr>
              <a:buNone/>
            </a:pPr>
            <a:r>
              <a:rPr lang="en-US" sz="2400" dirty="0" smtClean="0"/>
              <a:t>printf("\n Subtraction=%</a:t>
            </a:r>
            <a:r>
              <a:rPr lang="en-US" sz="2400" dirty="0" err="1" smtClean="0"/>
              <a:t>d",result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result=*ptr1**ptr2;</a:t>
            </a:r>
          </a:p>
          <a:p>
            <a:pPr>
              <a:buNone/>
            </a:pPr>
            <a:r>
              <a:rPr lang="en-US" sz="2400" dirty="0" smtClean="0"/>
              <a:t>printf("\n Multiplication=%</a:t>
            </a:r>
            <a:r>
              <a:rPr lang="en-US" sz="2400" dirty="0" err="1" smtClean="0"/>
              <a:t>d",result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result=*ptr1/(*ptr2);</a:t>
            </a:r>
          </a:p>
          <a:p>
            <a:pPr>
              <a:buNone/>
            </a:pPr>
            <a:r>
              <a:rPr lang="en-US" sz="2400" dirty="0" smtClean="0"/>
              <a:t>printf("\n Division=%</a:t>
            </a:r>
            <a:r>
              <a:rPr lang="en-US" sz="2400" dirty="0" err="1" smtClean="0"/>
              <a:t>d",result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Pointer Arithmatic operators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Pointer arithmetic is related with the </a:t>
            </a:r>
            <a:r>
              <a:rPr lang="en-US" sz="2800" dirty="0" err="1" smtClean="0"/>
              <a:t>arithmatic</a:t>
            </a:r>
            <a:r>
              <a:rPr lang="en-US" sz="2800" dirty="0" smtClean="0"/>
              <a:t> operations with the pointers.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Basic operations + , - , *, / can be done using pointer notation.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As * pointer indicates the value whose address is stored in pointer.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Example: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result = *p1 + *p2;</a:t>
            </a:r>
          </a:p>
          <a:p>
            <a:pPr>
              <a:buNone/>
            </a:pPr>
            <a:r>
              <a:rPr lang="en-US" sz="2800" dirty="0" smtClean="0"/>
              <a:t>sum </a:t>
            </a:r>
            <a:r>
              <a:rPr lang="en-US" sz="2800" dirty="0" err="1" smtClean="0"/>
              <a:t>sum</a:t>
            </a:r>
            <a:r>
              <a:rPr lang="en-US" sz="2800" dirty="0" smtClean="0"/>
              <a:t> + *p1;</a:t>
            </a:r>
          </a:p>
          <a:p>
            <a:pPr>
              <a:buNone/>
            </a:pPr>
            <a:r>
              <a:rPr lang="en-US" sz="2800" dirty="0" smtClean="0"/>
              <a:t>x= 5 + *p1 / *p2;</a:t>
            </a:r>
          </a:p>
          <a:p>
            <a:pPr>
              <a:buNone/>
            </a:pPr>
            <a:r>
              <a:rPr lang="en-US" sz="2800" dirty="0" smtClean="0"/>
              <a:t>Y= *p1 - *p2;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Pointer with function(call by reference)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When addresses are passed to the function as an arguments instead of values then function is said to be call by reference.</a:t>
            </a:r>
            <a:endParaRPr 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WAP to swap the value of variables  using call by reference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/>
              <a:t>void  swap(int *, int *);     //declaring function</a:t>
            </a:r>
          </a:p>
          <a:p>
            <a:pPr>
              <a:buNone/>
            </a:pPr>
            <a:r>
              <a:rPr lang="en-US" sz="3000" dirty="0" smtClean="0"/>
              <a:t>main()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int </a:t>
            </a:r>
            <a:r>
              <a:rPr lang="en-US" sz="3000" dirty="0" err="1" smtClean="0"/>
              <a:t>a,b</a:t>
            </a:r>
            <a:r>
              <a:rPr lang="en-US" sz="3000" dirty="0" smtClean="0"/>
              <a:t>;</a:t>
            </a:r>
          </a:p>
          <a:p>
            <a:pPr>
              <a:buNone/>
            </a:pPr>
            <a:r>
              <a:rPr lang="en-US" sz="3000" dirty="0" smtClean="0"/>
              <a:t>clrscr();</a:t>
            </a:r>
          </a:p>
          <a:p>
            <a:pPr>
              <a:buNone/>
            </a:pPr>
            <a:r>
              <a:rPr lang="en-US" sz="3000" dirty="0" smtClean="0"/>
              <a:t>printf(“\n enter value for a and b:”);</a:t>
            </a:r>
          </a:p>
          <a:p>
            <a:pPr>
              <a:buNone/>
            </a:pPr>
            <a:r>
              <a:rPr lang="en-US" sz="3000" dirty="0" smtClean="0"/>
              <a:t>scanf(“%d %d “,&amp;</a:t>
            </a:r>
            <a:r>
              <a:rPr lang="en-US" sz="3000" dirty="0" err="1" smtClean="0"/>
              <a:t>a,&amp;b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printf(“\</a:t>
            </a:r>
            <a:r>
              <a:rPr lang="en-US" sz="3000" dirty="0" err="1" smtClean="0"/>
              <a:t>nBefore</a:t>
            </a:r>
            <a:r>
              <a:rPr lang="en-US" sz="3000" dirty="0" smtClean="0"/>
              <a:t> swapping  a: %d \t  b: %</a:t>
            </a:r>
            <a:r>
              <a:rPr lang="en-US" sz="3000" dirty="0" err="1" smtClean="0"/>
              <a:t>d”,a,b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swap(&amp;</a:t>
            </a:r>
            <a:r>
              <a:rPr lang="en-US" sz="3000" dirty="0" err="1" smtClean="0"/>
              <a:t>a,&amp;b</a:t>
            </a:r>
            <a:r>
              <a:rPr lang="en-US" sz="3000" dirty="0" smtClean="0"/>
              <a:t>); //function call</a:t>
            </a:r>
          </a:p>
          <a:p>
            <a:pPr>
              <a:buNone/>
            </a:pPr>
            <a:r>
              <a:rPr lang="en-US" sz="3000" dirty="0" smtClean="0"/>
              <a:t>printf(“\n After swapping   a: %d \t  b:%</a:t>
            </a:r>
            <a:r>
              <a:rPr lang="en-US" sz="3000" dirty="0" err="1" smtClean="0"/>
              <a:t>d”,a,b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return 0;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swap(</a:t>
            </a:r>
            <a:r>
              <a:rPr lang="fr-FR" dirty="0" err="1" smtClean="0"/>
              <a:t>int</a:t>
            </a:r>
            <a:r>
              <a:rPr lang="fr-FR" dirty="0" smtClean="0"/>
              <a:t>  *x, </a:t>
            </a:r>
            <a:r>
              <a:rPr lang="fr-FR" dirty="0" err="1" smtClean="0"/>
              <a:t>int</a:t>
            </a:r>
            <a:r>
              <a:rPr lang="fr-FR" dirty="0" smtClean="0"/>
              <a:t> *y)</a:t>
            </a:r>
          </a:p>
          <a:p>
            <a:pPr>
              <a:buNone/>
            </a:pPr>
            <a:r>
              <a:rPr lang="fr-FR" dirty="0" smtClean="0"/>
              <a:t>{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temp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temp</a:t>
            </a:r>
            <a:r>
              <a:rPr lang="fr-FR" dirty="0" smtClean="0"/>
              <a:t> = *x;</a:t>
            </a:r>
          </a:p>
          <a:p>
            <a:pPr>
              <a:buNone/>
            </a:pPr>
            <a:r>
              <a:rPr lang="fr-FR" dirty="0" smtClean="0"/>
              <a:t>   *x = *y;</a:t>
            </a:r>
          </a:p>
          <a:p>
            <a:pPr>
              <a:buNone/>
            </a:pPr>
            <a:r>
              <a:rPr lang="fr-FR" dirty="0" smtClean="0"/>
              <a:t>   *y = </a:t>
            </a:r>
            <a:r>
              <a:rPr lang="fr-FR" dirty="0" err="1" smtClean="0"/>
              <a:t>temp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924800" cy="543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WAP to add numbers till the position entered and display result by call by reference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int  add( int *);   //</a:t>
            </a:r>
            <a:r>
              <a:rPr lang="en-US" sz="2000" dirty="0" smtClean="0"/>
              <a:t>function declaration with pointer as an argument</a:t>
            </a:r>
          </a:p>
          <a:p>
            <a:pPr>
              <a:buNone/>
            </a:pPr>
            <a:r>
              <a:rPr lang="en-US" sz="2800" dirty="0" smtClean="0"/>
              <a:t>void  main(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int position;        </a:t>
            </a:r>
          </a:p>
          <a:p>
            <a:pPr>
              <a:buNone/>
            </a:pPr>
            <a:r>
              <a:rPr lang="en-US" sz="2800" dirty="0" smtClean="0"/>
              <a:t>  int *ptr;        //pointer declaration</a:t>
            </a:r>
          </a:p>
          <a:p>
            <a:pPr>
              <a:buNone/>
            </a:pPr>
            <a:r>
              <a:rPr lang="en-US" sz="2800" dirty="0" smtClean="0"/>
              <a:t>clrscr();</a:t>
            </a:r>
          </a:p>
          <a:p>
            <a:pPr>
              <a:buNone/>
            </a:pPr>
            <a:r>
              <a:rPr lang="en-US" sz="2800" dirty="0" smtClean="0"/>
              <a:t>printf(“\n Enter the position:”);</a:t>
            </a:r>
          </a:p>
          <a:p>
            <a:pPr>
              <a:buNone/>
            </a:pPr>
            <a:r>
              <a:rPr lang="en-US" sz="2800" dirty="0" smtClean="0"/>
              <a:t>scanf(“%d”,&amp;position);</a:t>
            </a:r>
          </a:p>
          <a:p>
            <a:pPr>
              <a:buNone/>
            </a:pPr>
            <a:r>
              <a:rPr lang="en-US" sz="2800" dirty="0" smtClean="0"/>
              <a:t>ptr=&amp;position;</a:t>
            </a:r>
          </a:p>
          <a:p>
            <a:pPr>
              <a:buNone/>
            </a:pPr>
            <a:r>
              <a:rPr lang="en-US" sz="2800" dirty="0" smtClean="0"/>
              <a:t>printf(”Sum = %d”, add(ptr));     //function call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int  add( </a:t>
            </a:r>
            <a:r>
              <a:rPr lang="en-US" sz="2800" dirty="0" err="1" smtClean="0"/>
              <a:t>int</a:t>
            </a:r>
            <a:r>
              <a:rPr lang="en-US" sz="2800" dirty="0" smtClean="0"/>
              <a:t>  *p) 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int </a:t>
            </a:r>
            <a:r>
              <a:rPr lang="en-US" sz="2800" dirty="0" err="1" smtClean="0"/>
              <a:t>i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smtClean="0"/>
              <a:t>  int sum=0;</a:t>
            </a:r>
          </a:p>
          <a:p>
            <a:pPr>
              <a:buNone/>
            </a:pPr>
            <a:r>
              <a:rPr lang="en-US" sz="2800" dirty="0" smtClean="0"/>
              <a:t>   for(</a:t>
            </a:r>
            <a:r>
              <a:rPr lang="en-US" sz="2800" dirty="0" err="1" smtClean="0"/>
              <a:t>i</a:t>
            </a:r>
            <a:r>
              <a:rPr lang="en-US" sz="2800" dirty="0" smtClean="0"/>
              <a:t>=1; </a:t>
            </a:r>
            <a:r>
              <a:rPr lang="en-US" sz="2800" dirty="0" err="1" smtClean="0"/>
              <a:t>i</a:t>
            </a:r>
            <a:r>
              <a:rPr lang="en-US" sz="2800" dirty="0" smtClean="0"/>
              <a:t>&lt;=(*p);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sum =sum + </a:t>
            </a:r>
            <a:r>
              <a:rPr lang="en-US" sz="2800" dirty="0" err="1" smtClean="0"/>
              <a:t>i</a:t>
            </a:r>
            <a:r>
              <a:rPr lang="en-US" sz="2800" dirty="0" smtClean="0"/>
              <a:t> ;</a:t>
            </a:r>
          </a:p>
          <a:p>
            <a:pPr>
              <a:buNone/>
            </a:pPr>
            <a:r>
              <a:rPr lang="en-US" sz="2800" dirty="0" smtClean="0"/>
              <a:t>       }</a:t>
            </a:r>
          </a:p>
          <a:p>
            <a:pPr>
              <a:buNone/>
            </a:pPr>
            <a:r>
              <a:rPr lang="en-US" sz="2800" dirty="0" smtClean="0"/>
              <a:t> return sum;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o/p:</a:t>
            </a:r>
          </a:p>
          <a:p>
            <a:pPr>
              <a:buNone/>
            </a:pPr>
            <a:r>
              <a:rPr lang="en-US" sz="2800" dirty="0" smtClean="0"/>
              <a:t> Enter the position : 10</a:t>
            </a:r>
          </a:p>
          <a:p>
            <a:pPr>
              <a:buNone/>
            </a:pPr>
            <a:r>
              <a:rPr lang="en-US" sz="2800" dirty="0" smtClean="0"/>
              <a:t>Sum=55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Array and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Array is collection of same data type.</a:t>
            </a:r>
          </a:p>
          <a:p>
            <a:pPr>
              <a:buNone/>
            </a:pPr>
            <a:r>
              <a:rPr lang="en-US" sz="3000" dirty="0" smtClean="0"/>
              <a:t>To array we can assign the address to its </a:t>
            </a:r>
            <a:r>
              <a:rPr lang="en-US" sz="3000" dirty="0" err="1" smtClean="0"/>
              <a:t>zeroth</a:t>
            </a:r>
            <a:r>
              <a:rPr lang="en-US" sz="3000" dirty="0" smtClean="0"/>
              <a:t> element and rest of the elements can be easily accessed by the pointer.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4038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430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133600" y="4267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038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elements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657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733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Array location</a:t>
            </a:r>
            <a:endParaRPr lang="en-US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0" y="38862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4648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4648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4648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648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1006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543800" y="4648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1008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46482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Memory address</a:t>
            </a:r>
            <a:endParaRPr lang="en-US" sz="2000" b="1" dirty="0"/>
          </a:p>
        </p:txBody>
      </p:sp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1371600" y="48387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           int  no= [5,7,18,19,21];</a:t>
            </a:r>
          </a:p>
          <a:p>
            <a:pPr>
              <a:buNone/>
            </a:pPr>
            <a:r>
              <a:rPr lang="en-US" sz="2800" dirty="0" smtClean="0"/>
              <a:t>Now we can use the pointer to assign base address to it.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int  *ptr;</a:t>
            </a:r>
          </a:p>
          <a:p>
            <a:pPr>
              <a:buNone/>
            </a:pPr>
            <a:r>
              <a:rPr lang="en-US" sz="2800" dirty="0" smtClean="0"/>
              <a:t>                ptr = &amp;no[0];</a:t>
            </a:r>
          </a:p>
          <a:p>
            <a:pPr>
              <a:buNone/>
            </a:pPr>
            <a:r>
              <a:rPr lang="en-US" sz="2800" dirty="0" smtClean="0"/>
              <a:t>Now above statement will store the base address of the array element i.e. 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element.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WAP to accept array elements and print them using pointer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5287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int no[5],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  int *ptr;    // pointer declaration</a:t>
            </a:r>
          </a:p>
          <a:p>
            <a:pPr>
              <a:buNone/>
            </a:pPr>
            <a:r>
              <a:rPr lang="en-US" dirty="0" smtClean="0"/>
              <a:t> clrscr();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=0;i&lt;=4;i++)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printf(“\n enter the number:”);</a:t>
            </a:r>
          </a:p>
          <a:p>
            <a:pPr>
              <a:buNone/>
            </a:pPr>
            <a:r>
              <a:rPr lang="en-US" dirty="0" smtClean="0"/>
              <a:t> scanf(“%</a:t>
            </a:r>
            <a:r>
              <a:rPr lang="en-US" dirty="0" err="1" smtClean="0"/>
              <a:t>d”,&amp;no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ptr = &amp;no[0];   </a:t>
            </a:r>
            <a:r>
              <a:rPr lang="en-US" sz="2800" dirty="0" smtClean="0"/>
              <a:t>//assigning base address to the pointer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=0;i&lt;=4;i++)   // print array elements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("\n %d is stored at %u",*</a:t>
            </a:r>
            <a:r>
              <a:rPr lang="en-US" sz="2800" dirty="0" err="1" smtClean="0"/>
              <a:t>ptr</a:t>
            </a:r>
            <a:r>
              <a:rPr lang="en-US" sz="2800" dirty="0" smtClean="0"/>
              <a:t>, </a:t>
            </a:r>
            <a:r>
              <a:rPr lang="en-US" sz="2800" dirty="0" err="1" smtClean="0"/>
              <a:t>ptr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ptr</a:t>
            </a:r>
            <a:r>
              <a:rPr lang="en-US" sz="2800" dirty="0" smtClean="0"/>
              <a:t>++;</a:t>
            </a:r>
          </a:p>
          <a:p>
            <a:pPr>
              <a:buNone/>
            </a:pPr>
            <a:r>
              <a:rPr lang="en-US" sz="2800" dirty="0" smtClean="0"/>
              <a:t> }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/>
              <a:t>Output:</a:t>
            </a:r>
          </a:p>
          <a:p>
            <a:pPr>
              <a:buNone/>
            </a:pPr>
            <a:r>
              <a:rPr lang="en-US" sz="3000" dirty="0" smtClean="0"/>
              <a:t>enter the number:2</a:t>
            </a:r>
          </a:p>
          <a:p>
            <a:pPr>
              <a:buNone/>
            </a:pPr>
            <a:r>
              <a:rPr lang="en-US" sz="3000" dirty="0" smtClean="0"/>
              <a:t>enter the number:7</a:t>
            </a:r>
          </a:p>
          <a:p>
            <a:pPr>
              <a:buNone/>
            </a:pPr>
            <a:r>
              <a:rPr lang="en-US" sz="3000" dirty="0" smtClean="0"/>
              <a:t>enter the number:9</a:t>
            </a:r>
          </a:p>
          <a:p>
            <a:pPr>
              <a:buNone/>
            </a:pPr>
            <a:r>
              <a:rPr lang="en-US" sz="3000" dirty="0" smtClean="0"/>
              <a:t>enter the number:11</a:t>
            </a:r>
          </a:p>
          <a:p>
            <a:pPr>
              <a:buNone/>
            </a:pPr>
            <a:r>
              <a:rPr lang="en-US" sz="3000" dirty="0" smtClean="0"/>
              <a:t>enter the number:19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2 is stored at 65516</a:t>
            </a:r>
          </a:p>
          <a:p>
            <a:pPr>
              <a:buNone/>
            </a:pPr>
            <a:r>
              <a:rPr lang="en-US" sz="3000" dirty="0" smtClean="0"/>
              <a:t>7 is stored at 65518</a:t>
            </a:r>
          </a:p>
          <a:p>
            <a:pPr>
              <a:buNone/>
            </a:pPr>
            <a:r>
              <a:rPr lang="en-US" sz="3000" dirty="0" smtClean="0"/>
              <a:t>9 is stored at 65520</a:t>
            </a:r>
          </a:p>
          <a:p>
            <a:pPr>
              <a:buNone/>
            </a:pPr>
            <a:r>
              <a:rPr lang="en-US" sz="3000" dirty="0" smtClean="0"/>
              <a:t>11 is stored at 65522</a:t>
            </a:r>
          </a:p>
          <a:p>
            <a:pPr>
              <a:buNone/>
            </a:pPr>
            <a:r>
              <a:rPr lang="en-US" sz="3000" dirty="0" smtClean="0"/>
              <a:t>19 is stored at 65524</a:t>
            </a:r>
            <a:endParaRPr lang="en-US" sz="3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WAP to find out string length using pointer and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int  length(char *);    </a:t>
            </a:r>
            <a:r>
              <a:rPr lang="en-US" sz="2400" dirty="0" smtClean="0"/>
              <a:t>//declaration of function with char pointer</a:t>
            </a:r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char </a:t>
            </a:r>
            <a:r>
              <a:rPr lang="en-US" sz="2400" dirty="0" err="1" smtClean="0"/>
              <a:t>str</a:t>
            </a:r>
            <a:r>
              <a:rPr lang="en-US" sz="2400" dirty="0" smtClean="0"/>
              <a:t>[10];</a:t>
            </a:r>
          </a:p>
          <a:p>
            <a:pPr>
              <a:buNone/>
            </a:pPr>
            <a:r>
              <a:rPr lang="en-US" sz="2400" dirty="0" smtClean="0"/>
              <a:t> char *ptr;</a:t>
            </a:r>
          </a:p>
          <a:p>
            <a:pPr>
              <a:buNone/>
            </a:pPr>
            <a:r>
              <a:rPr lang="en-US" sz="2400" dirty="0" smtClean="0"/>
              <a:t>clrscr();</a:t>
            </a:r>
          </a:p>
          <a:p>
            <a:pPr>
              <a:buNone/>
            </a:pPr>
            <a:r>
              <a:rPr lang="en-US" sz="2400" dirty="0" smtClean="0"/>
              <a:t>printf(“\n Enter the string:”);</a:t>
            </a:r>
          </a:p>
          <a:p>
            <a:pPr>
              <a:buNone/>
            </a:pPr>
            <a:r>
              <a:rPr lang="en-US" sz="2400" dirty="0" smtClean="0"/>
              <a:t>scanf(“%</a:t>
            </a:r>
            <a:r>
              <a:rPr lang="en-US" sz="2400" dirty="0" err="1" smtClean="0"/>
              <a:t>s”,str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ptr=&amp;</a:t>
            </a:r>
            <a:r>
              <a:rPr lang="en-US" sz="2400" dirty="0" err="1" smtClean="0"/>
              <a:t>str</a:t>
            </a:r>
            <a:r>
              <a:rPr lang="en-US" sz="2400" dirty="0" smtClean="0"/>
              <a:t>[0];    //assigning base address to the pointer</a:t>
            </a:r>
          </a:p>
          <a:p>
            <a:pPr>
              <a:buNone/>
            </a:pPr>
            <a:r>
              <a:rPr lang="en-US" sz="2400" dirty="0" smtClean="0"/>
              <a:t>printf(“\n length of string = %</a:t>
            </a:r>
            <a:r>
              <a:rPr lang="en-US" sz="2400" dirty="0" err="1" smtClean="0"/>
              <a:t>d”,length</a:t>
            </a:r>
            <a:r>
              <a:rPr lang="en-US" sz="2400" dirty="0" smtClean="0"/>
              <a:t>(ptr));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int length(char *p)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int </a:t>
            </a:r>
            <a:r>
              <a:rPr lang="en-US" sz="2800" dirty="0" err="1" smtClean="0"/>
              <a:t>cnt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smtClean="0"/>
              <a:t>while(*p!=NULL)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cnt</a:t>
            </a:r>
            <a:r>
              <a:rPr lang="en-US" sz="2800" dirty="0" smtClean="0"/>
              <a:t> ++;</a:t>
            </a:r>
          </a:p>
          <a:p>
            <a:pPr>
              <a:buNone/>
            </a:pPr>
            <a:r>
              <a:rPr lang="en-US" sz="2800" dirty="0" smtClean="0"/>
              <a:t>   p++;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return </a:t>
            </a:r>
            <a:r>
              <a:rPr lang="en-US" sz="2800" dirty="0" err="1" smtClean="0"/>
              <a:t>cnt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WAP to compute sum of all elements stored in an array using pointer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void main( 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no[5],</a:t>
            </a:r>
            <a:r>
              <a:rPr lang="en-US" sz="2400" dirty="0" err="1" smtClean="0"/>
              <a:t>i</a:t>
            </a:r>
            <a:r>
              <a:rPr lang="en-US" sz="2400" dirty="0" smtClean="0"/>
              <a:t>=0,sum=0;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ptr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=0;i&lt;=4;i++)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enter the number:”);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d”,&amp;no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ptr</a:t>
            </a:r>
            <a:r>
              <a:rPr lang="en-US" sz="2400" dirty="0" smtClean="0"/>
              <a:t>=&amp;no[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  sum= sum + (*</a:t>
            </a:r>
            <a:r>
              <a:rPr lang="en-US" sz="2400" dirty="0" err="1" smtClean="0"/>
              <a:t>ptr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Sum of array numbers =%</a:t>
            </a:r>
            <a:r>
              <a:rPr lang="en-US" sz="2400" dirty="0" err="1" smtClean="0"/>
              <a:t>d”,sum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How to access a pointer </a:t>
            </a:r>
            <a:endParaRPr lang="en-US" sz="32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4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038600"/>
            <a:ext cx="716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Example:    ptr = &amp;no;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Output:- </a:t>
            </a:r>
          </a:p>
          <a:p>
            <a:pPr>
              <a:buNone/>
            </a:pPr>
            <a:r>
              <a:rPr lang="en-US" sz="2400" dirty="0" smtClean="0"/>
              <a:t>enter the number: 4</a:t>
            </a:r>
          </a:p>
          <a:p>
            <a:pPr>
              <a:buNone/>
            </a:pPr>
            <a:r>
              <a:rPr lang="en-US" sz="2400" dirty="0" smtClean="0"/>
              <a:t>enter the number:2</a:t>
            </a:r>
          </a:p>
          <a:p>
            <a:pPr>
              <a:buNone/>
            </a:pPr>
            <a:r>
              <a:rPr lang="en-US" sz="2400" dirty="0" smtClean="0"/>
              <a:t>enter the number:3</a:t>
            </a:r>
          </a:p>
          <a:p>
            <a:pPr>
              <a:buNone/>
            </a:pPr>
            <a:r>
              <a:rPr lang="en-US" sz="2400" dirty="0" smtClean="0"/>
              <a:t>enter the number:6</a:t>
            </a:r>
          </a:p>
          <a:p>
            <a:pPr>
              <a:buNone/>
            </a:pPr>
            <a:r>
              <a:rPr lang="en-US" sz="2400" dirty="0" smtClean="0"/>
              <a:t>enter the number:1</a:t>
            </a:r>
          </a:p>
          <a:p>
            <a:pPr>
              <a:buNone/>
            </a:pPr>
            <a:r>
              <a:rPr lang="en-US" sz="2400" dirty="0" smtClean="0"/>
              <a:t>Sum of array numbers= 16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</a:t>
            </a:r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char *</a:t>
            </a:r>
            <a:r>
              <a:rPr lang="en-US" sz="2600" dirty="0" err="1" smtClean="0"/>
              <a:t>ptr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char </a:t>
            </a:r>
            <a:r>
              <a:rPr lang="en-US" sz="2600" dirty="0" err="1" smtClean="0"/>
              <a:t>str</a:t>
            </a:r>
            <a:r>
              <a:rPr lang="en-US" sz="2600" dirty="0" smtClean="0"/>
              <a:t>[]=”MAHARASHTRA STATE BOARD OF</a:t>
            </a:r>
          </a:p>
          <a:p>
            <a:pPr>
              <a:buNone/>
            </a:pPr>
            <a:r>
              <a:rPr lang="en-US" sz="2600" dirty="0" smtClean="0"/>
              <a:t>TECHNICAL EDUCATION”;</a:t>
            </a:r>
          </a:p>
          <a:p>
            <a:pPr>
              <a:buNone/>
            </a:pPr>
            <a:r>
              <a:rPr lang="en-US" sz="2600" dirty="0" err="1" smtClean="0"/>
              <a:t>ptr</a:t>
            </a:r>
            <a:r>
              <a:rPr lang="en-US" sz="2600" dirty="0" smtClean="0"/>
              <a:t>=</a:t>
            </a:r>
            <a:r>
              <a:rPr lang="en-US" sz="2600" dirty="0" err="1" smtClean="0"/>
              <a:t>str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err="1" smtClean="0"/>
              <a:t>ptr</a:t>
            </a:r>
            <a:r>
              <a:rPr lang="en-US" sz="2600" dirty="0" smtClean="0"/>
              <a:t>=ptr+11;</a:t>
            </a:r>
          </a:p>
          <a:p>
            <a:pPr>
              <a:buNone/>
            </a:pPr>
            <a:r>
              <a:rPr lang="en-US" sz="2600" dirty="0" err="1" smtClean="0"/>
              <a:t>printf</a:t>
            </a:r>
            <a:r>
              <a:rPr lang="en-US" sz="2600" dirty="0" smtClean="0"/>
              <a:t>(“%s”, ++</a:t>
            </a:r>
            <a:r>
              <a:rPr lang="en-US" sz="2600" dirty="0" err="1" smtClean="0"/>
              <a:t>ptr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return 0;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r>
              <a:rPr lang="en-US" b="1" dirty="0" smtClean="0"/>
              <a:t>Output :</a:t>
            </a:r>
          </a:p>
          <a:p>
            <a:r>
              <a:rPr lang="en-US" dirty="0" smtClean="0"/>
              <a:t>STATE BOARD OF TECHNICAL EDUCATION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Array of Pointers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Array of pointers is formed by declaring its capacity with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declare array of pointers as follows:</a:t>
            </a:r>
          </a:p>
          <a:p>
            <a:pPr>
              <a:buNone/>
            </a:pPr>
            <a:r>
              <a:rPr lang="en-US" dirty="0" smtClean="0"/>
              <a:t>  syntax: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datatype</a:t>
            </a:r>
            <a:r>
              <a:rPr lang="en-US" dirty="0" smtClean="0"/>
              <a:t>  *</a:t>
            </a:r>
            <a:r>
              <a:rPr lang="en-US" dirty="0" err="1" smtClean="0"/>
              <a:t>arrayname</a:t>
            </a:r>
            <a:r>
              <a:rPr lang="en-US" dirty="0" smtClean="0"/>
              <a:t>[size];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               char  *</a:t>
            </a:r>
            <a:r>
              <a:rPr lang="en-US" dirty="0" err="1" smtClean="0"/>
              <a:t>str</a:t>
            </a:r>
            <a:r>
              <a:rPr lang="en-US" dirty="0" smtClean="0"/>
              <a:t>[5];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char *</a:t>
            </a:r>
            <a:r>
              <a:rPr lang="en-US" sz="2800" dirty="0" err="1" smtClean="0"/>
              <a:t>str</a:t>
            </a:r>
            <a:r>
              <a:rPr lang="en-US" sz="2800" dirty="0" smtClean="0"/>
              <a:t>[5]={“</a:t>
            </a:r>
            <a:r>
              <a:rPr lang="en-US" sz="2800" dirty="0" err="1" smtClean="0"/>
              <a:t>abc</a:t>
            </a:r>
            <a:r>
              <a:rPr lang="en-US" sz="2800" dirty="0" smtClean="0"/>
              <a:t>”, ”</a:t>
            </a:r>
            <a:r>
              <a:rPr lang="en-US" sz="2800" dirty="0" err="1" smtClean="0"/>
              <a:t>pqr”,”xyz”,”rgb”,”nmk</a:t>
            </a:r>
            <a:r>
              <a:rPr lang="en-US" sz="2800" dirty="0" smtClean="0"/>
              <a:t>”};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=0;i&lt;=4;i++)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(“\n %d element=%</a:t>
            </a:r>
            <a:r>
              <a:rPr lang="en-US" sz="2800" dirty="0" err="1" smtClean="0"/>
              <a:t>s”,i,str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smtClean="0"/>
              <a:t> 0 element = </a:t>
            </a:r>
            <a:r>
              <a:rPr lang="en-US" sz="2800" dirty="0" err="1" smtClean="0"/>
              <a:t>abc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1 element = </a:t>
            </a:r>
            <a:r>
              <a:rPr lang="en-US" sz="2800" dirty="0" err="1" smtClean="0"/>
              <a:t>pqr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2 element = xyz</a:t>
            </a:r>
          </a:p>
          <a:p>
            <a:pPr>
              <a:buNone/>
            </a:pPr>
            <a:r>
              <a:rPr lang="en-US" sz="2800" dirty="0" smtClean="0"/>
              <a:t> 3  element = </a:t>
            </a:r>
            <a:r>
              <a:rPr lang="en-US" sz="2800" dirty="0" err="1" smtClean="0"/>
              <a:t>rgb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4 element  = </a:t>
            </a:r>
            <a:r>
              <a:rPr lang="en-US" sz="2800" dirty="0" err="1" smtClean="0"/>
              <a:t>nmk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Pointer with structure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Pointer can be declared of structure type.</a:t>
            </a:r>
          </a:p>
          <a:p>
            <a:pPr>
              <a:buNone/>
            </a:pPr>
            <a:r>
              <a:rPr lang="en-US" sz="2600" dirty="0" smtClean="0"/>
              <a:t>We can declare pointer to whole structure.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The ‘-&gt;’ operator is used to point to the members of the structure.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Syntax:</a:t>
            </a:r>
          </a:p>
          <a:p>
            <a:pPr>
              <a:buNone/>
            </a:pPr>
            <a:r>
              <a:rPr lang="en-US" sz="2600" dirty="0" smtClean="0"/>
              <a:t>               </a:t>
            </a:r>
            <a:r>
              <a:rPr lang="en-US" sz="2600" dirty="0" err="1" smtClean="0"/>
              <a:t>struct</a:t>
            </a:r>
            <a:r>
              <a:rPr lang="en-US" sz="2600" dirty="0" smtClean="0"/>
              <a:t>   </a:t>
            </a:r>
            <a:r>
              <a:rPr lang="en-US" sz="2600" dirty="0" err="1" smtClean="0"/>
              <a:t>structurename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           {</a:t>
            </a:r>
          </a:p>
          <a:p>
            <a:pPr>
              <a:buNone/>
            </a:pPr>
            <a:r>
              <a:rPr lang="en-US" sz="2600" dirty="0" smtClean="0"/>
              <a:t>                     variables;</a:t>
            </a:r>
          </a:p>
          <a:p>
            <a:pPr>
              <a:buNone/>
            </a:pPr>
            <a:r>
              <a:rPr lang="en-US" sz="2600" dirty="0" smtClean="0"/>
              <a:t>                  };</a:t>
            </a:r>
            <a:r>
              <a:rPr lang="en-US" sz="2600" dirty="0" err="1" smtClean="0"/>
              <a:t>struct</a:t>
            </a:r>
            <a:r>
              <a:rPr lang="en-US" sz="2600" dirty="0" smtClean="0"/>
              <a:t>  *</a:t>
            </a:r>
            <a:r>
              <a:rPr lang="en-US" sz="2600" dirty="0" err="1" smtClean="0"/>
              <a:t>ptr</a:t>
            </a:r>
            <a:r>
              <a:rPr lang="en-US" sz="2600" dirty="0" smtClean="0"/>
              <a:t>;</a:t>
            </a:r>
            <a:endParaRPr lang="en-US" sz="2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873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err="1" smtClean="0"/>
              <a:t>struct</a:t>
            </a:r>
            <a:r>
              <a:rPr lang="en-US" sz="3000" dirty="0" smtClean="0"/>
              <a:t> movie</a:t>
            </a:r>
          </a:p>
          <a:p>
            <a:pPr>
              <a:buNone/>
            </a:pPr>
            <a:r>
              <a:rPr lang="en-US" sz="3000" dirty="0" smtClean="0"/>
              <a:t>    {</a:t>
            </a:r>
          </a:p>
          <a:p>
            <a:pPr>
              <a:buNone/>
            </a:pPr>
            <a:r>
              <a:rPr lang="en-US" sz="3000" dirty="0" smtClean="0"/>
              <a:t>       char </a:t>
            </a:r>
            <a:r>
              <a:rPr lang="en-US" sz="3000" dirty="0" err="1" smtClean="0"/>
              <a:t>moviename</a:t>
            </a:r>
            <a:r>
              <a:rPr lang="en-US" sz="3000" dirty="0" smtClean="0"/>
              <a:t>[20];</a:t>
            </a:r>
          </a:p>
          <a:p>
            <a:pPr>
              <a:buNone/>
            </a:pPr>
            <a:r>
              <a:rPr lang="en-US" sz="3000" dirty="0" smtClean="0"/>
              <a:t>        char </a:t>
            </a:r>
            <a:r>
              <a:rPr lang="en-US" sz="3000" dirty="0" err="1" smtClean="0"/>
              <a:t>actorname</a:t>
            </a:r>
            <a:r>
              <a:rPr lang="en-US" sz="3000" dirty="0" smtClean="0"/>
              <a:t>[10];</a:t>
            </a:r>
          </a:p>
          <a:p>
            <a:pPr>
              <a:buNone/>
            </a:pPr>
            <a:r>
              <a:rPr lang="en-US" sz="3000" dirty="0" smtClean="0"/>
              <a:t>        </a:t>
            </a:r>
            <a:r>
              <a:rPr lang="en-US" sz="3000" dirty="0" err="1" smtClean="0"/>
              <a:t>int</a:t>
            </a:r>
            <a:r>
              <a:rPr lang="en-US" sz="3000" dirty="0" smtClean="0"/>
              <a:t> year;</a:t>
            </a:r>
          </a:p>
          <a:p>
            <a:pPr>
              <a:buNone/>
            </a:pPr>
            <a:r>
              <a:rPr lang="en-US" sz="3000" dirty="0" smtClean="0"/>
              <a:t>     };</a:t>
            </a:r>
          </a:p>
          <a:p>
            <a:pPr>
              <a:buNone/>
            </a:pPr>
            <a:r>
              <a:rPr lang="en-US" sz="3000" dirty="0" err="1" smtClean="0"/>
              <a:t>struct</a:t>
            </a:r>
            <a:r>
              <a:rPr lang="en-US" sz="3000" dirty="0" smtClean="0"/>
              <a:t> movie *</a:t>
            </a:r>
            <a:r>
              <a:rPr lang="en-US" sz="3000" dirty="0" err="1" smtClean="0"/>
              <a:t>ptr</a:t>
            </a:r>
            <a:r>
              <a:rPr lang="en-US" sz="3000" dirty="0" smtClean="0"/>
              <a:t>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WAP for demonstration of structure with the pointer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movie</a:t>
            </a:r>
          </a:p>
          <a:p>
            <a:pPr>
              <a:buNone/>
            </a:pPr>
            <a:r>
              <a:rPr lang="en-US" sz="2800" dirty="0" smtClean="0"/>
              <a:t>    {</a:t>
            </a:r>
          </a:p>
          <a:p>
            <a:pPr>
              <a:buNone/>
            </a:pPr>
            <a:r>
              <a:rPr lang="en-US" sz="2800" dirty="0" smtClean="0"/>
              <a:t>       char </a:t>
            </a:r>
            <a:r>
              <a:rPr lang="en-US" sz="2800" dirty="0" err="1" smtClean="0"/>
              <a:t>moviename</a:t>
            </a:r>
            <a:r>
              <a:rPr lang="en-US" sz="2800" dirty="0" smtClean="0"/>
              <a:t>[20];</a:t>
            </a:r>
          </a:p>
          <a:p>
            <a:pPr>
              <a:buNone/>
            </a:pPr>
            <a:r>
              <a:rPr lang="en-US" sz="2800" dirty="0" smtClean="0"/>
              <a:t>        char </a:t>
            </a:r>
            <a:r>
              <a:rPr lang="en-US" sz="2800" dirty="0" err="1" smtClean="0"/>
              <a:t>actorname</a:t>
            </a:r>
            <a:r>
              <a:rPr lang="en-US" sz="2800" dirty="0" smtClean="0"/>
              <a:t>[10];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year;</a:t>
            </a:r>
          </a:p>
          <a:p>
            <a:pPr>
              <a:buNone/>
            </a:pPr>
            <a:r>
              <a:rPr lang="en-US" sz="2800" dirty="0" smtClean="0"/>
              <a:t>     };</a:t>
            </a:r>
          </a:p>
          <a:p>
            <a:pPr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movie *</a:t>
            </a:r>
            <a:r>
              <a:rPr lang="en-US" sz="2800" dirty="0" err="1" smtClean="0"/>
              <a:t>ptr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movie name:”);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s”,ptr</a:t>
            </a:r>
            <a:r>
              <a:rPr lang="en-US" sz="2800" dirty="0" smtClean="0"/>
              <a:t>-&gt;</a:t>
            </a:r>
            <a:r>
              <a:rPr lang="en-US" sz="2800" dirty="0" err="1" smtClean="0"/>
              <a:t>moviename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movie actor:”);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s”,ptr</a:t>
            </a:r>
            <a:r>
              <a:rPr lang="en-US" sz="2800" dirty="0" smtClean="0"/>
              <a:t>-&gt;</a:t>
            </a:r>
            <a:r>
              <a:rPr lang="en-US" sz="2800" dirty="0" err="1" smtClean="0"/>
              <a:t>actorname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release year:”);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d”,&amp;ptr</a:t>
            </a:r>
            <a:r>
              <a:rPr lang="en-US" sz="2800" dirty="0" smtClean="0"/>
              <a:t>-&gt;year);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err="1" smtClean="0"/>
              <a:t>printf</a:t>
            </a:r>
            <a:r>
              <a:rPr lang="en-US" sz="3000" dirty="0" smtClean="0"/>
              <a:t>(“\n Movie name is %</a:t>
            </a:r>
            <a:r>
              <a:rPr lang="en-US" sz="3000" dirty="0" err="1" smtClean="0"/>
              <a:t>s”,ptr</a:t>
            </a:r>
            <a:r>
              <a:rPr lang="en-US" sz="3000" dirty="0" smtClean="0"/>
              <a:t>-&gt;</a:t>
            </a:r>
            <a:r>
              <a:rPr lang="en-US" sz="3000" dirty="0" err="1" smtClean="0"/>
              <a:t>moviename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err="1" smtClean="0"/>
              <a:t>printf</a:t>
            </a:r>
            <a:r>
              <a:rPr lang="en-US" sz="3000" dirty="0" smtClean="0"/>
              <a:t>(“\n </a:t>
            </a:r>
            <a:r>
              <a:rPr lang="en-US" sz="3000" dirty="0" err="1" smtClean="0"/>
              <a:t>Actorname</a:t>
            </a:r>
            <a:r>
              <a:rPr lang="en-US" sz="3000" dirty="0" smtClean="0"/>
              <a:t> is %</a:t>
            </a:r>
            <a:r>
              <a:rPr lang="en-US" sz="3000" dirty="0" err="1" smtClean="0"/>
              <a:t>s”,ptr</a:t>
            </a:r>
            <a:r>
              <a:rPr lang="en-US" sz="3000" dirty="0" smtClean="0"/>
              <a:t>-&gt;</a:t>
            </a:r>
            <a:r>
              <a:rPr lang="en-US" sz="3000" dirty="0" err="1" smtClean="0"/>
              <a:t>actorname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err="1" smtClean="0"/>
              <a:t>printf</a:t>
            </a:r>
            <a:r>
              <a:rPr lang="en-US" sz="3000" dirty="0" smtClean="0"/>
              <a:t>(“\n Release year is %</a:t>
            </a:r>
            <a:r>
              <a:rPr lang="en-US" sz="3000" dirty="0" err="1" smtClean="0"/>
              <a:t>d”,ptr</a:t>
            </a:r>
            <a:r>
              <a:rPr lang="en-US" sz="3000" dirty="0" smtClean="0"/>
              <a:t>-&gt;year);</a:t>
            </a:r>
          </a:p>
          <a:p>
            <a:pPr>
              <a:buNone/>
            </a:pPr>
            <a:r>
              <a:rPr lang="en-US" sz="3000" dirty="0" err="1" smtClean="0"/>
              <a:t>getch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sz="3000" dirty="0" smtClean="0"/>
              <a:t>}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int no=10;  //value 10 is assigned to no variable</a:t>
            </a:r>
          </a:p>
          <a:p>
            <a:pPr>
              <a:buNone/>
            </a:pPr>
            <a:r>
              <a:rPr lang="en-US" sz="2800" dirty="0" smtClean="0"/>
              <a:t>   int *ptr;  // pointer declaration</a:t>
            </a:r>
          </a:p>
          <a:p>
            <a:pPr>
              <a:buNone/>
            </a:pPr>
            <a:r>
              <a:rPr lang="en-US" sz="2800" dirty="0" smtClean="0"/>
              <a:t>   ptr  = &amp;no;  //assigning address of number to pointer ptr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5897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Definition type casting: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conversion of one data type to another is known as type casting.</a:t>
            </a:r>
          </a:p>
          <a:p>
            <a:pPr>
              <a:buNone/>
            </a:pP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For example,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(7.5) means 7.5 is converted to integer by truncating it i.e. 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b=(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22.7/(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5.3 means 22.7 will be converted to 22 and 5.3 to 5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answer will be 22/5=4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WAP to read the n numbers of values in an array and display it in reverse order</a:t>
            </a:r>
          </a:p>
          <a:p>
            <a:pPr>
              <a:buNone/>
            </a:pPr>
            <a:r>
              <a:rPr lang="en-US" sz="2800" dirty="0" smtClean="0"/>
              <a:t>void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a[max],</a:t>
            </a:r>
            <a:r>
              <a:rPr lang="en-US" sz="2800" dirty="0" err="1" smtClean="0"/>
              <a:t>i,n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("\n Enter number of elements:");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("%</a:t>
            </a:r>
            <a:r>
              <a:rPr lang="en-US" sz="2800" dirty="0" err="1" smtClean="0"/>
              <a:t>d",&amp;n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pt-BR" sz="2800" dirty="0" smtClean="0"/>
              <a:t>printf("\n Enter array element:");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</a:t>
            </a:r>
            <a:r>
              <a:rPr lang="en-US" sz="2800" dirty="0" err="1" smtClean="0"/>
              <a:t>n;i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("%</a:t>
            </a:r>
            <a:r>
              <a:rPr lang="en-US" sz="2800" dirty="0" err="1" smtClean="0"/>
              <a:t>d",&amp;a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("\n Array elements in reverse order:");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=n-1;i&gt;=0;i--)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("\</a:t>
            </a:r>
            <a:r>
              <a:rPr lang="en-US" sz="2800" dirty="0" err="1" smtClean="0"/>
              <a:t>t%d",a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Write the use of  &amp;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The use of &amp;:- </a:t>
            </a:r>
            <a:r>
              <a:rPr lang="en-US" sz="2800" dirty="0" smtClean="0"/>
              <a:t>The &amp; is a unary operator it means it has only one operand.</a:t>
            </a:r>
          </a:p>
          <a:p>
            <a:pPr>
              <a:buNone/>
            </a:pPr>
            <a:r>
              <a:rPr lang="en-US" sz="2800" dirty="0" smtClean="0"/>
              <a:t>The address of operator is used to access the memory address of operand.</a:t>
            </a:r>
          </a:p>
          <a:p>
            <a:pPr>
              <a:buNone/>
            </a:pPr>
            <a:r>
              <a:rPr lang="en-US" sz="2800" dirty="0" smtClean="0"/>
              <a:t>Ex: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no;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the number:”);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d”,&amp;no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Write the use *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* operator is a unary operator and it is used to access the value of variable located at specified address given in operand.</a:t>
            </a:r>
          </a:p>
          <a:p>
            <a:r>
              <a:rPr lang="en-US" sz="3000" dirty="0" smtClean="0"/>
              <a:t>Example:   </a:t>
            </a:r>
            <a:r>
              <a:rPr lang="en-US" sz="3000" dirty="0" err="1" smtClean="0"/>
              <a:t>ptr</a:t>
            </a:r>
            <a:r>
              <a:rPr lang="en-US" sz="3000" dirty="0" smtClean="0"/>
              <a:t>=&amp;no;</a:t>
            </a:r>
          </a:p>
          <a:p>
            <a:r>
              <a:rPr lang="en-US" sz="3000" dirty="0" smtClean="0"/>
              <a:t>*</a:t>
            </a:r>
            <a:r>
              <a:rPr lang="en-US" sz="3000" dirty="0" err="1" smtClean="0"/>
              <a:t>ptr</a:t>
            </a:r>
            <a:r>
              <a:rPr lang="en-US" sz="3000" dirty="0" smtClean="0"/>
              <a:t>:- it points to the value stored at location specified in </a:t>
            </a:r>
            <a:r>
              <a:rPr lang="en-US" sz="3000" dirty="0" err="1" smtClean="0"/>
              <a:t>ptr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WAP to accept a number from the user and print it with its address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WAP to find product of two numbers using pointers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void 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int no1,no2; </a:t>
            </a:r>
          </a:p>
          <a:p>
            <a:pPr>
              <a:buNone/>
            </a:pPr>
            <a:r>
              <a:rPr lang="en-US" sz="2400" dirty="0" smtClean="0"/>
              <a:t>   int *p1,*p2  ;   //pointer declaration</a:t>
            </a:r>
          </a:p>
          <a:p>
            <a:pPr>
              <a:buNone/>
            </a:pPr>
            <a:r>
              <a:rPr lang="en-US" sz="2400" dirty="0" smtClean="0"/>
              <a:t>  clrscr();</a:t>
            </a:r>
          </a:p>
          <a:p>
            <a:pPr>
              <a:buNone/>
            </a:pPr>
            <a:r>
              <a:rPr lang="en-US" sz="2400" dirty="0" smtClean="0"/>
              <a:t>printf(“\n Enter the value for no1 and no2:”);</a:t>
            </a:r>
          </a:p>
          <a:p>
            <a:pPr>
              <a:buNone/>
            </a:pPr>
            <a:r>
              <a:rPr lang="en-US" sz="2400" dirty="0" smtClean="0"/>
              <a:t>scanf(“%d  %d “,&amp;no1,&amp;no2);</a:t>
            </a:r>
          </a:p>
          <a:p>
            <a:pPr>
              <a:buNone/>
            </a:pPr>
            <a:r>
              <a:rPr lang="en-US" sz="2400" dirty="0" smtClean="0"/>
              <a:t> p1= &amp;no1;   //assigning address of no1 to p1</a:t>
            </a:r>
          </a:p>
          <a:p>
            <a:pPr>
              <a:buNone/>
            </a:pPr>
            <a:r>
              <a:rPr lang="en-US" sz="2400" dirty="0" smtClean="0"/>
              <a:t> p2=&amp;no2; // assigning address of no2 to p2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printf(“\n  %d * %d =%d”,(*p1) * (*p2));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 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Output:-</a:t>
            </a:r>
          </a:p>
          <a:p>
            <a:pPr>
              <a:buNone/>
            </a:pPr>
            <a:r>
              <a:rPr lang="en-US" dirty="0" smtClean="0"/>
              <a:t>Enter value for no1 and no2: 25  10</a:t>
            </a:r>
          </a:p>
          <a:p>
            <a:pPr>
              <a:buNone/>
            </a:pPr>
            <a:r>
              <a:rPr lang="en-US" dirty="0" smtClean="0"/>
              <a:t>25 * 10=250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Write a program to Print values of variables and their addresses.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void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int a=5,b=10;</a:t>
            </a:r>
          </a:p>
          <a:p>
            <a:pPr>
              <a:buNone/>
            </a:pPr>
            <a:r>
              <a:rPr lang="en-US" sz="2800" dirty="0" smtClean="0"/>
              <a:t>clrscr();</a:t>
            </a:r>
          </a:p>
          <a:p>
            <a:pPr>
              <a:buNone/>
            </a:pPr>
            <a:r>
              <a:rPr lang="en-US" sz="2800" dirty="0" smtClean="0"/>
              <a:t>int  *p1,*p2;</a:t>
            </a:r>
          </a:p>
          <a:p>
            <a:pPr>
              <a:buNone/>
            </a:pPr>
            <a:r>
              <a:rPr lang="en-US" sz="2800" dirty="0" smtClean="0"/>
              <a:t>p1=&amp;a;</a:t>
            </a:r>
          </a:p>
          <a:p>
            <a:pPr>
              <a:buNone/>
            </a:pPr>
            <a:r>
              <a:rPr lang="en-US" sz="2800" dirty="0" smtClean="0"/>
              <a:t>p2=&amp;b;</a:t>
            </a:r>
          </a:p>
          <a:p>
            <a:pPr>
              <a:buNone/>
            </a:pPr>
            <a:r>
              <a:rPr lang="en-US" sz="2800" dirty="0" smtClean="0"/>
              <a:t>printf("\n Value of a=%</a:t>
            </a:r>
            <a:r>
              <a:rPr lang="en-US" sz="2800" dirty="0" err="1" smtClean="0"/>
              <a:t>d",a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printf("\n Address of a=%u“,p1);</a:t>
            </a:r>
          </a:p>
          <a:p>
            <a:pPr>
              <a:buNone/>
            </a:pPr>
            <a:r>
              <a:rPr lang="en-US" sz="2800" dirty="0" smtClean="0"/>
              <a:t>printf("\n Value of b=%</a:t>
            </a:r>
            <a:r>
              <a:rPr lang="en-US" sz="2800" dirty="0" err="1" smtClean="0"/>
              <a:t>d",b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printf("\n Address of b=%u“,p2);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WAP to swap the two values using pointer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 smtClean="0"/>
              <a:t>void main( 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int </a:t>
            </a:r>
            <a:r>
              <a:rPr lang="en-US" sz="3000" dirty="0" err="1" smtClean="0"/>
              <a:t>a,b</a:t>
            </a:r>
            <a:r>
              <a:rPr lang="en-US" sz="3000" dirty="0" smtClean="0"/>
              <a:t>;</a:t>
            </a:r>
          </a:p>
          <a:p>
            <a:pPr>
              <a:buNone/>
            </a:pPr>
            <a:r>
              <a:rPr lang="en-US" sz="3000" dirty="0" smtClean="0"/>
              <a:t>  int *p1,*p2,temp;</a:t>
            </a:r>
          </a:p>
          <a:p>
            <a:pPr>
              <a:buNone/>
            </a:pPr>
            <a:r>
              <a:rPr lang="en-US" sz="3000" dirty="0" smtClean="0"/>
              <a:t>clrscr();</a:t>
            </a:r>
          </a:p>
          <a:p>
            <a:pPr>
              <a:buNone/>
            </a:pPr>
            <a:r>
              <a:rPr lang="en-US" sz="3000" dirty="0" smtClean="0"/>
              <a:t>printf(“\n Enter value for a and b:”);</a:t>
            </a:r>
          </a:p>
          <a:p>
            <a:pPr>
              <a:buNone/>
            </a:pPr>
            <a:r>
              <a:rPr lang="en-US" sz="3000" dirty="0" smtClean="0"/>
              <a:t>scanf(“%d %</a:t>
            </a:r>
            <a:r>
              <a:rPr lang="en-US" sz="3000" dirty="0" err="1" smtClean="0"/>
              <a:t>d”,&amp;a</a:t>
            </a:r>
            <a:r>
              <a:rPr lang="en-US" sz="3000" dirty="0" smtClean="0"/>
              <a:t>, &amp;b);</a:t>
            </a:r>
          </a:p>
          <a:p>
            <a:pPr>
              <a:buNone/>
            </a:pPr>
            <a:r>
              <a:rPr lang="en-US" sz="3000" dirty="0" smtClean="0"/>
              <a:t>printf(“\n Before swapping a=%d b=%d”, </a:t>
            </a:r>
            <a:r>
              <a:rPr lang="en-US" sz="3000" dirty="0" err="1" smtClean="0"/>
              <a:t>a,b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p1=&amp;a; //assigning address to p1</a:t>
            </a:r>
          </a:p>
          <a:p>
            <a:pPr>
              <a:buNone/>
            </a:pPr>
            <a:r>
              <a:rPr lang="en-US" sz="3000" dirty="0" smtClean="0"/>
              <a:t>p2=&amp;b; //assigning address to p2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2110</Words>
  <Application>Microsoft Office PowerPoint</Application>
  <PresentationFormat>On-screen Show (4:3)</PresentationFormat>
  <Paragraphs>402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Pointer</vt:lpstr>
      <vt:lpstr>Slide 2</vt:lpstr>
      <vt:lpstr>How to access a pointer </vt:lpstr>
      <vt:lpstr>Slide 4</vt:lpstr>
      <vt:lpstr>WAP to accept a number from the user and print it with its address</vt:lpstr>
      <vt:lpstr>WAP to find product of two numbers using pointers</vt:lpstr>
      <vt:lpstr>Slide 7</vt:lpstr>
      <vt:lpstr>Write a program to Print values of variables and their addresses.</vt:lpstr>
      <vt:lpstr>WAP to swap the two values using pointer</vt:lpstr>
      <vt:lpstr>Slide 10</vt:lpstr>
      <vt:lpstr>Develop a program to swap two numbers using pointer and add swapped numbers also print their addition.</vt:lpstr>
      <vt:lpstr>Slide 12</vt:lpstr>
      <vt:lpstr>Write a program to accept two numbers from user and perform addition, subtraction, multiplication and division operations using pointer.</vt:lpstr>
      <vt:lpstr>Slide 14</vt:lpstr>
      <vt:lpstr>Pointer Arithmatic operators</vt:lpstr>
      <vt:lpstr>Slide 16</vt:lpstr>
      <vt:lpstr>Pointer with function(call by reference) </vt:lpstr>
      <vt:lpstr>WAP to swap the value of variables  using call by reference</vt:lpstr>
      <vt:lpstr>Slide 19</vt:lpstr>
      <vt:lpstr>WAP to add numbers till the position entered and display result by call by reference function</vt:lpstr>
      <vt:lpstr>Slide 21</vt:lpstr>
      <vt:lpstr>Array and pointer</vt:lpstr>
      <vt:lpstr>Slide 23</vt:lpstr>
      <vt:lpstr>WAP to accept array elements and print them using pointer</vt:lpstr>
      <vt:lpstr>Slide 25</vt:lpstr>
      <vt:lpstr>Slide 26</vt:lpstr>
      <vt:lpstr>WAP to find out string length using pointer and function</vt:lpstr>
      <vt:lpstr>Slide 28</vt:lpstr>
      <vt:lpstr>WAP to compute sum of all elements stored in an array using pointer</vt:lpstr>
      <vt:lpstr>Slide 30</vt:lpstr>
      <vt:lpstr>Slide 31</vt:lpstr>
      <vt:lpstr>Array of Pointers</vt:lpstr>
      <vt:lpstr>Slide 33</vt:lpstr>
      <vt:lpstr>Slide 34</vt:lpstr>
      <vt:lpstr>Pointer with structure</vt:lpstr>
      <vt:lpstr>Example</vt:lpstr>
      <vt:lpstr>WAP for demonstration of structure with the pointer</vt:lpstr>
      <vt:lpstr>Slide 38</vt:lpstr>
      <vt:lpstr>Slide 39</vt:lpstr>
      <vt:lpstr>Slide 40</vt:lpstr>
      <vt:lpstr>Slide 41</vt:lpstr>
      <vt:lpstr>Write the use of  &amp;</vt:lpstr>
      <vt:lpstr>Write the use 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MMM</dc:creator>
  <cp:lastModifiedBy>MMM</cp:lastModifiedBy>
  <cp:revision>129</cp:revision>
  <dcterms:created xsi:type="dcterms:W3CDTF">2019-03-05T02:47:09Z</dcterms:created>
  <dcterms:modified xsi:type="dcterms:W3CDTF">2019-03-08T03:29:38Z</dcterms:modified>
</cp:coreProperties>
</file>