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65" r:id="rId12"/>
    <p:sldId id="257" r:id="rId13"/>
    <p:sldId id="258" r:id="rId14"/>
    <p:sldId id="259" r:id="rId15"/>
    <p:sldId id="260" r:id="rId16"/>
    <p:sldId id="261" r:id="rId17"/>
    <p:sldId id="262" r:id="rId18"/>
    <p:sldId id="271" r:id="rId19"/>
    <p:sldId id="272" r:id="rId20"/>
    <p:sldId id="26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7550-55E3-4D74-ADB7-7969CF98E92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4737-FC27-4491-92A1-F7B60D8A1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WAP to accept a number from user and display whether it is positive ,negative or zero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l"/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dirty="0" smtClean="0"/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(“\n enter the number:”);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(%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d”,&amp;no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if(no&gt;0)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(“\n %d is positive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number”,no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else if(choice==4)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the hexadecimal no is %x “,no);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(“\n the choice is invalid”);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is prime or 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no; </a:t>
            </a:r>
          </a:p>
          <a:p>
            <a:pPr algn="l"/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/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(“\n Enter the number:”);</a:t>
            </a:r>
          </a:p>
          <a:p>
            <a:pPr algn="l"/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canf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d”,&amp;no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if(no==1 || no==2 || no==3 || no==5 || no==7)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(“\n  %d is  prime number “,no);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else  if(no%2&gt;0 &amp;&amp; no%3&gt;0 &amp;&amp; no%5&gt;0 &amp;&amp; no%7&gt;0)</a:t>
            </a: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(“\n  %d is  prime number “,no);</a:t>
            </a: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(“\n  %d is  not   prime number “,no);</a:t>
            </a: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mark;</a:t>
            </a:r>
          </a:p>
          <a:p>
            <a:pPr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(“\n  enter the marks :”);</a:t>
            </a:r>
          </a:p>
          <a:p>
            <a:pPr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d”,&amp;mark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if(mark &gt; 0 &amp;&amp; mark &lt; 50)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(“\n the student is fail”);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if(mark &gt; = 50 &amp;&amp; mark &lt;= 54)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student is passed in pass class”);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if(mark &gt; = 55 &amp;&amp; mark &lt;= 59)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student is passed in second class”);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/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else if(mark &gt; = 60 &amp;&amp; mark &lt;= 69)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(“\n the student is passed in first class”);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else if(mark &gt; = 70 &amp;&amp; mark &lt;= 79)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(“\n the student is passed in Distinction”);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if(mark &gt; = 80 &amp;&amp; mark &lt;= 100)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student is passed in “Merit);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entered marks are invalid”);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Nested If statement:- </a:t>
            </a:r>
            <a:r>
              <a:rPr lang="en-US" sz="2400" b="1" dirty="0" smtClean="0"/>
              <a:t>When a series of decision is required, nested if-else is used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dirty="0" smtClean="0"/>
              <a:t>Syntax:-</a:t>
            </a:r>
          </a:p>
          <a:p>
            <a:pPr>
              <a:buNone/>
            </a:pPr>
            <a:r>
              <a:rPr lang="en-US" sz="2400" dirty="0" smtClean="0"/>
              <a:t>If(condition1)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if(condition2)</a:t>
            </a:r>
          </a:p>
          <a:p>
            <a:pPr>
              <a:buNone/>
            </a:pPr>
            <a:r>
              <a:rPr lang="en-US" sz="2400" dirty="0" smtClean="0"/>
              <a:t>    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statement;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}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else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statement;</a:t>
            </a:r>
          </a:p>
          <a:p>
            <a:pPr>
              <a:buNone/>
            </a:pPr>
            <a:r>
              <a:rPr lang="en-US" sz="2400" dirty="0" smtClean="0"/>
              <a:t>     }</a:t>
            </a:r>
          </a:p>
          <a:p>
            <a:pPr>
              <a:buNone/>
            </a:pP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statement;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3716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condition1 is true then compiler enters in the second condition.</a:t>
            </a:r>
          </a:p>
          <a:p>
            <a:endParaRPr lang="en-US" sz="2400" dirty="0" smtClean="0"/>
          </a:p>
          <a:p>
            <a:r>
              <a:rPr lang="en-US" sz="2400" dirty="0" smtClean="0"/>
              <a:t>If condition2 is true then ,condition2 statement will be executed otherwise the else block will execute.</a:t>
            </a:r>
          </a:p>
          <a:p>
            <a:endParaRPr lang="en-US" sz="2400" dirty="0" smtClean="0"/>
          </a:p>
          <a:p>
            <a:r>
              <a:rPr lang="en-US" sz="2400" dirty="0" smtClean="0"/>
              <a:t>If condition1 and condition2 is false then else part will be executed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WAP to find greater number  between 3 numbers using nested if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no1,no2,no3;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3 numbers:”);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(“%d %d %d”,&amp;no1,&amp;no2,&amp;no3);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If(no1&gt;=no2)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  if(no1&gt;=no3)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    {  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the greatest number is %d”,no1);</a:t>
            </a:r>
          </a:p>
          <a:p>
            <a:pPr>
              <a:buNone/>
            </a:pPr>
            <a:r>
              <a:rPr lang="en-US" sz="2600" dirty="0" smtClean="0"/>
              <a:t>     }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else if(no&lt;0)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(“\n %d is negative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number”,no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(“\n %d number 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zero”,no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If(no2&gt;=no1)</a:t>
            </a:r>
          </a:p>
          <a:p>
            <a:pPr>
              <a:buNone/>
            </a:pPr>
            <a:r>
              <a:rPr lang="en-US" sz="2800" dirty="0" smtClean="0"/>
              <a:t>{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if(no2&gt;=no3)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{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(“\n the greatest number is %d”,no2);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/>
              <a:t>If(no3&gt;=</a:t>
            </a:r>
            <a:r>
              <a:rPr lang="en-US" sz="3000" dirty="0" smtClean="0"/>
              <a:t>no1)</a:t>
            </a:r>
          </a:p>
          <a:p>
            <a:pPr>
              <a:buNone/>
            </a:pPr>
            <a:r>
              <a:rPr lang="en-US" sz="3000" dirty="0" smtClean="0"/>
              <a:t>{  </a:t>
            </a:r>
          </a:p>
          <a:p>
            <a:pPr>
              <a:buNone/>
            </a:pPr>
            <a:r>
              <a:rPr lang="en-US" sz="3000" dirty="0" smtClean="0"/>
              <a:t>   </a:t>
            </a:r>
            <a:r>
              <a:rPr lang="en-US" sz="3000" dirty="0" smtClean="0"/>
              <a:t>if(no3&gt;=no1)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    {</a:t>
            </a:r>
          </a:p>
          <a:p>
            <a:pPr>
              <a:buNone/>
            </a:pPr>
            <a:r>
              <a:rPr lang="en-US" sz="3000" dirty="0" smtClean="0"/>
              <a:t>  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(“\n the greatest number is %d”,</a:t>
            </a:r>
            <a:r>
              <a:rPr lang="en-US" sz="3000" dirty="0" smtClean="0"/>
              <a:t>no3);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     }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 all numbers are equal”);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the number: 8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8 is positive number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the number: -4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-4 is negative number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the number: 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0 is positive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WAP to accept 3 numbers from user and find out the greatest number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no1,no2,no3;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enter the 3 numbers:”);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(%d %d %d”,&amp;no1,&amp;no2,&amp;no3);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if(no1&gt;=no2  &amp;&amp; no1&gt;=no3 )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greatest number is %d”,no1);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 if(no2&gt;=no1  &amp;&amp; no2&gt;=no3 )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(“\n the greatest number is %d”,no2);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 if(no3&gt;=no1  &amp;&amp; no3&gt;=no2 )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(“\n the greatest number is %d”,no3);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(“\n all numbers are equal”);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WAP to accept 3 numbers from user and find out the smallest number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no1,no2,no3;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enter the 3 numbers:”);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(%d %d %d”,&amp;no1,&amp;no2,&amp;no3);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if(no1&lt;=no2  &amp;&amp; no1&lt;=no3 )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smallest number is %d”,no1);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if(no2&lt;=no1  &amp;&amp; no2&lt;=no3 )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smallest number is %d”,no2);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if(no3&lt;=no1  &amp;&amp; no3&lt;=no2 )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smallest number is %d”,no3);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all numbers are equal”);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WAP to display the following menu and do the operation as per users choice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no,choice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1.Square”);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2.Cube”);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3.Octal”);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4.Hexadecimal”);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the choice:”);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d”,&amp;choice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the number:”);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d”,&amp;no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if(choice==1)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the square of no is %d “,no*no);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else if(choice==2)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the cube of no is %d “,no*no*no);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else if(choice==3)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the octal no is %o “,no);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1047</Words>
  <Application>Microsoft Office PowerPoint</Application>
  <PresentationFormat>On-screen Show 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WAP to accept a number from user and display whether it is positive ,negative or zero</vt:lpstr>
      <vt:lpstr>Slide 2</vt:lpstr>
      <vt:lpstr>Slide 3</vt:lpstr>
      <vt:lpstr>WAP to accept 3 numbers from user and find out the greatest number</vt:lpstr>
      <vt:lpstr>Slide 5</vt:lpstr>
      <vt:lpstr>WAP to accept 3 numbers from user and find out the smallest number</vt:lpstr>
      <vt:lpstr>Slide 7</vt:lpstr>
      <vt:lpstr>WAP to display the following menu and do the operation as per users choice</vt:lpstr>
      <vt:lpstr>Slide 9</vt:lpstr>
      <vt:lpstr>Slide 10</vt:lpstr>
      <vt:lpstr>Number is prime or not</vt:lpstr>
      <vt:lpstr>Slide 12</vt:lpstr>
      <vt:lpstr>Slide 13</vt:lpstr>
      <vt:lpstr>Slide 14</vt:lpstr>
      <vt:lpstr>Slide 15</vt:lpstr>
      <vt:lpstr>Slide 16</vt:lpstr>
      <vt:lpstr>Slide 17</vt:lpstr>
      <vt:lpstr>WAP to find greater number  between 3 numbers using nested if 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is prime or not</dc:title>
  <dc:creator>MMM</dc:creator>
  <cp:lastModifiedBy>MMM</cp:lastModifiedBy>
  <cp:revision>45</cp:revision>
  <dcterms:created xsi:type="dcterms:W3CDTF">2019-01-04T04:00:57Z</dcterms:created>
  <dcterms:modified xsi:type="dcterms:W3CDTF">2020-01-07T10:27:55Z</dcterms:modified>
</cp:coreProperties>
</file>