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8DB4-546E-4CCB-A5D1-990406917C5E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038F-C8D4-42A7-95D9-743A63BC39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8945">
              <a:lnSpc>
                <a:spcPct val="100000"/>
              </a:lnSpc>
              <a:spcBef>
                <a:spcPts val="1320"/>
              </a:spcBef>
            </a:pPr>
            <a:r>
              <a:rPr lang="en-US" sz="2400" spc="-5" dirty="0" smtClean="0">
                <a:latin typeface="Microsoft New Tai Lue"/>
                <a:cs typeface="Microsoft New Tai Lue"/>
              </a:rPr>
              <a:t>switch(expression)</a:t>
            </a:r>
            <a:endParaRPr lang="en-US" sz="2400" dirty="0" smtClean="0">
              <a:latin typeface="Microsoft New Tai Lue"/>
              <a:cs typeface="Microsoft New Tai Lue"/>
            </a:endParaRPr>
          </a:p>
          <a:p>
            <a:pPr marL="448945">
              <a:lnSpc>
                <a:spcPct val="100000"/>
              </a:lnSpc>
            </a:pPr>
            <a:r>
              <a:rPr lang="en-US" sz="2400" dirty="0" smtClean="0">
                <a:latin typeface="Microsoft New Tai Lue"/>
                <a:cs typeface="Microsoft New Tai Lue"/>
              </a:rPr>
              <a:t>{</a:t>
            </a:r>
          </a:p>
          <a:p>
            <a:pPr marL="635000">
              <a:lnSpc>
                <a:spcPct val="100000"/>
              </a:lnSpc>
            </a:pPr>
            <a:r>
              <a:rPr lang="en-US" sz="2400" spc="-5" dirty="0" smtClean="0">
                <a:latin typeface="Microsoft New Tai Lue"/>
                <a:cs typeface="Microsoft New Tai Lue"/>
              </a:rPr>
              <a:t>      case value1</a:t>
            </a:r>
            <a:r>
              <a:rPr lang="en-US" sz="2400" spc="-70" dirty="0" smtClean="0">
                <a:latin typeface="Microsoft New Tai Lue"/>
                <a:cs typeface="Microsoft New Tai Lue"/>
              </a:rPr>
              <a:t> </a:t>
            </a:r>
            <a:r>
              <a:rPr lang="en-US" sz="2400" dirty="0" smtClean="0">
                <a:latin typeface="Microsoft New Tai Lue"/>
                <a:cs typeface="Microsoft New Tai Lue"/>
              </a:rPr>
              <a:t>:</a:t>
            </a:r>
          </a:p>
          <a:p>
            <a:pPr marL="1487170">
              <a:lnSpc>
                <a:spcPct val="100000"/>
              </a:lnSpc>
            </a:pPr>
            <a:r>
              <a:rPr lang="en-US" sz="2400" spc="-5" dirty="0" smtClean="0">
                <a:latin typeface="Microsoft New Tai Lue"/>
                <a:cs typeface="Microsoft New Tai Lue"/>
              </a:rPr>
              <a:t>statement;</a:t>
            </a:r>
            <a:endParaRPr lang="en-US" sz="2400" dirty="0" smtClean="0">
              <a:latin typeface="Microsoft New Tai Lue"/>
              <a:cs typeface="Microsoft New Tai Lue"/>
            </a:endParaRPr>
          </a:p>
          <a:p>
            <a:pPr marL="635000" marR="1144270" indent="851535">
              <a:lnSpc>
                <a:spcPct val="100000"/>
              </a:lnSpc>
            </a:pPr>
            <a:r>
              <a:rPr lang="en-US" sz="2400" spc="-5" dirty="0" smtClean="0">
                <a:latin typeface="Microsoft New Tai Lue"/>
                <a:cs typeface="Microsoft New Tai Lue"/>
              </a:rPr>
              <a:t>break;</a:t>
            </a:r>
          </a:p>
          <a:p>
            <a:pPr marL="635000" marR="1144270" indent="851535">
              <a:lnSpc>
                <a:spcPct val="100000"/>
              </a:lnSpc>
            </a:pPr>
            <a:endParaRPr lang="en-US" sz="2400" spc="-5" dirty="0" smtClean="0">
              <a:latin typeface="Microsoft New Tai Lue"/>
              <a:cs typeface="Microsoft New Tai Lue"/>
            </a:endParaRPr>
          </a:p>
          <a:p>
            <a:pPr marL="635000" marR="1144270" indent="851535">
              <a:lnSpc>
                <a:spcPct val="100000"/>
              </a:lnSpc>
            </a:pPr>
            <a:r>
              <a:rPr lang="en-US" sz="2400" spc="-5" dirty="0" smtClean="0">
                <a:latin typeface="Microsoft New Tai Lue"/>
                <a:cs typeface="Microsoft New Tai Lue"/>
              </a:rPr>
              <a:t>case value2: </a:t>
            </a:r>
          </a:p>
          <a:p>
            <a:pPr marL="635000" marR="1144270" indent="851535">
              <a:lnSpc>
                <a:spcPct val="100000"/>
              </a:lnSpc>
            </a:pPr>
            <a:r>
              <a:rPr lang="en-US" sz="2400" spc="-5" dirty="0" smtClean="0">
                <a:latin typeface="Microsoft New Tai Lue"/>
                <a:cs typeface="Microsoft New Tai Lue"/>
              </a:rPr>
              <a:t>statement;</a:t>
            </a:r>
          </a:p>
          <a:p>
            <a:pPr marL="635000" marR="1144270" indent="851535">
              <a:lnSpc>
                <a:spcPct val="100000"/>
              </a:lnSpc>
            </a:pPr>
            <a:r>
              <a:rPr lang="en-US" sz="2400" spc="-5" dirty="0" smtClean="0">
                <a:latin typeface="Microsoft New Tai Lue"/>
                <a:cs typeface="Microsoft New Tai Lue"/>
              </a:rPr>
              <a:t>  break;</a:t>
            </a:r>
          </a:p>
          <a:p>
            <a:pPr marL="635000" marR="1144270" indent="851535">
              <a:lnSpc>
                <a:spcPct val="100000"/>
              </a:lnSpc>
            </a:pPr>
            <a:endParaRPr lang="en-US" sz="2400" dirty="0" smtClean="0">
              <a:latin typeface="Microsoft New Tai Lue"/>
              <a:cs typeface="Microsoft New Tai Lue"/>
            </a:endParaRPr>
          </a:p>
          <a:p>
            <a:pPr marL="635000">
              <a:lnSpc>
                <a:spcPct val="100000"/>
              </a:lnSpc>
            </a:pPr>
            <a:r>
              <a:rPr lang="en-US" sz="2400" spc="-5" dirty="0" smtClean="0">
                <a:latin typeface="Microsoft New Tai Lue"/>
                <a:cs typeface="Microsoft New Tai Lue"/>
              </a:rPr>
              <a:t>default</a:t>
            </a:r>
            <a:r>
              <a:rPr lang="en-US" sz="2400" spc="-85" dirty="0" smtClean="0">
                <a:latin typeface="Microsoft New Tai Lue"/>
                <a:cs typeface="Microsoft New Tai Lue"/>
              </a:rPr>
              <a:t> </a:t>
            </a:r>
            <a:r>
              <a:rPr lang="en-US" sz="2400" dirty="0" smtClean="0">
                <a:latin typeface="Microsoft New Tai Lue"/>
                <a:cs typeface="Microsoft New Tai Lue"/>
              </a:rPr>
              <a:t>:</a:t>
            </a:r>
          </a:p>
          <a:p>
            <a:pPr marL="1487170" marR="461645">
              <a:lnSpc>
                <a:spcPct val="100000"/>
              </a:lnSpc>
            </a:pPr>
            <a:r>
              <a:rPr lang="en-US" sz="2400" spc="-5" smtClean="0">
                <a:latin typeface="Microsoft New Tai Lue"/>
                <a:cs typeface="Microsoft New Tai Lue"/>
              </a:rPr>
              <a:t>statement;</a:t>
            </a:r>
          </a:p>
          <a:p>
            <a:pPr marL="1487170" marR="461645">
              <a:lnSpc>
                <a:spcPct val="100000"/>
              </a:lnSpc>
            </a:pPr>
            <a:r>
              <a:rPr lang="en-US" sz="2400" spc="-5" smtClean="0">
                <a:latin typeface="Microsoft New Tai Lue"/>
                <a:cs typeface="Microsoft New Tai Lue"/>
              </a:rPr>
              <a:t>  </a:t>
            </a:r>
            <a:r>
              <a:rPr lang="en-US" sz="2400" spc="-5" dirty="0" smtClean="0">
                <a:latin typeface="Microsoft New Tai Lue"/>
                <a:cs typeface="Microsoft New Tai Lue"/>
              </a:rPr>
              <a:t>break;</a:t>
            </a:r>
            <a:endParaRPr lang="en-US" sz="2400" dirty="0" smtClean="0">
              <a:latin typeface="Microsoft New Tai Lue"/>
              <a:cs typeface="Microsoft New Tai Lue"/>
            </a:endParaRPr>
          </a:p>
          <a:p>
            <a:pPr marL="535940">
              <a:lnSpc>
                <a:spcPct val="100000"/>
              </a:lnSpc>
            </a:pPr>
            <a:r>
              <a:rPr lang="en-US" sz="2400" dirty="0" smtClean="0">
                <a:latin typeface="Microsoft New Tai Lue"/>
                <a:cs typeface="Microsoft New Tai Lue"/>
              </a:rPr>
              <a:t>}</a:t>
            </a:r>
            <a:endParaRPr lang="en-US" sz="2400" dirty="0">
              <a:latin typeface="Microsoft New Tai Lue"/>
              <a:cs typeface="Microsoft New Tai L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case 2: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</a:t>
            </a:r>
            <a:r>
              <a:rPr lang="en-US" sz="2400" dirty="0" smtClean="0"/>
              <a:t>Monday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r>
              <a:rPr lang="en-US" sz="2400" dirty="0" smtClean="0"/>
              <a:t>case 3: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</a:t>
            </a:r>
            <a:r>
              <a:rPr lang="en-US" sz="2400" dirty="0" smtClean="0"/>
              <a:t>Tuesday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r>
              <a:rPr lang="en-US" sz="2400" dirty="0" smtClean="0"/>
              <a:t>case 4: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</a:t>
            </a:r>
            <a:r>
              <a:rPr lang="en-US" sz="2400" dirty="0" smtClean="0"/>
              <a:t>Wednesday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 smtClean="0"/>
              <a:t>break;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126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case 5: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(“\n </a:t>
            </a:r>
            <a:r>
              <a:rPr lang="en-US" dirty="0" smtClean="0"/>
              <a:t>Thursday”);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case 6: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(“\n </a:t>
            </a:r>
            <a:r>
              <a:rPr lang="en-US" dirty="0" smtClean="0"/>
              <a:t>Friday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case 7: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(“\n </a:t>
            </a:r>
            <a:r>
              <a:rPr lang="en-US" dirty="0" err="1" smtClean="0"/>
              <a:t>saturday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break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default: </a:t>
            </a:r>
            <a:r>
              <a:rPr lang="en-US" dirty="0" err="1" smtClean="0"/>
              <a:t>printf</a:t>
            </a:r>
            <a:r>
              <a:rPr lang="en-US" dirty="0" smtClean="0"/>
              <a:t>(“\n invalid number”);</a:t>
            </a:r>
          </a:p>
          <a:p>
            <a:pPr>
              <a:buNone/>
            </a:pP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5897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s1,s2,s3,choice;</a:t>
            </a:r>
          </a:p>
          <a:p>
            <a:pPr>
              <a:buNone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1.Equilateral triangle”);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2.Isosceles triangle”);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3.Scalene triangle”);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enter the choice:”);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d”,&amp;choice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enter values for 3 sides:”);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(“%d %d %d”,&amp;s1,&amp;s2,&amp;s3);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switch(choice)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case 1: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if(s1==s2 &amp;&amp; s2==s3)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(“\n equilateral </a:t>
            </a:r>
            <a:r>
              <a:rPr lang="en-US" dirty="0" err="1" smtClean="0"/>
              <a:t>traingle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break;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case 2: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if(s1==s2 </a:t>
            </a:r>
            <a:r>
              <a:rPr lang="en-US" dirty="0" smtClean="0"/>
              <a:t>|| s1==s3 || </a:t>
            </a:r>
            <a:r>
              <a:rPr lang="en-US" dirty="0" smtClean="0"/>
              <a:t>s2==s3)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(“\n </a:t>
            </a:r>
            <a:r>
              <a:rPr lang="en-US" dirty="0" smtClean="0"/>
              <a:t>Isosceles </a:t>
            </a:r>
            <a:r>
              <a:rPr lang="en-US" dirty="0" err="1" smtClean="0"/>
              <a:t>traingle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default: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(“\n </a:t>
            </a:r>
            <a:r>
              <a:rPr lang="en-US" dirty="0" err="1" smtClean="0"/>
              <a:t>scalen</a:t>
            </a:r>
            <a:r>
              <a:rPr lang="en-US" dirty="0" smtClean="0"/>
              <a:t> </a:t>
            </a:r>
            <a:r>
              <a:rPr lang="en-US" dirty="0" err="1" smtClean="0"/>
              <a:t>tiangle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code;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Enter the character:”);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c”,&amp;code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switch(code)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case ‘a’ 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case ‘e’: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case 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case ‘o’: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case ‘u’: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“%c is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vowel”,code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default: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“%c is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consonant”,code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77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a,b,add,no,choice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(“\n 1.Find number is even or odd:”);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(“\n 2.Find sum of two numbers:”);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(“\n Enter the choice:”);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d”,&amp;choice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switch(choice)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(“\n enter the number:”);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(“%d”&amp;no);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if(no%2==0)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(“\n %d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even”,no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}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else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(“\n %d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odd”,no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break;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5867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(“\n enter the two number:”);</a:t>
            </a:r>
          </a:p>
          <a:p>
            <a:pPr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(“%d %</a:t>
            </a: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d”,&amp;a,&amp;b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          add=</a:t>
            </a: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(“\n addition is %d “,add);</a:t>
            </a:r>
          </a:p>
          <a:p>
            <a:pPr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default:</a:t>
            </a:r>
          </a:p>
          <a:p>
            <a:pPr>
              <a:buNone/>
            </a:pP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(“\n invalid choice:”);</a:t>
            </a:r>
          </a:p>
          <a:p>
            <a:pPr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endParaRPr lang="en-US" sz="51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no1,no2,choice;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(“\n  1.Addition:”);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(“\n  2.Subtraction:”);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(“\n  3.Multiplication:”);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(“\n  4.Division:”);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(“\n Enter the choice:”);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d”,&amp;choice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600" dirty="0" err="1" smtClean="0"/>
              <a:t>printf</a:t>
            </a:r>
            <a:r>
              <a:rPr lang="en-US" sz="2600" dirty="0" smtClean="0"/>
              <a:t>(“\n enter the 2 numbers:”);</a:t>
            </a:r>
          </a:p>
          <a:p>
            <a:pPr>
              <a:buNone/>
            </a:pPr>
            <a:r>
              <a:rPr lang="en-US" sz="2600" dirty="0" err="1" smtClean="0"/>
              <a:t>scanf</a:t>
            </a:r>
            <a:r>
              <a:rPr lang="en-US" sz="2600" dirty="0" smtClean="0"/>
              <a:t>(“%d %d”,&amp;no1,&amp;no2);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switch(choice)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addition is %d”,no1+no2);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break;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subtraction is %d”,no1-no2);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break;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multiplication is %d”,no1*no2);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break;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4: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the division is %d”,no1/no2);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break;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default: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(“\n invalid choice:”);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void main()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int</a:t>
            </a:r>
            <a:r>
              <a:rPr lang="en-US" sz="2600" dirty="0" smtClean="0"/>
              <a:t> no;</a:t>
            </a:r>
          </a:p>
          <a:p>
            <a:pPr>
              <a:buNone/>
            </a:pPr>
            <a:r>
              <a:rPr lang="en-US" sz="2600" dirty="0" smtClean="0"/>
              <a:t>   </a:t>
            </a:r>
            <a:r>
              <a:rPr lang="en-US" sz="2600" dirty="0" err="1" smtClean="0"/>
              <a:t>clrscr</a:t>
            </a:r>
            <a:r>
              <a:rPr lang="en-US" sz="2600" dirty="0" smtClean="0"/>
              <a:t>();</a:t>
            </a:r>
          </a:p>
          <a:p>
            <a:pPr>
              <a:buNone/>
            </a:pPr>
            <a:r>
              <a:rPr lang="en-US" sz="2600" dirty="0" err="1" smtClean="0"/>
              <a:t>printf</a:t>
            </a:r>
            <a:r>
              <a:rPr lang="en-US" sz="2600" dirty="0" smtClean="0"/>
              <a:t>(“\n enter the number:”);</a:t>
            </a:r>
          </a:p>
          <a:p>
            <a:pPr>
              <a:buNone/>
            </a:pPr>
            <a:r>
              <a:rPr lang="en-US" sz="2600" dirty="0" err="1" smtClean="0"/>
              <a:t>scanf</a:t>
            </a:r>
            <a:r>
              <a:rPr lang="en-US" sz="2600" dirty="0" smtClean="0"/>
              <a:t>(“%</a:t>
            </a:r>
            <a:r>
              <a:rPr lang="en-US" sz="2600" dirty="0" err="1" smtClean="0"/>
              <a:t>d”,&amp;no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switch(no)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 case 1: 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(“\n Sunday”);</a:t>
            </a:r>
          </a:p>
          <a:p>
            <a:pPr>
              <a:buNone/>
            </a:pPr>
            <a:r>
              <a:rPr lang="en-US" sz="2600" dirty="0" smtClean="0"/>
              <a:t>b</a:t>
            </a:r>
            <a:r>
              <a:rPr lang="en-US" sz="2600" dirty="0" smtClean="0"/>
              <a:t>reak;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669</Words>
  <Application>Microsoft Office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MMM</dc:creator>
  <cp:lastModifiedBy>MMM</cp:lastModifiedBy>
  <cp:revision>27</cp:revision>
  <dcterms:created xsi:type="dcterms:W3CDTF">2019-01-07T08:38:15Z</dcterms:created>
  <dcterms:modified xsi:type="dcterms:W3CDTF">2020-01-09T04:13:37Z</dcterms:modified>
</cp:coreProperties>
</file>