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1" r:id="rId15"/>
    <p:sldId id="262" r:id="rId16"/>
    <p:sldId id="270" r:id="rId17"/>
    <p:sldId id="273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90" autoAdjust="0"/>
  </p:normalViewPr>
  <p:slideViewPr>
    <p:cSldViewPr>
      <p:cViewPr varScale="1">
        <p:scale>
          <a:sx n="102" d="100"/>
          <a:sy n="102" d="100"/>
        </p:scale>
        <p:origin x="-2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E15A-2E5A-4905-9168-433B8B3C1442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C172-A94C-4B23-A0D6-A7C74137E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E15A-2E5A-4905-9168-433B8B3C1442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C172-A94C-4B23-A0D6-A7C74137E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E15A-2E5A-4905-9168-433B8B3C1442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C172-A94C-4B23-A0D6-A7C74137E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E15A-2E5A-4905-9168-433B8B3C1442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C172-A94C-4B23-A0D6-A7C74137E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E15A-2E5A-4905-9168-433B8B3C1442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C172-A94C-4B23-A0D6-A7C74137E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E15A-2E5A-4905-9168-433B8B3C1442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C172-A94C-4B23-A0D6-A7C74137E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E15A-2E5A-4905-9168-433B8B3C1442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C172-A94C-4B23-A0D6-A7C74137E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E15A-2E5A-4905-9168-433B8B3C1442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C172-A94C-4B23-A0D6-A7C74137E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E15A-2E5A-4905-9168-433B8B3C1442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C172-A94C-4B23-A0D6-A7C74137E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E15A-2E5A-4905-9168-433B8B3C1442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C172-A94C-4B23-A0D6-A7C74137E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E15A-2E5A-4905-9168-433B8B3C1442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C172-A94C-4B23-A0D6-A7C74137E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E15A-2E5A-4905-9168-433B8B3C1442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EC172-A94C-4B23-A0D6-A7C74137E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384175"/>
          </a:xfrm>
        </p:spPr>
        <p:txBody>
          <a:bodyPr>
            <a:normAutofit fontScale="90000"/>
          </a:bodyPr>
          <a:lstStyle/>
          <a:p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686800" cy="5791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Practical 1: Implement a c program to perform following operations on array </a:t>
            </a:r>
            <a:r>
              <a:rPr lang="en-US" dirty="0" err="1" smtClean="0">
                <a:solidFill>
                  <a:schemeClr val="tx1"/>
                </a:solidFill>
              </a:rPr>
              <a:t>create,display</a:t>
            </a:r>
            <a:r>
              <a:rPr lang="en-US" dirty="0" smtClean="0">
                <a:solidFill>
                  <a:schemeClr val="tx1"/>
                </a:solidFill>
              </a:rPr>
              <a:t> ,insert and delete.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WAP to delete an element from the array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void main()</a:t>
            </a:r>
          </a:p>
          <a:p>
            <a:pPr>
              <a:buNone/>
            </a:pPr>
            <a:r>
              <a:rPr lang="en-US" sz="3000" dirty="0" smtClean="0"/>
              <a:t>{</a:t>
            </a:r>
          </a:p>
          <a:p>
            <a:pPr>
              <a:buNone/>
            </a:pPr>
            <a:r>
              <a:rPr lang="en-US" sz="3000" dirty="0" smtClean="0"/>
              <a:t>  </a:t>
            </a:r>
            <a:r>
              <a:rPr lang="en-US" sz="3000" dirty="0" err="1" smtClean="0"/>
              <a:t>int</a:t>
            </a:r>
            <a:r>
              <a:rPr lang="en-US" sz="3000" dirty="0" smtClean="0"/>
              <a:t> a[10],</a:t>
            </a:r>
            <a:r>
              <a:rPr lang="en-US" sz="3000" dirty="0" err="1" smtClean="0"/>
              <a:t>n,i</a:t>
            </a:r>
            <a:r>
              <a:rPr lang="en-US" sz="3000" dirty="0" smtClean="0"/>
              <a:t>=0,position,value;</a:t>
            </a:r>
          </a:p>
          <a:p>
            <a:pPr>
              <a:buNone/>
            </a:pPr>
            <a:r>
              <a:rPr lang="en-US" sz="3000" dirty="0" smtClean="0"/>
              <a:t>  </a:t>
            </a:r>
            <a:r>
              <a:rPr lang="en-US" sz="3000" dirty="0" err="1" smtClean="0"/>
              <a:t>clrscr</a:t>
            </a:r>
            <a:r>
              <a:rPr lang="en-US" sz="3000" dirty="0" smtClean="0"/>
              <a:t>();</a:t>
            </a:r>
          </a:p>
          <a:p>
            <a:pPr>
              <a:buNone/>
            </a:pPr>
            <a:r>
              <a:rPr lang="en-US" sz="3000" dirty="0" smtClean="0"/>
              <a:t>  </a:t>
            </a:r>
            <a:r>
              <a:rPr lang="en-US" sz="3000" dirty="0" err="1" smtClean="0"/>
              <a:t>printf</a:t>
            </a:r>
            <a:r>
              <a:rPr lang="en-US" sz="3000" dirty="0" smtClean="0"/>
              <a:t>("\n enter the size of array:");</a:t>
            </a:r>
          </a:p>
          <a:p>
            <a:pPr>
              <a:buNone/>
            </a:pPr>
            <a:r>
              <a:rPr lang="en-US" sz="3000" dirty="0" smtClean="0"/>
              <a:t>  </a:t>
            </a:r>
            <a:r>
              <a:rPr lang="en-US" sz="3000" dirty="0" err="1" smtClean="0"/>
              <a:t>scanf</a:t>
            </a:r>
            <a:r>
              <a:rPr lang="en-US" sz="3000" dirty="0" smtClean="0"/>
              <a:t>("%</a:t>
            </a:r>
            <a:r>
              <a:rPr lang="en-US" sz="3000" dirty="0" err="1" smtClean="0"/>
              <a:t>d",&amp;n</a:t>
            </a:r>
            <a:r>
              <a:rPr lang="en-US" sz="3000" dirty="0" smtClean="0"/>
              <a:t>);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("\n Enter the array numbers:");</a:t>
            </a:r>
          </a:p>
          <a:p>
            <a:pPr>
              <a:buNone/>
            </a:pPr>
            <a:r>
              <a:rPr lang="en-US" dirty="0" smtClean="0"/>
              <a:t>  for(</a:t>
            </a:r>
            <a:r>
              <a:rPr lang="en-US" dirty="0" err="1" smtClean="0"/>
              <a:t>i</a:t>
            </a:r>
            <a:r>
              <a:rPr lang="en-US" dirty="0" smtClean="0"/>
              <a:t>=0;i&lt;=n-1;i++)</a:t>
            </a: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d",&amp;a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("\n enter the position of the element to be deleted:");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scanf</a:t>
            </a:r>
            <a:r>
              <a:rPr lang="en-US" sz="2800" dirty="0" smtClean="0"/>
              <a:t>("%</a:t>
            </a:r>
            <a:r>
              <a:rPr lang="en-US" sz="2800" dirty="0" err="1" smtClean="0"/>
              <a:t>d",&amp;position</a:t>
            </a:r>
            <a:r>
              <a:rPr lang="en-US" sz="2800" dirty="0" smtClean="0"/>
              <a:t>);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value=a[position];</a:t>
            </a:r>
          </a:p>
          <a:p>
            <a:pPr>
              <a:buNone/>
            </a:pPr>
            <a:r>
              <a:rPr lang="en-US" sz="2800" dirty="0" smtClean="0"/>
              <a:t>   for(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position;i</a:t>
            </a:r>
            <a:r>
              <a:rPr lang="en-US" sz="2800" dirty="0" smtClean="0"/>
              <a:t>&lt;=n-1;i++)</a:t>
            </a:r>
          </a:p>
          <a:p>
            <a:pPr>
              <a:buNone/>
            </a:pPr>
            <a:r>
              <a:rPr lang="en-US" sz="2800" dirty="0" smtClean="0"/>
              <a:t>   {</a:t>
            </a:r>
          </a:p>
          <a:p>
            <a:pPr>
              <a:buNone/>
            </a:pPr>
            <a:r>
              <a:rPr lang="en-US" sz="2800" dirty="0" smtClean="0"/>
              <a:t>     a[</a:t>
            </a:r>
            <a:r>
              <a:rPr lang="en-US" sz="2800" dirty="0" err="1" smtClean="0"/>
              <a:t>i</a:t>
            </a:r>
            <a:r>
              <a:rPr lang="en-US" sz="2800" dirty="0" smtClean="0"/>
              <a:t>]=a[i+1];</a:t>
            </a:r>
          </a:p>
          <a:p>
            <a:pPr>
              <a:buNone/>
            </a:pPr>
            <a:r>
              <a:rPr lang="en-US" sz="2800" dirty="0" smtClean="0"/>
              <a:t>    }</a:t>
            </a:r>
          </a:p>
          <a:p>
            <a:pPr>
              <a:buNone/>
            </a:pPr>
            <a:r>
              <a:rPr lang="en-US" sz="2800" dirty="0" smtClean="0"/>
              <a:t>    n=n-1;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("\n the deleted element is =%d", value);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for(</a:t>
            </a:r>
            <a:r>
              <a:rPr lang="en-US" sz="3000" dirty="0" err="1" smtClean="0"/>
              <a:t>i</a:t>
            </a:r>
            <a:r>
              <a:rPr lang="en-US" sz="3000" dirty="0" smtClean="0"/>
              <a:t>=0;i&lt;=n-1;i++)</a:t>
            </a:r>
          </a:p>
          <a:p>
            <a:pPr>
              <a:buNone/>
            </a:pPr>
            <a:r>
              <a:rPr lang="en-US" sz="3000" dirty="0" smtClean="0"/>
              <a:t>    {</a:t>
            </a:r>
          </a:p>
          <a:p>
            <a:pPr>
              <a:buNone/>
            </a:pPr>
            <a:r>
              <a:rPr lang="en-US" sz="3000" dirty="0" smtClean="0"/>
              <a:t>      </a:t>
            </a:r>
            <a:r>
              <a:rPr lang="en-US" sz="3000" dirty="0" err="1" smtClean="0"/>
              <a:t>printf</a:t>
            </a:r>
            <a:r>
              <a:rPr lang="en-US" sz="3000" dirty="0" smtClean="0"/>
              <a:t>("\n %d is stored at %d </a:t>
            </a:r>
            <a:r>
              <a:rPr lang="en-US" sz="3000" dirty="0" err="1" smtClean="0"/>
              <a:t>location",a</a:t>
            </a:r>
            <a:r>
              <a:rPr lang="en-US" sz="3000" dirty="0" smtClean="0"/>
              <a:t>[</a:t>
            </a:r>
            <a:r>
              <a:rPr lang="en-US" sz="3000" dirty="0" err="1" smtClean="0"/>
              <a:t>i</a:t>
            </a:r>
            <a:r>
              <a:rPr lang="en-US" sz="3000" dirty="0" smtClean="0"/>
              <a:t>],</a:t>
            </a:r>
            <a:r>
              <a:rPr lang="en-US" sz="3000" dirty="0" err="1" smtClean="0"/>
              <a:t>i</a:t>
            </a:r>
            <a:r>
              <a:rPr lang="en-US" sz="3000" dirty="0" smtClean="0"/>
              <a:t>);</a:t>
            </a:r>
          </a:p>
          <a:p>
            <a:pPr>
              <a:buNone/>
            </a:pPr>
            <a:r>
              <a:rPr lang="en-US" sz="3000" dirty="0" smtClean="0"/>
              <a:t>    }</a:t>
            </a:r>
          </a:p>
          <a:p>
            <a:pPr>
              <a:buNone/>
            </a:pPr>
            <a:r>
              <a:rPr lang="en-US" sz="3000" dirty="0" smtClean="0"/>
              <a:t>    </a:t>
            </a:r>
            <a:r>
              <a:rPr lang="en-US" sz="3000" dirty="0" err="1" smtClean="0"/>
              <a:t>getch</a:t>
            </a:r>
            <a:r>
              <a:rPr lang="en-US" sz="3000" dirty="0" smtClean="0"/>
              <a:t>();</a:t>
            </a:r>
          </a:p>
          <a:p>
            <a:pPr>
              <a:buNone/>
            </a:pPr>
            <a:r>
              <a:rPr lang="en-US" sz="3000" dirty="0" smtClean="0"/>
              <a:t>}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533400"/>
            <a:ext cx="7010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41116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WAP to search an element from array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sz="3000" dirty="0" smtClean="0"/>
              <a:t>void main()</a:t>
            </a:r>
          </a:p>
          <a:p>
            <a:pPr>
              <a:buNone/>
            </a:pPr>
            <a:r>
              <a:rPr lang="en-US" sz="3000" dirty="0" smtClean="0"/>
              <a:t>{</a:t>
            </a:r>
          </a:p>
          <a:p>
            <a:pPr>
              <a:buNone/>
            </a:pPr>
            <a:r>
              <a:rPr lang="en-US" sz="3000" dirty="0" smtClean="0"/>
              <a:t>  </a:t>
            </a:r>
            <a:r>
              <a:rPr lang="en-US" sz="3000" dirty="0" err="1" smtClean="0"/>
              <a:t>int</a:t>
            </a:r>
            <a:r>
              <a:rPr lang="en-US" sz="3000" dirty="0" smtClean="0"/>
              <a:t> a[10],</a:t>
            </a:r>
            <a:r>
              <a:rPr lang="en-US" sz="3000" dirty="0" err="1" smtClean="0"/>
              <a:t>n,i</a:t>
            </a:r>
            <a:r>
              <a:rPr lang="en-US" sz="3000" dirty="0" smtClean="0"/>
              <a:t>=0,search;</a:t>
            </a:r>
          </a:p>
          <a:p>
            <a:pPr>
              <a:buNone/>
            </a:pPr>
            <a:r>
              <a:rPr lang="en-US" sz="3000" dirty="0" smtClean="0"/>
              <a:t>  </a:t>
            </a:r>
            <a:r>
              <a:rPr lang="en-US" sz="3000" dirty="0" err="1" smtClean="0"/>
              <a:t>clrscr</a:t>
            </a:r>
            <a:r>
              <a:rPr lang="en-US" sz="3000" dirty="0" smtClean="0"/>
              <a:t>();</a:t>
            </a:r>
          </a:p>
          <a:p>
            <a:pPr>
              <a:buNone/>
            </a:pPr>
            <a:r>
              <a:rPr lang="en-US" sz="3000" dirty="0" smtClean="0"/>
              <a:t>  </a:t>
            </a:r>
            <a:r>
              <a:rPr lang="en-US" sz="3000" dirty="0" err="1" smtClean="0"/>
              <a:t>printf</a:t>
            </a:r>
            <a:r>
              <a:rPr lang="en-US" sz="3000" dirty="0" smtClean="0"/>
              <a:t>("\n enter the size of array:");</a:t>
            </a:r>
          </a:p>
          <a:p>
            <a:pPr>
              <a:buNone/>
            </a:pPr>
            <a:r>
              <a:rPr lang="en-US" sz="3000" dirty="0" smtClean="0"/>
              <a:t>  </a:t>
            </a:r>
            <a:r>
              <a:rPr lang="en-US" sz="3000" dirty="0" err="1" smtClean="0"/>
              <a:t>scanf</a:t>
            </a:r>
            <a:r>
              <a:rPr lang="en-US" sz="3000" dirty="0" smtClean="0"/>
              <a:t>("%</a:t>
            </a:r>
            <a:r>
              <a:rPr lang="en-US" sz="3000" dirty="0" err="1" smtClean="0"/>
              <a:t>d",&amp;n</a:t>
            </a:r>
            <a:r>
              <a:rPr lang="en-US" sz="3000" dirty="0" smtClean="0"/>
              <a:t>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000" dirty="0" err="1" smtClean="0"/>
              <a:t>printf</a:t>
            </a:r>
            <a:r>
              <a:rPr lang="en-US" sz="3000" dirty="0" smtClean="0"/>
              <a:t>("\n Enter the array numbers:");</a:t>
            </a:r>
          </a:p>
          <a:p>
            <a:pPr>
              <a:buNone/>
            </a:pPr>
            <a:r>
              <a:rPr lang="en-US" sz="3000" dirty="0" smtClean="0"/>
              <a:t>  for(</a:t>
            </a:r>
            <a:r>
              <a:rPr lang="en-US" sz="3000" dirty="0" err="1" smtClean="0"/>
              <a:t>i</a:t>
            </a:r>
            <a:r>
              <a:rPr lang="en-US" sz="3000" dirty="0" smtClean="0"/>
              <a:t>=0;i&lt;=n-1;i++)</a:t>
            </a:r>
          </a:p>
          <a:p>
            <a:pPr>
              <a:buNone/>
            </a:pPr>
            <a:r>
              <a:rPr lang="en-US" sz="3000" dirty="0" smtClean="0"/>
              <a:t>  {</a:t>
            </a:r>
          </a:p>
          <a:p>
            <a:pPr>
              <a:buNone/>
            </a:pPr>
            <a:r>
              <a:rPr lang="en-US" sz="3000" dirty="0" smtClean="0"/>
              <a:t>   </a:t>
            </a:r>
            <a:r>
              <a:rPr lang="en-US" sz="3000" dirty="0" err="1" smtClean="0"/>
              <a:t>scanf</a:t>
            </a:r>
            <a:r>
              <a:rPr lang="en-US" sz="3000" dirty="0" smtClean="0"/>
              <a:t>("%</a:t>
            </a:r>
            <a:r>
              <a:rPr lang="en-US" sz="3000" dirty="0" err="1" smtClean="0"/>
              <a:t>d",&amp;a</a:t>
            </a:r>
            <a:r>
              <a:rPr lang="en-US" sz="3000" dirty="0" smtClean="0"/>
              <a:t>[</a:t>
            </a:r>
            <a:r>
              <a:rPr lang="en-US" sz="3000" dirty="0" err="1" smtClean="0"/>
              <a:t>i</a:t>
            </a:r>
            <a:r>
              <a:rPr lang="en-US" sz="3000" dirty="0" smtClean="0"/>
              <a:t>]);</a:t>
            </a:r>
          </a:p>
          <a:p>
            <a:pPr>
              <a:buNone/>
            </a:pPr>
            <a:r>
              <a:rPr lang="en-US" sz="3000" dirty="0" smtClean="0"/>
              <a:t> 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6096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("\n enter the number to be search:");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d",&amp;search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  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for(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=0;i&lt;=n-1;i++)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if(a[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]==search)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{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("\n the element is present at position %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d",i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break;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3000" dirty="0" smtClean="0"/>
              <a:t>if(</a:t>
            </a:r>
            <a:r>
              <a:rPr lang="en-US" sz="3000" dirty="0" err="1" smtClean="0"/>
              <a:t>i</a:t>
            </a:r>
            <a:r>
              <a:rPr lang="en-US" sz="3000" dirty="0" smtClean="0"/>
              <a:t>==n)</a:t>
            </a:r>
          </a:p>
          <a:p>
            <a:pPr>
              <a:buNone/>
            </a:pPr>
            <a:r>
              <a:rPr lang="en-US" sz="3000" dirty="0" smtClean="0"/>
              <a:t>   {</a:t>
            </a:r>
          </a:p>
          <a:p>
            <a:pPr>
              <a:buNone/>
            </a:pPr>
            <a:r>
              <a:rPr lang="en-US" sz="3000" dirty="0" smtClean="0"/>
              <a:t>    </a:t>
            </a:r>
            <a:r>
              <a:rPr lang="en-US" sz="3000" dirty="0" err="1" smtClean="0"/>
              <a:t>printf</a:t>
            </a:r>
            <a:r>
              <a:rPr lang="en-US" sz="3000" dirty="0" smtClean="0"/>
              <a:t>("\n the search is unsuccessful");</a:t>
            </a:r>
          </a:p>
          <a:p>
            <a:pPr>
              <a:buNone/>
            </a:pPr>
            <a:r>
              <a:rPr lang="en-US" sz="3000" dirty="0" smtClean="0"/>
              <a:t>   }</a:t>
            </a:r>
          </a:p>
          <a:p>
            <a:pPr>
              <a:buNone/>
            </a:pPr>
            <a:r>
              <a:rPr lang="en-US" sz="3000" dirty="0" smtClean="0"/>
              <a:t>   </a:t>
            </a:r>
            <a:r>
              <a:rPr lang="en-US" sz="3000" dirty="0" err="1" smtClean="0"/>
              <a:t>getch</a:t>
            </a:r>
            <a:r>
              <a:rPr lang="en-US" sz="3000" dirty="0" smtClean="0"/>
              <a:t>();</a:t>
            </a:r>
          </a:p>
          <a:p>
            <a:pPr>
              <a:buNone/>
            </a:pPr>
            <a:r>
              <a:rPr lang="en-US" sz="30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04800"/>
            <a:ext cx="7086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WAP to create and display the array elements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a[10],</a:t>
            </a:r>
            <a:r>
              <a:rPr lang="en-US" dirty="0" err="1" smtClean="0"/>
              <a:t>n,i</a:t>
            </a:r>
            <a:r>
              <a:rPr lang="en-US" dirty="0" smtClean="0"/>
              <a:t>=0;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("\n enter the size of array:");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d",&amp;n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("\n Enter the array numbers:");</a:t>
            </a:r>
          </a:p>
          <a:p>
            <a:pPr>
              <a:buNone/>
            </a:pPr>
            <a:r>
              <a:rPr lang="en-US" dirty="0" smtClean="0"/>
              <a:t>  for( </a:t>
            </a:r>
            <a:r>
              <a:rPr lang="en-US" dirty="0" err="1" smtClean="0"/>
              <a:t>i</a:t>
            </a:r>
            <a:r>
              <a:rPr lang="en-US" dirty="0" smtClean="0"/>
              <a:t>=0;i&lt;=n-1;i++)</a:t>
            </a: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d",&amp;a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3000" dirty="0" err="1" smtClean="0"/>
              <a:t>printf</a:t>
            </a:r>
            <a:r>
              <a:rPr lang="en-US" sz="3000" dirty="0" smtClean="0"/>
              <a:t>("\n The array elements are:\n");</a:t>
            </a:r>
          </a:p>
          <a:p>
            <a:pPr>
              <a:buNone/>
            </a:pPr>
            <a:r>
              <a:rPr lang="en-US" sz="3000" dirty="0" smtClean="0"/>
              <a:t>  for(</a:t>
            </a:r>
            <a:r>
              <a:rPr lang="en-US" sz="3000" dirty="0" err="1" smtClean="0"/>
              <a:t>i</a:t>
            </a:r>
            <a:r>
              <a:rPr lang="en-US" sz="3000" dirty="0" smtClean="0"/>
              <a:t>=0;i&lt;=n-1;i++)</a:t>
            </a:r>
          </a:p>
          <a:p>
            <a:pPr>
              <a:buNone/>
            </a:pPr>
            <a:r>
              <a:rPr lang="en-US" sz="3000" dirty="0" smtClean="0"/>
              <a:t>  {</a:t>
            </a:r>
          </a:p>
          <a:p>
            <a:pPr>
              <a:buNone/>
            </a:pPr>
            <a:r>
              <a:rPr lang="en-US" sz="3000" dirty="0" smtClean="0"/>
              <a:t>   </a:t>
            </a:r>
            <a:r>
              <a:rPr lang="en-US" sz="3000" dirty="0" err="1" smtClean="0"/>
              <a:t>printf</a:t>
            </a:r>
            <a:r>
              <a:rPr lang="en-US" sz="3000" dirty="0" smtClean="0"/>
              <a:t>("\n The element %d is present at %</a:t>
            </a:r>
            <a:r>
              <a:rPr lang="en-US" sz="3000" dirty="0" err="1" smtClean="0"/>
              <a:t>d",a</a:t>
            </a:r>
            <a:r>
              <a:rPr lang="en-US" sz="3000" dirty="0" smtClean="0"/>
              <a:t>[</a:t>
            </a:r>
            <a:r>
              <a:rPr lang="en-US" sz="3000" dirty="0" err="1" smtClean="0"/>
              <a:t>i</a:t>
            </a:r>
            <a:r>
              <a:rPr lang="en-US" sz="3000" dirty="0" smtClean="0"/>
              <a:t>],</a:t>
            </a:r>
            <a:r>
              <a:rPr lang="en-US" sz="3000" dirty="0" err="1" smtClean="0"/>
              <a:t>i</a:t>
            </a:r>
            <a:r>
              <a:rPr lang="en-US" sz="3000" dirty="0" smtClean="0"/>
              <a:t>);</a:t>
            </a:r>
          </a:p>
          <a:p>
            <a:pPr>
              <a:buNone/>
            </a:pPr>
            <a:r>
              <a:rPr lang="en-US" sz="3000" dirty="0" smtClean="0"/>
              <a:t>  }</a:t>
            </a:r>
          </a:p>
          <a:p>
            <a:pPr>
              <a:buNone/>
            </a:pPr>
            <a:r>
              <a:rPr lang="en-US" sz="3000" dirty="0" smtClean="0"/>
              <a:t>  </a:t>
            </a:r>
            <a:r>
              <a:rPr lang="en-US" sz="3000" dirty="0" err="1" smtClean="0"/>
              <a:t>getch</a:t>
            </a:r>
            <a:r>
              <a:rPr lang="en-US" sz="3000" dirty="0" smtClean="0"/>
              <a:t>();</a:t>
            </a:r>
          </a:p>
          <a:p>
            <a:pPr>
              <a:buNone/>
            </a:pPr>
            <a:r>
              <a:rPr lang="en-US" sz="3000" dirty="0" smtClean="0"/>
              <a:t>}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391400" cy="520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WAP to insert an element in array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79248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a[10],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n,i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=0,value,position;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clrscr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("\n enter the size of array:");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d",&amp;n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("\n Enter the array numbers:");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for(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=0;i&lt;=n-1;i++)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d",&amp;a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/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("\n enter the position for the new element:");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d",&amp;position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("\n enter the new element to be inserted:");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d",&amp;value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5532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for(i=n-1</a:t>
            </a:r>
            <a:r>
              <a:rPr lang="en-US" sz="2800" dirty="0" smtClean="0"/>
              <a:t>; i&gt;=position; i--)</a:t>
            </a:r>
          </a:p>
          <a:p>
            <a:pPr>
              <a:buNone/>
            </a:pPr>
            <a:r>
              <a:rPr lang="en-US" sz="2800" dirty="0" smtClean="0"/>
              <a:t>  {</a:t>
            </a:r>
          </a:p>
          <a:p>
            <a:pPr>
              <a:buNone/>
            </a:pPr>
            <a:r>
              <a:rPr lang="en-US" sz="2800" dirty="0" smtClean="0"/>
              <a:t>   a[i+1]=a[</a:t>
            </a:r>
            <a:r>
              <a:rPr lang="en-US" sz="2800" dirty="0" err="1" smtClean="0"/>
              <a:t>i</a:t>
            </a:r>
            <a:r>
              <a:rPr lang="en-US" sz="2800" dirty="0" smtClean="0"/>
              <a:t>];</a:t>
            </a:r>
          </a:p>
          <a:p>
            <a:pPr>
              <a:buNone/>
            </a:pPr>
            <a:r>
              <a:rPr lang="en-US" sz="2800" dirty="0" smtClean="0"/>
              <a:t>  }</a:t>
            </a:r>
          </a:p>
          <a:p>
            <a:pPr>
              <a:buNone/>
            </a:pPr>
            <a:r>
              <a:rPr lang="en-US" sz="2800" dirty="0" smtClean="0"/>
              <a:t>  a[position]=value;</a:t>
            </a:r>
          </a:p>
          <a:p>
            <a:pPr>
              <a:buNone/>
            </a:pPr>
            <a:r>
              <a:rPr lang="en-US" sz="2800" dirty="0" smtClean="0"/>
              <a:t>  n=n+1;   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smtClean="0"/>
              <a:t>for(i=0;i&lt;=n-1;i++)</a:t>
            </a:r>
          </a:p>
          <a:p>
            <a:pPr>
              <a:buNone/>
            </a:pPr>
            <a:r>
              <a:rPr lang="en-US" sz="2800" dirty="0" smtClean="0"/>
              <a:t>  {</a:t>
            </a:r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("\n The element %d is present at %</a:t>
            </a:r>
            <a:r>
              <a:rPr lang="en-US" sz="2800" dirty="0" err="1" smtClean="0"/>
              <a:t>d",a</a:t>
            </a:r>
            <a:r>
              <a:rPr lang="en-US" sz="2800" dirty="0" smtClean="0"/>
              <a:t>[</a:t>
            </a:r>
            <a:r>
              <a:rPr lang="en-US" sz="2800" dirty="0" err="1" smtClean="0"/>
              <a:t>i</a:t>
            </a:r>
            <a:r>
              <a:rPr lang="en-US" sz="2800" dirty="0" smtClean="0"/>
              <a:t>],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1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565</Words>
  <Application>Microsoft Office PowerPoint</Application>
  <PresentationFormat>On-screen Show (4:3)</PresentationFormat>
  <Paragraphs>111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WAP to create and display the array elements</vt:lpstr>
      <vt:lpstr>PowerPoint Presentation</vt:lpstr>
      <vt:lpstr>PowerPoint Presentation</vt:lpstr>
      <vt:lpstr>output</vt:lpstr>
      <vt:lpstr>WAP to insert an element in array</vt:lpstr>
      <vt:lpstr>PowerPoint Presentation</vt:lpstr>
      <vt:lpstr>PowerPoint Presentation</vt:lpstr>
      <vt:lpstr>PowerPoint Presentation</vt:lpstr>
      <vt:lpstr>WAP to delete an element from the array</vt:lpstr>
      <vt:lpstr>PowerPoint Presentation</vt:lpstr>
      <vt:lpstr>PowerPoint Presentation</vt:lpstr>
      <vt:lpstr>PowerPoint Presentation</vt:lpstr>
      <vt:lpstr>PowerPoint Presentation</vt:lpstr>
      <vt:lpstr>WAP to search an element from array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WAP to create and display the array elements</dc:title>
  <dc:creator>MMM</dc:creator>
  <cp:lastModifiedBy>ifhw-11</cp:lastModifiedBy>
  <cp:revision>38</cp:revision>
  <dcterms:created xsi:type="dcterms:W3CDTF">2019-06-27T03:55:13Z</dcterms:created>
  <dcterms:modified xsi:type="dcterms:W3CDTF">2022-08-17T07:22:17Z</dcterms:modified>
</cp:coreProperties>
</file>