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86775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652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ceb3dc704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ceb3dc704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994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ceb3dc70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ceb3dc70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4255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ceb3dc70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ceb3dc70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2384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ceb3dc70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ceb3dc70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913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ceb3dc70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ceb3dc70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543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05C-EBAD-49A5-B276-B22DC497508D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429330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05C-EBAD-49A5-B276-B22DC497508D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04635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05C-EBAD-49A5-B276-B22DC497508D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01611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162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920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05C-EBAD-49A5-B276-B22DC497508D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149476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05C-EBAD-49A5-B276-B22DC497508D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50597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05C-EBAD-49A5-B276-B22DC497508D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34329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05C-EBAD-49A5-B276-B22DC497508D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21142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05C-EBAD-49A5-B276-B22DC497508D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855383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05C-EBAD-49A5-B276-B22DC497508D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084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05C-EBAD-49A5-B276-B22DC497508D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7267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05C-EBAD-49A5-B276-B22DC497508D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926474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7105C-EBAD-49A5-B276-B22DC497508D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00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9008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IN" dirty="0" err="1"/>
              <a:t>CrowdStrike</a:t>
            </a:r>
            <a:r>
              <a:rPr lang="en-IN" dirty="0"/>
              <a:t> Hackathon - Every Second Counts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697" y="4517224"/>
            <a:ext cx="2019582" cy="485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Team Name: 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Theme </a:t>
            </a:r>
            <a:r>
              <a:rPr lang="en" sz="2400" dirty="0"/>
              <a:t>Name: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Team Members:</a:t>
            </a:r>
            <a:endParaRPr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697" y="4517224"/>
            <a:ext cx="2019582" cy="485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Background: </a:t>
            </a:r>
            <a:r>
              <a:rPr lang="en" sz="2000" dirty="0"/>
              <a:t>Identify </a:t>
            </a:r>
            <a:r>
              <a:rPr lang="en" sz="2000" dirty="0" smtClean="0"/>
              <a:t>the </a:t>
            </a:r>
            <a:r>
              <a:rPr lang="en" sz="2000" dirty="0"/>
              <a:t>problem</a:t>
            </a:r>
            <a:endParaRPr sz="2000" dirty="0"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697" y="4517224"/>
            <a:ext cx="2019582" cy="485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Definition: </a:t>
            </a:r>
            <a:r>
              <a:rPr lang="en" sz="2000" dirty="0"/>
              <a:t>Which problem are you trying to solve and why?</a:t>
            </a:r>
            <a:endParaRPr sz="2000" dirty="0"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9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697" y="4517224"/>
            <a:ext cx="2019582" cy="485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Solution: How </a:t>
            </a:r>
            <a:r>
              <a:rPr lang="en" sz="2000" dirty="0"/>
              <a:t>your idea is solving the </a:t>
            </a:r>
            <a:r>
              <a:rPr lang="en" sz="2000" dirty="0" smtClean="0"/>
              <a:t>problem and making a positive impact on customer experience</a:t>
            </a:r>
            <a:endParaRPr sz="2000" dirty="0"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311700" y="13942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697" y="4517224"/>
            <a:ext cx="2019582" cy="485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Deliver: Share images of your solution or </a:t>
            </a:r>
            <a:r>
              <a:rPr lang="en" sz="2000" dirty="0" smtClean="0"/>
              <a:t>prototype or provide a demo video link </a:t>
            </a:r>
            <a:endParaRPr sz="2000"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425387"/>
            <a:ext cx="8520600" cy="3143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697" y="4517224"/>
            <a:ext cx="2019582" cy="485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64</Words>
  <Application>Microsoft Office PowerPoint</Application>
  <PresentationFormat>On-screen Show (16:9)</PresentationFormat>
  <Paragraphs>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CrowdStrike Hackathon - Every Second Counts</vt:lpstr>
      <vt:lpstr>Team Name:  Theme Name: Team Members:</vt:lpstr>
      <vt:lpstr>Background: Identify the problem</vt:lpstr>
      <vt:lpstr>Definition: Which problem are you trying to solve and why?</vt:lpstr>
      <vt:lpstr>Solution: How your idea is solving the problem and making a positive impact on customer experience</vt:lpstr>
      <vt:lpstr>Deliver: Share images of your solution or prototype or provide a demo video link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NEC Hackathon: Transport</dc:title>
  <dc:creator>Mohor Basu</dc:creator>
  <cp:lastModifiedBy>Varun Dundlodia</cp:lastModifiedBy>
  <cp:revision>15</cp:revision>
  <dcterms:modified xsi:type="dcterms:W3CDTF">2020-02-26T07:26:55Z</dcterms:modified>
</cp:coreProperties>
</file>