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Poppins Extra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ExtraLight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PoppinsExtraLight-italic.fntdata"/><Relationship Id="rId27" Type="http://schemas.openxmlformats.org/officeDocument/2006/relationships/font" Target="fonts/PoppinsExtr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Extra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e5dc49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e5dc49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0e5dc49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0e5dc49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e5dc49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e5dc49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e5dc49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e5dc49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e5dc49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e5dc49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e5dc492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e5dc49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e5dc49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e5dc49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075" y="3355700"/>
            <a:ext cx="1063200" cy="1063200"/>
          </a:xfrm>
          <a:prstGeom prst="ellipse">
            <a:avLst/>
          </a:prstGeom>
          <a:solidFill>
            <a:srgbClr val="B774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821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logo </a:t>
            </a:r>
            <a:r>
              <a:rPr lang="en" sz="6000">
                <a:solidFill>
                  <a:srgbClr val="B7741E"/>
                </a:solidFill>
                <a:latin typeface="Poppins"/>
                <a:ea typeface="Poppins"/>
                <a:cs typeface="Poppins"/>
                <a:sym typeface="Poppins"/>
              </a:rPr>
              <a:t>text</a:t>
            </a:r>
            <a:endParaRPr sz="6000">
              <a:solidFill>
                <a:srgbClr val="B774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Heading text </a:t>
            </a:r>
            <a:r>
              <a:rPr lang="en" sz="2000">
                <a:solidFill>
                  <a:srgbClr val="434343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small words</a:t>
            </a:r>
            <a:endParaRPr sz="2000">
              <a:solidFill>
                <a:srgbClr val="434343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Body Text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653413" y="3355700"/>
            <a:ext cx="1063200" cy="1063200"/>
          </a:xfrm>
          <a:prstGeom prst="ellipse">
            <a:avLst/>
          </a:prstGeom>
          <a:solidFill>
            <a:srgbClr val="FF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292200" y="3355700"/>
            <a:ext cx="1063200" cy="10632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47525" y="3575000"/>
            <a:ext cx="930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Gold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#B7741E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719863" y="3575000"/>
            <a:ext cx="930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FFEECC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92200" y="3575000"/>
            <a:ext cx="1063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Dark Grey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#434343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858312" y="253375"/>
            <a:ext cx="497075" cy="793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B7741E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1837350" y="1953750"/>
            <a:ext cx="54693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visual assets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4749825"/>
            <a:ext cx="9144000" cy="393600"/>
          </a:xfrm>
          <a:prstGeom prst="rect">
            <a:avLst/>
          </a:prstGeom>
          <a:solidFill>
            <a:srgbClr val="B774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4950" y="4769825"/>
            <a:ext cx="8374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EECC"/>
                </a:solidFill>
                <a:latin typeface="Poppins"/>
                <a:ea typeface="Poppins"/>
                <a:cs typeface="Poppins"/>
                <a:sym typeface="Poppins"/>
              </a:rPr>
              <a:t>MUSE | Research Insights | Chirag Huria, Alana Mittleman, Rohan Paliwal, Elias El Kozah</a:t>
            </a:r>
            <a:endParaRPr sz="1200">
              <a:solidFill>
                <a:srgbClr val="FFEEC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401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839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00" y="1255525"/>
            <a:ext cx="84201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825" y="152400"/>
            <a:ext cx="240835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