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010400" cy="92964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Light" panose="020B03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EULe3sfoFK6leyQC1E8OiQ95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696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Topic to be discusseed</a:t>
            </a: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d6c28e62_0_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dcd6c28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2560"/>
              <a:buFont typeface="Courier New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Ending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6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">
  <p:cSld name="Intro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838200" y="1482453"/>
            <a:ext cx="10515600" cy="63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838200" y="2117482"/>
            <a:ext cx="10515600" cy="5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838200" y="4604579"/>
            <a:ext cx="7123113" cy="4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3"/>
          </p:nvPr>
        </p:nvSpPr>
        <p:spPr>
          <a:xfrm>
            <a:off x="838200" y="5008419"/>
            <a:ext cx="7123113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00677" y="1662545"/>
            <a:ext cx="10515600" cy="187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6000"/>
              <a:buFont typeface="Calibri"/>
              <a:buNone/>
              <a:defRPr sz="6000"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o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✔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7E64641-6E32-4F71-B184-AF67CBF41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20417" y="3014033"/>
            <a:ext cx="5551165" cy="82993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224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0" y="6489357"/>
            <a:ext cx="898467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D84B7B-2CBE-4BF9-BBF8-3D5E2BC9FB8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182636" y="6276564"/>
            <a:ext cx="2846602" cy="4255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/>
        </p:nvSpPr>
        <p:spPr>
          <a:xfrm>
            <a:off x="1039945" y="2576404"/>
            <a:ext cx="10129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</a:pPr>
            <a:r>
              <a:rPr lang="en-US" sz="4000" b="0" i="1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ctrTitle"/>
          </p:nvPr>
        </p:nvSpPr>
        <p:spPr>
          <a:xfrm>
            <a:off x="724096" y="721564"/>
            <a:ext cx="10515600" cy="63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ct val="111111"/>
              <a:buFont typeface="Calibri"/>
              <a:buNone/>
            </a:pPr>
            <a:r>
              <a:rPr lang="en-US"/>
              <a:t>Reach out to me!</a:t>
            </a: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890451" y="1595305"/>
            <a:ext cx="8253550" cy="213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800"/>
              <a:t> &lt;linkedin_url_here&gt;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800"/>
              <a:t> your_email_id@domain.com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800"/>
              <a:t>@yourtwitterid</a:t>
            </a:r>
            <a:endParaRPr/>
          </a:p>
        </p:txBody>
      </p:sp>
      <p:pic>
        <p:nvPicPr>
          <p:cNvPr id="119" name="Google Shape;119;p2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737235"/>
            <a:ext cx="299053" cy="29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9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36" y="2147071"/>
            <a:ext cx="299053" cy="29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9" descr="Logo, 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599" y="2534684"/>
            <a:ext cx="299053" cy="29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/>
        </p:nvSpPr>
        <p:spPr>
          <a:xfrm>
            <a:off x="1039945" y="2576404"/>
            <a:ext cx="10129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</a:pPr>
            <a:r>
              <a:rPr lang="en-US" sz="4000" b="0" i="1" u="none" strike="noStrike" cap="non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r>
              <a:rPr lang="en-US">
                <a:solidFill>
                  <a:srgbClr val="A6192E"/>
                </a:solidFill>
              </a:rPr>
              <a:t> (1/n)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Blog posts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Newsletters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Books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Online Courses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 err="1"/>
              <a:t>etc</a:t>
            </a:r>
            <a:r>
              <a:rPr lang="en-US" sz="2500" dirty="0"/>
              <a:t>…</a:t>
            </a:r>
            <a:endParaRPr sz="2500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2192030" y="1918988"/>
            <a:ext cx="7807939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Humans of MISM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series of internal Knowledge Sharing Sessions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MISM/BIDA Class of 2022.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initiative, as of now, is in no way associated/sponsored by Heinz College or CMU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 rot="-1524391">
            <a:off x="-742627" y="2189809"/>
            <a:ext cx="1388652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0" i="0" u="none" strike="noStrike" cap="none">
                <a:solidFill>
                  <a:srgbClr val="E4E4E4"/>
                </a:solidFill>
                <a:latin typeface="Arial Black"/>
                <a:ea typeface="Arial Black"/>
                <a:cs typeface="Arial Black"/>
                <a:sym typeface="Arial Black"/>
              </a:rPr>
              <a:t>for draft only</a:t>
            </a:r>
            <a:endParaRPr sz="1400" b="0" i="0" u="none" strike="noStrike" cap="none">
              <a:solidFill>
                <a:srgbClr val="E4E4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1327497" y="1686836"/>
            <a:ext cx="9537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Guideline: 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DECK IS ONLY SUGGESTIVE.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OR MAY NOT COVER ALL THE POINTERS IN THE QUESTIONS. THE QUESTIONS ARE ONLY TO SET THE EXPECTATION OF THE SORT OF QUESTIONS THAT THE COHORT HAS.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Feel free to attach links to resources that you would want to share with the audience by the end.</a:t>
            </a:r>
            <a:endParaRPr sz="1800" b="0" i="1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646811" y="4511044"/>
            <a:ext cx="10898371" cy="46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look forward to learning from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838200" y="4456706"/>
            <a:ext cx="665572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Name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Name (HNZ ‘XX)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Heinz College of Information Systems and Public Policy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Carnegie Mellon University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838200" y="2461400"/>
            <a:ext cx="7788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A6192E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My Story</a:t>
            </a:r>
            <a:br>
              <a:rPr lang="en-US" sz="3200" b="0" i="0" u="none" strike="noStrike" cap="none" dirty="0">
                <a:solidFill>
                  <a:srgbClr val="A6192E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3200" b="0" i="0" u="none" strike="noStrike" cap="none" dirty="0">
                <a:solidFill>
                  <a:srgbClr val="A6192E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&lt;Title here&gt;</a:t>
            </a:r>
            <a:endParaRPr sz="3200" b="0" i="0" u="none" strike="noStrike" cap="none" dirty="0">
              <a:solidFill>
                <a:srgbClr val="A619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>
                <a:solidFill>
                  <a:srgbClr val="A6192E"/>
                </a:solidFill>
              </a:rPr>
              <a:t>Agenda (</a:t>
            </a:r>
            <a:r>
              <a:rPr lang="en-US"/>
              <a:t>30-60 minutes</a:t>
            </a:r>
            <a:r>
              <a:rPr lang="en-US">
                <a:solidFill>
                  <a:srgbClr val="A6192E"/>
                </a:solidFill>
              </a:rPr>
              <a:t>)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A Glimpse of my past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My MISM Story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Preparing for the US marketplace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Life at CMU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Questions?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Resources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A Glimpse of my Past</a:t>
            </a:r>
            <a:endParaRPr>
              <a:solidFill>
                <a:srgbClr val="A6192E"/>
              </a:solidFill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My interests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Educational background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Professional experience before and after MISM</a:t>
            </a:r>
            <a:endParaRPr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My MISM Story</a:t>
            </a:r>
            <a:endParaRPr>
              <a:solidFill>
                <a:srgbClr val="A6192E"/>
              </a:solidFill>
            </a:endParaRPr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1458" lvl="0" indent="-251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-US" sz="2500" dirty="0"/>
              <a:t>Academic pursuits while at CMU</a:t>
            </a:r>
            <a:r>
              <a:rPr lang="en-US" sz="2400" dirty="0"/>
              <a:t>:</a:t>
            </a:r>
            <a:endParaRPr sz="2400" dirty="0"/>
          </a:p>
          <a:p>
            <a:pPr marL="914400" lvl="1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•"/>
            </a:pPr>
            <a:r>
              <a:rPr lang="en-US" dirty="0"/>
              <a:t>Courses that I took</a:t>
            </a:r>
            <a:endParaRPr dirty="0"/>
          </a:p>
          <a:p>
            <a:pPr marL="914400" lvl="1" indent="-33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•"/>
            </a:pPr>
            <a:r>
              <a:rPr lang="en-US" dirty="0"/>
              <a:t>My capstone project</a:t>
            </a:r>
            <a:endParaRPr dirty="0"/>
          </a:p>
          <a:p>
            <a:pPr lvl="1" indent="-335280">
              <a:lnSpc>
                <a:spcPct val="100000"/>
              </a:lnSpc>
              <a:spcBef>
                <a:spcPts val="0"/>
              </a:spcBef>
              <a:buSzPts val="1680"/>
              <a:buFont typeface="Noto Sans Symbols"/>
              <a:buChar char="•"/>
            </a:pPr>
            <a:r>
              <a:rPr lang="en-US" dirty="0"/>
              <a:t>Internship experience</a:t>
            </a:r>
            <a:endParaRPr dirty="0"/>
          </a:p>
          <a:p>
            <a:pPr marL="708660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708660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708660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168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-US" sz="3659"/>
              <a:t>Preparing </a:t>
            </a:r>
            <a:r>
              <a:rPr lang="en-US" sz="3659">
                <a:solidFill>
                  <a:srgbClr val="A6192E"/>
                </a:solidFill>
              </a:rPr>
              <a:t>for the US ma</a:t>
            </a:r>
            <a:r>
              <a:rPr lang="en-US" sz="3659"/>
              <a:t>rketplace</a:t>
            </a:r>
            <a:endParaRPr sz="3659">
              <a:solidFill>
                <a:srgbClr val="A6192E"/>
              </a:solidFill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Preparation topics and tactics for technical/HR interview.</a:t>
            </a:r>
            <a:endParaRPr sz="2500" dirty="0"/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The effect of pandemic on the job opportunities and how to navigate them.</a:t>
            </a:r>
            <a:endParaRPr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d6c28e6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Life at CMU</a:t>
            </a:r>
            <a:endParaRPr dirty="0"/>
          </a:p>
        </p:txBody>
      </p:sp>
      <p:sp>
        <p:nvSpPr>
          <p:cNvPr id="107" name="Google Shape;107;gdcd6c28e62_0_0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My favorite photo of CMU life.</a:t>
            </a:r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Party culture</a:t>
            </a:r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Space for hobbies </a:t>
            </a:r>
          </a:p>
          <a:p>
            <a:pPr marL="342900" indent="-341630">
              <a:lnSpc>
                <a:spcPct val="100000"/>
              </a:lnSpc>
              <a:buSzPts val="1660"/>
              <a:buFont typeface="Courier New"/>
              <a:buChar char="⮚"/>
            </a:pPr>
            <a:r>
              <a:rPr lang="en-US" sz="2500" dirty="0"/>
              <a:t>Tips to navigate grad school life.</a:t>
            </a:r>
          </a:p>
          <a:p>
            <a:pPr marL="251457" indent="-251457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80"/>
              <a:buFont typeface="Noto Sans Symbols"/>
              <a:buChar char="⮚"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294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Open Sans Light</vt:lpstr>
      <vt:lpstr>Noto Sans Symbols</vt:lpstr>
      <vt:lpstr>Arial Black</vt:lpstr>
      <vt:lpstr>Calibri</vt:lpstr>
      <vt:lpstr>Courier New</vt:lpstr>
      <vt:lpstr>Arial</vt:lpstr>
      <vt:lpstr>1_Custom Design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Agenda (30-60 minutes)</vt:lpstr>
      <vt:lpstr>A Glimpse of my Past</vt:lpstr>
      <vt:lpstr>My MISM Story</vt:lpstr>
      <vt:lpstr>Preparing for the US marketplace</vt:lpstr>
      <vt:lpstr>Life at CMU</vt:lpstr>
      <vt:lpstr>PowerPoint Presentation</vt:lpstr>
      <vt:lpstr>Reach out to me!</vt:lpstr>
      <vt:lpstr>PowerPoint Presentation</vt:lpstr>
      <vt:lpstr>Resources (1/n)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Yashash Gaurav</dc:creator>
  <cp:lastModifiedBy>Yashash Gaurav</cp:lastModifiedBy>
  <cp:revision>5</cp:revision>
  <dcterms:created xsi:type="dcterms:W3CDTF">2021-05-11T23:21:54Z</dcterms:created>
  <dcterms:modified xsi:type="dcterms:W3CDTF">2021-06-30T16:13:57Z</dcterms:modified>
</cp:coreProperties>
</file>