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4" r:id="rId7"/>
    <p:sldId id="265" r:id="rId8"/>
    <p:sldId id="266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969"/>
    <a:srgbClr val="E7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9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47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5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196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Project report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23"/>
    </mc:Choice>
    <mc:Fallback>
      <p:transition spd="slow" advTm="16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-6795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66" y="24765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         </a:t>
            </a:r>
            <a:r>
              <a:rPr lang="en-US" sz="4400" dirty="0">
                <a:solidFill>
                  <a:schemeClr val="bg1"/>
                </a:solidFill>
              </a:rPr>
              <a:t>A presentation on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5706" y="1241475"/>
            <a:ext cx="10993546" cy="484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CEBFF"/>
                </a:solidFill>
              </a:rPr>
              <a:t>                   python tic tac toe game</a:t>
            </a:r>
          </a:p>
        </p:txBody>
      </p:sp>
      <p:pic>
        <p:nvPicPr>
          <p:cNvPr id="1026" name="Picture 2" descr="Write Your Own Tic Tac Toe Game in Java : 6 Steps - Instructables">
            <a:extLst>
              <a:ext uri="{FF2B5EF4-FFF2-40B4-BE49-F238E27FC236}">
                <a16:creationId xmlns:a16="http://schemas.microsoft.com/office/drawing/2014/main" id="{97438AB9-56B7-486A-AC85-29FE307D0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904" y="182487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CCB50-225E-48DA-98A0-0D2A706ADCFD}"/>
              </a:ext>
            </a:extLst>
          </p:cNvPr>
          <p:cNvSpPr txBox="1"/>
          <p:nvPr/>
        </p:nvSpPr>
        <p:spPr>
          <a:xfrm>
            <a:off x="177553" y="4341181"/>
            <a:ext cx="349780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cap="all" dirty="0">
                <a:solidFill>
                  <a:schemeClr val="bg1"/>
                </a:solidFill>
              </a:rPr>
              <a:t>Submitted To :</a:t>
            </a:r>
            <a:r>
              <a:rPr lang="en-US" cap="all" dirty="0">
                <a:solidFill>
                  <a:schemeClr val="bg1"/>
                </a:solidFill>
              </a:rPr>
              <a:t>	</a:t>
            </a:r>
          </a:p>
          <a:p>
            <a:r>
              <a:rPr lang="en-US" sz="2400" dirty="0">
                <a:solidFill>
                  <a:schemeClr val="bg1"/>
                </a:solidFill>
              </a:rPr>
              <a:t>ED APPLY PVT.LTD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6523A-F31C-49F4-AC4B-03FAC747CD9F}"/>
              </a:ext>
            </a:extLst>
          </p:cNvPr>
          <p:cNvSpPr txBox="1"/>
          <p:nvPr/>
        </p:nvSpPr>
        <p:spPr>
          <a:xfrm>
            <a:off x="7782479" y="4291285"/>
            <a:ext cx="34978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cap="all" dirty="0">
                <a:solidFill>
                  <a:schemeClr val="bg1"/>
                </a:solidFill>
              </a:rPr>
              <a:t>Submitted BY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dirty="0">
                <a:solidFill>
                  <a:schemeClr val="bg1"/>
                </a:solidFill>
              </a:rPr>
              <a:t>CHIRAG JAIN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dirty="0">
                <a:solidFill>
                  <a:schemeClr val="bg1"/>
                </a:solidFill>
              </a:rPr>
              <a:t>AVIK JAIN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cap="all" dirty="0">
                <a:solidFill>
                  <a:schemeClr val="bg1"/>
                </a:solidFill>
              </a:rPr>
              <a:t>RAJAT JAKHAR</a:t>
            </a:r>
            <a:endParaRPr lang="en-US" cap="all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6"/>
    </mc:Choice>
    <mc:Fallback>
      <p:transition spd="slow" advTm="26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313" y="190211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70D6C-940D-4D39-B6E4-051D479C78BF}"/>
              </a:ext>
            </a:extLst>
          </p:cNvPr>
          <p:cNvSpPr txBox="1"/>
          <p:nvPr/>
        </p:nvSpPr>
        <p:spPr>
          <a:xfrm>
            <a:off x="568171" y="1100828"/>
            <a:ext cx="10931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036969"/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Tic-tac-toe (or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Noughts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crosses,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Xs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is a pencil-and-paper game for two players, X and O, who take turns marking the spaces in a 3×3 grid. The player who succeeds in placing three respective marks in a horizontal, vertical, or diagonal row wins the game.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Players soon discover that best play from both parties leads to a draw (often referred to as cat or cat's game). Hence, Tic-tac-toe is most often played by young children.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friendliness of Tic-tac-toe games makes them ideal as a pedagogical tool for teaching the concepts of good sportsmanship and the branch of artificial intelligence that deals with the searching of game trees. It is straightforward to write a computer program to play Tic-tac-toe perfectly, to enumerate the 765 essentially different positions (the state space complexity), or the 26,830 possible games up to rotations and reflections (the game tree complexity) on this space.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9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58"/>
    </mc:Choice>
    <mc:Fallback>
      <p:transition spd="slow" advTm="39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324" y="287865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1CB65-9C55-4B4A-A7F0-8D378CC4DC7B}"/>
              </a:ext>
            </a:extLst>
          </p:cNvPr>
          <p:cNvSpPr txBox="1"/>
          <p:nvPr/>
        </p:nvSpPr>
        <p:spPr>
          <a:xfrm>
            <a:off x="639192" y="1109709"/>
            <a:ext cx="109372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Sometimes we want the computer to select a random number in a given range we use random library in python 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Steps:-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First step we need to import the random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Second step we need to create a function name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drawboard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(board).This function is used to print out the board that it was passed board is a list of 10 strings representing the 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Third step is to create a function name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inputplayerletter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used to choose which letter they want to choose “x” or “o”.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Fourth step is used to create a function name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whogoesfirst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 This function is used to choose who goes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Fifth step is used to create a function name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playagain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 This function is used to return true if player wants to play again otherwise return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Sixth step is to create a function name is winner(). This function is used to print who is the winner computer or the user.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6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76"/>
    </mc:Choice>
    <mc:Fallback>
      <p:transition spd="slow" advTm="32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324" y="287865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1CB65-9C55-4B4A-A7F0-8D378CC4DC7B}"/>
              </a:ext>
            </a:extLst>
          </p:cNvPr>
          <p:cNvSpPr txBox="1"/>
          <p:nvPr/>
        </p:nvSpPr>
        <p:spPr>
          <a:xfrm>
            <a:off x="639192" y="1109709"/>
            <a:ext cx="10937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Seven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getboardcopy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to create a duplicate of the list and return its duplicate.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Eight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isSpacefree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to print true if the move is passed otherwise print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Ninth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getplayermove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to help to choose the in between the range(1-9) otherwise it does not passed the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Tenth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chooserandommovefromlist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used to written valid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ifn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the move is valid and written invalid if the move is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Eleventh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getcomputermove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function is used to determine where the move is and passed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Twelfth step is to create a loop using for loop to check if the player could win on the next move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Thirteen step is to create a function name is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isboardfull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().This is to return true if space on the board has taken otherwise return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Fourteen step is to create a true while loop to print the winner and to ask to play again or not.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3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4"/>
    </mc:Choice>
    <mc:Fallback>
      <p:transition spd="slow" advTm="35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A3ECE7D-64C6-4517-939C-ED52CA418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46" r="9091" b="1165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91" y="238125"/>
            <a:ext cx="10993549" cy="895244"/>
          </a:xfr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          SCREENSHORT ON RUN TIME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66839AF5-9691-4681-8C5F-54ED112E0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891" y="1336015"/>
            <a:ext cx="6986726" cy="50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08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81"/>
    </mc:Choice>
    <mc:Fallback>
      <p:transition spd="slow" advTm="268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" name="Subtitle 7">
            <a:extLst>
              <a:ext uri="{FF2B5EF4-FFF2-40B4-BE49-F238E27FC236}">
                <a16:creationId xmlns:a16="http://schemas.microsoft.com/office/drawing/2014/main" id="{BDD98E02-B464-4394-B2E5-D00EBD807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7"/>
    </mc:Choice>
    <mc:Fallback>
      <p:transition spd="slow" advTm="1497"/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48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Dividend</vt:lpstr>
      <vt:lpstr>Project report</vt:lpstr>
      <vt:lpstr>          A presentation on   </vt:lpstr>
      <vt:lpstr>INTRODUCTION</vt:lpstr>
      <vt:lpstr>INTRODUCTION</vt:lpstr>
      <vt:lpstr>INTRODUCTION</vt:lpstr>
      <vt:lpstr>          SCREENSHORT ON RUN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2020-05-28T06:58:01Z</dcterms:created>
  <dcterms:modified xsi:type="dcterms:W3CDTF">2020-05-28T14:12:19Z</dcterms:modified>
</cp:coreProperties>
</file>