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6"/>
  </p:normalViewPr>
  <p:slideViewPr>
    <p:cSldViewPr snapToGrid="0">
      <p:cViewPr>
        <p:scale>
          <a:sx n="95" d="100"/>
          <a:sy n="95" d="100"/>
        </p:scale>
        <p:origin x="151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956"/>
    </p:cViewPr>
  </p:sorterViewPr>
  <p:notesViewPr>
    <p:cSldViewPr snapToGrid="0"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C3CA-D0E9-40C6-9559-F7BE253D4950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C90-6799-42FC-9FAA-9493A8D29B61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25DF-8958-490E-950F-7A4D0278A35A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96E6-6CD2-48BD-9AD9-BA84D1CD57EF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B656-DAC7-4584-833C-8170B17E9104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B02-1CE0-458F-8CFD-F9F7D795F167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F023-56CE-4D5F-8323-16D5C6B175B2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7B15-0401-4362-9E6A-E67A63D6C127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1CE-5877-4CCC-A747-57051202DD3B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A61B-909E-4DA4-9100-862C30B1263C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CCB6-9224-45E9-BB58-50F229754718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38AD-030F-436C-A87C-DAA73B1D1458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625014-C920-426D-93DF-FC7D6A1985D3}" type="datetime1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CSP554</a:t>
            </a:r>
            <a:r>
              <a:rPr lang="en-US" dirty="0"/>
              <a:t> Module 03b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paliwal1@hawk.iit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TA Info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BFD0-5418-C047-B5F8-115D1142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057D-E931-9F44-8280-928CF1AF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Harshit </a:t>
            </a:r>
            <a:r>
              <a:rPr lang="en-US" dirty="0" err="1"/>
              <a:t>Paliwal</a:t>
            </a:r>
            <a:endParaRPr lang="en-US" dirty="0"/>
          </a:p>
          <a:p>
            <a:pPr lvl="1"/>
            <a:r>
              <a:rPr lang="en-US" dirty="0"/>
              <a:t>Took the course in Spring 2020</a:t>
            </a:r>
          </a:p>
          <a:p>
            <a:pPr lvl="1"/>
            <a:r>
              <a:rPr lang="en-US" dirty="0"/>
              <a:t>Proficient in languages such as R and Python</a:t>
            </a:r>
          </a:p>
          <a:p>
            <a:pPr lvl="1"/>
            <a:r>
              <a:rPr lang="en-US" dirty="0"/>
              <a:t>Masters in Data Science student</a:t>
            </a:r>
          </a:p>
          <a:p>
            <a:pPr lvl="1"/>
            <a:r>
              <a:rPr lang="en-US" dirty="0"/>
              <a:t>Interests lie in statistical modeling and machine learning</a:t>
            </a:r>
          </a:p>
          <a:p>
            <a:pPr lvl="1"/>
            <a:r>
              <a:rPr lang="en-US" dirty="0"/>
              <a:t>Lives near campus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Email </a:t>
            </a:r>
          </a:p>
          <a:p>
            <a:pPr lvl="1"/>
            <a:r>
              <a:rPr lang="en-US" dirty="0">
                <a:hlinkClick r:id="rId2"/>
              </a:rPr>
              <a:t>hpaliwal1@hawk.iit.edu</a:t>
            </a:r>
            <a:endParaRPr lang="en-US" dirty="0"/>
          </a:p>
          <a:p>
            <a:pPr lvl="1"/>
            <a:r>
              <a:rPr lang="en-US" dirty="0"/>
              <a:t>Preferred contact method</a:t>
            </a:r>
          </a:p>
          <a:p>
            <a:pPr lvl="1"/>
            <a:r>
              <a:rPr lang="en-US" dirty="0"/>
              <a:t>Response within 24 hrs. (best effort)</a:t>
            </a:r>
          </a:p>
          <a:p>
            <a:r>
              <a:rPr lang="en-US" dirty="0"/>
              <a:t>Phone </a:t>
            </a:r>
          </a:p>
          <a:p>
            <a:pPr lvl="1"/>
            <a:r>
              <a:rPr lang="en-US" dirty="0"/>
              <a:t>+1 925-477-7820</a:t>
            </a:r>
          </a:p>
          <a:p>
            <a:pPr lvl="1"/>
            <a:r>
              <a:rPr lang="en-US" dirty="0"/>
              <a:t>By appointment, via prior email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Help with assignments, configuration issues, and general understanding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CB6F-C523-D547-9F26-506D97F9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TA Info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3102-DE07-F24A-9CCF-0D2E3CEB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25047</TotalTime>
  <Words>90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Clarity</vt:lpstr>
      <vt:lpstr>CSP554 Big Data Technologies</vt:lpstr>
      <vt:lpstr>Introducing Our TA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293</cp:revision>
  <cp:lastPrinted>2017-01-26T18:36:32Z</cp:lastPrinted>
  <dcterms:created xsi:type="dcterms:W3CDTF">2016-12-18T19:56:54Z</dcterms:created>
  <dcterms:modified xsi:type="dcterms:W3CDTF">2020-09-03T21:15:45Z</dcterms:modified>
</cp:coreProperties>
</file>