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7" r:id="rId2"/>
    <p:sldId id="362" r:id="rId3"/>
    <p:sldId id="329" r:id="rId4"/>
    <p:sldId id="400" r:id="rId5"/>
    <p:sldId id="361" r:id="rId6"/>
    <p:sldId id="331" r:id="rId7"/>
    <p:sldId id="403" r:id="rId8"/>
    <p:sldId id="404" r:id="rId9"/>
    <p:sldId id="401" r:id="rId10"/>
    <p:sldId id="402" r:id="rId11"/>
    <p:sldId id="399" r:id="rId12"/>
    <p:sldId id="407" r:id="rId13"/>
    <p:sldId id="381" r:id="rId14"/>
    <p:sldId id="405" r:id="rId15"/>
    <p:sldId id="406" r:id="rId16"/>
    <p:sldId id="378" r:id="rId17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/>
        </p14:section>
        <p14:section name="SLIDE STARTERS" id="{ACC24B29-0CC7-491A-A98A-CF7CBDBE501E}">
          <p14:sldIdLst>
            <p14:sldId id="377"/>
            <p14:sldId id="362"/>
            <p14:sldId id="329"/>
            <p14:sldId id="400"/>
            <p14:sldId id="361"/>
            <p14:sldId id="331"/>
            <p14:sldId id="403"/>
            <p14:sldId id="404"/>
            <p14:sldId id="401"/>
            <p14:sldId id="402"/>
            <p14:sldId id="399"/>
            <p14:sldId id="407"/>
            <p14:sldId id="381"/>
            <p14:sldId id="405"/>
            <p14:sldId id="406"/>
            <p14:sldId id="378"/>
          </p14:sldIdLst>
        </p14:section>
        <p14:section name="THANK YOU" id="{6CD91DAB-8EC3-4802-89E9-0F1C7022FB2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6CA2"/>
    <a:srgbClr val="E6E6E6"/>
    <a:srgbClr val="DC5924"/>
    <a:srgbClr val="B7472A"/>
    <a:srgbClr val="000000"/>
    <a:srgbClr val="FFFFFF"/>
    <a:srgbClr val="75D1FF"/>
    <a:srgbClr val="11161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84972" autoAdjust="0"/>
  </p:normalViewPr>
  <p:slideViewPr>
    <p:cSldViewPr snapToGrid="0">
      <p:cViewPr varScale="1">
        <p:scale>
          <a:sx n="78" d="100"/>
          <a:sy n="78" d="100"/>
        </p:scale>
        <p:origin x="468" y="7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22A5FE7-79A1-4C19-A15D-FEA94C721CA6}"/>
    <pc:docChg chg="addSld modSld modSection">
      <pc:chgData name="Guest User" userId="" providerId="Windows Live" clId="Web-{C22A5FE7-79A1-4C19-A15D-FEA94C721CA6}" dt="2018-03-15T19:14:29.488" v="1625"/>
      <pc:docMkLst>
        <pc:docMk/>
      </pc:docMkLst>
      <pc:sldChg chg="addSp modSp addAnim">
        <pc:chgData name="Guest User" userId="" providerId="Windows Live" clId="Web-{C22A5FE7-79A1-4C19-A15D-FEA94C721CA6}" dt="2018-03-15T19:11:06.105" v="1591"/>
        <pc:sldMkLst>
          <pc:docMk/>
          <pc:sldMk cId="2218049895" sldId="329"/>
        </pc:sldMkLst>
        <pc:spChg chg="add mod">
          <ac:chgData name="Guest User" userId="" providerId="Windows Live" clId="Web-{C22A5FE7-79A1-4C19-A15D-FEA94C721CA6}" dt="2018-03-15T19:07:41.452" v="1481"/>
          <ac:spMkLst>
            <pc:docMk/>
            <pc:sldMk cId="2218049895" sldId="329"/>
            <ac:spMk id="2" creationId="{6F89163F-EDCC-430D-9E17-DCF647A5BE2B}"/>
          </ac:spMkLst>
        </pc:spChg>
        <pc:spChg chg="mod">
          <ac:chgData name="Guest User" userId="" providerId="Windows Live" clId="Web-{C22A5FE7-79A1-4C19-A15D-FEA94C721CA6}" dt="2018-03-15T18:49:00.176" v="847"/>
          <ac:spMkLst>
            <pc:docMk/>
            <pc:sldMk cId="2218049895" sldId="329"/>
            <ac:spMk id="21" creationId="{00000000-0000-0000-0000-000000000000}"/>
          </ac:spMkLst>
        </pc:spChg>
        <pc:spChg chg="mod">
          <ac:chgData name="Guest User" userId="" providerId="Windows Live" clId="Web-{C22A5FE7-79A1-4C19-A15D-FEA94C721CA6}" dt="2018-03-15T19:11:06.105" v="1591"/>
          <ac:spMkLst>
            <pc:docMk/>
            <pc:sldMk cId="2218049895" sldId="329"/>
            <ac:spMk id="22" creationId="{00000000-0000-0000-0000-000000000000}"/>
          </ac:spMkLst>
        </pc:spChg>
      </pc:sldChg>
      <pc:sldChg chg="modSp">
        <pc:chgData name="Guest User" userId="" providerId="Windows Live" clId="Web-{C22A5FE7-79A1-4C19-A15D-FEA94C721CA6}" dt="2018-03-15T18:14:44.639" v="1"/>
        <pc:sldMkLst>
          <pc:docMk/>
          <pc:sldMk cId="180389024" sldId="377"/>
        </pc:sldMkLst>
        <pc:spChg chg="mod">
          <ac:chgData name="Guest User" userId="" providerId="Windows Live" clId="Web-{C22A5FE7-79A1-4C19-A15D-FEA94C721CA6}" dt="2018-03-15T18:14:44.639" v="1"/>
          <ac:spMkLst>
            <pc:docMk/>
            <pc:sldMk cId="180389024" sldId="377"/>
            <ac:spMk id="8" creationId="{00000000-0000-0000-0000-000000000000}"/>
          </ac:spMkLst>
        </pc:spChg>
      </pc:sldChg>
      <pc:sldChg chg="modSp add replId">
        <pc:chgData name="Guest User" userId="" providerId="Windows Live" clId="Web-{C22A5FE7-79A1-4C19-A15D-FEA94C721CA6}" dt="2018-03-15T19:14:20.707" v="1623"/>
        <pc:sldMkLst>
          <pc:docMk/>
          <pc:sldMk cId="262639621" sldId="384"/>
        </pc:sldMkLst>
        <pc:spChg chg="mod">
          <ac:chgData name="Guest User" userId="" providerId="Windows Live" clId="Web-{C22A5FE7-79A1-4C19-A15D-FEA94C721CA6}" dt="2018-03-15T19:14:20.707" v="1623"/>
          <ac:spMkLst>
            <pc:docMk/>
            <pc:sldMk cId="262639621" sldId="384"/>
            <ac:spMk id="14" creationId="{00000000-0000-0000-0000-000000000000}"/>
          </ac:spMkLst>
        </pc:spChg>
      </pc:sldChg>
    </pc:docChg>
  </pc:docChgLst>
  <pc:docChgLst>
    <pc:chgData name="Vipul Sharma" userId="e33a17f42a17c5da" providerId="LiveId" clId="{EDF8953A-1049-B148-8AF8-65A5F3A21033}"/>
    <pc:docChg chg="custSel modSld">
      <pc:chgData name="Vipul Sharma" userId="e33a17f42a17c5da" providerId="LiveId" clId="{EDF8953A-1049-B148-8AF8-65A5F3A21033}" dt="2018-03-20T04:35:48.111" v="120" actId="20577"/>
      <pc:docMkLst>
        <pc:docMk/>
      </pc:docMkLst>
      <pc:sldChg chg="addSp delSp modSp">
        <pc:chgData name="Vipul Sharma" userId="e33a17f42a17c5da" providerId="LiveId" clId="{EDF8953A-1049-B148-8AF8-65A5F3A21033}" dt="2018-03-20T04:33:19.202" v="11" actId="20577"/>
        <pc:sldMkLst>
          <pc:docMk/>
          <pc:sldMk cId="180389024" sldId="377"/>
        </pc:sldMkLst>
        <pc:spChg chg="add mod">
          <ac:chgData name="Vipul Sharma" userId="e33a17f42a17c5da" providerId="LiveId" clId="{EDF8953A-1049-B148-8AF8-65A5F3A21033}" dt="2018-03-20T04:33:19.202" v="11" actId="20577"/>
          <ac:spMkLst>
            <pc:docMk/>
            <pc:sldMk cId="180389024" sldId="377"/>
            <ac:spMk id="5" creationId="{C9BED81F-735E-ED45-BD94-AABC5C9A6366}"/>
          </ac:spMkLst>
        </pc:spChg>
        <pc:spChg chg="del">
          <ac:chgData name="Vipul Sharma" userId="e33a17f42a17c5da" providerId="LiveId" clId="{EDF8953A-1049-B148-8AF8-65A5F3A21033}" dt="2018-03-20T04:33:06.267" v="0" actId="478"/>
          <ac:spMkLst>
            <pc:docMk/>
            <pc:sldMk cId="180389024" sldId="377"/>
            <ac:spMk id="7" creationId="{00000000-0000-0000-0000-000000000000}"/>
          </ac:spMkLst>
        </pc:spChg>
      </pc:sldChg>
      <pc:sldChg chg="modSp">
        <pc:chgData name="Vipul Sharma" userId="e33a17f42a17c5da" providerId="LiveId" clId="{EDF8953A-1049-B148-8AF8-65A5F3A21033}" dt="2018-03-20T04:35:48.111" v="120" actId="20577"/>
        <pc:sldMkLst>
          <pc:docMk/>
          <pc:sldMk cId="262639621" sldId="384"/>
        </pc:sldMkLst>
        <pc:spChg chg="mod">
          <ac:chgData name="Vipul Sharma" userId="e33a17f42a17c5da" providerId="LiveId" clId="{EDF8953A-1049-B148-8AF8-65A5F3A21033}" dt="2018-03-20T04:35:48.111" v="120" actId="20577"/>
          <ac:spMkLst>
            <pc:docMk/>
            <pc:sldMk cId="262639621" sldId="384"/>
            <ac:spMk id="6" creationId="{00000000-0000-0000-0000-000000000000}"/>
          </ac:spMkLst>
        </pc:spChg>
      </pc:sldChg>
    </pc:docChg>
  </pc:docChgLst>
  <pc:docChgLst>
    <pc:chgData name="Vipul Sharma" userId="e33a17f42a17c5da" providerId="LiveId" clId="{F697E572-DC31-4CEC-8F64-65DFE1E5877F}"/>
    <pc:docChg chg="undo redo custSel addSld delSld modSld sldOrd modSection">
      <pc:chgData name="Vipul Sharma" userId="e33a17f42a17c5da" providerId="LiveId" clId="{F697E572-DC31-4CEC-8F64-65DFE1E5877F}" dt="2018-03-21T04:25:00.467" v="8291" actId="2696"/>
      <pc:docMkLst>
        <pc:docMk/>
      </pc:docMkLst>
      <pc:sldChg chg="del">
        <pc:chgData name="Vipul Sharma" userId="e33a17f42a17c5da" providerId="LiveId" clId="{F697E572-DC31-4CEC-8F64-65DFE1E5877F}" dt="2018-03-21T04:24:56.053" v="8285" actId="2696"/>
        <pc:sldMkLst>
          <pc:docMk/>
          <pc:sldMk cId="2161256907" sldId="283"/>
        </pc:sldMkLst>
      </pc:sldChg>
      <pc:sldChg chg="modSp">
        <pc:chgData name="Vipul Sharma" userId="e33a17f42a17c5da" providerId="LiveId" clId="{F697E572-DC31-4CEC-8F64-65DFE1E5877F}" dt="2018-03-21T04:23:20.518" v="8281" actId="255"/>
        <pc:sldMkLst>
          <pc:docMk/>
          <pc:sldMk cId="2218049895" sldId="329"/>
        </pc:sldMkLst>
        <pc:spChg chg="mod">
          <ac:chgData name="Vipul Sharma" userId="e33a17f42a17c5da" providerId="LiveId" clId="{F697E572-DC31-4CEC-8F64-65DFE1E5877F}" dt="2018-03-21T04:23:20.518" v="8281" actId="255"/>
          <ac:spMkLst>
            <pc:docMk/>
            <pc:sldMk cId="2218049895" sldId="329"/>
            <ac:spMk id="14" creationId="{00000000-0000-0000-0000-000000000000}"/>
          </ac:spMkLst>
        </pc:spChg>
      </pc:sldChg>
      <pc:sldChg chg="addSp delSp modSp ord">
        <pc:chgData name="Vipul Sharma" userId="e33a17f42a17c5da" providerId="LiveId" clId="{F697E572-DC31-4CEC-8F64-65DFE1E5877F}" dt="2018-03-20T17:38:12.610" v="4293" actId="478"/>
        <pc:sldMkLst>
          <pc:docMk/>
          <pc:sldMk cId="2441306458" sldId="331"/>
        </pc:sldMkLst>
        <pc:spChg chg="add del mod">
          <ac:chgData name="Vipul Sharma" userId="e33a17f42a17c5da" providerId="LiveId" clId="{F697E572-DC31-4CEC-8F64-65DFE1E5877F}" dt="2018-03-20T17:37:58.317" v="4289" actId="478"/>
          <ac:spMkLst>
            <pc:docMk/>
            <pc:sldMk cId="2441306458" sldId="331"/>
            <ac:spMk id="3" creationId="{F5B844C5-0310-4635-82B7-8F94B95FC227}"/>
          </ac:spMkLst>
        </pc:spChg>
        <pc:spChg chg="del">
          <ac:chgData name="Vipul Sharma" userId="e33a17f42a17c5da" providerId="LiveId" clId="{F697E572-DC31-4CEC-8F64-65DFE1E5877F}" dt="2018-03-15T18:47:20.748" v="52" actId="931"/>
          <ac:spMkLst>
            <pc:docMk/>
            <pc:sldMk cId="2441306458" sldId="331"/>
            <ac:spMk id="7" creationId="{18ECCAF6-0CDC-4B30-AC61-AF80C50E604D}"/>
          </ac:spMkLst>
        </pc:spChg>
        <pc:spChg chg="add del mod">
          <ac:chgData name="Vipul Sharma" userId="e33a17f42a17c5da" providerId="LiveId" clId="{F697E572-DC31-4CEC-8F64-65DFE1E5877F}" dt="2018-03-20T17:38:12.610" v="4293" actId="478"/>
          <ac:spMkLst>
            <pc:docMk/>
            <pc:sldMk cId="2441306458" sldId="331"/>
            <ac:spMk id="8" creationId="{60B1B542-6C1B-4BE8-9FE2-F34909F81737}"/>
          </ac:spMkLst>
        </pc:spChg>
        <pc:spChg chg="mod">
          <ac:chgData name="Vipul Sharma" userId="e33a17f42a17c5da" providerId="LiveId" clId="{F697E572-DC31-4CEC-8F64-65DFE1E5877F}" dt="2018-03-20T16:23:00.871" v="3740" actId="255"/>
          <ac:spMkLst>
            <pc:docMk/>
            <pc:sldMk cId="2441306458" sldId="331"/>
            <ac:spMk id="16" creationId="{00000000-0000-0000-0000-000000000000}"/>
          </ac:spMkLst>
        </pc:spChg>
        <pc:spChg chg="del mod">
          <ac:chgData name="Vipul Sharma" userId="e33a17f42a17c5da" providerId="LiveId" clId="{F697E572-DC31-4CEC-8F64-65DFE1E5877F}" dt="2018-03-20T17:35:37.481" v="4274" actId="478"/>
          <ac:spMkLst>
            <pc:docMk/>
            <pc:sldMk cId="2441306458" sldId="331"/>
            <ac:spMk id="21" creationId="{00000000-0000-0000-0000-000000000000}"/>
          </ac:spMkLst>
        </pc:spChg>
        <pc:spChg chg="mod">
          <ac:chgData name="Vipul Sharma" userId="e33a17f42a17c5da" providerId="LiveId" clId="{F697E572-DC31-4CEC-8F64-65DFE1E5877F}" dt="2018-03-20T17:37:59.396" v="4290" actId="478"/>
          <ac:spMkLst>
            <pc:docMk/>
            <pc:sldMk cId="2441306458" sldId="331"/>
            <ac:spMk id="42" creationId="{00000000-0000-0000-0000-000000000000}"/>
          </ac:spMkLst>
        </pc:spChg>
        <pc:picChg chg="add mod">
          <ac:chgData name="Vipul Sharma" userId="e33a17f42a17c5da" providerId="LiveId" clId="{F697E572-DC31-4CEC-8F64-65DFE1E5877F}" dt="2018-03-15T18:47:30.201" v="53" actId="1076"/>
          <ac:picMkLst>
            <pc:docMk/>
            <pc:sldMk cId="2441306458" sldId="331"/>
            <ac:picMk id="4" creationId="{8438C31B-2D90-4072-B244-C7F8181B94D8}"/>
          </ac:picMkLst>
        </pc:picChg>
      </pc:sldChg>
      <pc:sldChg chg="del">
        <pc:chgData name="Vipul Sharma" userId="e33a17f42a17c5da" providerId="LiveId" clId="{F697E572-DC31-4CEC-8F64-65DFE1E5877F}" dt="2018-03-21T04:24:56.582" v="8286" actId="2696"/>
        <pc:sldMkLst>
          <pc:docMk/>
          <pc:sldMk cId="1209291647" sldId="341"/>
        </pc:sldMkLst>
      </pc:sldChg>
      <pc:sldChg chg="addSp delSp modSp del">
        <pc:chgData name="Vipul Sharma" userId="e33a17f42a17c5da" providerId="LiveId" clId="{F697E572-DC31-4CEC-8F64-65DFE1E5877F}" dt="2018-03-21T04:24:57.125" v="8287" actId="2696"/>
        <pc:sldMkLst>
          <pc:docMk/>
          <pc:sldMk cId="2488226301" sldId="352"/>
        </pc:sldMkLst>
        <pc:spChg chg="add del mod ord">
          <ac:chgData name="Vipul Sharma" userId="e33a17f42a17c5da" providerId="LiveId" clId="{F697E572-DC31-4CEC-8F64-65DFE1E5877F}" dt="2018-03-15T18:51:48.835" v="356" actId="478"/>
          <ac:spMkLst>
            <pc:docMk/>
            <pc:sldMk cId="2488226301" sldId="352"/>
            <ac:spMk id="5" creationId="{5768B166-4716-48B6-8241-9D0C4B96E57D}"/>
          </ac:spMkLst>
        </pc:spChg>
        <pc:spChg chg="add del mod">
          <ac:chgData name="Vipul Sharma" userId="e33a17f42a17c5da" providerId="LiveId" clId="{F697E572-DC31-4CEC-8F64-65DFE1E5877F}" dt="2018-03-15T18:56:01.877" v="755" actId="478"/>
          <ac:spMkLst>
            <pc:docMk/>
            <pc:sldMk cId="2488226301" sldId="352"/>
            <ac:spMk id="8" creationId="{EEDA465B-259D-4978-A895-47E61924A05E}"/>
          </ac:spMkLst>
        </pc:spChg>
        <pc:spChg chg="add del mod">
          <ac:chgData name="Vipul Sharma" userId="e33a17f42a17c5da" providerId="LiveId" clId="{F697E572-DC31-4CEC-8F64-65DFE1E5877F}" dt="2018-03-15T18:56:08.448" v="757" actId="478"/>
          <ac:spMkLst>
            <pc:docMk/>
            <pc:sldMk cId="2488226301" sldId="352"/>
            <ac:spMk id="12" creationId="{DE5A2682-D0DC-4DE7-B303-DA66DADA808B}"/>
          </ac:spMkLst>
        </pc:spChg>
        <pc:spChg chg="add del mod">
          <ac:chgData name="Vipul Sharma" userId="e33a17f42a17c5da" providerId="LiveId" clId="{F697E572-DC31-4CEC-8F64-65DFE1E5877F}" dt="2018-03-15T18:56:54.997" v="765" actId="478"/>
          <ac:spMkLst>
            <pc:docMk/>
            <pc:sldMk cId="2488226301" sldId="352"/>
            <ac:spMk id="16" creationId="{CB0DF45F-1B54-495E-AD08-ABB85A36835C}"/>
          </ac:spMkLst>
        </pc:spChg>
        <pc:spChg chg="add del mod">
          <ac:chgData name="Vipul Sharma" userId="e33a17f42a17c5da" providerId="LiveId" clId="{F697E572-DC31-4CEC-8F64-65DFE1E5877F}" dt="2018-03-15T18:57:07.387" v="767" actId="478"/>
          <ac:spMkLst>
            <pc:docMk/>
            <pc:sldMk cId="2488226301" sldId="352"/>
            <ac:spMk id="17" creationId="{0A97CAC9-8C89-4CE4-AE47-7C104C9B9590}"/>
          </ac:spMkLst>
        </pc:spChg>
        <pc:spChg chg="mod">
          <ac:chgData name="Vipul Sharma" userId="e33a17f42a17c5da" providerId="LiveId" clId="{F697E572-DC31-4CEC-8F64-65DFE1E5877F}" dt="2018-03-15T19:05:10.045" v="882" actId="1076"/>
          <ac:spMkLst>
            <pc:docMk/>
            <pc:sldMk cId="2488226301" sldId="352"/>
            <ac:spMk id="51" creationId="{00000000-0000-0000-0000-000000000000}"/>
          </ac:spMkLst>
        </pc:spChg>
        <pc:spChg chg="del">
          <ac:chgData name="Vipul Sharma" userId="e33a17f42a17c5da" providerId="LiveId" clId="{F697E572-DC31-4CEC-8F64-65DFE1E5877F}" dt="2018-03-15T18:48:42.072" v="55" actId="931"/>
          <ac:spMkLst>
            <pc:docMk/>
            <pc:sldMk cId="2488226301" sldId="352"/>
            <ac:spMk id="81" creationId="{00000000-0000-0000-0000-000000000000}"/>
          </ac:spMkLst>
        </pc:spChg>
        <pc:picChg chg="add del mod">
          <ac:chgData name="Vipul Sharma" userId="e33a17f42a17c5da" providerId="LiveId" clId="{F697E572-DC31-4CEC-8F64-65DFE1E5877F}" dt="2018-03-15T18:57:03.321" v="766" actId="1076"/>
          <ac:picMkLst>
            <pc:docMk/>
            <pc:sldMk cId="2488226301" sldId="352"/>
            <ac:picMk id="4" creationId="{63581708-2E65-4535-9D9B-66A6BC86B6DC}"/>
          </ac:picMkLst>
        </pc:picChg>
        <pc:picChg chg="add del mod">
          <ac:chgData name="Vipul Sharma" userId="e33a17f42a17c5da" providerId="LiveId" clId="{F697E572-DC31-4CEC-8F64-65DFE1E5877F}" dt="2018-03-15T18:56:01.314" v="754" actId="931"/>
          <ac:picMkLst>
            <pc:docMk/>
            <pc:sldMk cId="2488226301" sldId="352"/>
            <ac:picMk id="10" creationId="{BB61AAC7-ABF9-4F81-BBFE-D7B595109102}"/>
          </ac:picMkLst>
        </pc:picChg>
        <pc:picChg chg="add del mod ord">
          <ac:chgData name="Vipul Sharma" userId="e33a17f42a17c5da" providerId="LiveId" clId="{F697E572-DC31-4CEC-8F64-65DFE1E5877F}" dt="2018-03-15T19:02:34.602" v="769" actId="478"/>
          <ac:picMkLst>
            <pc:docMk/>
            <pc:sldMk cId="2488226301" sldId="352"/>
            <ac:picMk id="14" creationId="{328DE072-C28B-4AEF-BEB5-4B6B7365B89F}"/>
          </ac:picMkLst>
        </pc:picChg>
        <pc:picChg chg="add mod ord">
          <ac:chgData name="Vipul Sharma" userId="e33a17f42a17c5da" providerId="LiveId" clId="{F697E572-DC31-4CEC-8F64-65DFE1E5877F}" dt="2018-03-15T19:03:12.591" v="776" actId="167"/>
          <ac:picMkLst>
            <pc:docMk/>
            <pc:sldMk cId="2488226301" sldId="352"/>
            <ac:picMk id="19" creationId="{71226A1B-ED3E-44D4-A622-C8CDFC3078A8}"/>
          </ac:picMkLst>
        </pc:picChg>
      </pc:sldChg>
      <pc:sldChg chg="del ord">
        <pc:chgData name="Vipul Sharma" userId="e33a17f42a17c5da" providerId="LiveId" clId="{F697E572-DC31-4CEC-8F64-65DFE1E5877F}" dt="2018-03-21T04:24:58.231" v="8289" actId="2696"/>
        <pc:sldMkLst>
          <pc:docMk/>
          <pc:sldMk cId="686721801" sldId="354"/>
        </pc:sldMkLst>
      </pc:sldChg>
      <pc:sldChg chg="del">
        <pc:chgData name="Vipul Sharma" userId="e33a17f42a17c5da" providerId="LiveId" clId="{F697E572-DC31-4CEC-8F64-65DFE1E5877F}" dt="2018-03-21T04:24:57.729" v="8288" actId="2696"/>
        <pc:sldMkLst>
          <pc:docMk/>
          <pc:sldMk cId="2177918218" sldId="356"/>
        </pc:sldMkLst>
      </pc:sldChg>
      <pc:sldChg chg="modSp modAnim">
        <pc:chgData name="Vipul Sharma" userId="e33a17f42a17c5da" providerId="LiveId" clId="{F697E572-DC31-4CEC-8F64-65DFE1E5877F}" dt="2018-03-21T04:04:06.837" v="8087" actId="20577"/>
        <pc:sldMkLst>
          <pc:docMk/>
          <pc:sldMk cId="3110716839" sldId="361"/>
        </pc:sldMkLst>
        <pc:spChg chg="mod">
          <ac:chgData name="Vipul Sharma" userId="e33a17f42a17c5da" providerId="LiveId" clId="{F697E572-DC31-4CEC-8F64-65DFE1E5877F}" dt="2018-03-20T09:07:48.907" v="1959" actId="20577"/>
          <ac:spMkLst>
            <pc:docMk/>
            <pc:sldMk cId="3110716839" sldId="361"/>
            <ac:spMk id="6" creationId="{00000000-0000-0000-0000-000000000000}"/>
          </ac:spMkLst>
        </pc:spChg>
        <pc:spChg chg="mod">
          <ac:chgData name="Vipul Sharma" userId="e33a17f42a17c5da" providerId="LiveId" clId="{F697E572-DC31-4CEC-8F64-65DFE1E5877F}" dt="2018-03-21T03:58:40.582" v="7637" actId="20577"/>
          <ac:spMkLst>
            <pc:docMk/>
            <pc:sldMk cId="3110716839" sldId="361"/>
            <ac:spMk id="10" creationId="{00000000-0000-0000-0000-000000000000}"/>
          </ac:spMkLst>
        </pc:spChg>
        <pc:spChg chg="mod">
          <ac:chgData name="Vipul Sharma" userId="e33a17f42a17c5da" providerId="LiveId" clId="{F697E572-DC31-4CEC-8F64-65DFE1E5877F}" dt="2018-03-21T04:01:21.852" v="7796" actId="20577"/>
          <ac:spMkLst>
            <pc:docMk/>
            <pc:sldMk cId="3110716839" sldId="361"/>
            <ac:spMk id="11" creationId="{00000000-0000-0000-0000-000000000000}"/>
          </ac:spMkLst>
        </pc:spChg>
        <pc:spChg chg="mod">
          <ac:chgData name="Vipul Sharma" userId="e33a17f42a17c5da" providerId="LiveId" clId="{F697E572-DC31-4CEC-8F64-65DFE1E5877F}" dt="2018-03-21T03:56:57.111" v="7389" actId="20577"/>
          <ac:spMkLst>
            <pc:docMk/>
            <pc:sldMk cId="3110716839" sldId="361"/>
            <ac:spMk id="14" creationId="{00000000-0000-0000-0000-000000000000}"/>
          </ac:spMkLst>
        </pc:spChg>
        <pc:spChg chg="mod">
          <ac:chgData name="Vipul Sharma" userId="e33a17f42a17c5da" providerId="LiveId" clId="{F697E572-DC31-4CEC-8F64-65DFE1E5877F}" dt="2018-03-21T04:04:06.837" v="8087" actId="20577"/>
          <ac:spMkLst>
            <pc:docMk/>
            <pc:sldMk cId="3110716839" sldId="361"/>
            <ac:spMk id="18" creationId="{00000000-0000-0000-0000-000000000000}"/>
          </ac:spMkLst>
        </pc:spChg>
      </pc:sldChg>
      <pc:sldChg chg="modSp ord">
        <pc:chgData name="Vipul Sharma" userId="e33a17f42a17c5da" providerId="LiveId" clId="{F697E572-DC31-4CEC-8F64-65DFE1E5877F}" dt="2018-03-20T09:58:10.407" v="2924" actId="20577"/>
        <pc:sldMkLst>
          <pc:docMk/>
          <pc:sldMk cId="3937079039" sldId="362"/>
        </pc:sldMkLst>
        <pc:spChg chg="mod">
          <ac:chgData name="Vipul Sharma" userId="e33a17f42a17c5da" providerId="LiveId" clId="{F697E572-DC31-4CEC-8F64-65DFE1E5877F}" dt="2018-03-20T09:55:18.702" v="2891" actId="1076"/>
          <ac:spMkLst>
            <pc:docMk/>
            <pc:sldMk cId="3937079039" sldId="362"/>
            <ac:spMk id="9" creationId="{00000000-0000-0000-0000-000000000000}"/>
          </ac:spMkLst>
        </pc:spChg>
        <pc:spChg chg="mod">
          <ac:chgData name="Vipul Sharma" userId="e33a17f42a17c5da" providerId="LiveId" clId="{F697E572-DC31-4CEC-8F64-65DFE1E5877F}" dt="2018-03-20T09:21:51.276" v="2322" actId="20577"/>
          <ac:spMkLst>
            <pc:docMk/>
            <pc:sldMk cId="3937079039" sldId="362"/>
            <ac:spMk id="10" creationId="{00000000-0000-0000-0000-000000000000}"/>
          </ac:spMkLst>
        </pc:spChg>
        <pc:spChg chg="mod">
          <ac:chgData name="Vipul Sharma" userId="e33a17f42a17c5da" providerId="LiveId" clId="{F697E572-DC31-4CEC-8F64-65DFE1E5877F}" dt="2018-03-20T09:58:10.407" v="2924" actId="20577"/>
          <ac:spMkLst>
            <pc:docMk/>
            <pc:sldMk cId="3937079039" sldId="362"/>
            <ac:spMk id="11" creationId="{00000000-0000-0000-0000-000000000000}"/>
          </ac:spMkLst>
        </pc:spChg>
        <pc:spChg chg="mod">
          <ac:chgData name="Vipul Sharma" userId="e33a17f42a17c5da" providerId="LiveId" clId="{F697E572-DC31-4CEC-8F64-65DFE1E5877F}" dt="2018-03-20T09:18:12.305" v="2310" actId="20577"/>
          <ac:spMkLst>
            <pc:docMk/>
            <pc:sldMk cId="3937079039" sldId="362"/>
            <ac:spMk id="12" creationId="{00000000-0000-0000-0000-000000000000}"/>
          </ac:spMkLst>
        </pc:spChg>
      </pc:sldChg>
      <pc:sldChg chg="modSp del ord">
        <pc:chgData name="Vipul Sharma" userId="e33a17f42a17c5da" providerId="LiveId" clId="{F697E572-DC31-4CEC-8F64-65DFE1E5877F}" dt="2018-03-21T04:24:52.560" v="8282" actId="2696"/>
        <pc:sldMkLst>
          <pc:docMk/>
          <pc:sldMk cId="2027444631" sldId="363"/>
        </pc:sldMkLst>
        <pc:spChg chg="mod">
          <ac:chgData name="Vipul Sharma" userId="e33a17f42a17c5da" providerId="LiveId" clId="{F697E572-DC31-4CEC-8F64-65DFE1E5877F}" dt="2018-03-20T10:06:14.453" v="3009" actId="20577"/>
          <ac:spMkLst>
            <pc:docMk/>
            <pc:sldMk cId="2027444631" sldId="363"/>
            <ac:spMk id="11" creationId="{00000000-0000-0000-0000-000000000000}"/>
          </ac:spMkLst>
        </pc:spChg>
      </pc:sldChg>
      <pc:sldChg chg="addSp delSp modSp setBg">
        <pc:chgData name="Vipul Sharma" userId="e33a17f42a17c5da" providerId="LiveId" clId="{F697E572-DC31-4CEC-8F64-65DFE1E5877F}" dt="2018-03-20T15:39:31.323" v="3637" actId="20577"/>
        <pc:sldMkLst>
          <pc:docMk/>
          <pc:sldMk cId="180389024" sldId="377"/>
        </pc:sldMkLst>
        <pc:spChg chg="mod">
          <ac:chgData name="Vipul Sharma" userId="e33a17f42a17c5da" providerId="LiveId" clId="{F697E572-DC31-4CEC-8F64-65DFE1E5877F}" dt="2018-03-15T18:36:22.971" v="51" actId="1076"/>
          <ac:spMkLst>
            <pc:docMk/>
            <pc:sldMk cId="180389024" sldId="377"/>
            <ac:spMk id="4" creationId="{00000000-0000-0000-0000-000000000000}"/>
          </ac:spMkLst>
        </pc:spChg>
        <pc:spChg chg="add del mod">
          <ac:chgData name="Vipul Sharma" userId="e33a17f42a17c5da" providerId="LiveId" clId="{F697E572-DC31-4CEC-8F64-65DFE1E5877F}" dt="2018-03-15T18:15:30.500" v="5" actId="931"/>
          <ac:spMkLst>
            <pc:docMk/>
            <pc:sldMk cId="180389024" sldId="377"/>
            <ac:spMk id="5" creationId="{A1262D88-B1EF-4233-8573-219E1AED2D7F}"/>
          </ac:spMkLst>
        </pc:spChg>
        <pc:spChg chg="mod">
          <ac:chgData name="Vipul Sharma" userId="e33a17f42a17c5da" providerId="LiveId" clId="{F697E572-DC31-4CEC-8F64-65DFE1E5877F}" dt="2018-03-20T15:39:31.323" v="3637" actId="20577"/>
          <ac:spMkLst>
            <pc:docMk/>
            <pc:sldMk cId="180389024" sldId="377"/>
            <ac:spMk id="5" creationId="{C9BED81F-735E-ED45-BD94-AABC5C9A6366}"/>
          </ac:spMkLst>
        </pc:spChg>
        <pc:spChg chg="add del mod">
          <ac:chgData name="Vipul Sharma" userId="e33a17f42a17c5da" providerId="LiveId" clId="{F697E572-DC31-4CEC-8F64-65DFE1E5877F}" dt="2018-03-15T18:35:51.092" v="32" actId="931"/>
          <ac:spMkLst>
            <pc:docMk/>
            <pc:sldMk cId="180389024" sldId="377"/>
            <ac:spMk id="18" creationId="{0961918D-1200-4DC1-9414-1A972962BD10}"/>
          </ac:spMkLst>
        </pc:spChg>
        <pc:picChg chg="add del mod ord">
          <ac:chgData name="Vipul Sharma" userId="e33a17f42a17c5da" providerId="LiveId" clId="{F697E572-DC31-4CEC-8F64-65DFE1E5877F}" dt="2018-03-15T18:18:09.041" v="31" actId="478"/>
          <ac:picMkLst>
            <pc:docMk/>
            <pc:sldMk cId="180389024" sldId="377"/>
            <ac:picMk id="13" creationId="{5BBB35E1-2C85-4854-979E-3FD8E0730AD9}"/>
          </ac:picMkLst>
        </pc:picChg>
        <pc:picChg chg="add mod ord">
          <ac:chgData name="Vipul Sharma" userId="e33a17f42a17c5da" providerId="LiveId" clId="{F697E572-DC31-4CEC-8F64-65DFE1E5877F}" dt="2018-03-15T18:36:05.414" v="34" actId="167"/>
          <ac:picMkLst>
            <pc:docMk/>
            <pc:sldMk cId="180389024" sldId="377"/>
            <ac:picMk id="21" creationId="{E2809DA8-614E-48CE-9138-64D8DCC622C9}"/>
          </ac:picMkLst>
        </pc:picChg>
        <pc:picChg chg="del">
          <ac:chgData name="Vipul Sharma" userId="e33a17f42a17c5da" providerId="LiveId" clId="{F697E572-DC31-4CEC-8F64-65DFE1E5877F}" dt="2018-03-15T18:14:22.347" v="4" actId="478"/>
          <ac:picMkLst>
            <pc:docMk/>
            <pc:sldMk cId="180389024" sldId="377"/>
            <ac:picMk id="31" creationId="{00000000-0000-0000-0000-000000000000}"/>
          </ac:picMkLst>
        </pc:picChg>
      </pc:sldChg>
      <pc:sldChg chg="ord">
        <pc:chgData name="Vipul Sharma" userId="e33a17f42a17c5da" providerId="LiveId" clId="{F697E572-DC31-4CEC-8F64-65DFE1E5877F}" dt="2018-03-21T03:52:45.964" v="7367" actId="2696"/>
        <pc:sldMkLst>
          <pc:docMk/>
          <pc:sldMk cId="3492825300" sldId="378"/>
        </pc:sldMkLst>
      </pc:sldChg>
      <pc:sldChg chg="modSp ord">
        <pc:chgData name="Vipul Sharma" userId="e33a17f42a17c5da" providerId="LiveId" clId="{F697E572-DC31-4CEC-8F64-65DFE1E5877F}" dt="2018-03-21T04:05:04.759" v="8099" actId="1076"/>
        <pc:sldMkLst>
          <pc:docMk/>
          <pc:sldMk cId="3248013837" sldId="381"/>
        </pc:sldMkLst>
        <pc:spChg chg="mod">
          <ac:chgData name="Vipul Sharma" userId="e33a17f42a17c5da" providerId="LiveId" clId="{F697E572-DC31-4CEC-8F64-65DFE1E5877F}" dt="2018-03-21T04:05:04.759" v="8099" actId="1076"/>
          <ac:spMkLst>
            <pc:docMk/>
            <pc:sldMk cId="3248013837" sldId="381"/>
            <ac:spMk id="12" creationId="{00000000-0000-0000-0000-000000000000}"/>
          </ac:spMkLst>
        </pc:spChg>
      </pc:sldChg>
      <pc:sldChg chg="del">
        <pc:chgData name="Vipul Sharma" userId="e33a17f42a17c5da" providerId="LiveId" clId="{F697E572-DC31-4CEC-8F64-65DFE1E5877F}" dt="2018-03-20T18:49:49.594" v="6438" actId="2696"/>
        <pc:sldMkLst>
          <pc:docMk/>
          <pc:sldMk cId="2030931477" sldId="382"/>
        </pc:sldMkLst>
      </pc:sldChg>
      <pc:sldChg chg="del">
        <pc:chgData name="Vipul Sharma" userId="e33a17f42a17c5da" providerId="LiveId" clId="{F697E572-DC31-4CEC-8F64-65DFE1E5877F}" dt="2018-03-20T18:49:47.141" v="6437" actId="2696"/>
        <pc:sldMkLst>
          <pc:docMk/>
          <pc:sldMk cId="1670345051" sldId="383"/>
        </pc:sldMkLst>
      </pc:sldChg>
      <pc:sldChg chg="modSp del ord">
        <pc:chgData name="Vipul Sharma" userId="e33a17f42a17c5da" providerId="LiveId" clId="{F697E572-DC31-4CEC-8F64-65DFE1E5877F}" dt="2018-03-21T04:25:00.467" v="8291" actId="2696"/>
        <pc:sldMkLst>
          <pc:docMk/>
          <pc:sldMk cId="262639621" sldId="384"/>
        </pc:sldMkLst>
        <pc:spChg chg="mod">
          <ac:chgData name="Vipul Sharma" userId="e33a17f42a17c5da" providerId="LiveId" clId="{F697E572-DC31-4CEC-8F64-65DFE1E5877F}" dt="2018-03-20T08:50:28.835" v="1261" actId="20577"/>
          <ac:spMkLst>
            <pc:docMk/>
            <pc:sldMk cId="262639621" sldId="384"/>
            <ac:spMk id="6" creationId="{00000000-0000-0000-0000-000000000000}"/>
          </ac:spMkLst>
        </pc:spChg>
      </pc:sldChg>
      <pc:sldChg chg="addSp delSp modSp add del delAnim modAnim">
        <pc:chgData name="Vipul Sharma" userId="e33a17f42a17c5da" providerId="LiveId" clId="{F697E572-DC31-4CEC-8F64-65DFE1E5877F}" dt="2018-03-21T04:24:58.782" v="8290" actId="2696"/>
        <pc:sldMkLst>
          <pc:docMk/>
          <pc:sldMk cId="4161625008" sldId="385"/>
        </pc:sldMkLst>
        <pc:grpChg chg="add mod">
          <ac:chgData name="Vipul Sharma" userId="e33a17f42a17c5da" providerId="LiveId" clId="{F697E572-DC31-4CEC-8F64-65DFE1E5877F}" dt="2018-03-15T20:19:57.381" v="1037" actId="164"/>
          <ac:grpSpMkLst>
            <pc:docMk/>
            <pc:sldMk cId="4161625008" sldId="385"/>
            <ac:grpSpMk id="10" creationId="{AC124F43-9AD2-4F16-A6F5-B1C5A9B06AE0}"/>
          </ac:grpSpMkLst>
        </pc:grpChg>
        <pc:picChg chg="del">
          <ac:chgData name="Vipul Sharma" userId="e33a17f42a17c5da" providerId="LiveId" clId="{F697E572-DC31-4CEC-8F64-65DFE1E5877F}" dt="2018-03-15T19:55:04.720" v="942" actId="478"/>
          <ac:picMkLst>
            <pc:docMk/>
            <pc:sldMk cId="4161625008" sldId="385"/>
            <ac:picMk id="6" creationId="{C3527F7A-1E52-424C-ABD1-76EC208BE319}"/>
          </ac:picMkLst>
        </pc:picChg>
        <pc:picChg chg="add mod">
          <ac:chgData name="Vipul Sharma" userId="e33a17f42a17c5da" providerId="LiveId" clId="{F697E572-DC31-4CEC-8F64-65DFE1E5877F}" dt="2018-03-15T20:19:57.381" v="1037" actId="164"/>
          <ac:picMkLst>
            <pc:docMk/>
            <pc:sldMk cId="4161625008" sldId="385"/>
            <ac:picMk id="8" creationId="{9C4E5464-239C-4A9B-A02A-D9E1076DB434}"/>
          </ac:picMkLst>
        </pc:picChg>
        <pc:picChg chg="add mod">
          <ac:chgData name="Vipul Sharma" userId="e33a17f42a17c5da" providerId="LiveId" clId="{F697E572-DC31-4CEC-8F64-65DFE1E5877F}" dt="2018-03-15T20:19:57.381" v="1037" actId="164"/>
          <ac:picMkLst>
            <pc:docMk/>
            <pc:sldMk cId="4161625008" sldId="385"/>
            <ac:picMk id="9" creationId="{4BECBD5D-BD66-4A31-9174-EB9235AC1BB0}"/>
          </ac:picMkLst>
        </pc:picChg>
      </pc:sldChg>
      <pc:sldChg chg="modSp add ord modAnim">
        <pc:chgData name="Vipul Sharma" userId="e33a17f42a17c5da" providerId="LiveId" clId="{F697E572-DC31-4CEC-8F64-65DFE1E5877F}" dt="2018-03-21T03:37:21.400" v="6653" actId="5793"/>
        <pc:sldMkLst>
          <pc:docMk/>
          <pc:sldMk cId="1532330927" sldId="386"/>
        </pc:sldMkLst>
        <pc:spChg chg="mod">
          <ac:chgData name="Vipul Sharma" userId="e33a17f42a17c5da" providerId="LiveId" clId="{F697E572-DC31-4CEC-8F64-65DFE1E5877F}" dt="2018-03-20T19:04:54.529" v="6531" actId="20577"/>
          <ac:spMkLst>
            <pc:docMk/>
            <pc:sldMk cId="1532330927" sldId="386"/>
            <ac:spMk id="4" creationId="{00000000-0000-0000-0000-000000000000}"/>
          </ac:spMkLst>
        </pc:spChg>
        <pc:spChg chg="mod">
          <ac:chgData name="Vipul Sharma" userId="e33a17f42a17c5da" providerId="LiveId" clId="{F697E572-DC31-4CEC-8F64-65DFE1E5877F}" dt="2018-03-20T18:19:55.209" v="6043" actId="20577"/>
          <ac:spMkLst>
            <pc:docMk/>
            <pc:sldMk cId="1532330927" sldId="386"/>
            <ac:spMk id="5" creationId="{00000000-0000-0000-0000-000000000000}"/>
          </ac:spMkLst>
        </pc:spChg>
        <pc:spChg chg="mod">
          <ac:chgData name="Vipul Sharma" userId="e33a17f42a17c5da" providerId="LiveId" clId="{F697E572-DC31-4CEC-8F64-65DFE1E5877F}" dt="2018-03-20T19:04:54.139" v="6530" actId="20577"/>
          <ac:spMkLst>
            <pc:docMk/>
            <pc:sldMk cId="1532330927" sldId="386"/>
            <ac:spMk id="7" creationId="{00000000-0000-0000-0000-000000000000}"/>
          </ac:spMkLst>
        </pc:spChg>
        <pc:spChg chg="mod">
          <ac:chgData name="Vipul Sharma" userId="e33a17f42a17c5da" providerId="LiveId" clId="{F697E572-DC31-4CEC-8F64-65DFE1E5877F}" dt="2018-03-20T19:04:53.764" v="6529" actId="20577"/>
          <ac:spMkLst>
            <pc:docMk/>
            <pc:sldMk cId="1532330927" sldId="386"/>
            <ac:spMk id="8" creationId="{00000000-0000-0000-0000-000000000000}"/>
          </ac:spMkLst>
        </pc:spChg>
        <pc:spChg chg="mod">
          <ac:chgData name="Vipul Sharma" userId="e33a17f42a17c5da" providerId="LiveId" clId="{F697E572-DC31-4CEC-8F64-65DFE1E5877F}" dt="2018-03-20T19:05:27.391" v="6578" actId="5793"/>
          <ac:spMkLst>
            <pc:docMk/>
            <pc:sldMk cId="1532330927" sldId="386"/>
            <ac:spMk id="9" creationId="{00000000-0000-0000-0000-000000000000}"/>
          </ac:spMkLst>
        </pc:spChg>
        <pc:spChg chg="mod">
          <ac:chgData name="Vipul Sharma" userId="e33a17f42a17c5da" providerId="LiveId" clId="{F697E572-DC31-4CEC-8F64-65DFE1E5877F}" dt="2018-03-21T03:37:21.400" v="6653" actId="5793"/>
          <ac:spMkLst>
            <pc:docMk/>
            <pc:sldMk cId="1532330927" sldId="386"/>
            <ac:spMk id="33" creationId="{00000000-0000-0000-0000-000000000000}"/>
          </ac:spMkLst>
        </pc:spChg>
        <pc:spChg chg="mod">
          <ac:chgData name="Vipul Sharma" userId="e33a17f42a17c5da" providerId="LiveId" clId="{F697E572-DC31-4CEC-8F64-65DFE1E5877F}" dt="2018-03-20T10:01:10.846" v="2934" actId="1076"/>
          <ac:spMkLst>
            <pc:docMk/>
            <pc:sldMk cId="1532330927" sldId="386"/>
            <ac:spMk id="47" creationId="{00000000-0000-0000-0000-000000000000}"/>
          </ac:spMkLst>
        </pc:spChg>
        <pc:spChg chg="mod">
          <ac:chgData name="Vipul Sharma" userId="e33a17f42a17c5da" providerId="LiveId" clId="{F697E572-DC31-4CEC-8F64-65DFE1E5877F}" dt="2018-03-20T10:01:10.846" v="2934" actId="1076"/>
          <ac:spMkLst>
            <pc:docMk/>
            <pc:sldMk cId="1532330927" sldId="386"/>
            <ac:spMk id="48" creationId="{00000000-0000-0000-0000-000000000000}"/>
          </ac:spMkLst>
        </pc:spChg>
        <pc:spChg chg="mod">
          <ac:chgData name="Vipul Sharma" userId="e33a17f42a17c5da" providerId="LiveId" clId="{F697E572-DC31-4CEC-8F64-65DFE1E5877F}" dt="2018-03-20T10:01:10.846" v="2934" actId="1076"/>
          <ac:spMkLst>
            <pc:docMk/>
            <pc:sldMk cId="1532330927" sldId="386"/>
            <ac:spMk id="49" creationId="{00000000-0000-0000-0000-000000000000}"/>
          </ac:spMkLst>
        </pc:spChg>
        <pc:spChg chg="mod">
          <ac:chgData name="Vipul Sharma" userId="e33a17f42a17c5da" providerId="LiveId" clId="{F697E572-DC31-4CEC-8F64-65DFE1E5877F}" dt="2018-03-20T10:01:10.846" v="2934" actId="1076"/>
          <ac:spMkLst>
            <pc:docMk/>
            <pc:sldMk cId="1532330927" sldId="386"/>
            <ac:spMk id="50" creationId="{00000000-0000-0000-0000-000000000000}"/>
          </ac:spMkLst>
        </pc:spChg>
        <pc:spChg chg="mod">
          <ac:chgData name="Vipul Sharma" userId="e33a17f42a17c5da" providerId="LiveId" clId="{F697E572-DC31-4CEC-8F64-65DFE1E5877F}" dt="2018-03-20T10:01:10.846" v="2934" actId="1076"/>
          <ac:spMkLst>
            <pc:docMk/>
            <pc:sldMk cId="1532330927" sldId="386"/>
            <ac:spMk id="51" creationId="{00000000-0000-0000-0000-000000000000}"/>
          </ac:spMkLst>
        </pc:spChg>
      </pc:sldChg>
      <pc:sldChg chg="add del">
        <pc:chgData name="Vipul Sharma" userId="e33a17f42a17c5da" providerId="LiveId" clId="{F697E572-DC31-4CEC-8F64-65DFE1E5877F}" dt="2018-03-21T04:24:55.518" v="8284" actId="2696"/>
        <pc:sldMkLst>
          <pc:docMk/>
          <pc:sldMk cId="1894765846" sldId="387"/>
        </pc:sldMkLst>
      </pc:sldChg>
      <pc:sldChg chg="modSp add del ord">
        <pc:chgData name="Vipul Sharma" userId="e33a17f42a17c5da" providerId="LiveId" clId="{F697E572-DC31-4CEC-8F64-65DFE1E5877F}" dt="2018-03-21T04:24:54.886" v="8283" actId="2696"/>
        <pc:sldMkLst>
          <pc:docMk/>
          <pc:sldMk cId="1858398958" sldId="388"/>
        </pc:sldMkLst>
        <pc:spChg chg="mod">
          <ac:chgData name="Vipul Sharma" userId="e33a17f42a17c5da" providerId="LiveId" clId="{F697E572-DC31-4CEC-8F64-65DFE1E5877F}" dt="2018-03-20T17:44:19.489" v="4759" actId="1076"/>
          <ac:spMkLst>
            <pc:docMk/>
            <pc:sldMk cId="1858398958" sldId="388"/>
            <ac:spMk id="5" creationId="{00000000-0000-0000-0000-000000000000}"/>
          </ac:spMkLst>
        </pc:spChg>
      </pc:sldChg>
      <pc:sldChg chg="modSp add">
        <pc:chgData name="Vipul Sharma" userId="e33a17f42a17c5da" providerId="LiveId" clId="{F697E572-DC31-4CEC-8F64-65DFE1E5877F}" dt="2018-03-21T03:39:24.970" v="6737" actId="20577"/>
        <pc:sldMkLst>
          <pc:docMk/>
          <pc:sldMk cId="1857042385" sldId="389"/>
        </pc:sldMkLst>
        <pc:spChg chg="mod">
          <ac:chgData name="Vipul Sharma" userId="e33a17f42a17c5da" providerId="LiveId" clId="{F697E572-DC31-4CEC-8F64-65DFE1E5877F}" dt="2018-03-20T17:38:53.387" v="4297" actId="20577"/>
          <ac:spMkLst>
            <pc:docMk/>
            <pc:sldMk cId="1857042385" sldId="389"/>
            <ac:spMk id="16" creationId="{00000000-0000-0000-0000-000000000000}"/>
          </ac:spMkLst>
        </pc:spChg>
        <pc:spChg chg="mod">
          <ac:chgData name="Vipul Sharma" userId="e33a17f42a17c5da" providerId="LiveId" clId="{F697E572-DC31-4CEC-8F64-65DFE1E5877F}" dt="2018-03-21T03:39:24.970" v="6737" actId="20577"/>
          <ac:spMkLst>
            <pc:docMk/>
            <pc:sldMk cId="1857042385" sldId="389"/>
            <ac:spMk id="42" creationId="{00000000-0000-0000-0000-000000000000}"/>
          </ac:spMkLst>
        </pc:spChg>
      </pc:sldChg>
      <pc:sldChg chg="modSp add">
        <pc:chgData name="Vipul Sharma" userId="e33a17f42a17c5da" providerId="LiveId" clId="{F697E572-DC31-4CEC-8F64-65DFE1E5877F}" dt="2018-03-20T18:16:35.900" v="5900" actId="20577"/>
        <pc:sldMkLst>
          <pc:docMk/>
          <pc:sldMk cId="931421951" sldId="390"/>
        </pc:sldMkLst>
        <pc:spChg chg="mod">
          <ac:chgData name="Vipul Sharma" userId="e33a17f42a17c5da" providerId="LiveId" clId="{F697E572-DC31-4CEC-8F64-65DFE1E5877F}" dt="2018-03-20T17:54:59.430" v="4773" actId="20577"/>
          <ac:spMkLst>
            <pc:docMk/>
            <pc:sldMk cId="931421951" sldId="390"/>
            <ac:spMk id="16" creationId="{00000000-0000-0000-0000-000000000000}"/>
          </ac:spMkLst>
        </pc:spChg>
        <pc:spChg chg="mod">
          <ac:chgData name="Vipul Sharma" userId="e33a17f42a17c5da" providerId="LiveId" clId="{F697E572-DC31-4CEC-8F64-65DFE1E5877F}" dt="2018-03-20T18:16:35.900" v="5900" actId="20577"/>
          <ac:spMkLst>
            <pc:docMk/>
            <pc:sldMk cId="931421951" sldId="390"/>
            <ac:spMk id="42" creationId="{00000000-0000-0000-0000-000000000000}"/>
          </ac:spMkLst>
        </pc:spChg>
      </pc:sldChg>
      <pc:sldChg chg="modSp add">
        <pc:chgData name="Vipul Sharma" userId="e33a17f42a17c5da" providerId="LiveId" clId="{F697E572-DC31-4CEC-8F64-65DFE1E5877F}" dt="2018-03-21T03:49:35.968" v="7363" actId="20577"/>
        <pc:sldMkLst>
          <pc:docMk/>
          <pc:sldMk cId="3780422179" sldId="391"/>
        </pc:sldMkLst>
        <pc:spChg chg="mod">
          <ac:chgData name="Vipul Sharma" userId="e33a17f42a17c5da" providerId="LiveId" clId="{F697E572-DC31-4CEC-8F64-65DFE1E5877F}" dt="2018-03-20T18:02:42.146" v="5311" actId="20577"/>
          <ac:spMkLst>
            <pc:docMk/>
            <pc:sldMk cId="3780422179" sldId="391"/>
            <ac:spMk id="16" creationId="{00000000-0000-0000-0000-000000000000}"/>
          </ac:spMkLst>
        </pc:spChg>
        <pc:spChg chg="mod">
          <ac:chgData name="Vipul Sharma" userId="e33a17f42a17c5da" providerId="LiveId" clId="{F697E572-DC31-4CEC-8F64-65DFE1E5877F}" dt="2018-03-21T03:49:35.968" v="7363" actId="20577"/>
          <ac:spMkLst>
            <pc:docMk/>
            <pc:sldMk cId="3780422179" sldId="391"/>
            <ac:spMk id="42" creationId="{00000000-0000-0000-0000-000000000000}"/>
          </ac:spMkLst>
        </pc:spChg>
      </pc:sldChg>
      <pc:sldChg chg="modSp add">
        <pc:chgData name="Vipul Sharma" userId="e33a17f42a17c5da" providerId="LiveId" clId="{F697E572-DC31-4CEC-8F64-65DFE1E5877F}" dt="2018-03-21T03:47:41.453" v="7263" actId="20577"/>
        <pc:sldMkLst>
          <pc:docMk/>
          <pc:sldMk cId="4281635641" sldId="392"/>
        </pc:sldMkLst>
        <pc:spChg chg="mod">
          <ac:chgData name="Vipul Sharma" userId="e33a17f42a17c5da" providerId="LiveId" clId="{F697E572-DC31-4CEC-8F64-65DFE1E5877F}" dt="2018-03-20T18:15:55.225" v="5880" actId="20577"/>
          <ac:spMkLst>
            <pc:docMk/>
            <pc:sldMk cId="4281635641" sldId="392"/>
            <ac:spMk id="16" creationId="{00000000-0000-0000-0000-000000000000}"/>
          </ac:spMkLst>
        </pc:spChg>
        <pc:spChg chg="mod">
          <ac:chgData name="Vipul Sharma" userId="e33a17f42a17c5da" providerId="LiveId" clId="{F697E572-DC31-4CEC-8F64-65DFE1E5877F}" dt="2018-03-21T03:47:41.453" v="7263" actId="20577"/>
          <ac:spMkLst>
            <pc:docMk/>
            <pc:sldMk cId="4281635641" sldId="392"/>
            <ac:spMk id="42" creationId="{00000000-0000-0000-0000-000000000000}"/>
          </ac:spMkLst>
        </pc:spChg>
      </pc:sldChg>
      <pc:sldChg chg="modSp add ord">
        <pc:chgData name="Vipul Sharma" userId="e33a17f42a17c5da" providerId="LiveId" clId="{F697E572-DC31-4CEC-8F64-65DFE1E5877F}" dt="2018-03-21T04:10:23.198" v="8280" actId="20577"/>
        <pc:sldMkLst>
          <pc:docMk/>
          <pc:sldMk cId="627313075" sldId="393"/>
        </pc:sldMkLst>
        <pc:spChg chg="mod">
          <ac:chgData name="Vipul Sharma" userId="e33a17f42a17c5da" providerId="LiveId" clId="{F697E572-DC31-4CEC-8F64-65DFE1E5877F}" dt="2018-03-21T04:10:23.198" v="8280" actId="20577"/>
          <ac:spMkLst>
            <pc:docMk/>
            <pc:sldMk cId="627313075" sldId="393"/>
            <ac:spMk id="4" creationId="{00000000-0000-0000-0000-000000000000}"/>
          </ac:spMkLst>
        </pc:spChg>
        <pc:spChg chg="mod">
          <ac:chgData name="Vipul Sharma" userId="e33a17f42a17c5da" providerId="LiveId" clId="{F697E572-DC31-4CEC-8F64-65DFE1E5877F}" dt="2018-03-21T04:10:04.427" v="8256" actId="20577"/>
          <ac:spMkLst>
            <pc:docMk/>
            <pc:sldMk cId="627313075" sldId="393"/>
            <ac:spMk id="7" creationId="{00000000-0000-0000-0000-000000000000}"/>
          </ac:spMkLst>
        </pc:spChg>
      </pc:sldChg>
      <pc:sldChg chg="add del">
        <pc:chgData name="Vipul Sharma" userId="e33a17f42a17c5da" providerId="LiveId" clId="{F697E572-DC31-4CEC-8F64-65DFE1E5877F}" dt="2018-03-21T03:40:46.767" v="6738" actId="2696"/>
        <pc:sldMkLst>
          <pc:docMk/>
          <pc:sldMk cId="4003441308" sldId="393"/>
        </pc:sldMkLst>
      </pc:sldChg>
    </pc:docChg>
  </pc:docChgLst>
  <pc:docChgLst>
    <pc:chgData name="Guest User" providerId="Windows Live" clId="Web-{1FAE68EC-6480-4D1D-B7CD-FF6BC0F597FD}"/>
    <pc:docChg chg="modSld sldOrd">
      <pc:chgData name="Guest User" userId="" providerId="Windows Live" clId="Web-{1FAE68EC-6480-4D1D-B7CD-FF6BC0F597FD}" dt="2018-03-15T19:54:27.504" v="1670"/>
      <pc:docMkLst>
        <pc:docMk/>
      </pc:docMkLst>
      <pc:sldChg chg="modSp">
        <pc:chgData name="Guest User" userId="" providerId="Windows Live" clId="Web-{1FAE68EC-6480-4D1D-B7CD-FF6BC0F597FD}" dt="2018-03-15T19:32:43.101" v="749"/>
        <pc:sldMkLst>
          <pc:docMk/>
          <pc:sldMk cId="2218049895" sldId="329"/>
        </pc:sldMkLst>
        <pc:spChg chg="mod">
          <ac:chgData name="Guest User" userId="" providerId="Windows Live" clId="Web-{1FAE68EC-6480-4D1D-B7CD-FF6BC0F597FD}" dt="2018-03-15T19:32:43.101" v="749"/>
          <ac:spMkLst>
            <pc:docMk/>
            <pc:sldMk cId="2218049895" sldId="329"/>
            <ac:spMk id="14" creationId="{00000000-0000-0000-0000-000000000000}"/>
          </ac:spMkLst>
        </pc:spChg>
      </pc:sldChg>
      <pc:sldChg chg="modSp ord">
        <pc:chgData name="Guest User" userId="" providerId="Windows Live" clId="Web-{1FAE68EC-6480-4D1D-B7CD-FF6BC0F597FD}" dt="2018-03-15T19:54:27.504" v="1670"/>
        <pc:sldMkLst>
          <pc:docMk/>
          <pc:sldMk cId="262639621" sldId="384"/>
        </pc:sldMkLst>
        <pc:spChg chg="mod">
          <ac:chgData name="Guest User" userId="" providerId="Windows Live" clId="Web-{1FAE68EC-6480-4D1D-B7CD-FF6BC0F597FD}" dt="2018-03-15T19:39:16.497" v="1058"/>
          <ac:spMkLst>
            <pc:docMk/>
            <pc:sldMk cId="262639621" sldId="384"/>
            <ac:spMk id="10" creationId="{00000000-0000-0000-0000-000000000000}"/>
          </ac:spMkLst>
        </pc:spChg>
        <pc:spChg chg="mod">
          <ac:chgData name="Guest User" userId="" providerId="Windows Live" clId="Web-{1FAE68EC-6480-4D1D-B7CD-FF6BC0F597FD}" dt="2018-03-15T19:42:52.162" v="1404"/>
          <ac:spMkLst>
            <pc:docMk/>
            <pc:sldMk cId="262639621" sldId="384"/>
            <ac:spMk id="11" creationId="{00000000-0000-0000-0000-000000000000}"/>
          </ac:spMkLst>
        </pc:spChg>
        <pc:spChg chg="mod">
          <ac:chgData name="Guest User" userId="" providerId="Windows Live" clId="Web-{1FAE68EC-6480-4D1D-B7CD-FF6BC0F597FD}" dt="2018-03-15T19:38:01.405" v="888"/>
          <ac:spMkLst>
            <pc:docMk/>
            <pc:sldMk cId="262639621" sldId="384"/>
            <ac:spMk id="14" creationId="{00000000-0000-0000-0000-000000000000}"/>
          </ac:spMkLst>
        </pc:spChg>
        <pc:spChg chg="mod">
          <ac:chgData name="Guest User" userId="" providerId="Windows Live" clId="Web-{1FAE68EC-6480-4D1D-B7CD-FF6BC0F597FD}" dt="2018-03-15T19:53:59.706" v="1668"/>
          <ac:spMkLst>
            <pc:docMk/>
            <pc:sldMk cId="262639621" sldId="384"/>
            <ac:spMk id="1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3/31/2018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3/31/2018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687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3/31/2018 10:44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30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E2809DA8-614E-48CE-9138-64D8DCC622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24" y="4585420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Black Caps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939" y="3724674"/>
            <a:ext cx="9990609" cy="75713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Smart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India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Hackathon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- 2018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87771" y="468739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ED81F-735E-ED45-BD94-AABC5C9A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2" y="2567613"/>
            <a:ext cx="8804365" cy="1311128"/>
          </a:xfrm>
        </p:spPr>
        <p:txBody>
          <a:bodyPr/>
          <a:lstStyle/>
          <a:p>
            <a:r>
              <a:rPr lang="en-IN" dirty="0"/>
              <a:t>SMART 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811469"/>
            <a:ext cx="3714704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“Chill”</a:t>
            </a:r>
          </a:p>
          <a:p>
            <a:pPr lvl="1"/>
            <a:r>
              <a:rPr lang="en-US" sz="3000" dirty="0"/>
              <a:t>Feel at Home.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811470"/>
            <a:ext cx="3840480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“Ride”</a:t>
            </a:r>
          </a:p>
          <a:p>
            <a:pPr lvl="1"/>
            <a:r>
              <a:rPr lang="en-US" sz="3000" dirty="0"/>
              <a:t>Get your Taxi.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811469"/>
            <a:ext cx="3773077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“Bye”</a:t>
            </a:r>
          </a:p>
          <a:p>
            <a:pPr lvl="1"/>
            <a:r>
              <a:rPr lang="en-US" sz="3000" dirty="0"/>
              <a:t>…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04800" y="74141"/>
            <a:ext cx="2375877" cy="97872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507831"/>
          </a:xfrm>
        </p:spPr>
        <p:txBody>
          <a:bodyPr/>
          <a:lstStyle/>
          <a:p>
            <a:r>
              <a:rPr lang="en-US" sz="3000" dirty="0"/>
              <a:t>After getting off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47687" y="6492875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08362" y="5335071"/>
            <a:ext cx="8097838" cy="369332"/>
          </a:xfrm>
        </p:spPr>
        <p:txBody>
          <a:bodyPr/>
          <a:lstStyle/>
          <a:p>
            <a:r>
              <a:rPr lang="en-US" dirty="0"/>
              <a:t>—HELEN KELLER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2884235"/>
            <a:ext cx="11658600" cy="1089529"/>
          </a:xfrm>
        </p:spPr>
        <p:txBody>
          <a:bodyPr/>
          <a:lstStyle/>
          <a:p>
            <a:r>
              <a:rPr lang="en-US" dirty="0"/>
              <a:t>ALONE WE CAN DO SO LITTLE,</a:t>
            </a:r>
          </a:p>
          <a:p>
            <a:r>
              <a:rPr lang="en-US" dirty="0"/>
              <a:t>TOGETHER WE CAN DO SO MUCH.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5C5E7-4234-4E88-9313-907C94BAD434}"/>
              </a:ext>
            </a:extLst>
          </p:cNvPr>
          <p:cNvSpPr/>
          <p:nvPr/>
        </p:nvSpPr>
        <p:spPr>
          <a:xfrm>
            <a:off x="5143500" y="438150"/>
            <a:ext cx="19431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E5464-239C-4A9B-A02A-D9E1076DB4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07" y="742793"/>
            <a:ext cx="171529" cy="343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ECBD5D-BD66-4A31-9174-EB9235AC1B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28" y="742792"/>
            <a:ext cx="171529" cy="3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32878 0.0886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44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33763 0.0886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88" y="442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811469"/>
            <a:ext cx="3714704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“Chill”</a:t>
            </a:r>
          </a:p>
          <a:p>
            <a:pPr lvl="1"/>
            <a:r>
              <a:rPr lang="en-US" sz="3000" dirty="0"/>
              <a:t>Feel at Home.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811470"/>
            <a:ext cx="3840480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“Ride”</a:t>
            </a:r>
          </a:p>
          <a:p>
            <a:pPr lvl="1"/>
            <a:r>
              <a:rPr lang="en-US" sz="3000" dirty="0"/>
              <a:t>Get your Taxi.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811469"/>
            <a:ext cx="3773077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“Bye”</a:t>
            </a:r>
          </a:p>
          <a:p>
            <a:pPr lvl="1"/>
            <a:r>
              <a:rPr lang="en-US" sz="3000" dirty="0"/>
              <a:t>…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04800" y="259492"/>
            <a:ext cx="2375877" cy="535531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Family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507831"/>
          </a:xfrm>
        </p:spPr>
        <p:txBody>
          <a:bodyPr/>
          <a:lstStyle/>
          <a:p>
            <a:r>
              <a:rPr lang="en-US" sz="3000" dirty="0"/>
              <a:t>After getting off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84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5797" y="3116179"/>
            <a:ext cx="11660405" cy="625641"/>
          </a:xfrm>
        </p:spPr>
        <p:txBody>
          <a:bodyPr/>
          <a:lstStyle/>
          <a:p>
            <a:r>
              <a:rPr lang="en-US" sz="3600" dirty="0"/>
              <a:t>SMART  AND  PROFESSIONAL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349369" y="546848"/>
            <a:ext cx="3493264" cy="784830"/>
          </a:xfrm>
        </p:spPr>
        <p:txBody>
          <a:bodyPr/>
          <a:lstStyle/>
          <a:p>
            <a:r>
              <a:rPr lang="en-US" sz="5000" dirty="0"/>
              <a:t>STRENGTH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B889-8407-4472-B6EC-DAC59EC0CB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602" y="4206239"/>
            <a:ext cx="11658600" cy="2267287"/>
          </a:xfrm>
        </p:spPr>
        <p:txBody>
          <a:bodyPr/>
          <a:lstStyle/>
          <a:p>
            <a:pPr algn="l"/>
            <a:r>
              <a:rPr lang="en-US" dirty="0"/>
              <a:t>Solution to all the problems</a:t>
            </a:r>
          </a:p>
          <a:p>
            <a:pPr marL="457200" indent="-457200" algn="l">
              <a:buAutoNum type="arabicPeriod"/>
            </a:pPr>
            <a:r>
              <a:rPr lang="en-US" dirty="0"/>
              <a:t>Gain passengers trust and increase tourism</a:t>
            </a:r>
          </a:p>
          <a:p>
            <a:pPr marL="457200" indent="-457200" algn="l">
              <a:buAutoNum type="arabicPeriod"/>
            </a:pPr>
            <a:r>
              <a:rPr lang="en-US" dirty="0"/>
              <a:t>General ticket booking</a:t>
            </a:r>
          </a:p>
          <a:p>
            <a:pPr marL="457200" indent="-457200" algn="l">
              <a:buAutoNum type="arabicPeriod"/>
            </a:pPr>
            <a:r>
              <a:rPr lang="en-US" dirty="0"/>
              <a:t>Secondary revenue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6" y="3116179"/>
            <a:ext cx="11660405" cy="625641"/>
          </a:xfrm>
        </p:spPr>
        <p:txBody>
          <a:bodyPr/>
          <a:lstStyle/>
          <a:p>
            <a:r>
              <a:rPr lang="en-US" sz="3600" dirty="0"/>
              <a:t>STEP  TOWARDS  PERFECTION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4801" y="4206240"/>
            <a:ext cx="11658600" cy="1806648"/>
          </a:xfrm>
        </p:spPr>
        <p:txBody>
          <a:bodyPr/>
          <a:lstStyle/>
          <a:p>
            <a:pPr algn="l"/>
            <a:r>
              <a:rPr lang="en-US" dirty="0"/>
              <a:t>Solution to all the problems</a:t>
            </a:r>
          </a:p>
          <a:p>
            <a:pPr marL="457200" indent="-457200" algn="l">
              <a:buAutoNum type="arabicPeriod"/>
            </a:pPr>
            <a:r>
              <a:rPr lang="en-US" dirty="0"/>
              <a:t>Scope of complete automation of the system</a:t>
            </a:r>
          </a:p>
          <a:p>
            <a:pPr marL="457200" indent="-457200" algn="l">
              <a:buAutoNum type="arabicPeriod"/>
            </a:pPr>
            <a:r>
              <a:rPr lang="en-US" dirty="0"/>
              <a:t>General ticket booking</a:t>
            </a:r>
          </a:p>
          <a:p>
            <a:pPr marL="457200" indent="-457200" algn="l">
              <a:buAutoNum type="arabicPeriod"/>
            </a:pPr>
            <a:r>
              <a:rPr lang="en-US" dirty="0"/>
              <a:t>Secondary revenue model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205099" y="616098"/>
            <a:ext cx="3781805" cy="646331"/>
          </a:xfrm>
        </p:spPr>
        <p:txBody>
          <a:bodyPr/>
          <a:lstStyle/>
          <a:p>
            <a:r>
              <a:rPr lang="en-US" sz="4000" dirty="0"/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165277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2939635"/>
            <a:ext cx="11887200" cy="978729"/>
          </a:xfrm>
        </p:spPr>
        <p:txBody>
          <a:bodyPr/>
          <a:lstStyle/>
          <a:p>
            <a:r>
              <a:rPr lang="en-US" sz="3200" b="1" dirty="0"/>
              <a:t>“</a:t>
            </a:r>
            <a:r>
              <a:rPr lang="en-US" sz="3200" dirty="0"/>
              <a:t>THE INDIAN RAILWAYS WILL BECOME THE GROWTH ENGINE OF NATION’S </a:t>
            </a:r>
            <a:r>
              <a:rPr lang="en-US" sz="3200" b="1" dirty="0"/>
              <a:t>‘VIKASH YATRA’</a:t>
            </a:r>
            <a:r>
              <a:rPr lang="en-US" sz="3200" dirty="0"/>
              <a:t>”.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/>
              <a:t>—NARENDRA MODI, PRIME MINISTER OF INDIA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2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A54E1-0810-44CE-89E5-5D110F1E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r="5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095F8-C996-44AC-8D7F-25EFEFD122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6BC8A-7647-48A3-92FB-BCE18044F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 b="7695"/>
          <a:stretch/>
        </p:blipFill>
        <p:spPr>
          <a:xfrm>
            <a:off x="12192000" y="0"/>
            <a:ext cx="1219199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F7A5D6-272E-4E8A-B022-DFB2F0A9CB78}"/>
              </a:ext>
            </a:extLst>
          </p:cNvPr>
          <p:cNvSpPr/>
          <p:nvPr/>
        </p:nvSpPr>
        <p:spPr>
          <a:xfrm>
            <a:off x="1219200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19939" y="2240230"/>
            <a:ext cx="9107555" cy="2308324"/>
          </a:xfrm>
        </p:spPr>
        <p:txBody>
          <a:bodyPr/>
          <a:lstStyle/>
          <a:p>
            <a:r>
              <a:rPr lang="en-US" dirty="0"/>
              <a:t>HAVE AN AWESOME DAY!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5215104" y="4417067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801" y="2804249"/>
            <a:ext cx="11660405" cy="820165"/>
          </a:xfrm>
        </p:spPr>
        <p:txBody>
          <a:bodyPr/>
          <a:lstStyle/>
          <a:p>
            <a:r>
              <a:rPr lang="en-US" sz="3600" dirty="0"/>
              <a:t>SMART  INDIA  WANTS  A  SMART  RAIL</a:t>
            </a:r>
            <a:br>
              <a:rPr lang="en-US" sz="3600" dirty="0"/>
            </a:b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Railway has a lot to offer, but still struggling to deliver at its full potential.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006429"/>
          </a:xfrm>
        </p:spPr>
        <p:txBody>
          <a:bodyPr/>
          <a:lstStyle/>
          <a:p>
            <a:r>
              <a:rPr lang="en-US" sz="6600" dirty="0">
                <a:solidFill>
                  <a:srgbClr val="FFC000"/>
                </a:solidFill>
              </a:rPr>
              <a:t>WHY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6606" y="4229584"/>
            <a:ext cx="11658600" cy="20108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Traditional and Outdated Approach</a:t>
            </a:r>
          </a:p>
          <a:p>
            <a:pPr>
              <a:lnSpc>
                <a:spcPct val="150000"/>
              </a:lnSpc>
            </a:pPr>
            <a:r>
              <a:rPr lang="en-US" dirty="0"/>
              <a:t>Huge Information Gap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an Integrated Service Platform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816442" y="1007413"/>
            <a:ext cx="633508" cy="1200329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28758" y="3429000"/>
            <a:ext cx="4437511" cy="978729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r>
              <a:rPr lang="en-US" sz="3200" dirty="0">
                <a:latin typeface="Segoe UI Light" panose="020B0502040204020203" pitchFamily="34" charset="0"/>
                <a:ea typeface="Adobe Fangsong Std R" panose="02020400000000000000" pitchFamily="18" charset="-128"/>
                <a:cs typeface="Segoe UI Light" panose="020B0502040204020203" pitchFamily="34" charset="0"/>
              </a:rPr>
              <a:t>WE  WANT  TO  POWER THE  ENGINE  OF  INDIA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996830" y="1503443"/>
            <a:ext cx="5671764" cy="397032"/>
          </a:xfrm>
        </p:spPr>
        <p:txBody>
          <a:bodyPr/>
          <a:lstStyle/>
          <a:p>
            <a:r>
              <a:rPr lang="en-US" dirty="0"/>
              <a:t>Digitizing Railway Services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161294"/>
            <a:ext cx="4083304" cy="1024896"/>
          </a:xfrm>
        </p:spPr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  <a:latin typeface="+mn-lt"/>
              </a:rPr>
              <a:t>OUR  AIM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29325" y="2770658"/>
            <a:ext cx="5671764" cy="397032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>
                <a:cs typeface="Segoe UI"/>
              </a:rPr>
              <a:t>Bridging information gap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29325" y="5305088"/>
            <a:ext cx="5671764" cy="397032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>
                <a:cs typeface="Segoe UI"/>
              </a:rPr>
              <a:t>Self-evolving Community Framework 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6F89163F-EDCC-430D-9E17-DCF647A5BE2B}"/>
              </a:ext>
            </a:extLst>
          </p:cNvPr>
          <p:cNvSpPr txBox="1">
            <a:spLocks/>
          </p:cNvSpPr>
          <p:nvPr/>
        </p:nvSpPr>
        <p:spPr>
          <a:xfrm>
            <a:off x="6029325" y="4037873"/>
            <a:ext cx="5671764" cy="3970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Segoe UI"/>
              </a:rPr>
              <a:t>Virtual Guide of the passengers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-1.85185E-6 L -8.33333E-7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1006429"/>
          </a:xfrm>
        </p:spPr>
        <p:txBody>
          <a:bodyPr/>
          <a:lstStyle/>
          <a:p>
            <a:r>
              <a:rPr lang="en-US" sz="6600" dirty="0">
                <a:solidFill>
                  <a:srgbClr val="FFC000"/>
                </a:solidFill>
              </a:rPr>
              <a:t>HOW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816445" y="1007413"/>
            <a:ext cx="633508" cy="1200329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F4690-0695-42E4-8C9F-602C0E9CDAFD}"/>
              </a:ext>
            </a:extLst>
          </p:cNvPr>
          <p:cNvSpPr txBox="1"/>
          <p:nvPr/>
        </p:nvSpPr>
        <p:spPr>
          <a:xfrm>
            <a:off x="1110048" y="2544359"/>
            <a:ext cx="9971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 YOU  BOARD</a:t>
            </a:r>
          </a:p>
          <a:p>
            <a:pPr marL="742950" indent="-742950" algn="ctr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 JOURNEY</a:t>
            </a:r>
          </a:p>
          <a:p>
            <a:pPr marL="742950" indent="-742950" algn="ctr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 DEBOARDING </a:t>
            </a:r>
          </a:p>
        </p:txBody>
      </p:sp>
    </p:spTree>
    <p:extLst>
      <p:ext uri="{BB962C8B-B14F-4D97-AF65-F5344CB8AC3E}">
        <p14:creationId xmlns:p14="http://schemas.microsoft.com/office/powerpoint/2010/main" val="67683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811469"/>
            <a:ext cx="3714704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“Get”</a:t>
            </a:r>
          </a:p>
          <a:p>
            <a:pPr lvl="1"/>
            <a:r>
              <a:rPr lang="en-US" sz="3000" dirty="0"/>
              <a:t>Plan your journey.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811470"/>
            <a:ext cx="3840480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“Set”</a:t>
            </a:r>
          </a:p>
          <a:p>
            <a:pPr lvl="1"/>
            <a:r>
              <a:rPr lang="en-US" sz="3000" dirty="0"/>
              <a:t>Visit Railway Station.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811469"/>
            <a:ext cx="3773077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“Go”</a:t>
            </a:r>
          </a:p>
          <a:p>
            <a:pPr lvl="1"/>
            <a:r>
              <a:rPr lang="en-US" sz="3000" dirty="0"/>
              <a:t>Board your Train.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04800" y="49427"/>
            <a:ext cx="2375877" cy="978729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The Beginning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507831"/>
          </a:xfrm>
        </p:spPr>
        <p:txBody>
          <a:bodyPr/>
          <a:lstStyle/>
          <a:p>
            <a:r>
              <a:rPr lang="en-US" sz="3000" dirty="0"/>
              <a:t>Before your 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438C31B-2D90-4072-B244-C7F8181B94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7" r="20587"/>
          <a:stretch>
            <a:fillRect/>
          </a:stretch>
        </p:blipFill>
        <p:spPr>
          <a:xfrm>
            <a:off x="6162608" y="-6038"/>
            <a:ext cx="6062696" cy="68561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GET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404208" y="1606808"/>
            <a:ext cx="5320921" cy="4832092"/>
          </a:xfrm>
        </p:spPr>
        <p:txBody>
          <a:bodyPr/>
          <a:lstStyle/>
          <a:p>
            <a:r>
              <a:rPr lang="en-US" sz="4000" dirty="0"/>
              <a:t>Plan your journey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Learn from other’s experience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your past preferences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Predicting Algorithms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Railway Special</a:t>
            </a:r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438C31B-2D90-4072-B244-C7F8181B94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7" r="20587"/>
          <a:stretch>
            <a:fillRect/>
          </a:stretch>
        </p:blipFill>
        <p:spPr>
          <a:xfrm>
            <a:off x="6162608" y="-6038"/>
            <a:ext cx="6062696" cy="68561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404200" y="1606808"/>
            <a:ext cx="5320938" cy="4832092"/>
          </a:xfrm>
        </p:spPr>
        <p:txBody>
          <a:bodyPr/>
          <a:lstStyle/>
          <a:p>
            <a:r>
              <a:rPr lang="en-US" sz="4000" dirty="0"/>
              <a:t>Visit Railway Station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Digital Enquiry Window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Digital Announcements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Station Mapping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Digital Safai</a:t>
            </a:r>
          </a:p>
        </p:txBody>
      </p:sp>
    </p:spTree>
    <p:extLst>
      <p:ext uri="{BB962C8B-B14F-4D97-AF65-F5344CB8AC3E}">
        <p14:creationId xmlns:p14="http://schemas.microsoft.com/office/powerpoint/2010/main" val="297836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438C31B-2D90-4072-B244-C7F8181B94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7" r="20587"/>
          <a:stretch>
            <a:fillRect/>
          </a:stretch>
        </p:blipFill>
        <p:spPr>
          <a:xfrm>
            <a:off x="6162608" y="-6038"/>
            <a:ext cx="6062696" cy="68561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397582" y="1606808"/>
            <a:ext cx="5334174" cy="4832092"/>
          </a:xfrm>
        </p:spPr>
        <p:txBody>
          <a:bodyPr/>
          <a:lstStyle/>
          <a:p>
            <a:r>
              <a:rPr lang="en-US" sz="4000" dirty="0"/>
              <a:t>Board your Train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Digital Coolie Booking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Navigate to your seat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Get the doors open</a:t>
            </a:r>
          </a:p>
          <a:p>
            <a:pPr marL="457200" lvl="2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SOS</a:t>
            </a:r>
          </a:p>
        </p:txBody>
      </p:sp>
    </p:spTree>
    <p:extLst>
      <p:ext uri="{BB962C8B-B14F-4D97-AF65-F5344CB8AC3E}">
        <p14:creationId xmlns:p14="http://schemas.microsoft.com/office/powerpoint/2010/main" val="36906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811469"/>
            <a:ext cx="3714704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“Comfort”</a:t>
            </a:r>
          </a:p>
          <a:p>
            <a:pPr lvl="1"/>
            <a:r>
              <a:rPr lang="en-US" sz="3000" dirty="0"/>
              <a:t>House on the move.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811470"/>
            <a:ext cx="3840480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“Communicate”</a:t>
            </a:r>
          </a:p>
          <a:p>
            <a:pPr lvl="1"/>
            <a:r>
              <a:rPr lang="en-US" sz="3000" dirty="0"/>
              <a:t>Get curious.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811469"/>
            <a:ext cx="3773077" cy="127624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“Care”</a:t>
            </a:r>
          </a:p>
          <a:p>
            <a:pPr lvl="1"/>
            <a:r>
              <a:rPr lang="en-US" sz="3000" dirty="0"/>
              <a:t>Railway at its best.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3 C’s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507831"/>
          </a:xfrm>
        </p:spPr>
        <p:txBody>
          <a:bodyPr/>
          <a:lstStyle/>
          <a:p>
            <a:r>
              <a:rPr lang="en-US" sz="3000" dirty="0"/>
              <a:t>During Journey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1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2927</TotalTime>
  <Words>431</Words>
  <Application>Microsoft Office PowerPoint</Application>
  <PresentationFormat>Widescreen</PresentationFormat>
  <Paragraphs>116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Adobe Fangsong Std R</vt:lpstr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SMART RAIL</vt:lpstr>
      <vt:lpstr>SMART  INDIA  WANTS  A  SMART  RAIL Railway has a lot to offer, but still struggling to deliver at its full potential.</vt:lpstr>
      <vt:lpstr>OUR  AIM</vt:lpstr>
      <vt:lpstr>PowerPoint Presentation</vt:lpstr>
      <vt:lpstr>The Beginning</vt:lpstr>
      <vt:lpstr>PowerPoint Presentation</vt:lpstr>
      <vt:lpstr>PowerPoint Presentation</vt:lpstr>
      <vt:lpstr>PowerPoint Presentation</vt:lpstr>
      <vt:lpstr>3 C’s</vt:lpstr>
      <vt:lpstr>The Conclusion</vt:lpstr>
      <vt:lpstr>PowerPoint Presentation</vt:lpstr>
      <vt:lpstr>Family First</vt:lpstr>
      <vt:lpstr>SMART  AND  PROFESSIONAL</vt:lpstr>
      <vt:lpstr>STEP  TOWARDS  PERFECTION</vt:lpstr>
      <vt:lpstr>PowerPoint Presentation</vt:lpstr>
      <vt:lpstr>HAVE AN AWESOME DAY!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CAPS</dc:title>
  <dc:subject/>
  <dc:creator>Vipul Sharma</dc:creator>
  <cp:keywords/>
  <dc:description/>
  <cp:lastModifiedBy>Vipul Sharma</cp:lastModifiedBy>
  <cp:revision>151</cp:revision>
  <dcterms:created xsi:type="dcterms:W3CDTF">2018-03-15T17:33:57Z</dcterms:created>
  <dcterms:modified xsi:type="dcterms:W3CDTF">2018-03-31T05:17:57Z</dcterms:modified>
  <cp:category/>
</cp:coreProperties>
</file>