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7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8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5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7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6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7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97155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7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5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2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1048581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IN" sz="1800"/>
          </a:p>
        </p:txBody>
      </p:sp>
      <p:pic>
        <p:nvPicPr>
          <p:cNvPr id="2097152" name="Picture 7"/>
          <p:cNvPicPr>
            <a:picLocks noChangeAspect="1"/>
          </p:cNvPicPr>
          <p:nvPr/>
        </p:nvPicPr>
        <p:blipFill rotWithShape="1">
          <a:blip r:embed="rId13"/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47392/IRJAEM.2024.022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Online Chatbot based ticketing system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97505" y="1837435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 8IST-1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324100"/>
          <a:ext cx="5418675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677700" y="2446995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IN" sz="17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</a:t>
            </a:r>
            <a:r>
              <a:rPr lang="en-IN" sz="17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Pallavi R</a:t>
            </a:r>
            <a:endParaRPr lang="en-IN" sz="17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IN" sz="17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HOD</a:t>
            </a:r>
            <a:endParaRPr lang="en-US" sz="17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Engineering,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University.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18868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PIP4004 University Project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Review - 4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650771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Information Science and Technology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HoD: </a:t>
            </a: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Pallavi R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Srinivas Mishra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Sampath A K 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A1127A-84A4-6D28-567C-2F9F6924F55B}"/>
              </a:ext>
            </a:extLst>
          </p:cNvPr>
          <p:cNvGraphicFramePr>
            <a:graphicFrameLocks noGrp="1"/>
          </p:cNvGraphicFramePr>
          <p:nvPr/>
        </p:nvGraphicFramePr>
        <p:xfrm>
          <a:off x="197505" y="2242515"/>
          <a:ext cx="6608648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304324">
                  <a:extLst>
                    <a:ext uri="{9D8B030D-6E8A-4147-A177-3AD203B41FA5}">
                      <a16:colId xmlns:a16="http://schemas.microsoft.com/office/drawing/2014/main" val="2208484291"/>
                    </a:ext>
                  </a:extLst>
                </a:gridCol>
                <a:gridCol w="3304324">
                  <a:extLst>
                    <a:ext uri="{9D8B030D-6E8A-4147-A177-3AD203B41FA5}">
                      <a16:colId xmlns:a16="http://schemas.microsoft.com/office/drawing/2014/main" val="1174226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38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Chirag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0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Rakesh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8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Sameer Basha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20221LIT0002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05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Arsalan Ali Khan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97365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2392" y="279919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of Problem Statement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BB03AE-61D6-C6C6-92AB-E1B259CE4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22" y="920620"/>
            <a:ext cx="10440955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 for High Volumes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Infrastructure that can handle large amounts of data or requests without performance issues.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Support Optimization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 for faster and more personalized customer service solutions (e.g., chatbots, AI support).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Tools to reduce response times and improve customer satisfaction.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Efficiency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solution that reduces operational costs while maintaining high service quality.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and resource optimization to achieve cost-effectiveness.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and Analytics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Systems to gather, store, and analyze customer interactions, trends, and feedback.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Actionable insights for decision-making, forecasting, and performance monitoring.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Accessibility and Inclusivity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Adherence to accessibility standards to make the solution usable for everyone, including individuals with disabilities.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 design for diverse audiences.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 Reduction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validation mechanisms, automation, and consistent workflows to minimize human errors.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or tools to ensure accuracy in data and service delivery.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tickets seamlessly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a chatbot available on websites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instant responses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FAQs about museum hours, ticket prices, ongoing exhibitions, and guided tours.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secure online payments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multiple payment gateways while ensuring data privacy.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personalized recommendations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visitor preferences and history.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dependency on human staff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minimizing workload and operational costs for museums.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Research &amp; Requirement Analysis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Conduct surveys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ticketing systems to identify challenges.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Gather user requirements for chatbot interaction, payment processing, and museum management.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System Design &amp; Architecture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system architecture, including chatbot AI, database, and payment gateway integration.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user flow for seamless interaction and ticket booking.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technologies such as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 (Flask/Django), React.js, and MySQL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Chatbot Development &amp; Integration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an AI-powered chatbot to handle ticket booking, FAQs, and real-time assistance.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user-friendly interactions.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museum ticketing databases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secure transactions.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Testing &amp; Validation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chatbot responses and booking functionality.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Conduct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 (UAT)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real museum visitors.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compliance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 protection (GDPR, encryption).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Deployment &amp; Maintenance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 the chatbot on cloud platforms (AWS/Google Cloud).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 chatbot performance and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AI responses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updates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visitor feedback and system analytics.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Gantt Chart</a:t>
            </a:r>
            <a:endParaRPr lang="en-GB" dirty="0"/>
          </a:p>
        </p:txBody>
      </p:sp>
      <p:pic>
        <p:nvPicPr>
          <p:cNvPr id="2097154" name="Content Placeholder 3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1326229"/>
            <a:ext cx="9720250" cy="431373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&amp; Automated Ticket Booking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Instant ticket purchases via chatbot, reducing wait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times,Secure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payments with multiple payment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options,QR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e-tickets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contactless entry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convenience.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&amp; Workforce Optimization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workload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lowering operational costs.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customer 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minimizing human intervention.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ticketing and visitor management.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chatbot-based ticketing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museums presents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smart, efficient, and user-friendly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 to modernize visitor management. By integrating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ticket booking, secure payment processing, and real-time customer support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system ensures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and convenient experience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visitors.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effectively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wait times, enhances accessibility with multilingual support, and optimizes museum operations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minimizing manual efforts. The chatbot’s ability to provide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visitor interests further improves engagement and satisfaction.</a:t>
            </a:r>
          </a:p>
          <a:p>
            <a:pPr marL="0" indent="0">
              <a:buNone/>
            </a:pPr>
            <a:endParaRPr lang="en-GB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ISSN: 2321-9653; IC Value: 45.98; SJ Impact Factor: 7.538 Volume 12 Issue X Oct 2024- Available at www.ijraset.com 791 ©IJRASET: All Rights are Reserved | SJ Impact Factor 7.538 | ISRA Journal Impact Factor 7.894 | Chat-Bot Based Ticketing System Using </a:t>
            </a:r>
            <a:r>
              <a:rPr lang="en-IN" sz="1400" dirty="0" err="1"/>
              <a:t>Dialogflow</a:t>
            </a:r>
            <a:r>
              <a:rPr lang="en-IN" sz="1400" dirty="0"/>
              <a:t> and Llama LLM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400" dirty="0"/>
              <a:t>Toward human-level performance with end-to-end, transaction-based dialog systems Bill Byrne*, Karthik Krishnamoorthi*, Saravanan Ganesh*, Mihir Sanjay Kale Google, Mountain View, CA </a:t>
            </a:r>
            <a:r>
              <a:rPr lang="en-IN" sz="1400" dirty="0" err="1"/>
              <a:t>billb,krishnamoorthi,srrvnn,mihirkale@google.com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https://doi.org/10.47392/IRJAEM.2024.0221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/>
              <a:t>Application of Chatbots and Virtual Assistants in Ticket Booking System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400" dirty="0"/>
              <a:t>Source - Online Chatbot Based Ticketing System Priya Kumari, Shruti Kumari, Simran Jaiswal, Siddhant Chaturvedi, Sahil Kumar Jha, Pratham Chaturvedi Oriental Institute of Science &amp; Technology, Bhopal (MP), India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chatbot-based ticketing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enables visitors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tickets, make secure payments, and receive instant assistance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a conversational interface. The chatbot will be accessible via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ease of use.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Impacting the visitor experience. With advancements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and chatbot technology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museums can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digitally transform their ticketing 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efficiency and accessibility.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this chatbot-based solution, museums can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 ticketing operations, improve customer engagement, and create a smarter, more convenient experience for visitors worldwide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812800" y="1013460"/>
            <a:ext cx="10668000" cy="48310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Chatbots and Virtual Assistants in Ticket Booking System 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Guravana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Bhavani Shankar, Mr.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Nunna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Suresh, Dr. T. Vara Lakshmi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Research indicates that AI-powered chatbots and virtual assistants enhance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museum ticketing systems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automating bookings, providing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support.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IRJAEM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Chatbots in Museums: Is Visitor Experience Measured?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Kamila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Štekerová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Chatbots enhance museum interactivity by integrating AI, gamification, and augmented reality, evolving from virtual guides to intelligent conversational partners. Future development focuses on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emotion-aware interactions, accessibility, data security, and seamless visitor integration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Sciendo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Integration in Ticketing Systems: Transforming Museum Ticketing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proposes the use of AI-based chatbots to streamline customer service in museum ticketing systems, enhancing visitor engagement and operational efficiency.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IJRAR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Implementing an AI Chatbot Platform for Museums"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discusses the development of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MuBot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,' a chatbot platform designed to offer interactive and human-centered storytelling in museum environments.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Adoption in travel and tourism services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Khan Zainab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Irfan,Prof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Dr.Kirti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Muley.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chatbot is a tool that facilitates the provision of answers to (frequently asked) questions and stimulates user action. Source: IJCRT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Analysis of Customer Service Chatbots: Efficiency, Usability and Application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Kefaiat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Lamia Ehsani,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Ehsanur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 Rhythm, Md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Kabir Mehedi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Annajiat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Alim Rasel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systematic review of the use of chatbots in customer service, highlighting their effectiveness in automating ticket resolution and improving customer satisfaction.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ResearchGate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Art Museum Experience with a Chatbot Tour Guide"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explores the implementation of a chatbot tour guide aimed at improving visitor engagement and learning in art museums.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Source:KTH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Existing method Drawback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290AE-93D3-F081-F8D7-880E144131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75766"/>
            <a:ext cx="1045464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Limitations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Some chatbots rely on predefined rules and cannot handle complex or unexpected user queries effectively.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Issues: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chatbots are not designed with a deep understanding of visitor behavior, leading to a lack of engagement.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Visitors may find chatbots impersonal, especially older generations who are less familiar with AI interactions.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chatbot fails to provide helpful responses, visitors may abandon it quickly, leading to low adoption rates.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 Concerns: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Visitors may be hesitant to share personal information, such as payment details for ticketing, due to data security concerns.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Chatbots integrated into social media platforms (e.g., Facebook Messenger) may face privacy challenges related to data sharing.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consists of the following components: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on museum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text-based interactions.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Ticketing System Integration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with the museum’s ticketing software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seat availability, pricing, and booking confirmation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gateway integration.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Personalization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AI to recommend tickets, discounts, and exhibits based on visitor preferences.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visitor history for repeat customers to offer faster booking.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Data Privacy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encryption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secure payment transactions.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Diagram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D3C333-CD19-AEE9-B626-28B12BBC9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233488"/>
            <a:ext cx="101727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GB" dirty="0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812800" y="1082041"/>
            <a:ext cx="10668000" cy="4952997"/>
          </a:xfrm>
        </p:spPr>
        <p:txBody>
          <a:bodyPr>
            <a:no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Module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Manages visitor interactions via text, voice, and multimedia interfaces.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Ticketing &amp; Reservation Module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Facilitates real-time ticket booking, payments, and QR code generation.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&amp; Recommendation Module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Purpose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Enhances visitor experience by suggesting events, exhibits, and discounts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Privacy Module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Purpose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secure transactions, data protection, and compliance with privacy laws.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&amp; API Module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Connects chatbot with third-party systems and museum infrastructure.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/>
              <a:t>Requriments 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762000" y="952501"/>
            <a:ext cx="10668000" cy="49529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React.js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building a user-friendly interface with accessibility and multilingual support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Node.js (Express)/python(Django)/java 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handling business logic, data processing, and scalability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&amp; DevOps: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AWS/Microsoft Azure/GitHub actions &amp; Jenkins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scalability, cost-effectiveness, and efficient handling of high volumes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and AI/ML: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human error and improve customer support with AI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PostgreSQL / MySQL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storing customer data, analytics, and multilingual content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warehousing/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Tools(Power BI)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insights and reporting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5238</TotalTime>
  <Words>1714</Words>
  <Application>Microsoft Office PowerPoint</Application>
  <PresentationFormat>Widescreen</PresentationFormat>
  <Paragraphs>146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Times New Roman</vt:lpstr>
      <vt:lpstr>Verdana</vt:lpstr>
      <vt:lpstr>Bioinformatics</vt:lpstr>
      <vt:lpstr>Online Chatbot based ticketing system</vt:lpstr>
      <vt:lpstr>Introduction</vt:lpstr>
      <vt:lpstr>Literature Review</vt:lpstr>
      <vt:lpstr>Literature Review</vt:lpstr>
      <vt:lpstr>Existing method Drawback</vt:lpstr>
      <vt:lpstr>Proposed Method</vt:lpstr>
      <vt:lpstr>Architecture Diagram</vt:lpstr>
      <vt:lpstr>Modules</vt:lpstr>
      <vt:lpstr>Requriments </vt:lpstr>
      <vt:lpstr>PowerPoint Presentation</vt:lpstr>
      <vt:lpstr>Objectives</vt:lpstr>
      <vt:lpstr>Methodology</vt:lpstr>
      <vt:lpstr>Methodology</vt:lpstr>
      <vt:lpstr>Gantt Chart</vt:lpstr>
      <vt:lpstr>Expected Outcomes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Chirag K</cp:lastModifiedBy>
  <cp:revision>20</cp:revision>
  <dcterms:created xsi:type="dcterms:W3CDTF">2023-03-15T16:26:00Z</dcterms:created>
  <dcterms:modified xsi:type="dcterms:W3CDTF">2025-05-14T05:08:12Z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C25E8C025D234853949120FDDDEF019F_12</vt:lpwstr>
  </property>
  <property fmtid="{D5CDD505-2E9C-101B-9397-08002B2CF9AE}" pid="3" name="KSOProductBuildVer">
    <vt:lpwstr>1033-12.2.0.18586</vt:lpwstr>
  </property>
</Properties>
</file>