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4632" y="-3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C918-E48E-61AD-0CA4-B385F1E23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26D61-18A3-372D-5D03-CD8F780D9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C8AA3-CB1A-0FEF-5261-4DB2DD93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C2DC-DE8D-4070-AB1A-557BE78AB78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F8C7-9631-1283-8760-6B3187F5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6FA1-AD4D-F82D-5D2F-7EB4EB72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5594-74E9-4656-8D57-DFE96ED1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0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430B-6FB6-0008-5406-3B0E07C1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CCF95-D61E-4E5B-8EC9-D27CD9BBF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4D895-7385-F9DE-E262-DBB684F3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C2DC-DE8D-4070-AB1A-557BE78AB78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31463-CFE7-C6F6-B57B-11B7B28B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5A9C0-CE89-9646-F7DF-835E93B5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5594-74E9-4656-8D57-DFE96ED1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5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CE03C-5D89-4341-73DC-49D130E1B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9EFA6-401F-D715-1975-8800DB3DD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129E4-220E-CE09-FEE3-6E9A51F0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C2DC-DE8D-4070-AB1A-557BE78AB78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F27A2-3DB6-9748-78F9-7B47DBC5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2C03A-0665-13CA-DD38-8B8D3D3B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5594-74E9-4656-8D57-DFE96ED1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0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0535-9340-A6BB-F1F9-F8FBC9B6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71C8-809E-D48F-ABF4-A351C24B5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BED1F-B940-8844-2EB7-E7D63F9D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C2DC-DE8D-4070-AB1A-557BE78AB78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67810-2DF8-5B72-6302-18141715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68FD-3C67-E983-0DE6-CE910FB2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5594-74E9-4656-8D57-DFE96ED1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1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3EF5-CBBC-4C80-9CC4-8F0E1A2A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40EC5-B28C-2BF4-D536-0F32B6FC8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252F-6930-A5A2-BE8E-449C2A5D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C2DC-DE8D-4070-AB1A-557BE78AB78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A0BC2-D74E-278D-6690-2602B72E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CE315-6BBD-BDDA-086A-1DA1FE34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5594-74E9-4656-8D57-DFE96ED1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9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2516-87B5-DE86-1552-82AAFECC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E071-8CE9-EF8A-73DB-A5A3DA372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34888-3A58-63E1-EEAA-A3FB22465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2EAF3-5806-76DD-56A4-2B2F7658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C2DC-DE8D-4070-AB1A-557BE78AB78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97486-D074-C648-3370-C41C5511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624F2-4393-7543-AD51-D1103580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5594-74E9-4656-8D57-DFE96ED1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7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339F-B3A5-F5C8-10A2-552F65A0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D2195-D596-B0D0-7381-2A9B5C2FB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C0D17-EB4E-8C34-6DD5-0FE8DC86F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1E718-F2E3-E067-C96B-E05E0C336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978D3-BFB5-3D28-DDF4-1B2440CA2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AA176-03CC-71B8-7BA4-DF722BCC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C2DC-DE8D-4070-AB1A-557BE78AB78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F6BEF-4273-19D8-2A37-8FC05DC3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B6653-AB06-D091-F1A2-A495F945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5594-74E9-4656-8D57-DFE96ED1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F5DB-8124-6ADA-96EE-5C84B370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94143-C7F7-68EA-198E-939B1C32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C2DC-DE8D-4070-AB1A-557BE78AB78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4859A-8456-28DB-C57F-5C8C0914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E92A7-1B53-E695-C935-EF036D19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5594-74E9-4656-8D57-DFE96ED1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2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1FDDC-9E9A-1C46-B473-3C5DF9F3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C2DC-DE8D-4070-AB1A-557BE78AB78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BFE4E-E22E-3D84-6F40-8FFEDFF7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25D1B-D4DF-8A34-24EE-45E03457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5594-74E9-4656-8D57-DFE96ED1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0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A435-E5B8-3BA9-35E3-6AF3E245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AB3F6-1118-6090-E38B-BCBDD07AF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2FC46-B01F-1D9F-E1F9-6919BA8FF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F0A35-7426-CD1A-7499-BBBF30C8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C2DC-DE8D-4070-AB1A-557BE78AB78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DC9AE-40F4-B331-3CF1-1C18C545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A83CB-ECB3-BE60-3E93-5F4650F2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5594-74E9-4656-8D57-DFE96ED1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2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7A4C-30D9-B793-978F-7C692945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A5880-4A62-1958-F264-676529FC8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72EB5-FD5A-CBD4-B43C-BF50714D5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F65E3-11DD-B2CC-74F3-CE0125D7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C2DC-DE8D-4070-AB1A-557BE78AB78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B324C-F005-CACA-7A1E-72B023D0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9A061-44C1-E90E-0F44-25167814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C5594-74E9-4656-8D57-DFE96ED1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BC128-F2DF-2DAB-7F78-5A9814FE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1D92-9353-5680-CFA5-284816D22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C5B65-A6DD-0369-B96F-CDB27B337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30C2DC-DE8D-4070-AB1A-557BE78AB78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12F1-1277-B5C7-3CF8-DD9CFB2CD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E200F-7E50-1D4A-0DEB-0856EC891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DC5594-74E9-4656-8D57-DFE96ED1C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7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330AD6-4567-08A5-A89F-02F1005710C1}"/>
              </a:ext>
            </a:extLst>
          </p:cNvPr>
          <p:cNvCxnSpPr/>
          <p:nvPr/>
        </p:nvCxnSpPr>
        <p:spPr>
          <a:xfrm flipH="1">
            <a:off x="6533814" y="3178848"/>
            <a:ext cx="0" cy="145669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70EC34-10B2-1625-1CB2-24181ECE1CA2}"/>
              </a:ext>
            </a:extLst>
          </p:cNvPr>
          <p:cNvCxnSpPr/>
          <p:nvPr/>
        </p:nvCxnSpPr>
        <p:spPr>
          <a:xfrm flipH="1">
            <a:off x="6540799" y="3185833"/>
            <a:ext cx="0" cy="8826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A98AE3-1286-C61D-6644-E11E846EDC87}"/>
              </a:ext>
            </a:extLst>
          </p:cNvPr>
          <p:cNvCxnSpPr/>
          <p:nvPr/>
        </p:nvCxnSpPr>
        <p:spPr>
          <a:xfrm flipH="1">
            <a:off x="6305849" y="3173133"/>
            <a:ext cx="241300" cy="132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847FED-33E5-EC50-9C84-3DE4DC1F060C}"/>
              </a:ext>
            </a:extLst>
          </p:cNvPr>
          <p:cNvCxnSpPr/>
          <p:nvPr/>
        </p:nvCxnSpPr>
        <p:spPr>
          <a:xfrm>
            <a:off x="6536989" y="2696883"/>
            <a:ext cx="0" cy="482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F5AC98A-8189-5768-A870-880EA418B598}"/>
              </a:ext>
            </a:extLst>
          </p:cNvPr>
          <p:cNvSpPr/>
          <p:nvPr/>
        </p:nvSpPr>
        <p:spPr>
          <a:xfrm>
            <a:off x="6255049" y="4493933"/>
            <a:ext cx="107950" cy="952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9987E32-9335-C34B-89EA-203BAA7804D1}"/>
              </a:ext>
            </a:extLst>
          </p:cNvPr>
          <p:cNvSpPr/>
          <p:nvPr/>
        </p:nvSpPr>
        <p:spPr>
          <a:xfrm>
            <a:off x="6492539" y="3147733"/>
            <a:ext cx="101600" cy="450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AD0259-5FBF-2E03-C116-A4B81273EC77}"/>
              </a:ext>
            </a:extLst>
          </p:cNvPr>
          <p:cNvCxnSpPr/>
          <p:nvPr/>
        </p:nvCxnSpPr>
        <p:spPr>
          <a:xfrm flipH="1">
            <a:off x="6700819" y="3151543"/>
            <a:ext cx="0" cy="14687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ED5D11-3E07-7901-E34C-413E3C33A568}"/>
              </a:ext>
            </a:extLst>
          </p:cNvPr>
          <p:cNvCxnSpPr/>
          <p:nvPr/>
        </p:nvCxnSpPr>
        <p:spPr>
          <a:xfrm>
            <a:off x="6299499" y="4563783"/>
            <a:ext cx="0" cy="2095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60E75D-F333-0FEC-9470-BA67772E1829}"/>
              </a:ext>
            </a:extLst>
          </p:cNvPr>
          <p:cNvCxnSpPr/>
          <p:nvPr/>
        </p:nvCxnSpPr>
        <p:spPr>
          <a:xfrm>
            <a:off x="6170594" y="4979708"/>
            <a:ext cx="141605" cy="4508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A88BA4-37FE-6981-00C2-AFEA399DFA4D}"/>
              </a:ext>
            </a:extLst>
          </p:cNvPr>
          <p:cNvCxnSpPr/>
          <p:nvPr/>
        </p:nvCxnSpPr>
        <p:spPr>
          <a:xfrm>
            <a:off x="6300134" y="4550448"/>
            <a:ext cx="0" cy="48196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439FAE-1F55-FD63-711D-CAA7E568D1D2}"/>
              </a:ext>
            </a:extLst>
          </p:cNvPr>
          <p:cNvCxnSpPr/>
          <p:nvPr/>
        </p:nvCxnSpPr>
        <p:spPr>
          <a:xfrm flipH="1">
            <a:off x="6170594" y="4530128"/>
            <a:ext cx="117475" cy="47180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7C6E790-D27C-129D-1044-0E2384FE6298}"/>
              </a:ext>
            </a:extLst>
          </p:cNvPr>
          <p:cNvSpPr/>
          <p:nvPr/>
        </p:nvSpPr>
        <p:spPr>
          <a:xfrm>
            <a:off x="6482379" y="4567593"/>
            <a:ext cx="107950" cy="1041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866AAA-DB0C-1F13-5C77-D291CEE17665}"/>
              </a:ext>
            </a:extLst>
          </p:cNvPr>
          <p:cNvCxnSpPr/>
          <p:nvPr/>
        </p:nvCxnSpPr>
        <p:spPr>
          <a:xfrm flipH="1">
            <a:off x="6533814" y="4622203"/>
            <a:ext cx="1250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1A83FB4-F621-85B5-1E43-58398B4E92E3}"/>
                  </a:ext>
                </a:extLst>
              </p:cNvPr>
              <p:cNvSpPr txBox="1"/>
              <p:nvPr/>
            </p:nvSpPr>
            <p:spPr>
              <a:xfrm>
                <a:off x="5684203" y="4668558"/>
                <a:ext cx="52417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mg</a:t>
                </a:r>
                <a:r>
                  <a:rPr lang="en-US" sz="1100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cos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br>
                  <a:rPr lang="en-US" sz="1100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11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1A83FB4-F621-85B5-1E43-58398B4E9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203" y="4668558"/>
                <a:ext cx="524174" cy="338554"/>
              </a:xfrm>
              <a:prstGeom prst="rect">
                <a:avLst/>
              </a:prstGeom>
              <a:blipFill>
                <a:blip r:embed="rId2"/>
                <a:stretch>
                  <a:fillRect l="-16279" t="-14545" r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0F38E3-3636-FE82-7998-D41C2F56FD10}"/>
                  </a:ext>
                </a:extLst>
              </p:cNvPr>
              <p:cNvSpPr txBox="1"/>
              <p:nvPr/>
            </p:nvSpPr>
            <p:spPr>
              <a:xfrm>
                <a:off x="6344885" y="3684169"/>
                <a:ext cx="2740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0F38E3-3636-FE82-7998-D41C2F56F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85" y="3684169"/>
                <a:ext cx="27402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4230F377-3ADD-C433-4EBB-07E3F7D943B9}"/>
              </a:ext>
            </a:extLst>
          </p:cNvPr>
          <p:cNvSpPr txBox="1"/>
          <p:nvPr/>
        </p:nvSpPr>
        <p:spPr>
          <a:xfrm>
            <a:off x="7013744" y="4452876"/>
            <a:ext cx="52417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sz="11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6632F6-B8A9-E9CE-D50A-08269AD10E85}"/>
              </a:ext>
            </a:extLst>
          </p:cNvPr>
          <p:cNvSpPr txBox="1"/>
          <p:nvPr/>
        </p:nvSpPr>
        <p:spPr>
          <a:xfrm>
            <a:off x="6860802" y="3883832"/>
            <a:ext cx="26544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A1AD4F-8FE5-93B8-5576-49903AF59F61}"/>
                  </a:ext>
                </a:extLst>
              </p:cNvPr>
              <p:cNvSpPr txBox="1"/>
              <p:nvPr/>
            </p:nvSpPr>
            <p:spPr>
              <a:xfrm>
                <a:off x="5957721" y="5058448"/>
                <a:ext cx="524174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b="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mg </a:t>
                </a:r>
                <a:r>
                  <a:rPr lang="en-US" sz="1100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1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br>
                  <a:rPr lang="en-US" sz="1100" b="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11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A1AD4F-8FE5-93B8-5576-49903AF5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721" y="5058448"/>
                <a:ext cx="524174" cy="338554"/>
              </a:xfrm>
              <a:prstGeom prst="rect">
                <a:avLst/>
              </a:prstGeom>
              <a:blipFill>
                <a:blip r:embed="rId4"/>
                <a:stretch>
                  <a:fillRect l="-16279" t="-14545" r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2F3F306-C29E-B3FE-8A7B-E6920212AA75}"/>
              </a:ext>
            </a:extLst>
          </p:cNvPr>
          <p:cNvSpPr txBox="1"/>
          <p:nvPr/>
        </p:nvSpPr>
        <p:spPr>
          <a:xfrm>
            <a:off x="6362999" y="4697768"/>
            <a:ext cx="2413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endParaRPr lang="en-US" sz="11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43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3F21861-427D-D2D1-9F36-B3F4DC99D606}"/>
              </a:ext>
            </a:extLst>
          </p:cNvPr>
          <p:cNvSpPr/>
          <p:nvPr/>
        </p:nvSpPr>
        <p:spPr>
          <a:xfrm>
            <a:off x="2400300" y="1242060"/>
            <a:ext cx="1859280" cy="1859280"/>
          </a:xfrm>
          <a:prstGeom prst="ellipse">
            <a:avLst/>
          </a:prstGeom>
          <a:noFill/>
          <a:ln w="127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24E0C-2980-6683-C236-29EBF63A703C}"/>
              </a:ext>
            </a:extLst>
          </p:cNvPr>
          <p:cNvSpPr txBox="1"/>
          <p:nvPr/>
        </p:nvSpPr>
        <p:spPr>
          <a:xfrm>
            <a:off x="4147482" y="2621830"/>
            <a:ext cx="52417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600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1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FAE16-6F4A-1F04-65CB-6BBE485891EC}"/>
              </a:ext>
            </a:extLst>
          </p:cNvPr>
          <p:cNvSpPr txBox="1"/>
          <p:nvPr/>
        </p:nvSpPr>
        <p:spPr>
          <a:xfrm>
            <a:off x="3597591" y="2208371"/>
            <a:ext cx="52417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F223B0-CB41-E50A-C9A6-38427CB008BC}"/>
              </a:ext>
            </a:extLst>
          </p:cNvPr>
          <p:cNvSpPr/>
          <p:nvPr/>
        </p:nvSpPr>
        <p:spPr>
          <a:xfrm>
            <a:off x="3057525" y="1913573"/>
            <a:ext cx="540066" cy="54006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814A2D-B6AD-32BC-3D73-D1837429BE32}"/>
              </a:ext>
            </a:extLst>
          </p:cNvPr>
          <p:cNvCxnSpPr>
            <a:cxnSpLocks/>
          </p:cNvCxnSpPr>
          <p:nvPr/>
        </p:nvCxnSpPr>
        <p:spPr>
          <a:xfrm flipH="1" flipV="1">
            <a:off x="3390900" y="2251197"/>
            <a:ext cx="107676" cy="124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8A9F65-4550-2EE4-9B71-054DDEBE9416}"/>
                  </a:ext>
                </a:extLst>
              </p:cNvPr>
              <p:cNvSpPr txBox="1"/>
              <p:nvPr/>
            </p:nvSpPr>
            <p:spPr>
              <a:xfrm>
                <a:off x="3100998" y="2127562"/>
                <a:ext cx="46109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sz="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8A9F65-4550-2EE4-9B71-054DDEBE9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998" y="2127562"/>
                <a:ext cx="461096" cy="123111"/>
              </a:xfrm>
              <a:prstGeom prst="rect">
                <a:avLst/>
              </a:prstGeom>
              <a:blipFill>
                <a:blip r:embed="rId2"/>
                <a:stretch>
                  <a:fillRect t="-5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5AF51B-D42D-6635-BB66-5A28BB19482F}"/>
              </a:ext>
            </a:extLst>
          </p:cNvPr>
          <p:cNvCxnSpPr>
            <a:cxnSpLocks/>
          </p:cNvCxnSpPr>
          <p:nvPr/>
        </p:nvCxnSpPr>
        <p:spPr>
          <a:xfrm>
            <a:off x="3994769" y="2821319"/>
            <a:ext cx="126996" cy="12364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447D20-8ED6-15A2-E45C-84DA0CAEEE52}"/>
                  </a:ext>
                </a:extLst>
              </p:cNvPr>
              <p:cNvSpPr txBox="1"/>
              <p:nvPr/>
            </p:nvSpPr>
            <p:spPr>
              <a:xfrm>
                <a:off x="4097073" y="2883410"/>
                <a:ext cx="38682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sz="800" b="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447D20-8ED6-15A2-E45C-84DA0CAEE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073" y="2883410"/>
                <a:ext cx="386821" cy="123111"/>
              </a:xfrm>
              <a:prstGeom prst="rect">
                <a:avLst/>
              </a:prstGeom>
              <a:blipFill>
                <a:blip r:embed="rId3"/>
                <a:stretch>
                  <a:fillRect t="-5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8122DF-17D2-1572-05D5-1E2F5F446ABF}"/>
                  </a:ext>
                </a:extLst>
              </p:cNvPr>
              <p:cNvSpPr txBox="1"/>
              <p:nvPr/>
            </p:nvSpPr>
            <p:spPr>
              <a:xfrm>
                <a:off x="2709049" y="1571037"/>
                <a:ext cx="1308872" cy="2938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9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Integrate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9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9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</m:acc>
                  </m:oMath>
                </a14:m>
                <a:r>
                  <a:rPr lang="en-US" sz="900" b="0" i="0" dirty="0">
                    <a:effectLst/>
                    <a:latin typeface="Source Sans Pro" panose="020B0503030403020204" pitchFamily="34" charset="0"/>
                  </a:rPr>
                  <a:t> </a:t>
                </a:r>
                <a:r>
                  <a:rPr lang="en-US" sz="90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‧ </a:t>
                </a:r>
                <a:r>
                  <a:rPr lang="el-GR" sz="900" i="0" u="sng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over volume outside of </a:t>
                </a:r>
                <a:r>
                  <a:rPr lang="en-US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within </a:t>
                </a:r>
                <a:r>
                  <a:rPr lang="en-US" sz="9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4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en-US" sz="9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8122DF-17D2-1572-05D5-1E2F5F446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049" y="1571037"/>
                <a:ext cx="1308872" cy="293863"/>
              </a:xfrm>
              <a:prstGeom prst="rect">
                <a:avLst/>
              </a:prstGeom>
              <a:blipFill>
                <a:blip r:embed="rId4"/>
                <a:stretch>
                  <a:fillRect l="-2791" t="-12500" r="-2326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58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Source Sans Pro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Gokani, Chirag</dc:creator>
  <cp:lastModifiedBy>Gokani, Chirag</cp:lastModifiedBy>
  <cp:revision>3</cp:revision>
  <dcterms:created xsi:type="dcterms:W3CDTF">2024-10-02T21:20:45Z</dcterms:created>
  <dcterms:modified xsi:type="dcterms:W3CDTF">2024-10-03T03:47:07Z</dcterms:modified>
</cp:coreProperties>
</file>