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8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8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1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1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8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B620-675A-408C-95C3-D30850990CBD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0717-CA85-4C89-A49E-AA6C3BFE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8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47" y="3977621"/>
            <a:ext cx="723822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56238" y="942075"/>
            <a:ext cx="254216" cy="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776725" y="4919008"/>
            <a:ext cx="27758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Thesis 2023</a:t>
            </a:r>
          </a:p>
          <a:p>
            <a:pPr algn="ctr"/>
            <a:r>
              <a:rPr lang="en-US" sz="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Chirag Patel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83415" y="6547606"/>
            <a:ext cx="288882" cy="116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1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Patel</dc:creator>
  <cp:lastModifiedBy>Chirag Patel</cp:lastModifiedBy>
  <cp:revision>2</cp:revision>
  <dcterms:created xsi:type="dcterms:W3CDTF">2023-01-05T11:15:34Z</dcterms:created>
  <dcterms:modified xsi:type="dcterms:W3CDTF">2023-01-05T11:29:02Z</dcterms:modified>
</cp:coreProperties>
</file>