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 Based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2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question mark (?) is a wildcard character that matches all anonymous users. By including this </a:t>
            </a:r>
            <a:r>
              <a:rPr lang="en-US" dirty="0" smtClean="0"/>
              <a:t>rule in </a:t>
            </a:r>
            <a:r>
              <a:rPr lang="en-US" dirty="0"/>
              <a:t>your </a:t>
            </a:r>
            <a:r>
              <a:rPr lang="en-US" dirty="0" err="1"/>
              <a:t>web.config</a:t>
            </a:r>
            <a:r>
              <a:rPr lang="en-US" dirty="0"/>
              <a:t> file, you specify that anonymous users are not allowed</a:t>
            </a:r>
            <a:r>
              <a:rPr lang="en-US" dirty="0" smtClean="0"/>
              <a:t>.</a:t>
            </a:r>
          </a:p>
          <a:p>
            <a:r>
              <a:rPr lang="en-US" dirty="0"/>
              <a:t>If you request a page in the application directory </a:t>
            </a:r>
            <a:r>
              <a:rPr lang="en-US" dirty="0" smtClean="0"/>
              <a:t>now, ASP.NET </a:t>
            </a:r>
            <a:r>
              <a:rPr lang="en-US" dirty="0"/>
              <a:t>will detect that the request isn’t authenticated. It will then redirect the request to the login page that’s</a:t>
            </a:r>
            <a:br>
              <a:rPr lang="en-US" dirty="0"/>
            </a:br>
            <a:r>
              <a:rPr lang="en-US" dirty="0"/>
              <a:t>specified by the login URL attribute in the </a:t>
            </a:r>
            <a:r>
              <a:rPr lang="en-US" dirty="0" err="1"/>
              <a:t>web.config</a:t>
            </a:r>
            <a:r>
              <a:rPr lang="en-US" dirty="0"/>
              <a:t> file.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4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Access to Specific </a:t>
            </a:r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web.config</a:t>
            </a:r>
            <a:r>
              <a:rPr lang="en-US" dirty="0" smtClean="0"/>
              <a:t> file for specific directory and mention your Authorization rules in that </a:t>
            </a:r>
            <a:r>
              <a:rPr lang="en-US" dirty="0" err="1" smtClean="0"/>
              <a:t>web.config</a:t>
            </a:r>
            <a:r>
              <a:rPr lang="en-US" dirty="0" smtClean="0"/>
              <a:t>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0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Controlling Access to Specific </a:t>
            </a:r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477000" cy="4908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884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Access for Specific </a:t>
            </a:r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all authenticated users but do not allow </a:t>
            </a:r>
            <a:r>
              <a:rPr lang="en-US" dirty="0" err="1" smtClean="0"/>
              <a:t>matthew</a:t>
            </a:r>
            <a:r>
              <a:rPr lang="en-US" dirty="0" smtClean="0"/>
              <a:t>, </a:t>
            </a:r>
            <a:r>
              <a:rPr lang="en-US" dirty="0" err="1" smtClean="0"/>
              <a:t>sarah</a:t>
            </a:r>
            <a:r>
              <a:rPr lang="en-US" dirty="0" smtClean="0"/>
              <a:t> and john.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76600"/>
            <a:ext cx="4648200" cy="191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717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rule mean 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2" y="2667000"/>
            <a:ext cx="6322107" cy="2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26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based Authentication 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built libraries, controls and techniques for security and session management.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9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Idea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715000" cy="509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94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authentication mode to forms authentication in the </a:t>
            </a:r>
            <a:r>
              <a:rPr lang="en-US" dirty="0" err="1"/>
              <a:t>web.config</a:t>
            </a:r>
            <a:r>
              <a:rPr lang="en-US" dirty="0"/>
              <a:t> file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Restrict anonymous users from a specific page or directory in your application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Create the login page.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7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Web.config</a:t>
            </a:r>
            <a:r>
              <a:rPr lang="en-US" dirty="0"/>
              <a:t> </a:t>
            </a:r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define the type of security in the </a:t>
            </a:r>
            <a:r>
              <a:rPr lang="en-US" dirty="0" err="1"/>
              <a:t>web.config</a:t>
            </a:r>
            <a:r>
              <a:rPr lang="en-US" dirty="0"/>
              <a:t> file by using the &lt;authentication&gt; tag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26" y="3124200"/>
            <a:ext cx="44291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88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Name : The </a:t>
            </a:r>
            <a:r>
              <a:rPr lang="en-US" dirty="0"/>
              <a:t>name of the HTTP cookie to use for </a:t>
            </a:r>
            <a:r>
              <a:rPr lang="en-US" dirty="0" smtClean="0"/>
              <a:t>authentication.</a:t>
            </a:r>
          </a:p>
          <a:p>
            <a:r>
              <a:rPr lang="en-US" dirty="0" err="1" smtClean="0"/>
              <a:t>loginURL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Your custom login page, where the user is redirected if no valid authentication cookie </a:t>
            </a:r>
            <a:r>
              <a:rPr lang="en-US" dirty="0" smtClean="0"/>
              <a:t>is found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Protection : The </a:t>
            </a:r>
            <a:r>
              <a:rPr lang="en-US" dirty="0"/>
              <a:t>type of encryption and validation used for the security </a:t>
            </a:r>
            <a:r>
              <a:rPr lang="en-US" dirty="0" smtClean="0"/>
              <a:t>cookie.</a:t>
            </a:r>
          </a:p>
          <a:p>
            <a:r>
              <a:rPr lang="en-US" dirty="0" smtClean="0"/>
              <a:t>Timeout : Cookie Expiry timeout.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5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make these changes to an application’s </a:t>
            </a:r>
            <a:r>
              <a:rPr lang="en-US" dirty="0" err="1"/>
              <a:t>web.config</a:t>
            </a:r>
            <a:r>
              <a:rPr lang="en-US" dirty="0"/>
              <a:t> file and request a page, you’ll notice that </a:t>
            </a:r>
            <a:r>
              <a:rPr lang="en-US" dirty="0" smtClean="0"/>
              <a:t>nothing unusual </a:t>
            </a:r>
            <a:r>
              <a:rPr lang="en-US" dirty="0"/>
              <a:t>happens, and the web page is served in the normal way. </a:t>
            </a:r>
            <a:r>
              <a:rPr lang="en-US" dirty="0" smtClean="0"/>
              <a:t>This </a:t>
            </a:r>
            <a:r>
              <a:rPr lang="en-US" dirty="0"/>
              <a:t>is because even though you </a:t>
            </a:r>
            <a:r>
              <a:rPr lang="en-US" dirty="0" smtClean="0"/>
              <a:t>have enabled </a:t>
            </a:r>
            <a:r>
              <a:rPr lang="en-US" dirty="0"/>
              <a:t>forms authentication for your application, you have not restricted anonymous users.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0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control who can and can’t access your website, you need to add access-control rules to the</a:t>
            </a:r>
            <a:br>
              <a:rPr lang="en-US" dirty="0"/>
            </a:br>
            <a:r>
              <a:rPr lang="en-US" dirty="0"/>
              <a:t>&lt;authorization&gt; section of your </a:t>
            </a:r>
            <a:r>
              <a:rPr lang="en-US" dirty="0" err="1"/>
              <a:t>web.config</a:t>
            </a:r>
            <a:r>
              <a:rPr lang="en-US" dirty="0"/>
              <a:t> file.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5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6096000" cy="430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66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318</Words>
  <Application>Microsoft Office PowerPoint</Application>
  <PresentationFormat>On-screen Show (4:3)</PresentationFormat>
  <Paragraphs>30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Form Based Authentication</vt:lpstr>
      <vt:lpstr>Introduction</vt:lpstr>
      <vt:lpstr>Overall Idea</vt:lpstr>
      <vt:lpstr>Steps</vt:lpstr>
      <vt:lpstr>Web.config Settings</vt:lpstr>
      <vt:lpstr>Form Elements</vt:lpstr>
      <vt:lpstr>Authorization Rules</vt:lpstr>
      <vt:lpstr>PowerPoint Presentation</vt:lpstr>
      <vt:lpstr>Example</vt:lpstr>
      <vt:lpstr>PowerPoint Presentation</vt:lpstr>
      <vt:lpstr>Controlling Access to Specific Directories</vt:lpstr>
      <vt:lpstr>Controlling Access to Specific Files</vt:lpstr>
      <vt:lpstr>Controlling Access for Specific Users</vt:lpstr>
      <vt:lpstr>What does this rule mean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Based Authentication</dc:title>
  <dc:creator>JHB</dc:creator>
  <cp:lastModifiedBy>Jatayu</cp:lastModifiedBy>
  <cp:revision>31</cp:revision>
  <dcterms:created xsi:type="dcterms:W3CDTF">2006-08-16T00:00:00Z</dcterms:created>
  <dcterms:modified xsi:type="dcterms:W3CDTF">2015-09-16T08:02:05Z</dcterms:modified>
</cp:coreProperties>
</file>