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58" r:id="rId5"/>
    <p:sldId id="259" r:id="rId6"/>
    <p:sldId id="260"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24"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pPr/>
              <a:t>10/25/2016</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10/25/2016</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pPr/>
              <a:t>10/25/2016</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10/25/2016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D8BD707-D9CF-40AE-B4C6-C98DA3205C09}" type="datetimeFigureOut">
              <a:rPr lang="en-US" smtClean="0"/>
              <a:pPr/>
              <a:t>10/25/2016</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10/25/2016</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10/25/2016</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10/25/2016</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2286000"/>
            <a:ext cx="7772400" cy="838199"/>
          </a:xfrm>
        </p:spPr>
        <p:txBody>
          <a:bodyPr>
            <a:normAutofit/>
          </a:bodyPr>
          <a:lstStyle/>
          <a:p>
            <a:pPr algn="ctr"/>
            <a:r>
              <a:rPr lang="en-US" sz="4400" b="0" dirty="0" smtClean="0">
                <a:solidFill>
                  <a:schemeClr val="tx1"/>
                </a:solidFill>
              </a:rPr>
              <a:t>React JS</a:t>
            </a:r>
            <a:endParaRPr lang="en-US" sz="4400" b="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Updating 	</a:t>
            </a:r>
            <a:endParaRPr lang="en-US" dirty="0"/>
          </a:p>
        </p:txBody>
      </p:sp>
      <p:sp>
        <p:nvSpPr>
          <p:cNvPr id="3" name="Content Placeholder 2"/>
          <p:cNvSpPr>
            <a:spLocks noGrp="1"/>
          </p:cNvSpPr>
          <p:nvPr>
            <p:ph sz="quarter" idx="1"/>
          </p:nvPr>
        </p:nvSpPr>
        <p:spPr/>
        <p:txBody>
          <a:bodyPr/>
          <a:lstStyle/>
          <a:p>
            <a:r>
              <a:rPr lang="en-US" dirty="0" smtClean="0"/>
              <a:t>An update can be caused by changes to props or state. These methods are called when a component is being re-rendered:</a:t>
            </a:r>
          </a:p>
          <a:p>
            <a:r>
              <a:rPr lang="en-US" dirty="0" err="1" smtClean="0"/>
              <a:t>componentWillReceiveProps</a:t>
            </a:r>
            <a:r>
              <a:rPr lang="en-US" dirty="0" smtClean="0"/>
              <a:t>()</a:t>
            </a:r>
          </a:p>
          <a:p>
            <a:r>
              <a:rPr lang="en-US" dirty="0" err="1" smtClean="0"/>
              <a:t>shouldComponentUpdate</a:t>
            </a:r>
            <a:r>
              <a:rPr lang="en-US" dirty="0" smtClean="0"/>
              <a:t>()</a:t>
            </a:r>
          </a:p>
          <a:p>
            <a:r>
              <a:rPr lang="en-US" dirty="0" err="1" smtClean="0"/>
              <a:t>componentWillUpdate</a:t>
            </a:r>
            <a:r>
              <a:rPr lang="en-US" dirty="0" smtClean="0"/>
              <a:t>()</a:t>
            </a:r>
          </a:p>
          <a:p>
            <a:r>
              <a:rPr lang="en-US" dirty="0" smtClean="0"/>
              <a:t>render()</a:t>
            </a:r>
          </a:p>
          <a:p>
            <a:r>
              <a:rPr lang="en-US" dirty="0" err="1" smtClean="0"/>
              <a:t>componentDidUpdate</a:t>
            </a:r>
            <a:r>
              <a:rPr lang="en-US" dirty="0" smtClean="0"/>
              <a:t>()</a:t>
            </a:r>
          </a:p>
          <a:p>
            <a:pPr>
              <a:buNone/>
            </a:pPr>
            <a:endParaRPr lang="en-US"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Unmounting</a:t>
            </a:r>
            <a:r>
              <a:rPr lang="en-US" dirty="0" smtClean="0"/>
              <a:t>	</a:t>
            </a:r>
            <a:endParaRPr lang="en-US" dirty="0"/>
          </a:p>
        </p:txBody>
      </p:sp>
      <p:sp>
        <p:nvSpPr>
          <p:cNvPr id="3" name="Content Placeholder 2"/>
          <p:cNvSpPr>
            <a:spLocks noGrp="1"/>
          </p:cNvSpPr>
          <p:nvPr>
            <p:ph sz="quarter" idx="1"/>
          </p:nvPr>
        </p:nvSpPr>
        <p:spPr/>
        <p:txBody>
          <a:bodyPr/>
          <a:lstStyle/>
          <a:p>
            <a:r>
              <a:rPr lang="en-US" dirty="0" err="1" smtClean="0"/>
              <a:t>Unmounting</a:t>
            </a:r>
            <a:endParaRPr lang="en-US" dirty="0" smtClean="0"/>
          </a:p>
          <a:p>
            <a:r>
              <a:rPr lang="en-US" dirty="0" smtClean="0"/>
              <a:t>This method is called when a component is being removed from the DOM:</a:t>
            </a:r>
          </a:p>
          <a:p>
            <a:r>
              <a:rPr lang="en-US" dirty="0" err="1" smtClean="0"/>
              <a:t>componentWillUnmount</a:t>
            </a:r>
            <a:r>
              <a:rPr lang="en-US" dirty="0" smtClean="0"/>
              <a:t>()</a:t>
            </a:r>
          </a:p>
          <a:p>
            <a:endParaRPr lang="en-US" dirty="0" smtClean="0"/>
          </a:p>
          <a:p>
            <a:pPr>
              <a:buNone/>
            </a:pPr>
            <a:r>
              <a:rPr lang="en-US" dirty="0" smtClean="0"/>
              <a:t>Other </a:t>
            </a:r>
            <a:r>
              <a:rPr lang="en-US" dirty="0" smtClean="0"/>
              <a:t>APIs</a:t>
            </a:r>
          </a:p>
          <a:p>
            <a:r>
              <a:rPr lang="en-US" dirty="0" smtClean="0"/>
              <a:t>Each component also provides some other APIs:</a:t>
            </a:r>
          </a:p>
          <a:p>
            <a:r>
              <a:rPr lang="en-US" dirty="0" err="1" smtClean="0"/>
              <a:t>setState</a:t>
            </a:r>
            <a:r>
              <a:rPr lang="en-US" dirty="0" smtClean="0"/>
              <a:t>()</a:t>
            </a:r>
          </a:p>
          <a:p>
            <a:r>
              <a:rPr lang="en-US" dirty="0" err="1" smtClean="0"/>
              <a:t>forceUpdate</a:t>
            </a:r>
            <a:r>
              <a:rPr lang="en-US" dirty="0" smtClean="0"/>
              <a:t>()</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Properties</a:t>
            </a:r>
            <a:endParaRPr lang="en-US" dirty="0"/>
          </a:p>
        </p:txBody>
      </p:sp>
      <p:sp>
        <p:nvSpPr>
          <p:cNvPr id="3" name="Content Placeholder 2"/>
          <p:cNvSpPr>
            <a:spLocks noGrp="1"/>
          </p:cNvSpPr>
          <p:nvPr>
            <p:ph sz="quarter" idx="1"/>
          </p:nvPr>
        </p:nvSpPr>
        <p:spPr/>
        <p:txBody>
          <a:bodyPr/>
          <a:lstStyle/>
          <a:p>
            <a:r>
              <a:rPr lang="en-US" dirty="0" err="1" smtClean="0"/>
              <a:t>defaultProps</a:t>
            </a:r>
            <a:endParaRPr lang="en-US" dirty="0" smtClean="0"/>
          </a:p>
          <a:p>
            <a:r>
              <a:rPr lang="en-US" dirty="0" err="1" smtClean="0"/>
              <a:t>displayName</a:t>
            </a:r>
            <a:endParaRPr lang="en-US" dirty="0" smtClean="0"/>
          </a:p>
          <a:p>
            <a:r>
              <a:rPr lang="en-US" dirty="0" err="1" smtClean="0"/>
              <a:t>propTypes</a:t>
            </a:r>
            <a:endParaRPr lang="en-US" dirty="0" smtClean="0"/>
          </a:p>
          <a:p>
            <a:pPr>
              <a:buNone/>
            </a:pPr>
            <a:endParaRPr lang="en-US" dirty="0" smtClean="0"/>
          </a:p>
          <a:p>
            <a:pPr>
              <a:buNone/>
            </a:pPr>
            <a:r>
              <a:rPr lang="en-US" dirty="0" smtClean="0"/>
              <a:t>Instance </a:t>
            </a:r>
            <a:r>
              <a:rPr lang="en-US" dirty="0" smtClean="0"/>
              <a:t>Properties</a:t>
            </a:r>
          </a:p>
          <a:p>
            <a:r>
              <a:rPr lang="en-US" dirty="0" smtClean="0"/>
              <a:t>props</a:t>
            </a:r>
          </a:p>
          <a:p>
            <a:r>
              <a:rPr lang="en-US" dirty="0" smtClean="0"/>
              <a:t>state</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dirty="0" smtClean="0"/>
          </a:p>
          <a:p>
            <a:endParaRPr lang="en-US" dirty="0" smtClean="0"/>
          </a:p>
          <a:p>
            <a:endParaRPr lang="en-US" dirty="0" smtClean="0"/>
          </a:p>
          <a:p>
            <a:pPr algn="ctr">
              <a:buNone/>
            </a:pPr>
            <a:r>
              <a:rPr lang="en-US" dirty="0" err="1" smtClean="0"/>
              <a:t>Reference:Github</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sz="quarter" idx="1"/>
          </p:nvPr>
        </p:nvSpPr>
        <p:spPr/>
        <p:txBody>
          <a:bodyPr>
            <a:normAutofit/>
          </a:bodyPr>
          <a:lstStyle/>
          <a:p>
            <a:r>
              <a:rPr lang="en-US" dirty="0" smtClean="0"/>
              <a:t>React is front end library developed by </a:t>
            </a:r>
            <a:r>
              <a:rPr lang="en-US" dirty="0" err="1" smtClean="0"/>
              <a:t>Facebook</a:t>
            </a:r>
            <a:r>
              <a:rPr lang="en-US" dirty="0" smtClean="0"/>
              <a:t>. </a:t>
            </a:r>
            <a:endParaRPr lang="en-US" dirty="0" smtClean="0"/>
          </a:p>
          <a:p>
            <a:r>
              <a:rPr lang="en-US" dirty="0" smtClean="0"/>
              <a:t>It's </a:t>
            </a:r>
            <a:r>
              <a:rPr lang="en-US" dirty="0" smtClean="0"/>
              <a:t>used for handling </a:t>
            </a:r>
            <a:r>
              <a:rPr lang="en-US" dirty="0" smtClean="0"/>
              <a:t>view layer </a:t>
            </a:r>
            <a:r>
              <a:rPr lang="en-US" dirty="0" smtClean="0"/>
              <a:t>for web and mobile apps. </a:t>
            </a:r>
            <a:endParaRPr lang="en-US" dirty="0" smtClean="0"/>
          </a:p>
          <a:p>
            <a:r>
              <a:rPr lang="en-US" dirty="0" err="1" smtClean="0"/>
              <a:t>ReactJS</a:t>
            </a:r>
            <a:r>
              <a:rPr lang="en-US" dirty="0" smtClean="0"/>
              <a:t> </a:t>
            </a:r>
            <a:r>
              <a:rPr lang="en-US" dirty="0" smtClean="0"/>
              <a:t>allows us to create reusable UI components. </a:t>
            </a:r>
            <a:endParaRPr lang="en-US" dirty="0" smtClean="0"/>
          </a:p>
          <a:p>
            <a:r>
              <a:rPr lang="en-US" dirty="0" smtClean="0"/>
              <a:t>It </a:t>
            </a:r>
            <a:r>
              <a:rPr lang="en-US" dirty="0" smtClean="0"/>
              <a:t>is currently one of the most popular JavaScript libraries and it has strong foundation and large community behind it.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a:t>
            </a:r>
            <a:endParaRPr lang="en-US" dirty="0"/>
          </a:p>
        </p:txBody>
      </p:sp>
      <p:sp>
        <p:nvSpPr>
          <p:cNvPr id="3" name="Content Placeholder 2"/>
          <p:cNvSpPr>
            <a:spLocks noGrp="1"/>
          </p:cNvSpPr>
          <p:nvPr>
            <p:ph sz="quarter" idx="1"/>
          </p:nvPr>
        </p:nvSpPr>
        <p:spPr/>
        <p:txBody>
          <a:bodyPr>
            <a:normAutofit lnSpcReduction="10000"/>
          </a:bodyPr>
          <a:lstStyle/>
          <a:p>
            <a:r>
              <a:rPr lang="en-US" b="1" dirty="0" smtClean="0"/>
              <a:t>JSX</a:t>
            </a:r>
            <a:r>
              <a:rPr lang="en-US" dirty="0" smtClean="0"/>
              <a:t> − JSX is JavaScript syntax extension. It isn't necessary to use JSX in React development, but it is recommended.</a:t>
            </a:r>
          </a:p>
          <a:p>
            <a:r>
              <a:rPr lang="en-US" b="1" dirty="0" smtClean="0"/>
              <a:t>Components</a:t>
            </a:r>
            <a:r>
              <a:rPr lang="en-US" dirty="0" smtClean="0"/>
              <a:t> − React is all about components. You need to think of everything as a component. This will help you to maintain the code when working on larger scale projects.</a:t>
            </a:r>
          </a:p>
          <a:p>
            <a:r>
              <a:rPr lang="en-US" b="1" dirty="0" smtClean="0"/>
              <a:t>Unidirectional data flow and Flux</a:t>
            </a:r>
            <a:r>
              <a:rPr lang="en-US" dirty="0" smtClean="0"/>
              <a:t> − React implements one way data flow which makes it easy to reason about your app. Flux is a pattern that helps keeping your data unidirectional.</a:t>
            </a:r>
          </a:p>
          <a:p>
            <a:r>
              <a:rPr lang="en-US" b="1" dirty="0" smtClean="0"/>
              <a:t>License</a:t>
            </a:r>
            <a:r>
              <a:rPr lang="en-US" dirty="0" smtClean="0"/>
              <a:t> − React is licensed under the </a:t>
            </a:r>
            <a:r>
              <a:rPr lang="en-US" dirty="0" err="1" smtClean="0"/>
              <a:t>Facebook</a:t>
            </a:r>
            <a:r>
              <a:rPr lang="en-US" dirty="0" smtClean="0"/>
              <a:t> Inc. Documentation is licensed under CC BY 4.0.</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Advantages</a:t>
            </a:r>
            <a:endParaRPr lang="en-US" dirty="0"/>
          </a:p>
        </p:txBody>
      </p:sp>
      <p:sp>
        <p:nvSpPr>
          <p:cNvPr id="3" name="Content Placeholder 2"/>
          <p:cNvSpPr>
            <a:spLocks noGrp="1"/>
          </p:cNvSpPr>
          <p:nvPr>
            <p:ph sz="quarter" idx="1"/>
          </p:nvPr>
        </p:nvSpPr>
        <p:spPr/>
        <p:txBody>
          <a:bodyPr/>
          <a:lstStyle/>
          <a:p>
            <a:r>
              <a:rPr lang="en-US" dirty="0" smtClean="0"/>
              <a:t>We can use react with any layer because it is only work with view layer.</a:t>
            </a:r>
          </a:p>
          <a:p>
            <a:r>
              <a:rPr lang="en-US" dirty="0" smtClean="0"/>
              <a:t>It can be used with other framework.</a:t>
            </a:r>
          </a:p>
          <a:p>
            <a:r>
              <a:rPr lang="en-US" dirty="0" smtClean="0"/>
              <a:t>It can be used on server side.</a:t>
            </a:r>
          </a:p>
          <a:p>
            <a:r>
              <a:rPr lang="en-US" dirty="0" smtClean="0"/>
              <a:t>React uses Virtual DOM it is faster than </a:t>
            </a:r>
            <a:r>
              <a:rPr lang="en-US" dirty="0" err="1" smtClean="0"/>
              <a:t>J</a:t>
            </a:r>
            <a:r>
              <a:rPr lang="en-US" dirty="0" err="1" smtClean="0"/>
              <a:t>avascripts</a:t>
            </a:r>
            <a:r>
              <a:rPr lang="en-US" dirty="0" smtClean="0"/>
              <a:t> DOM so it will improve application performance.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a:t>
            </a:r>
            <a:r>
              <a:rPr lang="en-US" dirty="0" smtClean="0"/>
              <a:t>Disadvantages</a:t>
            </a:r>
            <a:endParaRPr lang="en-US" dirty="0"/>
          </a:p>
        </p:txBody>
      </p:sp>
      <p:sp>
        <p:nvSpPr>
          <p:cNvPr id="3" name="Content Placeholder 2"/>
          <p:cNvSpPr>
            <a:spLocks noGrp="1"/>
          </p:cNvSpPr>
          <p:nvPr>
            <p:ph sz="quarter" idx="1"/>
          </p:nvPr>
        </p:nvSpPr>
        <p:spPr/>
        <p:txBody>
          <a:bodyPr/>
          <a:lstStyle/>
          <a:p>
            <a:r>
              <a:rPr lang="en-US" dirty="0" smtClean="0"/>
              <a:t>It is only worked with view layer so still we need some </a:t>
            </a:r>
            <a:r>
              <a:rPr lang="en-US" dirty="0" err="1" smtClean="0"/>
              <a:t>pluging</a:t>
            </a:r>
            <a:r>
              <a:rPr lang="en-US" dirty="0" smtClean="0"/>
              <a:t> for developing and debugging the code.</a:t>
            </a:r>
          </a:p>
          <a:p>
            <a:r>
              <a:rPr lang="en-US" dirty="0" smtClean="0"/>
              <a:t>It has a large amount of library space.</a:t>
            </a:r>
            <a:endParaRPr lang="en-US"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Environment Setup	</a:t>
            </a:r>
            <a:endParaRPr lang="en-US" dirty="0"/>
          </a:p>
        </p:txBody>
      </p:sp>
      <p:sp>
        <p:nvSpPr>
          <p:cNvPr id="3" name="Content Placeholder 2"/>
          <p:cNvSpPr>
            <a:spLocks noGrp="1"/>
          </p:cNvSpPr>
          <p:nvPr>
            <p:ph sz="quarter" idx="1"/>
          </p:nvPr>
        </p:nvSpPr>
        <p:spPr/>
        <p:txBody>
          <a:bodyPr>
            <a:normAutofit/>
          </a:bodyPr>
          <a:lstStyle/>
          <a:p>
            <a:pPr>
              <a:buNone/>
            </a:pPr>
            <a:r>
              <a:rPr lang="en-US" dirty="0" smtClean="0"/>
              <a:t>Step 1: Install global Packages</a:t>
            </a:r>
          </a:p>
          <a:p>
            <a:pPr>
              <a:buNone/>
            </a:pPr>
            <a:r>
              <a:rPr lang="en-US" dirty="0" smtClean="0"/>
              <a:t>Step 2: Create root folder</a:t>
            </a:r>
          </a:p>
          <a:p>
            <a:pPr>
              <a:buNone/>
            </a:pPr>
            <a:r>
              <a:rPr lang="en-US" dirty="0" smtClean="0"/>
              <a:t>Step 3: Add dependencies and </a:t>
            </a:r>
            <a:r>
              <a:rPr lang="en-US" dirty="0" err="1" smtClean="0"/>
              <a:t>plugins</a:t>
            </a:r>
            <a:endParaRPr lang="en-US" dirty="0" smtClean="0"/>
          </a:p>
          <a:p>
            <a:pPr>
              <a:buNone/>
            </a:pPr>
            <a:r>
              <a:rPr lang="en-US" dirty="0" smtClean="0"/>
              <a:t>Step 4: Create files</a:t>
            </a:r>
          </a:p>
          <a:p>
            <a:pPr>
              <a:buNone/>
            </a:pPr>
            <a:r>
              <a:rPr lang="en-US" dirty="0" smtClean="0"/>
              <a:t>Step 5: Set compilers, server and loaders</a:t>
            </a:r>
          </a:p>
          <a:p>
            <a:pPr>
              <a:buNone/>
            </a:pPr>
            <a:r>
              <a:rPr lang="en-US" dirty="0" smtClean="0"/>
              <a:t>Step 6: index.html</a:t>
            </a:r>
          </a:p>
          <a:p>
            <a:pPr>
              <a:buNone/>
            </a:pPr>
            <a:r>
              <a:rPr lang="en-US" dirty="0" smtClean="0"/>
              <a:t>Step 7: App.jsx and main.js</a:t>
            </a:r>
          </a:p>
          <a:p>
            <a:pPr>
              <a:buNone/>
            </a:pPr>
            <a:r>
              <a:rPr lang="en-US" dirty="0" smtClean="0"/>
              <a:t>Step 8: Running the server.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JSX</a:t>
            </a:r>
            <a:endParaRPr lang="en-US" dirty="0"/>
          </a:p>
        </p:txBody>
      </p:sp>
      <p:sp>
        <p:nvSpPr>
          <p:cNvPr id="3" name="Content Placeholder 2"/>
          <p:cNvSpPr>
            <a:spLocks noGrp="1"/>
          </p:cNvSpPr>
          <p:nvPr>
            <p:ph sz="quarter" idx="1"/>
          </p:nvPr>
        </p:nvSpPr>
        <p:spPr/>
        <p:txBody>
          <a:bodyPr>
            <a:normAutofit/>
          </a:bodyPr>
          <a:lstStyle/>
          <a:p>
            <a:r>
              <a:rPr lang="en-US" dirty="0" smtClean="0"/>
              <a:t>React uses JSX for </a:t>
            </a:r>
            <a:r>
              <a:rPr lang="en-US" dirty="0" err="1" smtClean="0"/>
              <a:t>templating</a:t>
            </a:r>
            <a:r>
              <a:rPr lang="en-US" dirty="0" smtClean="0"/>
              <a:t> instead of regular JavaScript. It is not necessary to use it, but there are some pros that comes with it.</a:t>
            </a:r>
          </a:p>
          <a:p>
            <a:r>
              <a:rPr lang="en-US" dirty="0" smtClean="0"/>
              <a:t>JSX is faster because it performs optimization while compiling code to JavaScript.</a:t>
            </a:r>
          </a:p>
          <a:p>
            <a:r>
              <a:rPr lang="en-US" dirty="0" smtClean="0"/>
              <a:t>It is also type-safe and most of the errors can be caught during compilation.</a:t>
            </a:r>
          </a:p>
          <a:p>
            <a:r>
              <a:rPr lang="en-US" dirty="0" smtClean="0"/>
              <a:t>JSX makes it easier and faster to write templates if you are familiar with HTML.</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 lifecycle</a:t>
            </a:r>
            <a:endParaRPr lang="en-US" dirty="0"/>
          </a:p>
        </p:txBody>
      </p:sp>
      <p:sp>
        <p:nvSpPr>
          <p:cNvPr id="3" name="Content Placeholder 2"/>
          <p:cNvSpPr>
            <a:spLocks noGrp="1"/>
          </p:cNvSpPr>
          <p:nvPr>
            <p:ph sz="quarter" idx="1"/>
          </p:nvPr>
        </p:nvSpPr>
        <p:spPr/>
        <p:txBody>
          <a:bodyPr/>
          <a:lstStyle/>
          <a:p>
            <a:r>
              <a:rPr lang="en-US" dirty="0" smtClean="0"/>
              <a:t>Each component has several "lifecycle methods" that you can override to run code at particular times in the process. Methods prefixed with will are called right before something happens, and methods prefixed with did are called right after something happens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Mounting	</a:t>
            </a:r>
            <a:endParaRPr lang="en-US" dirty="0"/>
          </a:p>
        </p:txBody>
      </p:sp>
      <p:sp>
        <p:nvSpPr>
          <p:cNvPr id="3" name="Content Placeholder 2"/>
          <p:cNvSpPr>
            <a:spLocks noGrp="1"/>
          </p:cNvSpPr>
          <p:nvPr>
            <p:ph sz="quarter" idx="1"/>
          </p:nvPr>
        </p:nvSpPr>
        <p:spPr/>
        <p:txBody>
          <a:bodyPr/>
          <a:lstStyle/>
          <a:p>
            <a:r>
              <a:rPr lang="en-US" dirty="0" smtClean="0"/>
              <a:t>Mounting</a:t>
            </a:r>
          </a:p>
          <a:p>
            <a:r>
              <a:rPr lang="en-US" dirty="0" smtClean="0"/>
              <a:t>These methods are called when an instance of a component is being created and inserted into the DOM:</a:t>
            </a:r>
          </a:p>
          <a:p>
            <a:r>
              <a:rPr lang="en-US" dirty="0" smtClean="0"/>
              <a:t>constructor()</a:t>
            </a:r>
          </a:p>
          <a:p>
            <a:r>
              <a:rPr lang="en-US" dirty="0" err="1" smtClean="0"/>
              <a:t>componentWillMount</a:t>
            </a:r>
            <a:r>
              <a:rPr lang="en-US" dirty="0" smtClean="0"/>
              <a:t>()</a:t>
            </a:r>
          </a:p>
          <a:p>
            <a:r>
              <a:rPr lang="en-US" dirty="0" smtClean="0"/>
              <a:t>render()</a:t>
            </a:r>
          </a:p>
          <a:p>
            <a:r>
              <a:rPr lang="en-US" dirty="0" err="1" smtClean="0"/>
              <a:t>componentDidMount</a:t>
            </a:r>
            <a:r>
              <a:rPr lang="en-US" dirty="0" smtClean="0"/>
              <a:t>()</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410</TotalTime>
  <Words>346</Words>
  <Application>Microsoft Office PowerPoint</Application>
  <PresentationFormat>On-screen Show (4:3)</PresentationFormat>
  <Paragraphs>70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Oriel</vt:lpstr>
      <vt:lpstr>React JS</vt:lpstr>
      <vt:lpstr>Overview</vt:lpstr>
      <vt:lpstr>Features </vt:lpstr>
      <vt:lpstr>React Advantages</vt:lpstr>
      <vt:lpstr>React Disadvantages</vt:lpstr>
      <vt:lpstr>Environment Setup </vt:lpstr>
      <vt:lpstr>React JSX</vt:lpstr>
      <vt:lpstr>Component lifecycle</vt:lpstr>
      <vt:lpstr>Mounting </vt:lpstr>
      <vt:lpstr>Updating  </vt:lpstr>
      <vt:lpstr>Unmounting </vt:lpstr>
      <vt:lpstr>Class Properties</vt:lpstr>
      <vt:lpstr>Slide 13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React.js</dc:title>
  <dc:creator>Chirag</dc:creator>
  <cp:lastModifiedBy>Chirag</cp:lastModifiedBy>
  <cp:revision>41</cp:revision>
  <dcterms:created xsi:type="dcterms:W3CDTF">2006-08-16T00:00:00Z</dcterms:created>
  <dcterms:modified xsi:type="dcterms:W3CDTF">2016-10-26T00:01:04Z</dcterms:modified>
</cp:coreProperties>
</file>