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ish Rawat" userId="03d7466e328a8f03" providerId="LiveId" clId="{A0E87CA1-30E3-46E4-B0F8-27378C1D4437}"/>
    <pc:docChg chg="undo custSel addSld modSld">
      <pc:chgData name="Lovish Rawat" userId="03d7466e328a8f03" providerId="LiveId" clId="{A0E87CA1-30E3-46E4-B0F8-27378C1D4437}" dt="2025-10-05T18:08:15.997" v="1320" actId="20577"/>
      <pc:docMkLst>
        <pc:docMk/>
      </pc:docMkLst>
      <pc:sldChg chg="modSp mod">
        <pc:chgData name="Lovish Rawat" userId="03d7466e328a8f03" providerId="LiveId" clId="{A0E87CA1-30E3-46E4-B0F8-27378C1D4437}" dt="2025-10-05T17:44:35.474" v="21" actId="14100"/>
        <pc:sldMkLst>
          <pc:docMk/>
          <pc:sldMk cId="2925579431" sldId="258"/>
        </pc:sldMkLst>
        <pc:spChg chg="mod">
          <ac:chgData name="Lovish Rawat" userId="03d7466e328a8f03" providerId="LiveId" clId="{A0E87CA1-30E3-46E4-B0F8-27378C1D4437}" dt="2025-10-05T17:22:17.254" v="14" actId="1076"/>
          <ac:spMkLst>
            <pc:docMk/>
            <pc:sldMk cId="2925579431" sldId="258"/>
            <ac:spMk id="11" creationId="{58AF3866-156A-1C1A-CAD1-9E4CBC18ACDD}"/>
          </ac:spMkLst>
        </pc:spChg>
        <pc:picChg chg="mod">
          <ac:chgData name="Lovish Rawat" userId="03d7466e328a8f03" providerId="LiveId" clId="{A0E87CA1-30E3-46E4-B0F8-27378C1D4437}" dt="2025-10-05T17:44:35.474" v="21" actId="14100"/>
          <ac:picMkLst>
            <pc:docMk/>
            <pc:sldMk cId="2925579431" sldId="258"/>
            <ac:picMk id="9" creationId="{FAEAD352-1544-AFD8-C4F6-EB297F9263E8}"/>
          </ac:picMkLst>
        </pc:picChg>
      </pc:sldChg>
      <pc:sldChg chg="modSp mod">
        <pc:chgData name="Lovish Rawat" userId="03d7466e328a8f03" providerId="LiveId" clId="{A0E87CA1-30E3-46E4-B0F8-27378C1D4437}" dt="2025-10-05T17:22:10.018" v="13" actId="1076"/>
        <pc:sldMkLst>
          <pc:docMk/>
          <pc:sldMk cId="335306768" sldId="259"/>
        </pc:sldMkLst>
        <pc:spChg chg="mod">
          <ac:chgData name="Lovish Rawat" userId="03d7466e328a8f03" providerId="LiveId" clId="{A0E87CA1-30E3-46E4-B0F8-27378C1D4437}" dt="2025-10-05T17:22:10.018" v="13" actId="1076"/>
          <ac:spMkLst>
            <pc:docMk/>
            <pc:sldMk cId="335306768" sldId="259"/>
            <ac:spMk id="11" creationId="{EC7E4732-8FFB-C45E-38B7-EA42152C506E}"/>
          </ac:spMkLst>
        </pc:spChg>
        <pc:picChg chg="mod">
          <ac:chgData name="Lovish Rawat" userId="03d7466e328a8f03" providerId="LiveId" clId="{A0E87CA1-30E3-46E4-B0F8-27378C1D4437}" dt="2025-10-05T17:22:04.768" v="12" actId="1076"/>
          <ac:picMkLst>
            <pc:docMk/>
            <pc:sldMk cId="335306768" sldId="259"/>
            <ac:picMk id="9" creationId="{82ED1A97-7A8B-B9AB-A842-C0AEB43F6984}"/>
          </ac:picMkLst>
        </pc:picChg>
      </pc:sldChg>
      <pc:sldChg chg="modSp mod">
        <pc:chgData name="Lovish Rawat" userId="03d7466e328a8f03" providerId="LiveId" clId="{A0E87CA1-30E3-46E4-B0F8-27378C1D4437}" dt="2025-10-05T17:39:48.042" v="20" actId="1076"/>
        <pc:sldMkLst>
          <pc:docMk/>
          <pc:sldMk cId="4051625333" sldId="262"/>
        </pc:sldMkLst>
        <pc:spChg chg="mod">
          <ac:chgData name="Lovish Rawat" userId="03d7466e328a8f03" providerId="LiveId" clId="{A0E87CA1-30E3-46E4-B0F8-27378C1D4437}" dt="2025-10-05T17:39:48.042" v="20" actId="1076"/>
          <ac:spMkLst>
            <pc:docMk/>
            <pc:sldMk cId="4051625333" sldId="262"/>
            <ac:spMk id="2" creationId="{E7EAFAC5-78D6-B7FE-DCCE-308B8ED4CD5D}"/>
          </ac:spMkLst>
        </pc:spChg>
        <pc:spChg chg="mod">
          <ac:chgData name="Lovish Rawat" userId="03d7466e328a8f03" providerId="LiveId" clId="{A0E87CA1-30E3-46E4-B0F8-27378C1D4437}" dt="2025-10-05T17:21:41.345" v="4" actId="1076"/>
          <ac:spMkLst>
            <pc:docMk/>
            <pc:sldMk cId="4051625333" sldId="262"/>
            <ac:spMk id="14" creationId="{F120EB43-506E-D5DF-A2E4-806E97434E4C}"/>
          </ac:spMkLst>
        </pc:spChg>
      </pc:sldChg>
      <pc:sldChg chg="modSp mod">
        <pc:chgData name="Lovish Rawat" userId="03d7466e328a8f03" providerId="LiveId" clId="{A0E87CA1-30E3-46E4-B0F8-27378C1D4437}" dt="2025-10-05T17:38:37.490" v="18" actId="1076"/>
        <pc:sldMkLst>
          <pc:docMk/>
          <pc:sldMk cId="1108536489" sldId="263"/>
        </pc:sldMkLst>
        <pc:spChg chg="mod">
          <ac:chgData name="Lovish Rawat" userId="03d7466e328a8f03" providerId="LiveId" clId="{A0E87CA1-30E3-46E4-B0F8-27378C1D4437}" dt="2025-10-05T17:38:13.041" v="16" actId="14100"/>
          <ac:spMkLst>
            <pc:docMk/>
            <pc:sldMk cId="1108536489" sldId="263"/>
            <ac:spMk id="2" creationId="{0E0525AA-D58A-C584-172C-171BFA418F51}"/>
          </ac:spMkLst>
        </pc:spChg>
        <pc:spChg chg="mod">
          <ac:chgData name="Lovish Rawat" userId="03d7466e328a8f03" providerId="LiveId" clId="{A0E87CA1-30E3-46E4-B0F8-27378C1D4437}" dt="2025-10-05T17:38:37.490" v="18" actId="1076"/>
          <ac:spMkLst>
            <pc:docMk/>
            <pc:sldMk cId="1108536489" sldId="263"/>
            <ac:spMk id="12" creationId="{5E257147-090F-2B2A-45F8-C461435606DF}"/>
          </ac:spMkLst>
        </pc:spChg>
        <pc:spChg chg="mod">
          <ac:chgData name="Lovish Rawat" userId="03d7466e328a8f03" providerId="LiveId" clId="{A0E87CA1-30E3-46E4-B0F8-27378C1D4437}" dt="2025-10-05T17:38:26.582" v="17" actId="1076"/>
          <ac:spMkLst>
            <pc:docMk/>
            <pc:sldMk cId="1108536489" sldId="263"/>
            <ac:spMk id="13" creationId="{13DAE611-6E67-C9B2-ABA0-295F0B5B02A4}"/>
          </ac:spMkLst>
        </pc:spChg>
        <pc:spChg chg="mod">
          <ac:chgData name="Lovish Rawat" userId="03d7466e328a8f03" providerId="LiveId" clId="{A0E87CA1-30E3-46E4-B0F8-27378C1D4437}" dt="2025-10-05T17:21:30.699" v="2" actId="1076"/>
          <ac:spMkLst>
            <pc:docMk/>
            <pc:sldMk cId="1108536489" sldId="263"/>
            <ac:spMk id="15" creationId="{C229A71B-44D7-64B3-94E1-1619CFA12D98}"/>
          </ac:spMkLst>
        </pc:spChg>
        <pc:picChg chg="mod">
          <ac:chgData name="Lovish Rawat" userId="03d7466e328a8f03" providerId="LiveId" clId="{A0E87CA1-30E3-46E4-B0F8-27378C1D4437}" dt="2025-10-05T17:21:28.536" v="1" actId="14100"/>
          <ac:picMkLst>
            <pc:docMk/>
            <pc:sldMk cId="1108536489" sldId="263"/>
            <ac:picMk id="10" creationId="{094BBE70-4899-271B-A6C1-79ACFA5842DB}"/>
          </ac:picMkLst>
        </pc:picChg>
      </pc:sldChg>
      <pc:sldChg chg="modSp mod">
        <pc:chgData name="Lovish Rawat" userId="03d7466e328a8f03" providerId="LiveId" clId="{A0E87CA1-30E3-46E4-B0F8-27378C1D4437}" dt="2025-10-05T17:39:31.762" v="19" actId="1076"/>
        <pc:sldMkLst>
          <pc:docMk/>
          <pc:sldMk cId="3440737487" sldId="264"/>
        </pc:sldMkLst>
        <pc:spChg chg="mod">
          <ac:chgData name="Lovish Rawat" userId="03d7466e328a8f03" providerId="LiveId" clId="{A0E87CA1-30E3-46E4-B0F8-27378C1D4437}" dt="2025-10-05T17:39:31.762" v="19" actId="1076"/>
          <ac:spMkLst>
            <pc:docMk/>
            <pc:sldMk cId="3440737487" sldId="264"/>
            <ac:spMk id="11" creationId="{720A5E97-6374-1A2F-9011-84513BA8BF0E}"/>
          </ac:spMkLst>
        </pc:spChg>
        <pc:picChg chg="mod">
          <ac:chgData name="Lovish Rawat" userId="03d7466e328a8f03" providerId="LiveId" clId="{A0E87CA1-30E3-46E4-B0F8-27378C1D4437}" dt="2025-10-05T17:22:42.872" v="15" actId="14100"/>
          <ac:picMkLst>
            <pc:docMk/>
            <pc:sldMk cId="3440737487" sldId="264"/>
            <ac:picMk id="9" creationId="{6996CBF6-0BFC-A9D8-8335-4D2669E49229}"/>
          </ac:picMkLst>
        </pc:picChg>
      </pc:sldChg>
      <pc:sldChg chg="addSp modSp mod">
        <pc:chgData name="Lovish Rawat" userId="03d7466e328a8f03" providerId="LiveId" clId="{A0E87CA1-30E3-46E4-B0F8-27378C1D4437}" dt="2025-10-05T17:47:13.376" v="130" actId="1076"/>
        <pc:sldMkLst>
          <pc:docMk/>
          <pc:sldMk cId="3656777201" sldId="265"/>
        </pc:sldMkLst>
        <pc:spChg chg="mod">
          <ac:chgData name="Lovish Rawat" userId="03d7466e328a8f03" providerId="LiveId" clId="{A0E87CA1-30E3-46E4-B0F8-27378C1D4437}" dt="2025-10-05T17:45:02.443" v="22" actId="1076"/>
          <ac:spMkLst>
            <pc:docMk/>
            <pc:sldMk cId="3656777201" sldId="265"/>
            <ac:spMk id="2" creationId="{4B39C717-0C87-FF3F-2F13-B2FC60320B25}"/>
          </ac:spMkLst>
        </pc:spChg>
        <pc:spChg chg="mod">
          <ac:chgData name="Lovish Rawat" userId="03d7466e328a8f03" providerId="LiveId" clId="{A0E87CA1-30E3-46E4-B0F8-27378C1D4437}" dt="2025-10-05T17:47:13.376" v="130" actId="1076"/>
          <ac:spMkLst>
            <pc:docMk/>
            <pc:sldMk cId="3656777201" sldId="265"/>
            <ac:spMk id="8" creationId="{7A29A42F-25CC-4D1B-46FA-C668EE2A54E9}"/>
          </ac:spMkLst>
        </pc:spChg>
        <pc:spChg chg="mod">
          <ac:chgData name="Lovish Rawat" userId="03d7466e328a8f03" providerId="LiveId" clId="{A0E87CA1-30E3-46E4-B0F8-27378C1D4437}" dt="2025-10-05T17:45:53.087" v="23" actId="1076"/>
          <ac:spMkLst>
            <pc:docMk/>
            <pc:sldMk cId="3656777201" sldId="265"/>
            <ac:spMk id="15" creationId="{1456EF14-3E90-3271-6D46-52236D67CA19}"/>
          </ac:spMkLst>
        </pc:spChg>
        <pc:spChg chg="add mod">
          <ac:chgData name="Lovish Rawat" userId="03d7466e328a8f03" providerId="LiveId" clId="{A0E87CA1-30E3-46E4-B0F8-27378C1D4437}" dt="2025-10-05T17:46:44.566" v="129" actId="1076"/>
          <ac:spMkLst>
            <pc:docMk/>
            <pc:sldMk cId="3656777201" sldId="265"/>
            <ac:spMk id="16" creationId="{3BAA06CC-3699-1564-AA6D-F269B8C28A53}"/>
          </ac:spMkLst>
        </pc:spChg>
      </pc:sldChg>
      <pc:sldChg chg="modSp mod">
        <pc:chgData name="Lovish Rawat" userId="03d7466e328a8f03" providerId="LiveId" clId="{A0E87CA1-30E3-46E4-B0F8-27378C1D4437}" dt="2025-10-05T17:49:22" v="136" actId="1076"/>
        <pc:sldMkLst>
          <pc:docMk/>
          <pc:sldMk cId="2295211183" sldId="266"/>
        </pc:sldMkLst>
        <pc:spChg chg="mod">
          <ac:chgData name="Lovish Rawat" userId="03d7466e328a8f03" providerId="LiveId" clId="{A0E87CA1-30E3-46E4-B0F8-27378C1D4437}" dt="2025-10-05T17:49:22" v="136" actId="1076"/>
          <ac:spMkLst>
            <pc:docMk/>
            <pc:sldMk cId="2295211183" sldId="266"/>
            <ac:spMk id="12" creationId="{6FDDAB5A-A4BD-485C-CD68-6F777233D1A6}"/>
          </ac:spMkLst>
        </pc:spChg>
        <pc:picChg chg="mod">
          <ac:chgData name="Lovish Rawat" userId="03d7466e328a8f03" providerId="LiveId" clId="{A0E87CA1-30E3-46E4-B0F8-27378C1D4437}" dt="2025-10-05T17:48:48.317" v="133" actId="1076"/>
          <ac:picMkLst>
            <pc:docMk/>
            <pc:sldMk cId="2295211183" sldId="266"/>
            <ac:picMk id="7" creationId="{2AC748F9-B6D3-612C-92AA-96BC24E0135E}"/>
          </ac:picMkLst>
        </pc:picChg>
        <pc:picChg chg="mod">
          <ac:chgData name="Lovish Rawat" userId="03d7466e328a8f03" providerId="LiveId" clId="{A0E87CA1-30E3-46E4-B0F8-27378C1D4437}" dt="2025-10-05T17:48:56.631" v="135" actId="1076"/>
          <ac:picMkLst>
            <pc:docMk/>
            <pc:sldMk cId="2295211183" sldId="266"/>
            <ac:picMk id="11" creationId="{7720B8C6-A9FD-47FA-A8C8-EC8544BB468C}"/>
          </ac:picMkLst>
        </pc:picChg>
      </pc:sldChg>
      <pc:sldChg chg="modSp new mod">
        <pc:chgData name="Lovish Rawat" userId="03d7466e328a8f03" providerId="LiveId" clId="{A0E87CA1-30E3-46E4-B0F8-27378C1D4437}" dt="2025-10-05T18:06:11.577" v="1152" actId="20577"/>
        <pc:sldMkLst>
          <pc:docMk/>
          <pc:sldMk cId="3790173578" sldId="267"/>
        </pc:sldMkLst>
        <pc:spChg chg="mod">
          <ac:chgData name="Lovish Rawat" userId="03d7466e328a8f03" providerId="LiveId" clId="{A0E87CA1-30E3-46E4-B0F8-27378C1D4437}" dt="2025-10-05T18:00:15.834" v="154" actId="20577"/>
          <ac:spMkLst>
            <pc:docMk/>
            <pc:sldMk cId="3790173578" sldId="267"/>
            <ac:spMk id="2" creationId="{9890BFC5-59C9-317C-C771-20764272F360}"/>
          </ac:spMkLst>
        </pc:spChg>
        <pc:spChg chg="mod">
          <ac:chgData name="Lovish Rawat" userId="03d7466e328a8f03" providerId="LiveId" clId="{A0E87CA1-30E3-46E4-B0F8-27378C1D4437}" dt="2025-10-05T18:06:11.577" v="1152" actId="20577"/>
          <ac:spMkLst>
            <pc:docMk/>
            <pc:sldMk cId="3790173578" sldId="267"/>
            <ac:spMk id="3" creationId="{0A1544BD-F96F-252A-2D48-C1ABD4202955}"/>
          </ac:spMkLst>
        </pc:spChg>
      </pc:sldChg>
      <pc:sldChg chg="addSp delSp modSp add mod">
        <pc:chgData name="Lovish Rawat" userId="03d7466e328a8f03" providerId="LiveId" clId="{A0E87CA1-30E3-46E4-B0F8-27378C1D4437}" dt="2025-10-05T18:07:00.247" v="1251"/>
        <pc:sldMkLst>
          <pc:docMk/>
          <pc:sldMk cId="1601584860" sldId="268"/>
        </pc:sldMkLst>
        <pc:spChg chg="mod">
          <ac:chgData name="Lovish Rawat" userId="03d7466e328a8f03" providerId="LiveId" clId="{A0E87CA1-30E3-46E4-B0F8-27378C1D4437}" dt="2025-10-05T18:05:32.684" v="1135" actId="20577"/>
          <ac:spMkLst>
            <pc:docMk/>
            <pc:sldMk cId="1601584860" sldId="268"/>
            <ac:spMk id="2" creationId="{B9DA744D-4DC4-8CDC-5F84-C185866D0649}"/>
          </ac:spMkLst>
        </pc:spChg>
        <pc:spChg chg="add del mod">
          <ac:chgData name="Lovish Rawat" userId="03d7466e328a8f03" providerId="LiveId" clId="{A0E87CA1-30E3-46E4-B0F8-27378C1D4437}" dt="2025-10-05T18:05:42.598" v="1138" actId="478"/>
          <ac:spMkLst>
            <pc:docMk/>
            <pc:sldMk cId="1601584860" sldId="268"/>
            <ac:spMk id="6" creationId="{224FC456-36E6-CEFF-C9DC-09179B6EA7D4}"/>
          </ac:spMkLst>
        </pc:spChg>
        <pc:spChg chg="del">
          <ac:chgData name="Lovish Rawat" userId="03d7466e328a8f03" providerId="LiveId" clId="{A0E87CA1-30E3-46E4-B0F8-27378C1D4437}" dt="2025-10-05T18:05:38.167" v="1137" actId="478"/>
          <ac:spMkLst>
            <pc:docMk/>
            <pc:sldMk cId="1601584860" sldId="268"/>
            <ac:spMk id="12" creationId="{74C4E696-3586-AEBC-A1BD-A5503821E424}"/>
          </ac:spMkLst>
        </pc:spChg>
        <pc:spChg chg="del mod">
          <ac:chgData name="Lovish Rawat" userId="03d7466e328a8f03" providerId="LiveId" clId="{A0E87CA1-30E3-46E4-B0F8-27378C1D4437}" dt="2025-10-05T18:07:00.247" v="1251"/>
          <ac:spMkLst>
            <pc:docMk/>
            <pc:sldMk cId="1601584860" sldId="268"/>
            <ac:spMk id="13" creationId="{3DDC3D9A-A388-5EBD-E3AD-F18051A3E4D3}"/>
          </ac:spMkLst>
        </pc:spChg>
        <pc:picChg chg="add mod">
          <ac:chgData name="Lovish Rawat" userId="03d7466e328a8f03" providerId="LiveId" clId="{A0E87CA1-30E3-46E4-B0F8-27378C1D4437}" dt="2025-10-05T18:05:53.719" v="1143" actId="1076"/>
          <ac:picMkLst>
            <pc:docMk/>
            <pc:sldMk cId="1601584860" sldId="268"/>
            <ac:picMk id="4" creationId="{E3AE3878-E962-C1E8-088F-202C7868872C}"/>
          </ac:picMkLst>
        </pc:picChg>
        <pc:picChg chg="del">
          <ac:chgData name="Lovish Rawat" userId="03d7466e328a8f03" providerId="LiveId" clId="{A0E87CA1-30E3-46E4-B0F8-27378C1D4437}" dt="2025-10-05T18:05:35.350" v="1136" actId="478"/>
          <ac:picMkLst>
            <pc:docMk/>
            <pc:sldMk cId="1601584860" sldId="268"/>
            <ac:picMk id="7" creationId="{F38867C6-2A6C-B4A1-E6D5-CB2756999EB9}"/>
          </ac:picMkLst>
        </pc:picChg>
        <pc:picChg chg="del">
          <ac:chgData name="Lovish Rawat" userId="03d7466e328a8f03" providerId="LiveId" clId="{A0E87CA1-30E3-46E4-B0F8-27378C1D4437}" dt="2025-10-05T18:05:45.761" v="1139" actId="478"/>
          <ac:picMkLst>
            <pc:docMk/>
            <pc:sldMk cId="1601584860" sldId="268"/>
            <ac:picMk id="11" creationId="{63B81264-90C2-7BAF-770D-73E9BCAC5386}"/>
          </ac:picMkLst>
        </pc:picChg>
      </pc:sldChg>
      <pc:sldChg chg="addSp delSp modSp add mod">
        <pc:chgData name="Lovish Rawat" userId="03d7466e328a8f03" providerId="LiveId" clId="{A0E87CA1-30E3-46E4-B0F8-27378C1D4437}" dt="2025-10-05T18:08:15.997" v="1320" actId="20577"/>
        <pc:sldMkLst>
          <pc:docMk/>
          <pc:sldMk cId="1615372386" sldId="269"/>
        </pc:sldMkLst>
        <pc:spChg chg="mod">
          <ac:chgData name="Lovish Rawat" userId="03d7466e328a8f03" providerId="LiveId" clId="{A0E87CA1-30E3-46E4-B0F8-27378C1D4437}" dt="2025-10-05T18:08:15.997" v="1320" actId="20577"/>
          <ac:spMkLst>
            <pc:docMk/>
            <pc:sldMk cId="1615372386" sldId="269"/>
            <ac:spMk id="2" creationId="{C269CF12-EB0F-0513-EEF8-27077543E291}"/>
          </ac:spMkLst>
        </pc:spChg>
        <pc:picChg chg="del">
          <ac:chgData name="Lovish Rawat" userId="03d7466e328a8f03" providerId="LiveId" clId="{A0E87CA1-30E3-46E4-B0F8-27378C1D4437}" dt="2025-10-05T18:07:41.683" v="1255" actId="478"/>
          <ac:picMkLst>
            <pc:docMk/>
            <pc:sldMk cId="1615372386" sldId="269"/>
            <ac:picMk id="4" creationId="{1B177A68-7380-1837-9FDC-AF9DDB44043C}"/>
          </ac:picMkLst>
        </pc:picChg>
        <pc:picChg chg="add mod">
          <ac:chgData name="Lovish Rawat" userId="03d7466e328a8f03" providerId="LiveId" clId="{A0E87CA1-30E3-46E4-B0F8-27378C1D4437}" dt="2025-10-05T18:07:54.900" v="1261" actId="1076"/>
          <ac:picMkLst>
            <pc:docMk/>
            <pc:sldMk cId="1615372386" sldId="269"/>
            <ac:picMk id="5" creationId="{CF7C0B27-9DDA-1F52-02EA-6141597CCC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C65-39C8-8556-B81B-886DFCA0C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F1B5-2DBF-C811-B3A7-16152108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CE64-4070-8B15-94DD-F9521A3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545B-78B5-6A8A-B3C5-5DF268E3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948B-D0B9-2024-A834-D2200475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8837-A0EC-3E4B-C28E-C1884E72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CCFFD-1731-3054-2FD1-4AF7935E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0F11-7F71-B4F4-38CD-95ACAF5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CF8E-0477-2BA5-16A2-9CEF744E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BB82-B90D-CB30-6CC7-0EED534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59DB5-4D61-15A5-DFD9-9CAEF31B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15ED6-4073-54FE-EC5E-5B68A30E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CF8B-AFB6-20C3-7089-62A005FF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0E2F-6623-FE01-78D6-441D73C1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20CC-7C07-E4FB-98FB-095C949B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C28F-0ABD-5924-2208-46B19BEF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CA43-0809-7A47-98DF-774AE462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D5EA-67CD-F9A0-41BB-7EC6600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DBE3-DA3E-2674-2B01-B61F0D3F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4797-B78F-FEED-210C-6CF1994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3B0-31A5-5154-445E-C45ABE76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0993-E997-0EFE-47F8-C7663D0E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692D-6027-E49C-7787-4A86EFE2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7D09-C879-1262-E4D9-73FCE1E2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1A00-B71C-658E-9E0E-F2C745E5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E550-4EE5-C259-B3E2-241486C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7B74-87E1-BFE7-EF71-B1FA60D8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7996-6297-65FA-A5BC-7BEF1809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67B9-850C-860A-9259-625ACB7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FEA8-29F4-8E8A-8BC3-C4330CE5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97BF0-DE7E-4397-4DBB-E219BD3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714C-6EBF-9DA3-722C-40478697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A292-46CA-DA0E-DA90-3E77900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D29C-DFF8-A2AB-E821-D9AEB72D8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A935-BD3F-5300-13DB-4DBB078DF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25106-30DE-4494-E02C-88470C034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CBFCB-6504-A704-9375-CC64307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323AB-75F6-48B3-98A7-78E26977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7FAA0-F202-3579-910A-036FF160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AD94-DCC4-F683-E41F-0B20E87D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1842C-40E0-AFA8-8214-D3A0761E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F7967-2957-B3BF-4C2C-26D26822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0F09-FAA1-6EB1-91CA-A505B313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74132-FBAA-900C-28AC-FC8A3018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76F65-6B88-6C59-5256-C5D90B90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3EB53-0725-38C0-6A32-E475CD3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C1E5-8BD5-3556-516D-2BD2B2C0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847B-DF80-1EE1-4AF7-FE67BFDA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725F0-F0D7-1324-8804-53EABF1CF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0FE4-E313-2AC5-9FBC-60925CBD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1EB7-B0BB-2E29-BF2E-75335CDB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2CA8-C61A-5439-B209-4836EA19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C8CD-CF8D-782E-92BA-33494615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BBA4-BDE3-98A0-AC70-CBBFD765F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35A8-7D6F-9F39-1C7E-AD89AB85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3767-9B46-7A95-F76E-3253C3DF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4BF3-12BD-F086-D969-EE3EC238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2EBA-B051-E2C9-3CB2-30738FD5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66163-33FC-99CE-30BD-E4C034F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9ABA-307B-D5F3-8AD1-4FE126C5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FB12-327D-ED3F-0028-8520B7DBE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9A85-0AA9-480C-BAA6-6F9D1D044EE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0773-8701-9147-BE29-9C35F13B4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F52F-65AD-62B4-E621-D404176E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2C8D-E112-4AAE-BB4A-6BA251355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56A9-BB09-C721-5447-CA4CE6BEA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9278"/>
            <a:ext cx="12270658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Flight Difficulty Score: Systematic Assessment of Operational Complexity at Chicago O'Hare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2887-54A3-3474-E623-4BB8795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329" y="4368954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Lovish Rawat and Chirag Rawat</a:t>
            </a:r>
          </a:p>
        </p:txBody>
      </p:sp>
    </p:spTree>
    <p:extLst>
      <p:ext uri="{BB962C8B-B14F-4D97-AF65-F5344CB8AC3E}">
        <p14:creationId xmlns:p14="http://schemas.microsoft.com/office/powerpoint/2010/main" val="39821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F5B9-C59B-2707-ADD9-F884CF2A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717-0C87-FF3F-2F13-B2FC6032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27653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Difficulty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54B34-9C6C-E3AE-F335-1AD23925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0" y="921057"/>
            <a:ext cx="6474286" cy="29036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9A42F-25CC-4D1B-46FA-C668EE2A54E9}"/>
              </a:ext>
            </a:extLst>
          </p:cNvPr>
          <p:cNvSpPr txBox="1"/>
          <p:nvPr/>
        </p:nvSpPr>
        <p:spPr>
          <a:xfrm>
            <a:off x="7002769" y="921057"/>
            <a:ext cx="294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scores are generated using a Random Forest model that predicts arrival delay based on departure delay and ground time overrun.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0CCC0-F79F-258B-A77C-8A8100411018}"/>
              </a:ext>
            </a:extLst>
          </p:cNvPr>
          <p:cNvSpPr txBox="1"/>
          <p:nvPr/>
        </p:nvSpPr>
        <p:spPr>
          <a:xfrm>
            <a:off x="314134" y="3965180"/>
            <a:ext cx="3353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showed good variance score and about 2/3</a:t>
            </a:r>
            <a:r>
              <a:rPr lang="en-US" baseline="30000" dirty="0"/>
              <a:t>rd</a:t>
            </a:r>
            <a:r>
              <a:rPr lang="en-US" dirty="0"/>
              <a:t> of the data was predicted within 5 minutes of the actual value.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7FD509-CB3C-519D-3B95-930559AE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1334"/>
          <a:stretch>
            <a:fillRect/>
          </a:stretch>
        </p:blipFill>
        <p:spPr>
          <a:xfrm>
            <a:off x="6904446" y="3448462"/>
            <a:ext cx="4778976" cy="315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56EF14-3E90-3271-6D46-52236D67CA19}"/>
              </a:ext>
            </a:extLst>
          </p:cNvPr>
          <p:cNvSpPr txBox="1"/>
          <p:nvPr/>
        </p:nvSpPr>
        <p:spPr>
          <a:xfrm>
            <a:off x="3775458" y="3965180"/>
            <a:ext cx="335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vs Predicted value of arrival delay.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A06CC-3699-1564-AA6D-F269B8C28A53}"/>
              </a:ext>
            </a:extLst>
          </p:cNvPr>
          <p:cNvSpPr txBox="1"/>
          <p:nvPr/>
        </p:nvSpPr>
        <p:spPr>
          <a:xfrm>
            <a:off x="314134" y="5305941"/>
            <a:ext cx="595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could be used to enhance model performance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65677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B47C-18A6-D1F2-1614-BFA3B697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6E13-8A60-0B3E-A39A-3F7C668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Rank and Classification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748F9-B6D3-612C-92AA-96BC24E0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4979"/>
          <a:stretch>
            <a:fillRect/>
          </a:stretch>
        </p:blipFill>
        <p:spPr>
          <a:xfrm>
            <a:off x="430160" y="1006423"/>
            <a:ext cx="4442121" cy="137159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0B8C6-A9FD-47FA-A8C8-EC8544BB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"/>
          <a:stretch>
            <a:fillRect/>
          </a:stretch>
        </p:blipFill>
        <p:spPr>
          <a:xfrm>
            <a:off x="1725561" y="2378020"/>
            <a:ext cx="8740877" cy="3737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DAB5A-A4BD-485C-CD68-6F777233D1A6}"/>
              </a:ext>
            </a:extLst>
          </p:cNvPr>
          <p:cNvSpPr txBox="1"/>
          <p:nvPr/>
        </p:nvSpPr>
        <p:spPr>
          <a:xfrm>
            <a:off x="5273338" y="900692"/>
            <a:ext cx="2396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Labels are given using quantile cut on daily rank which was given using difficulty scores.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C62CC-1108-CA21-3481-1C2F4E37AB04}"/>
              </a:ext>
            </a:extLst>
          </p:cNvPr>
          <p:cNvSpPr txBox="1"/>
          <p:nvPr/>
        </p:nvSpPr>
        <p:spPr>
          <a:xfrm>
            <a:off x="2651220" y="6048185"/>
            <a:ext cx="826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shows number of flights with their difficulty for all the dates.</a:t>
            </a:r>
          </a:p>
        </p:txBody>
      </p:sp>
    </p:spTree>
    <p:extLst>
      <p:ext uri="{BB962C8B-B14F-4D97-AF65-F5344CB8AC3E}">
        <p14:creationId xmlns:p14="http://schemas.microsoft.com/office/powerpoint/2010/main" val="229521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70CBA-B995-D322-F621-66CACF38C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744D-4DC4-8CDC-5F84-C185866D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Arrival Delay vs Fleet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E3878-E962-C1E8-088F-202C7868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2" y="809878"/>
            <a:ext cx="8922773" cy="5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F055-2D6D-81B3-106D-C76323F1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F12-EB0F-0513-EEF8-27077543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Arrival Delay Correlations with all the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0B27-9DDA-1F52-02EA-6141597C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0" y="928529"/>
            <a:ext cx="6452420" cy="53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BFC5-59C9-317C-C771-20764272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44BD-F96F-252A-2D48-C1ABD420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Data……………………………………………………………………………………….3</a:t>
            </a:r>
          </a:p>
          <a:p>
            <a:r>
              <a:rPr lang="en-US" dirty="0"/>
              <a:t>Ground-time Buffer………………………………………………………………………….5</a:t>
            </a:r>
          </a:p>
          <a:p>
            <a:r>
              <a:rPr lang="en-US" dirty="0"/>
              <a:t>Bag Ratio………………………………………………………………………………………….6</a:t>
            </a:r>
          </a:p>
          <a:p>
            <a:r>
              <a:rPr lang="en-US" dirty="0"/>
              <a:t>Passenger Load Data………………………………………………………………………..7</a:t>
            </a:r>
          </a:p>
          <a:p>
            <a:r>
              <a:rPr lang="en-US" dirty="0"/>
              <a:t>SSR Data………………………………………………………………………………………..…8</a:t>
            </a:r>
          </a:p>
          <a:p>
            <a:r>
              <a:rPr lang="en-US" dirty="0"/>
              <a:t>Difficulty Rank…………………………………………………………………………..……10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568-3F4B-1A98-B310-50D6C57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Average 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9DC5D-30F5-731A-0DA5-7FEF7037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0" y="1272687"/>
            <a:ext cx="8175697" cy="340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2047E-5119-2D25-F49B-FF701DB0F0CA}"/>
              </a:ext>
            </a:extLst>
          </p:cNvPr>
          <p:cNvSpPr txBox="1"/>
          <p:nvPr/>
        </p:nvSpPr>
        <p:spPr>
          <a:xfrm>
            <a:off x="250318" y="5214367"/>
            <a:ext cx="307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flights are earlier than scheduled, the delay is taken 0, instead of negative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4FC16-916C-7933-1D77-32DBD717577F}"/>
              </a:ext>
            </a:extLst>
          </p:cNvPr>
          <p:cNvSpPr txBox="1"/>
          <p:nvPr/>
        </p:nvSpPr>
        <p:spPr>
          <a:xfrm>
            <a:off x="5324166" y="388173"/>
            <a:ext cx="55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flights departing later than scheduled came out to be 49.61%.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57ECDD-59D8-65B5-1A6C-553A3FF4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07"/>
          <a:stretch>
            <a:fillRect/>
          </a:stretch>
        </p:blipFill>
        <p:spPr>
          <a:xfrm>
            <a:off x="4518008" y="5191075"/>
            <a:ext cx="7216877" cy="11670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DB1AA-A059-6C9F-ECD3-1721822DCFEE}"/>
              </a:ext>
            </a:extLst>
          </p:cNvPr>
          <p:cNvCxnSpPr>
            <a:cxnSpLocks/>
          </p:cNvCxnSpPr>
          <p:nvPr/>
        </p:nvCxnSpPr>
        <p:spPr>
          <a:xfrm flipV="1">
            <a:off x="1567543" y="4677823"/>
            <a:ext cx="703384" cy="5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19D094-B723-EE59-9640-A802B09C3DCB}"/>
              </a:ext>
            </a:extLst>
          </p:cNvPr>
          <p:cNvCxnSpPr>
            <a:cxnSpLocks/>
          </p:cNvCxnSpPr>
          <p:nvPr/>
        </p:nvCxnSpPr>
        <p:spPr>
          <a:xfrm flipH="1">
            <a:off x="4336025" y="1034504"/>
            <a:ext cx="1071717" cy="9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3519-AFE0-12C0-DC55-0A79EB7E2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807-45C3-C202-5CD5-E644DD22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Departure and Arrival Charts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EAD352-1544-AFD8-C4F6-EB297F926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" r="990" b="-1"/>
          <a:stretch>
            <a:fillRect/>
          </a:stretch>
        </p:blipFill>
        <p:spPr>
          <a:xfrm>
            <a:off x="1832787" y="940770"/>
            <a:ext cx="8402594" cy="41953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F3866-156A-1C1A-CAD1-9E4CBC18ACDD}"/>
              </a:ext>
            </a:extLst>
          </p:cNvPr>
          <p:cNvSpPr txBox="1"/>
          <p:nvPr/>
        </p:nvSpPr>
        <p:spPr>
          <a:xfrm>
            <a:off x="2305188" y="5165486"/>
            <a:ext cx="767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charts display the proportion of late versus on-time departures and arrivals.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0000F-512D-55A0-6B94-8A274A252FAF}"/>
              </a:ext>
            </a:extLst>
          </p:cNvPr>
          <p:cNvSpPr txBox="1"/>
          <p:nvPr/>
        </p:nvSpPr>
        <p:spPr>
          <a:xfrm>
            <a:off x="430160" y="5933552"/>
            <a:ext cx="1142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 gap exists between Chicago late departures and late destination arrivals, suggesting operational disruptions in  departures.</a:t>
            </a:r>
          </a:p>
        </p:txBody>
      </p:sp>
    </p:spTree>
    <p:extLst>
      <p:ext uri="{BB962C8B-B14F-4D97-AF65-F5344CB8AC3E}">
        <p14:creationId xmlns:p14="http://schemas.microsoft.com/office/powerpoint/2010/main" val="29255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5846-B22F-01D4-DB86-46E16585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D97C-0663-E47D-DE65-1C527038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Ground-time Overrun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D1A97-7A8B-B9AB-A842-C0AEB43F6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/>
        </p:blipFill>
        <p:spPr>
          <a:xfrm>
            <a:off x="1450259" y="980201"/>
            <a:ext cx="8979310" cy="44832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7E4732-8FFB-C45E-38B7-EA42152C506E}"/>
              </a:ext>
            </a:extLst>
          </p:cNvPr>
          <p:cNvSpPr txBox="1"/>
          <p:nvPr/>
        </p:nvSpPr>
        <p:spPr>
          <a:xfrm>
            <a:off x="2293531" y="5278796"/>
            <a:ext cx="84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charts display the proportion of risky versus safe flights(based on their ground-time).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061B-6824-B6B6-13B9-EB03F93D80FF}"/>
              </a:ext>
            </a:extLst>
          </p:cNvPr>
          <p:cNvSpPr txBox="1"/>
          <p:nvPr/>
        </p:nvSpPr>
        <p:spPr>
          <a:xfrm>
            <a:off x="430160" y="5933552"/>
            <a:ext cx="1142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ground time falls shorter of the minimum threshold compared to scheduled ground time, suggesting flights are operating with tighter turnarounds than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takes the margin of 10 minute to consider its closeness with the minimum ground time.</a:t>
            </a:r>
          </a:p>
        </p:txBody>
      </p:sp>
    </p:spTree>
    <p:extLst>
      <p:ext uri="{BB962C8B-B14F-4D97-AF65-F5344CB8AC3E}">
        <p14:creationId xmlns:p14="http://schemas.microsoft.com/office/powerpoint/2010/main" val="33530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5DD5-AF84-0E5E-9CD6-13D4B069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F4D0-CCA8-331F-9B5B-7B5433C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Bag-Ratio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2D6243-3CDC-B0BB-FB7C-202FFE03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-18457" b="-17090"/>
          <a:stretch>
            <a:fillRect/>
          </a:stretch>
        </p:blipFill>
        <p:spPr>
          <a:xfrm>
            <a:off x="430160" y="1140519"/>
            <a:ext cx="10324924" cy="22884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E4F188-5E88-820A-3105-6701747AACA5}"/>
              </a:ext>
            </a:extLst>
          </p:cNvPr>
          <p:cNvSpPr txBox="1"/>
          <p:nvPr/>
        </p:nvSpPr>
        <p:spPr>
          <a:xfrm>
            <a:off x="9254920" y="1916980"/>
            <a:ext cx="2602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Bag-Ratio is calculated according to their flight numbers and then we just took its mean.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CFCAA-AF45-7F6E-1207-84F768FE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0"/>
          <a:stretch>
            <a:fillRect/>
          </a:stretch>
        </p:blipFill>
        <p:spPr>
          <a:xfrm>
            <a:off x="430160" y="3893770"/>
            <a:ext cx="8824760" cy="190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924A4-8250-181B-D3CD-EDD2062B3FCE}"/>
              </a:ext>
            </a:extLst>
          </p:cNvPr>
          <p:cNvSpPr txBox="1"/>
          <p:nvPr/>
        </p:nvSpPr>
        <p:spPr>
          <a:xfrm>
            <a:off x="9254919" y="4517152"/>
            <a:ext cx="26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calculated the ratio for total number of bags.</a:t>
            </a:r>
          </a:p>
        </p:txBody>
      </p:sp>
    </p:spTree>
    <p:extLst>
      <p:ext uri="{BB962C8B-B14F-4D97-AF65-F5344CB8AC3E}">
        <p14:creationId xmlns:p14="http://schemas.microsoft.com/office/powerpoint/2010/main" val="263187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87C8-C542-955D-C3EA-7B3EB4F1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FAC5-78D6-B7FE-DCCE-308B8ED4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59" y="71876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Passenger Load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27ADF-3CB1-A8A4-CD4D-C5941F5A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9" y="995206"/>
            <a:ext cx="6882959" cy="22685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2A01B-FCF7-C538-9959-0F38824C14C5}"/>
              </a:ext>
            </a:extLst>
          </p:cNvPr>
          <p:cNvSpPr txBox="1"/>
          <p:nvPr/>
        </p:nvSpPr>
        <p:spPr>
          <a:xfrm>
            <a:off x="7474597" y="995206"/>
            <a:ext cx="3764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 count is taken by adding the number of pax and lap child count. </a:t>
            </a:r>
            <a:r>
              <a:rPr lang="en-US" u="sng" dirty="0"/>
              <a:t>Load factor</a:t>
            </a:r>
            <a:r>
              <a:rPr lang="en-US" dirty="0"/>
              <a:t> is then calculated by diving the total people onboard with total seats.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0EB43-506E-D5DF-A2E4-806E97434E4C}"/>
              </a:ext>
            </a:extLst>
          </p:cNvPr>
          <p:cNvSpPr txBox="1"/>
          <p:nvPr/>
        </p:nvSpPr>
        <p:spPr>
          <a:xfrm>
            <a:off x="688257" y="5862794"/>
            <a:ext cx="1030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shows delays based on the load factor range. It is visible that delays are less when the plane is either completely full  or has very less passenger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factor range of 20-40% suffers from the most delays.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1A36C-87EB-8570-4247-F0538749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"/>
          <a:stretch>
            <a:fillRect/>
          </a:stretch>
        </p:blipFill>
        <p:spPr>
          <a:xfrm>
            <a:off x="2349575" y="3471844"/>
            <a:ext cx="6472750" cy="23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A9113-706F-5BEA-B6F0-0A0B21DD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25AA-D58A-C584-172C-171BFA41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9205453" cy="646331"/>
          </a:xfrm>
        </p:spPr>
        <p:txBody>
          <a:bodyPr>
            <a:normAutofit/>
          </a:bodyPr>
          <a:lstStyle/>
          <a:p>
            <a:r>
              <a:rPr lang="en-US" sz="3600" dirty="0"/>
              <a:t>SSR Data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2565D-E5F4-E141-65EC-A270190AA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0" y="867386"/>
            <a:ext cx="4967750" cy="31557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4BBE70-4899-271B-A6C1-79ACFA584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76" y="4283946"/>
            <a:ext cx="8445635" cy="2050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57147-090F-2B2A-45F8-C461435606DF}"/>
              </a:ext>
            </a:extLst>
          </p:cNvPr>
          <p:cNvSpPr txBox="1"/>
          <p:nvPr/>
        </p:nvSpPr>
        <p:spPr>
          <a:xfrm>
            <a:off x="5599945" y="826791"/>
            <a:ext cx="436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SSRs are counted grouping by 5 merge keys for specifying flight.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AE611-6E67-C9B2-ABA0-295F0B5B02A4}"/>
              </a:ext>
            </a:extLst>
          </p:cNvPr>
          <p:cNvSpPr txBox="1"/>
          <p:nvPr/>
        </p:nvSpPr>
        <p:spPr>
          <a:xfrm>
            <a:off x="6096000" y="2822768"/>
            <a:ext cx="436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SSR, if the count is greater than 3, it is considered ‘High’. Similarly, for a load factor greater than 90, it is considered ‘High’.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9A71B-44D7-64B3-94E1-1619CFA12D98}"/>
              </a:ext>
            </a:extLst>
          </p:cNvPr>
          <p:cNvSpPr txBox="1"/>
          <p:nvPr/>
        </p:nvSpPr>
        <p:spPr>
          <a:xfrm>
            <a:off x="675964" y="4790285"/>
            <a:ext cx="235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then displayed with both arrival delay and departure delay.</a:t>
            </a:r>
          </a:p>
        </p:txBody>
      </p:sp>
    </p:spTree>
    <p:extLst>
      <p:ext uri="{BB962C8B-B14F-4D97-AF65-F5344CB8AC3E}">
        <p14:creationId xmlns:p14="http://schemas.microsoft.com/office/powerpoint/2010/main" val="11085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4ECB-98B7-63EB-9820-43D46DD28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E50-F2B7-6182-7D01-55895FE5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0" y="180460"/>
            <a:ext cx="10311581" cy="893404"/>
          </a:xfrm>
        </p:spPr>
        <p:txBody>
          <a:bodyPr>
            <a:normAutofit/>
          </a:bodyPr>
          <a:lstStyle/>
          <a:p>
            <a:r>
              <a:rPr lang="en-US" sz="3600" dirty="0"/>
              <a:t>SSR Data Display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3508BD-CF41-0A4D-9935-4AFEF878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0" y="1332294"/>
            <a:ext cx="5969182" cy="16176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EB3F4-8B4F-5916-4D44-D03EA281B033}"/>
              </a:ext>
            </a:extLst>
          </p:cNvPr>
          <p:cNvSpPr txBox="1"/>
          <p:nvPr/>
        </p:nvSpPr>
        <p:spPr>
          <a:xfrm>
            <a:off x="6615652" y="1332294"/>
            <a:ext cx="436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visible that on average delays are greater for High SSR, than Low SSR.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for high load delays are less, as seen in previous slides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6CBF6-0BFC-A9D8-8335-4D2669E4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42" y="3108438"/>
            <a:ext cx="4580605" cy="3233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0A5E97-6374-1A2F-9011-84513BA8BF0E}"/>
              </a:ext>
            </a:extLst>
          </p:cNvPr>
          <p:cNvSpPr txBox="1"/>
          <p:nvPr/>
        </p:nvSpPr>
        <p:spPr>
          <a:xfrm>
            <a:off x="1800531" y="4481395"/>
            <a:ext cx="436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flights have high SSR counts, creating a sample size imbalance. Therefore, the higher average delays observed in high-SSR flights may be influenced by this distribution rather than causation.</a:t>
            </a:r>
          </a:p>
        </p:txBody>
      </p:sp>
    </p:spTree>
    <p:extLst>
      <p:ext uri="{BB962C8B-B14F-4D97-AF65-F5344CB8AC3E}">
        <p14:creationId xmlns:p14="http://schemas.microsoft.com/office/powerpoint/2010/main" val="344073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519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Flight Difficulty Score: Systematic Assessment of Operational Complexity at Chicago O'Hare</vt:lpstr>
      <vt:lpstr>Table Of Contents</vt:lpstr>
      <vt:lpstr>Average Delay</vt:lpstr>
      <vt:lpstr>Departure and Arrival Charts</vt:lpstr>
      <vt:lpstr>Ground-time Overrun</vt:lpstr>
      <vt:lpstr>Bag-Ratio</vt:lpstr>
      <vt:lpstr>Passenger Load Data</vt:lpstr>
      <vt:lpstr>SSR Data Classification</vt:lpstr>
      <vt:lpstr>SSR Data Display </vt:lpstr>
      <vt:lpstr>Difficulty Score</vt:lpstr>
      <vt:lpstr>Rank and Classification</vt:lpstr>
      <vt:lpstr>Arrival Delay vs Fleet Type</vt:lpstr>
      <vt:lpstr>Arrival Delay Correlations with all the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Lovish Rawat</dc:creator>
  <cp:lastModifiedBy>Lovish Rawat</cp:lastModifiedBy>
  <cp:revision>1</cp:revision>
  <dcterms:created xsi:type="dcterms:W3CDTF">2025-10-05T16:55:32Z</dcterms:created>
  <dcterms:modified xsi:type="dcterms:W3CDTF">2025-10-05T18:08:39Z</dcterms:modified>
</cp:coreProperties>
</file>