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Context Quality in Training Fusion-in-Decoder for Extractive QA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Document Summary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Related Works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/>
            <a:r>
              <a:rPr sz="2400"/>
              <a:t>Review of retrieval-augmented generation models and research on context characteristics.</a:t>
            </a:r>
          </a:p>
          <a:p>
            <a:pPr/>
            <a:r>
              <a:rPr sz="2400"/>
              <a:t>FiD models overfit to context quality during training.</a:t>
            </a:r>
          </a:p>
          <a:p>
            <a:pPr/>
            <a:r>
              <a:rPr sz="2400"/>
              <a:t>Proposed method effectively mitigates overfitting.</a:t>
            </a:r>
          </a:p>
          <a:p>
            <a:pPr/>
            <a:r>
              <a:rPr sz="2400"/>
              <a:t>Future work: Explore other tasks, architectures, model sizes, and context characteristics.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docx_image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089" y="1600200"/>
            <a:ext cx="3284822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/>
            <a:r>
              <a:rPr sz="2400"/>
              <a:t>Focus on extractive QA, FiD model, t5-base, and limited context characteristics.</a:t>
            </a:r>
          </a:p>
          <a:p>
            <a:pPr/>
            <a:r>
              <a:rPr sz="2400"/>
              <a:t>Automatic annotation of relevant/irrelevant passages may affect accuracy.</a:t>
            </a:r>
          </a:p>
          <a:p>
            <a:pPr/>
            <a:r>
              <a:rPr sz="2400"/>
              <a:t>Qualitative factors like readability not considered.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docx_image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768953"/>
            <a:ext cx="4038600" cy="21884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Introduction: Challenges and Retrieval-Augmented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/>
            <a:r>
              <a:rPr sz="2400"/>
              <a:t>Large language models prone to hallucinations and limitations with new information.</a:t>
            </a:r>
          </a:p>
          <a:p>
            <a:pPr/>
            <a:r>
              <a:rPr sz="2400"/>
              <a:t>Retrieval-augmented models address these challenges by incorporating external knowledge.</a:t>
            </a:r>
          </a:p>
          <a:p>
            <a:pPr/>
            <a:r>
              <a:rPr sz="2400"/>
              <a:t>Context quantity and quality impact model performance during inference.</a:t>
            </a:r>
          </a:p>
          <a:p>
            <a:pPr/>
            <a:r>
              <a:rPr sz="2400"/>
              <a:t>Limited research on how context characteristics affect model training.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docx_image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449864"/>
            <a:ext cx="4038600" cy="8266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Experimental Setup: Task, Model, and Context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/>
            <a:r>
              <a:rPr sz="2400"/>
              <a:t>Extractive open-domain question answering task.</a:t>
            </a:r>
          </a:p>
          <a:p>
            <a:pPr/>
            <a:r>
              <a:rPr sz="2400"/>
              <a:t>FiD model architecture (state-of-the-art retrieval-augmented generation model).</a:t>
            </a:r>
          </a:p>
          <a:p>
            <a:pPr/>
            <a:r>
              <a:rPr sz="2400"/>
              <a:t>Context quality: Proportion of relevant passages.</a:t>
            </a:r>
          </a:p>
          <a:p>
            <a:pPr/>
            <a:r>
              <a:rPr sz="2400"/>
              <a:t>Context quantity: Number of passages.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docx_image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719550"/>
            <a:ext cx="4038600" cy="22872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Effect of Context Quality During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/>
            <a:r>
              <a:rPr sz="2400"/>
              <a:t>FiD models overfit to training context quality.</a:t>
            </a:r>
          </a:p>
          <a:p>
            <a:pPr/>
            <a:r>
              <a:rPr sz="2400"/>
              <a:t>Performance degrades when evaluated on different context quality (Figure 1).</a:t>
            </a:r>
          </a:p>
          <a:p>
            <a:pPr/>
            <a:r>
              <a:rPr sz="2400"/>
              <a:t>Context quantity has a negligible impact compared to quality.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docx_image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496007"/>
            <a:ext cx="4038600" cy="27343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Effect of Context Quantity During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/>
            <a:r>
              <a:rPr sz="2400"/>
              <a:t>Context quantity's influence is less significant than context quality.</a:t>
            </a:r>
          </a:p>
          <a:p>
            <a:pPr/>
            <a:r>
              <a:rPr sz="2400"/>
              <a:t>More significant influence observed for higher context quality and smaller context quantities (Figure 2).</a:t>
            </a:r>
          </a:p>
          <a:p>
            <a:pPr/>
            <a:r>
              <a:rPr sz="2400"/>
              <a:t>No consistent trend observed in performance changes due to varying quantity.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docx_image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496007"/>
            <a:ext cx="4038600" cy="27343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Effect of Mixed Context Quality During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/>
            <a:r>
              <a:rPr sz="2400"/>
              <a:t>Models overfit to the distribution of context qualities.</a:t>
            </a:r>
          </a:p>
          <a:p>
            <a:pPr/>
            <a:r>
              <a:rPr sz="2400"/>
              <a:t>Optimal performance requires consistent context quality distribution between training and evaluation (Table 1).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docx_image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220617"/>
            <a:ext cx="4038600" cy="32851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Cross-Attention Patterns and 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/>
            <a:r>
              <a:rPr sz="2400"/>
              <a:t>FiD models trained with different context qualities exhibit different cross-attention patterns.</a:t>
            </a:r>
          </a:p>
          <a:p>
            <a:pPr/>
            <a:r>
              <a:rPr sz="2400"/>
              <a:t>Lower training quality leads to more selective attention to relevant passages (Table 2, Figure 3).</a:t>
            </a:r>
          </a:p>
          <a:p>
            <a:pPr/>
            <a:r>
              <a:rPr sz="2400"/>
              <a:t>Higher training quality results in more uniform attention distribution.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docx_image7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768953"/>
            <a:ext cx="4038600" cy="21884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Intervention Experiment: Manipulating Cross-Attention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/>
            <a:r>
              <a:rPr sz="2400"/>
              <a:t>Intervention on cross-attention probability mitigates the overfitting effect.</a:t>
            </a:r>
          </a:p>
          <a:p>
            <a:pPr/>
            <a:r>
              <a:rPr sz="2400"/>
              <a:t>Adjusting the ratio of attention to relevant/irrelevant passages improves performance (Figure 4).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docx_image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275795"/>
            <a:ext cx="4038600" cy="11747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Adapting Models to Different Context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/>
            <a:r>
              <a:rPr sz="2400"/>
              <a:t>Proposed method: Introduce temperature parameter to control cross-attention distribution.</a:t>
            </a:r>
          </a:p>
          <a:p>
            <a:pPr/>
            <a:r>
              <a:rPr sz="2400"/>
              <a:t>Effective in improving performance in environments with different context quality (Figure 5).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docx_image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999497"/>
            <a:ext cx="4038600" cy="37273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