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sldIdLst>
    <p:sldId id="305" r:id="rId5"/>
    <p:sldId id="322" r:id="rId6"/>
    <p:sldId id="324" r:id="rId7"/>
    <p:sldId id="360" r:id="rId8"/>
    <p:sldId id="354" r:id="rId9"/>
    <p:sldId id="361" r:id="rId10"/>
    <p:sldId id="331" r:id="rId11"/>
    <p:sldId id="332" r:id="rId12"/>
    <p:sldId id="333" r:id="rId13"/>
    <p:sldId id="377" r:id="rId14"/>
    <p:sldId id="379" r:id="rId15"/>
    <p:sldId id="256" r:id="rId16"/>
    <p:sldId id="364" r:id="rId17"/>
    <p:sldId id="371" r:id="rId18"/>
    <p:sldId id="374" r:id="rId19"/>
    <p:sldId id="372" r:id="rId20"/>
    <p:sldId id="375" r:id="rId21"/>
    <p:sldId id="373" r:id="rId22"/>
    <p:sldId id="376" r:id="rId23"/>
    <p:sldId id="380" r:id="rId24"/>
    <p:sldId id="381" r:id="rId25"/>
    <p:sldId id="356" r:id="rId26"/>
    <p:sldId id="382" r:id="rId27"/>
    <p:sldId id="358" r:id="rId28"/>
    <p:sldId id="383" r:id="rId29"/>
    <p:sldId id="384" r:id="rId30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D133-7069-4BCD-B532-63FE7E0D9C20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DB8E7-CEEB-4122-B625-E03791B2A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2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83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5d28269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5d28269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09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dobe Garamond Pro" panose="02020502060506020403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76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1246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4800600"/>
            <a:ext cx="9140760" cy="33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4750560"/>
            <a:ext cx="9140760" cy="46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rter.java/" TargetMode="External"/><Relationship Id="rId2" Type="http://schemas.openxmlformats.org/officeDocument/2006/relationships/hyperlink" Target="http://exceptions.properties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csvvalidator.java/" TargetMode="External"/><Relationship Id="rId4" Type="http://schemas.openxmlformats.org/officeDocument/2006/relationships/hyperlink" Target="http://filenamevalidator.ja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0" y="1290084"/>
            <a:ext cx="9094380" cy="287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7200" b="1" dirty="0"/>
              <a:t>File Security Manager</a:t>
            </a:r>
            <a:br>
              <a:rPr lang="en-US" sz="4000" b="1" dirty="0"/>
            </a:br>
            <a:br>
              <a:rPr lang="en-US" sz="4000" b="1" dirty="0"/>
            </a:br>
            <a:r>
              <a:rPr lang="en-IN" sz="1100" b="1" dirty="0"/>
              <a:t>EFFORTS BY-</a:t>
            </a:r>
            <a:br>
              <a:rPr lang="en-IN" sz="1100" b="1" dirty="0"/>
            </a:br>
            <a:r>
              <a:rPr lang="en-IN" sz="1100" b="1" dirty="0"/>
              <a:t>BHAVIKA ADLAKHA 19CSU064</a:t>
            </a:r>
            <a:br>
              <a:rPr lang="en-IN" sz="1100" b="1" dirty="0"/>
            </a:br>
            <a:r>
              <a:rPr lang="en-IN" sz="1100" b="1" dirty="0"/>
              <a:t>BHAVISHYA-19CSU065</a:t>
            </a:r>
            <a:br>
              <a:rPr lang="en-IN" sz="1100" b="1" dirty="0"/>
            </a:br>
            <a:r>
              <a:rPr lang="en-IN" sz="1100" b="1" dirty="0"/>
              <a:t>CHIRAG SARDANA -19CSU071</a:t>
            </a:r>
            <a:br>
              <a:rPr lang="en-IN" sz="1100" b="1" dirty="0"/>
            </a:br>
            <a:r>
              <a:rPr lang="en-IN" sz="1100" b="1"/>
              <a:t>CHIRAG SHARMA -19CSU072</a:t>
            </a:r>
            <a:br>
              <a:rPr lang="en-IN" sz="1100" b="1"/>
            </a:br>
            <a:r>
              <a:rPr lang="en-IN" sz="1100" b="1"/>
              <a:t>DEEPAK-19CSU074</a:t>
            </a:r>
            <a:br>
              <a:rPr lang="en-IN" sz="1100" b="1" dirty="0"/>
            </a:br>
            <a:r>
              <a:rPr lang="en-IN" sz="1100" b="1" dirty="0"/>
              <a:t>DEV  RISHI RAO </a:t>
            </a:r>
            <a:r>
              <a:rPr lang="en-IN" sz="1100" b="1"/>
              <a:t>-19CSU083</a:t>
            </a:r>
            <a:br>
              <a:rPr lang="en-IN" sz="1100" b="1"/>
            </a:br>
            <a:br>
              <a:rPr lang="en-IN" sz="1100" b="1" dirty="0"/>
            </a:br>
            <a:endParaRPr sz="11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425360" y="4844880"/>
            <a:ext cx="9806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465505F-044F-4D1B-8E19-15780A300B2F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10</a:t>
            </a:fld>
            <a:endParaRPr lang="en-US" sz="79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82880" y="1280160"/>
            <a:ext cx="8959680" cy="3223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dirty="0"/>
              <a:t>1. </a:t>
            </a:r>
            <a:r>
              <a:rPr lang="en-US" sz="2000" dirty="0" err="1"/>
              <a:t>EmptyFileNameException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FileExistException</a:t>
            </a:r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FileFormatException</a:t>
            </a:r>
            <a:r>
              <a:rPr lang="en-US" sz="2000" dirty="0"/>
              <a:t> 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FileLengthException</a:t>
            </a:r>
            <a:r>
              <a:rPr lang="en-US" sz="2000" dirty="0"/>
              <a:t>.</a:t>
            </a:r>
          </a:p>
          <a:p>
            <a:r>
              <a:rPr lang="en-US" sz="2000" dirty="0"/>
              <a:t>5. </a:t>
            </a:r>
            <a:r>
              <a:rPr lang="en-US" sz="2000" dirty="0" err="1"/>
              <a:t>MissingExtensionException</a:t>
            </a:r>
            <a:r>
              <a:rPr lang="en-US" sz="2000" dirty="0"/>
              <a:t> </a:t>
            </a:r>
          </a:p>
          <a:p>
            <a:r>
              <a:rPr lang="en-US" sz="2000" dirty="0"/>
              <a:t>6. </a:t>
            </a:r>
            <a:r>
              <a:rPr lang="en-US" sz="2000" dirty="0" err="1"/>
              <a:t>PasswordValidatorException</a:t>
            </a:r>
            <a:r>
              <a:rPr lang="en-US" sz="2000" dirty="0"/>
              <a:t> </a:t>
            </a:r>
          </a:p>
          <a:p>
            <a:r>
              <a:rPr lang="en-US" sz="2000" dirty="0"/>
              <a:t>7. </a:t>
            </a:r>
            <a:r>
              <a:rPr lang="en-US" sz="2000" dirty="0" err="1"/>
              <a:t>SecurityAlgorithmKeyException</a:t>
            </a:r>
            <a:endParaRPr lang="en-US" sz="2000" dirty="0"/>
          </a:p>
          <a:p>
            <a:r>
              <a:rPr lang="en-US" sz="2000" dirty="0"/>
              <a:t>8. </a:t>
            </a:r>
            <a:r>
              <a:rPr lang="en-US" sz="2000" dirty="0" err="1"/>
              <a:t>SpecialCharacterException</a:t>
            </a:r>
            <a:endParaRPr lang="en-US" sz="2000" dirty="0"/>
          </a:p>
          <a:p>
            <a:r>
              <a:rPr lang="en-US" sz="2000" dirty="0"/>
              <a:t>9.TxtOnlyException</a:t>
            </a: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82880" y="640080"/>
            <a:ext cx="8136720" cy="10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38" dirty="0">
                <a:solidFill>
                  <a:srgbClr val="404040"/>
                </a:solidFill>
                <a:latin typeface="Calibri Light"/>
                <a:ea typeface="DejaVu Sans"/>
              </a:rPr>
              <a:t>Exception Classes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14840" y="1828800"/>
            <a:ext cx="8844840" cy="32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454026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9040" y="344880"/>
            <a:ext cx="754056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200" spc="-38" dirty="0" err="1">
                <a:solidFill>
                  <a:srgbClr val="404040"/>
                </a:solidFill>
                <a:latin typeface="Calibri Light"/>
              </a:rPr>
              <a:t>EmptyFileNameException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425360" y="4844880"/>
            <a:ext cx="9806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AE48B1-75A6-4B42-9BEE-D79B2207C652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11</a:t>
            </a:fld>
            <a:endParaRPr lang="en-US" sz="79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22960" y="1384560"/>
            <a:ext cx="8045280" cy="190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500" spc="-1" dirty="0"/>
              <a:t>1.  public class </a:t>
            </a:r>
            <a:r>
              <a:rPr lang="en-US" sz="1500" spc="-1" dirty="0" err="1"/>
              <a:t>EmptyFileNameException</a:t>
            </a:r>
            <a:r>
              <a:rPr lang="en-US" sz="1500" spc="-1" dirty="0"/>
              <a:t> extends Exception</a:t>
            </a:r>
          </a:p>
          <a:p>
            <a:pPr>
              <a:lnSpc>
                <a:spcPct val="100000"/>
              </a:lnSpc>
            </a:pPr>
            <a:r>
              <a:rPr lang="en-US" sz="1500" spc="-1" dirty="0"/>
              <a:t>2.  { </a:t>
            </a:r>
          </a:p>
          <a:p>
            <a:pPr>
              <a:lnSpc>
                <a:spcPct val="100000"/>
              </a:lnSpc>
            </a:pPr>
            <a:r>
              <a:rPr lang="en-US" sz="1500" spc="-1" dirty="0"/>
              <a:t>3.	public </a:t>
            </a:r>
            <a:r>
              <a:rPr lang="en-US" sz="1500" spc="-1" dirty="0" err="1"/>
              <a:t>EmptyFileNameException</a:t>
            </a:r>
            <a:r>
              <a:rPr lang="en-US" sz="1500" spc="-1" dirty="0"/>
              <a:t>(String s)</a:t>
            </a:r>
          </a:p>
          <a:p>
            <a:pPr>
              <a:lnSpc>
                <a:spcPct val="100000"/>
              </a:lnSpc>
            </a:pPr>
            <a:r>
              <a:rPr lang="en-US" sz="1500" spc="-1" dirty="0"/>
              <a:t>4.	{</a:t>
            </a:r>
          </a:p>
          <a:p>
            <a:pPr>
              <a:lnSpc>
                <a:spcPct val="100000"/>
              </a:lnSpc>
            </a:pPr>
            <a:r>
              <a:rPr lang="en-US" sz="1500" spc="-1" dirty="0"/>
              <a:t>5.		super(s);</a:t>
            </a:r>
          </a:p>
          <a:p>
            <a:pPr>
              <a:lnSpc>
                <a:spcPct val="100000"/>
              </a:lnSpc>
            </a:pPr>
            <a:r>
              <a:rPr lang="en-US" sz="1500" spc="-1" dirty="0"/>
              <a:t>6.	}</a:t>
            </a:r>
          </a:p>
          <a:p>
            <a:pPr>
              <a:lnSpc>
                <a:spcPct val="100000"/>
              </a:lnSpc>
            </a:pPr>
            <a:r>
              <a:rPr lang="en-US" sz="1500" spc="-1" dirty="0"/>
              <a:t>7.  }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07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13920" y="1400760"/>
            <a:ext cx="65556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b="0" strike="noStrike" spc="-38">
                <a:solidFill>
                  <a:srgbClr val="404040"/>
                </a:solidFill>
                <a:latin typeface="Adobe Garamond Pro"/>
                <a:ea typeface="DejaVu Sans"/>
              </a:rPr>
              <a:t>NameValidator class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80160" y="3108960"/>
            <a:ext cx="65556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Contains methods to check valid file name for TXT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9040" y="344880"/>
            <a:ext cx="754056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2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Specifications for valid file names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425360" y="4844880"/>
            <a:ext cx="9806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AE48B1-75A6-4B42-9BEE-D79B2207C652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13</a:t>
            </a:fld>
            <a:endParaRPr lang="en-US" sz="79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22960" y="1384560"/>
            <a:ext cx="8045280" cy="2347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System should ask to enter valid file name for source </a:t>
            </a:r>
            <a:r>
              <a:rPr lang="en-US" sz="1500" b="1" spc="-1" dirty="0">
                <a:solidFill>
                  <a:srgbClr val="000000"/>
                </a:solidFill>
                <a:latin typeface="Arial"/>
                <a:ea typeface="DejaVu Sans"/>
              </a:rPr>
              <a:t>txt</a:t>
            </a: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file.</a:t>
            </a:r>
            <a:endParaRPr lang="en-US" sz="15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file name should not be empty.</a:t>
            </a:r>
            <a:endParaRPr lang="en-US" sz="15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file name should contain valid file extension.</a:t>
            </a:r>
          </a:p>
          <a:p>
            <a:pPr marL="432000" indent="-322560"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1" spc="-1" dirty="0">
                <a:solidFill>
                  <a:srgbClr val="000000"/>
                </a:solidFill>
              </a:rPr>
              <a:t>Source file name should not exceed 25 characters excluding file extension part.</a:t>
            </a:r>
            <a:endParaRPr lang="en-US" sz="15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file extension should be only ".</a:t>
            </a:r>
            <a:r>
              <a:rPr lang="en-US" sz="1500" b="1" spc="-1" dirty="0">
                <a:solidFill>
                  <a:srgbClr val="000000"/>
                </a:solidFill>
                <a:latin typeface="Arial"/>
                <a:ea typeface="DejaVu Sans"/>
              </a:rPr>
              <a:t>txt</a:t>
            </a: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lang="en-US" sz="15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file name should not contain special characters.</a:t>
            </a:r>
            <a:endParaRPr lang="en-US" sz="15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special characters includes "@,#,$,%,^,&amp;,(,), _".</a:t>
            </a:r>
          </a:p>
          <a:p>
            <a:pPr marL="10944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72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13919" y="1400760"/>
            <a:ext cx="6771131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spc="-38" dirty="0" err="1">
                <a:solidFill>
                  <a:srgbClr val="404040"/>
                </a:solidFill>
                <a:latin typeface="Adobe Garamond Pro"/>
              </a:rPr>
              <a:t>EncryptionDecryptionProcessors</a:t>
            </a:r>
            <a:r>
              <a:rPr lang="en-US" sz="4000" spc="-38" dirty="0">
                <a:solidFill>
                  <a:srgbClr val="404040"/>
                </a:solidFill>
                <a:latin typeface="Adobe Garamond Pro"/>
              </a:rPr>
              <a:t> 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class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80159" y="3108960"/>
            <a:ext cx="6771131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Contains methods to convert  Normal Text into </a:t>
            </a:r>
            <a:r>
              <a:rPr lang="en-US" sz="4000" spc="-38" dirty="0">
                <a:solidFill>
                  <a:srgbClr val="404040"/>
                </a:solidFill>
                <a:latin typeface="Adobe Garamond Pro"/>
                <a:ea typeface="DejaVu Sans"/>
              </a:rPr>
              <a:t>E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ncrypted Text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247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9040" y="344880"/>
            <a:ext cx="754056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200" spc="-38" dirty="0" err="1">
                <a:solidFill>
                  <a:srgbClr val="404040"/>
                </a:solidFill>
                <a:latin typeface="Adobe Garamond Pro"/>
              </a:rPr>
              <a:t>EncryptionDecryptionProcessors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425360" y="4844880"/>
            <a:ext cx="9806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AE48B1-75A6-4B42-9BEE-D79B2207C652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15</a:t>
            </a:fld>
            <a:endParaRPr lang="en-US" sz="79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22960" y="1384560"/>
            <a:ext cx="8045280" cy="1401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public class </a:t>
            </a:r>
            <a:r>
              <a:rPr lang="en-US" sz="1500" spc="-1" dirty="0" err="1"/>
              <a:t>EncryptionDecryptionProcessors</a:t>
            </a:r>
            <a:endParaRPr lang="en-US" sz="1500" spc="-1" dirty="0"/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{</a:t>
            </a:r>
            <a:endParaRPr lang="en-US" sz="1500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>
                <a:latin typeface="Arial"/>
              </a:rPr>
              <a:t>        </a:t>
            </a:r>
            <a:r>
              <a:rPr lang="en-US" sz="1500" spc="-1" dirty="0"/>
              <a:t>public static String encrypt(String </a:t>
            </a:r>
            <a:r>
              <a:rPr lang="en-US" sz="1500" spc="-1" dirty="0" err="1"/>
              <a:t>plainText</a:t>
            </a:r>
            <a:r>
              <a:rPr lang="en-US" sz="1500" spc="-1" dirty="0"/>
              <a:t>)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        public static String decrypt(String </a:t>
            </a:r>
            <a:r>
              <a:rPr lang="en-US" sz="1500" spc="-1" dirty="0" err="1"/>
              <a:t>encryptedText</a:t>
            </a:r>
            <a:r>
              <a:rPr lang="en-US" sz="1500" spc="-1" dirty="0"/>
              <a:t>)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834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13919" y="1400760"/>
            <a:ext cx="6771131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spc="-38" dirty="0">
                <a:solidFill>
                  <a:srgbClr val="404040"/>
                </a:solidFill>
                <a:latin typeface="Adobe Garamond Pro"/>
              </a:rPr>
              <a:t> </a:t>
            </a:r>
            <a:r>
              <a:rPr lang="en-US" sz="4000" spc="-38" dirty="0" err="1">
                <a:solidFill>
                  <a:srgbClr val="404040"/>
                </a:solidFill>
                <a:latin typeface="Adobe Garamond Pro"/>
              </a:rPr>
              <a:t>ProcessTxtEncryption</a:t>
            </a:r>
            <a:r>
              <a:rPr lang="en-US" sz="4000" spc="-38" dirty="0">
                <a:solidFill>
                  <a:srgbClr val="404040"/>
                </a:solidFill>
                <a:latin typeface="Adobe Garamond Pro"/>
              </a:rPr>
              <a:t> 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class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80160" y="3108960"/>
            <a:ext cx="65556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Contains methods to convert Normal Text File into </a:t>
            </a:r>
            <a:r>
              <a:rPr lang="en-US" sz="4000" spc="-38" dirty="0">
                <a:solidFill>
                  <a:srgbClr val="404040"/>
                </a:solidFill>
                <a:latin typeface="Adobe Garamond Pro"/>
                <a:ea typeface="DejaVu Sans"/>
              </a:rPr>
              <a:t>E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ncrypted Text File.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59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9040" y="344880"/>
            <a:ext cx="754056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200" spc="-38" dirty="0">
                <a:solidFill>
                  <a:srgbClr val="404040"/>
                </a:solidFill>
                <a:latin typeface="Adobe Garamond Pro"/>
              </a:rPr>
              <a:t> </a:t>
            </a:r>
            <a:r>
              <a:rPr lang="en-US" sz="3200" spc="-38" dirty="0" err="1">
                <a:solidFill>
                  <a:srgbClr val="404040"/>
                </a:solidFill>
                <a:latin typeface="Adobe Garamond Pro"/>
              </a:rPr>
              <a:t>ProcessTxtEncryption</a:t>
            </a:r>
            <a:r>
              <a:rPr lang="en-US" sz="3200" spc="-38" dirty="0">
                <a:solidFill>
                  <a:srgbClr val="404040"/>
                </a:solidFill>
                <a:latin typeface="Adobe Garamond Pro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425360" y="4844880"/>
            <a:ext cx="9806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AE48B1-75A6-4B42-9BEE-D79B2207C652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17</a:t>
            </a:fld>
            <a:endParaRPr lang="en-US" sz="79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22960" y="1384560"/>
            <a:ext cx="8045280" cy="1401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public class </a:t>
            </a:r>
            <a:r>
              <a:rPr lang="en-US" sz="1500" spc="-1" dirty="0" err="1"/>
              <a:t>ProcessTxtEncryption</a:t>
            </a:r>
            <a:endParaRPr lang="en-US" sz="1500" spc="-1" dirty="0"/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{</a:t>
            </a:r>
            <a:endParaRPr lang="en-US" sz="1500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>
                <a:latin typeface="Arial"/>
              </a:rPr>
              <a:t>        </a:t>
            </a:r>
            <a:r>
              <a:rPr lang="en-US" sz="1500" spc="-1" dirty="0"/>
              <a:t>public </a:t>
            </a:r>
            <a:r>
              <a:rPr lang="en-US" sz="1500" spc="-1" dirty="0" err="1"/>
              <a:t>boolean</a:t>
            </a:r>
            <a:r>
              <a:rPr lang="en-US" sz="1500" spc="-1" dirty="0"/>
              <a:t> </a:t>
            </a:r>
            <a:r>
              <a:rPr lang="en-US" sz="1500" spc="-1" dirty="0" err="1"/>
              <a:t>processTxtEncryption</a:t>
            </a:r>
            <a:r>
              <a:rPr lang="en-US" sz="1500" spc="-1" dirty="0"/>
              <a:t>(String </a:t>
            </a:r>
            <a:r>
              <a:rPr lang="en-US" sz="1500" spc="-1" dirty="0" err="1"/>
              <a:t>txtFilename,String</a:t>
            </a:r>
            <a:r>
              <a:rPr lang="en-US" sz="1500" spc="-1" dirty="0"/>
              <a:t> </a:t>
            </a:r>
            <a:r>
              <a:rPr lang="en-US" sz="1500" spc="-1" dirty="0" err="1"/>
              <a:t>encryptedFilename</a:t>
            </a:r>
            <a:r>
              <a:rPr lang="en-US" sz="1500" spc="-1" dirty="0"/>
              <a:t>)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379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13919" y="1400760"/>
            <a:ext cx="6771131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spc="-38" dirty="0">
                <a:solidFill>
                  <a:srgbClr val="404040"/>
                </a:solidFill>
                <a:latin typeface="Adobe Garamond Pro"/>
              </a:rPr>
              <a:t> </a:t>
            </a:r>
            <a:r>
              <a:rPr lang="en-US" sz="4000" spc="-38" dirty="0" err="1">
                <a:solidFill>
                  <a:srgbClr val="404040"/>
                </a:solidFill>
                <a:latin typeface="Adobe Garamond Pro"/>
              </a:rPr>
              <a:t>ProcessTxtDecryption</a:t>
            </a:r>
            <a:r>
              <a:rPr lang="en-US" sz="4000" spc="-38" dirty="0">
                <a:solidFill>
                  <a:srgbClr val="404040"/>
                </a:solidFill>
                <a:latin typeface="Adobe Garamond Pro"/>
              </a:rPr>
              <a:t> 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class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80160" y="3108960"/>
            <a:ext cx="65556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Contains methods to convert Encrypted Text File into </a:t>
            </a:r>
            <a:r>
              <a:rPr lang="en-US" sz="4000" spc="-38" dirty="0">
                <a:solidFill>
                  <a:srgbClr val="404040"/>
                </a:solidFill>
                <a:latin typeface="Adobe Garamond Pro"/>
                <a:ea typeface="DejaVu Sans"/>
              </a:rPr>
              <a:t>Normal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 Text File.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429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9040" y="344880"/>
            <a:ext cx="754056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200" spc="-38" dirty="0" err="1">
                <a:solidFill>
                  <a:srgbClr val="404040"/>
                </a:solidFill>
                <a:latin typeface="Adobe Garamond Pro"/>
              </a:rPr>
              <a:t>ProcessTxtDecryption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425360" y="4844880"/>
            <a:ext cx="9806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AE48B1-75A6-4B42-9BEE-D79B2207C652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19</a:t>
            </a:fld>
            <a:endParaRPr lang="en-US" sz="79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22960" y="1384560"/>
            <a:ext cx="8045280" cy="1401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public class </a:t>
            </a:r>
            <a:r>
              <a:rPr lang="en-US" sz="1500" spc="-1" dirty="0" err="1"/>
              <a:t>ProcessTxtDecryption</a:t>
            </a:r>
            <a:endParaRPr lang="en-US" sz="1500" spc="-1" dirty="0"/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{</a:t>
            </a:r>
            <a:endParaRPr lang="en-US" sz="1500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>
                <a:latin typeface="Arial"/>
              </a:rPr>
              <a:t> </a:t>
            </a:r>
            <a:r>
              <a:rPr lang="en-US" sz="1500" spc="-1" dirty="0"/>
              <a:t>public </a:t>
            </a:r>
            <a:r>
              <a:rPr lang="en-US" sz="1500" spc="-1" dirty="0" err="1"/>
              <a:t>boolean</a:t>
            </a:r>
            <a:r>
              <a:rPr lang="en-US" sz="1500" spc="-1" dirty="0"/>
              <a:t> </a:t>
            </a:r>
            <a:r>
              <a:rPr lang="en-US" sz="1500" spc="-1" dirty="0" err="1"/>
              <a:t>processTxtDecryption</a:t>
            </a:r>
            <a:r>
              <a:rPr lang="en-US" sz="1500" spc="-1" dirty="0"/>
              <a:t>(String </a:t>
            </a:r>
            <a:r>
              <a:rPr lang="en-US" sz="1500" spc="-1" dirty="0" err="1"/>
              <a:t>txtFilename,String</a:t>
            </a:r>
            <a:r>
              <a:rPr lang="en-US" sz="1500" spc="-1" dirty="0"/>
              <a:t> </a:t>
            </a:r>
            <a:r>
              <a:rPr lang="en-US" sz="1500" spc="-1" dirty="0" err="1"/>
              <a:t>decryptedFilename</a:t>
            </a:r>
            <a:r>
              <a:rPr lang="en-US" sz="1500" spc="-1" dirty="0"/>
              <a:t>)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111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r>
              <a:rPr lang="en-US" sz="3200" b="1" dirty="0"/>
              <a:t>Significance of Decrypted Text file to Encrypted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Security Purpose</a:t>
            </a:r>
          </a:p>
          <a:p>
            <a:r>
              <a:rPr lang="en-US" dirty="0"/>
              <a:t>No One Can Read Encrypted Text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33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13919" y="1400760"/>
            <a:ext cx="6771131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spc="-38" dirty="0">
                <a:solidFill>
                  <a:srgbClr val="404040"/>
                </a:solidFill>
                <a:latin typeface="Adobe Garamond Pro"/>
              </a:rPr>
              <a:t> Main 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class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80160" y="3108960"/>
            <a:ext cx="65556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85000"/>
              </a:lnSpc>
            </a:pP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Contains methods to convert Encrypted Text File into </a:t>
            </a:r>
            <a:r>
              <a:rPr lang="en-US" sz="4000" spc="-38" dirty="0">
                <a:solidFill>
                  <a:srgbClr val="404040"/>
                </a:solidFill>
                <a:latin typeface="Adobe Garamond Pro"/>
                <a:ea typeface="DejaVu Sans"/>
              </a:rPr>
              <a:t>Normal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 Text File. And </a:t>
            </a:r>
            <a:r>
              <a:rPr lang="en-US" sz="4000" b="0" strike="noStrike" spc="-38" dirty="0" err="1">
                <a:solidFill>
                  <a:srgbClr val="404040"/>
                </a:solidFill>
                <a:latin typeface="Adobe Garamond Pro"/>
                <a:ea typeface="DejaVu Sans"/>
              </a:rPr>
              <a:t>Viceversa</a:t>
            </a:r>
            <a:r>
              <a:rPr lang="en-US" sz="4000" b="0" strike="noStrike" spc="-38" dirty="0">
                <a:solidFill>
                  <a:srgbClr val="404040"/>
                </a:solidFill>
                <a:latin typeface="Adobe Garamond Pro"/>
                <a:ea typeface="DejaVu Sans"/>
              </a:rPr>
              <a:t>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872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9040" y="344880"/>
            <a:ext cx="754056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200" spc="-38" dirty="0">
                <a:solidFill>
                  <a:srgbClr val="404040"/>
                </a:solidFill>
                <a:latin typeface="Adobe Garamond Pro"/>
              </a:rPr>
              <a:t>Main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425360" y="4844880"/>
            <a:ext cx="9806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AE48B1-75A6-4B42-9BEE-D79B2207C652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21</a:t>
            </a:fld>
            <a:endParaRPr lang="en-US" sz="79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22960" y="1384560"/>
            <a:ext cx="8045280" cy="3113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public class Main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{</a:t>
            </a:r>
            <a:endParaRPr lang="en-US" sz="1500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>
                <a:latin typeface="Arial"/>
              </a:rPr>
              <a:t>         </a:t>
            </a:r>
            <a:r>
              <a:rPr lang="en-US" sz="1500" spc="-1" dirty="0"/>
              <a:t>public static void main(String[] </a:t>
            </a:r>
            <a:r>
              <a:rPr lang="en-US" sz="1500" spc="-1" dirty="0" err="1"/>
              <a:t>args</a:t>
            </a:r>
            <a:r>
              <a:rPr lang="en-US" sz="1500" spc="-1" dirty="0"/>
              <a:t>)throws Exception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         static String </a:t>
            </a:r>
            <a:r>
              <a:rPr lang="en-US" sz="1500" spc="-1" dirty="0" err="1"/>
              <a:t>getFileName</a:t>
            </a:r>
            <a:r>
              <a:rPr lang="en-US" sz="1500" spc="-1" dirty="0"/>
              <a:t>()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         static void Encrypt()throws Exception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         static void Decrypt()throws Exception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         static void </a:t>
            </a:r>
            <a:r>
              <a:rPr lang="en-US" sz="1500" spc="-1" dirty="0" err="1"/>
              <a:t>clrscr</a:t>
            </a:r>
            <a:r>
              <a:rPr lang="en-US" sz="1500" spc="-1" dirty="0"/>
              <a:t>()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         static void </a:t>
            </a:r>
            <a:r>
              <a:rPr lang="en-US" sz="1500" spc="-1" dirty="0" err="1"/>
              <a:t>exitOrmain</a:t>
            </a:r>
            <a:r>
              <a:rPr lang="en-US" sz="1500" spc="-1" dirty="0"/>
              <a:t>()throws Exception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spc="-1" dirty="0"/>
              <a:t>         static void </a:t>
            </a:r>
            <a:r>
              <a:rPr lang="en-US" sz="1500" spc="-1" dirty="0" err="1"/>
              <a:t>showFile</a:t>
            </a:r>
            <a:r>
              <a:rPr lang="en-US" sz="1500" spc="-1" dirty="0"/>
              <a:t>(String path)throws Exception</a:t>
            </a:r>
          </a:p>
          <a:p>
            <a:pPr marL="432000" indent="-322560"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Liberation Serif"/>
              <a:buAutoNum type="arabicPeriod"/>
            </a:pPr>
            <a:r>
              <a:rPr lang="en-US" sz="1500" b="0" strike="noStrike" spc="-1" dirty="0"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6520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E38-D58B-4605-9C4D-529164F1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CCE5F-9A32-490A-98B0-A84D4599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321"/>
            <a:ext cx="8229240" cy="25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1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E38-D58B-4605-9C4D-529164F1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1FB8A-EB84-4B65-8E4C-CE443B32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1488558"/>
            <a:ext cx="8059119" cy="31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8624-1338-44D6-9C0A-C34C78F3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06255-32AA-4AC7-AE41-582711CFC421}"/>
              </a:ext>
            </a:extLst>
          </p:cNvPr>
          <p:cNvSpPr/>
          <p:nvPr/>
        </p:nvSpPr>
        <p:spPr>
          <a:xfrm>
            <a:off x="2886075" y="2871297"/>
            <a:ext cx="850106" cy="414828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FBCBD-F6AD-438A-AA33-C02D8E3D2B49}"/>
              </a:ext>
            </a:extLst>
          </p:cNvPr>
          <p:cNvCxnSpPr>
            <a:stCxn id="5" idx="4"/>
          </p:cNvCxnSpPr>
          <p:nvPr/>
        </p:nvCxnSpPr>
        <p:spPr>
          <a:xfrm>
            <a:off x="3311128" y="3286125"/>
            <a:ext cx="1810941" cy="335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77DD94E-B171-47E0-BBD0-8AEB64C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2" y="1444835"/>
            <a:ext cx="8247619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E720F-1D23-4554-B74A-E8DEF901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11" y="2571750"/>
            <a:ext cx="4053689" cy="216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E38-D58B-4605-9C4D-529164F1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2D60E-91F2-4984-ADC1-832A8F31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0" y="1424762"/>
            <a:ext cx="7719237" cy="32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3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8624-1338-44D6-9C0A-C34C78F3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Decrypted Text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06255-32AA-4AC7-AE41-582711CFC421}"/>
              </a:ext>
            </a:extLst>
          </p:cNvPr>
          <p:cNvSpPr/>
          <p:nvPr/>
        </p:nvSpPr>
        <p:spPr>
          <a:xfrm>
            <a:off x="2886075" y="2871297"/>
            <a:ext cx="850106" cy="414828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FBCBD-F6AD-438A-AA33-C02D8E3D2B49}"/>
              </a:ext>
            </a:extLst>
          </p:cNvPr>
          <p:cNvCxnSpPr>
            <a:stCxn id="5" idx="4"/>
          </p:cNvCxnSpPr>
          <p:nvPr/>
        </p:nvCxnSpPr>
        <p:spPr>
          <a:xfrm>
            <a:off x="3311128" y="3286125"/>
            <a:ext cx="1810941" cy="335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E4794C-8903-4491-914C-BC220ECC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1" y="1347487"/>
            <a:ext cx="8742857" cy="15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74501-0F58-42EE-8579-3CDC0351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69" y="2569511"/>
            <a:ext cx="3915605" cy="21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22960" y="214920"/>
            <a:ext cx="754308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600" b="0" strike="noStrike" spc="-38" dirty="0">
                <a:solidFill>
                  <a:srgbClr val="404040"/>
                </a:solidFill>
                <a:latin typeface="Calibri Light"/>
              </a:rPr>
              <a:t>Decrypted File Example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22960" y="1384200"/>
            <a:ext cx="7543080" cy="4272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File security manager: A java application where we give an existing text file name as input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and the output will be a text file with unreadable code. This application will basically secure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the text file by converting our source file into a secured file. It will also convert the secured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file into original file when required.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Definition Of Done: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a) System should ask the user to enter a text file name and validate if the file is existing or not.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b) It will use some security algorithm and key to convert the source file into a secured file.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c) it will ask user to enter a number and generate exception if the entered number is not as per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the security algorithm used.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d) It will prompt user to enter the security key to get the original file from the secured file.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e) The algorithm and key should be same as above while converting the secured file to original</a:t>
            </a:r>
          </a:p>
          <a:p>
            <a:pPr marL="68760" indent="-6804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E48312"/>
              </a:buClr>
              <a:buFont typeface="Calibri"/>
              <a:buChar char=" "/>
            </a:pPr>
            <a:r>
              <a:rPr lang="en-US" sz="1050" spc="-1" dirty="0">
                <a:solidFill>
                  <a:srgbClr val="404040"/>
                </a:solidFill>
                <a:latin typeface="Calibri"/>
                <a:ea typeface="Arial"/>
              </a:rPr>
              <a:t>file otherwise exception will be generated.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425360" y="4844880"/>
            <a:ext cx="98316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95F32EC-1F51-42FD-8BCA-A6096AC8B1A9}" type="slidenum">
              <a:rPr lang="en-US" sz="790" b="0" strike="noStrike" spc="-1">
                <a:solidFill>
                  <a:srgbClr val="FFFFFF"/>
                </a:solidFill>
                <a:latin typeface="Arial"/>
                <a:ea typeface="Arial"/>
              </a:rPr>
              <a:t>3</a:t>
            </a:fld>
            <a:endParaRPr lang="en-US" sz="79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957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CA1C-1461-4838-8131-3F18BE9C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Encrypted File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FEA65-FFDC-434E-8499-66328DAEA5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923925"/>
            <a:ext cx="8229240" cy="3839461"/>
          </a:xfrm>
        </p:spPr>
        <p:txBody>
          <a:bodyPr>
            <a:normAutofit fontScale="32500" lnSpcReduction="20000"/>
          </a:bodyPr>
          <a:lstStyle/>
          <a:p>
            <a:endParaRPr lang="en-IN" sz="4200" dirty="0"/>
          </a:p>
          <a:p>
            <a:endParaRPr lang="en-IN" sz="4200" dirty="0"/>
          </a:p>
          <a:p>
            <a:r>
              <a:rPr lang="en-IN" sz="4200" dirty="0" err="1"/>
              <a:t>Iloh#vhfxulw</a:t>
            </a:r>
            <a:r>
              <a:rPr lang="en-IN" sz="4200" dirty="0"/>
              <a:t>|#</a:t>
            </a:r>
            <a:r>
              <a:rPr lang="en-IN" sz="4200" dirty="0" err="1"/>
              <a:t>pdqdjhu</a:t>
            </a:r>
            <a:r>
              <a:rPr lang="en-IN" sz="4200" dirty="0"/>
              <a:t>=#</a:t>
            </a:r>
            <a:r>
              <a:rPr lang="en-IN" sz="4200" dirty="0" err="1"/>
              <a:t>D#mdyd#dssolfdwlrq#zkhuh#zh#jlyh#dq#h</a:t>
            </a:r>
            <a:r>
              <a:rPr lang="en-IN" sz="4200" dirty="0"/>
              <a:t>{</a:t>
            </a:r>
            <a:r>
              <a:rPr lang="en-IN" sz="4200" dirty="0" err="1"/>
              <a:t>lvwlqj#wh</a:t>
            </a:r>
            <a:r>
              <a:rPr lang="en-IN" sz="4200" dirty="0"/>
              <a:t>{</a:t>
            </a:r>
            <a:r>
              <a:rPr lang="en-IN" sz="4200" dirty="0" err="1"/>
              <a:t>w#iloh#qdph#dv#lqsxw</a:t>
            </a:r>
            <a:endParaRPr lang="en-IN" sz="4200" dirty="0"/>
          </a:p>
          <a:p>
            <a:r>
              <a:rPr lang="en-IN" sz="4200" dirty="0" err="1"/>
              <a:t>dqg#wkh#rxwsxw#zloo#eh#d#wh</a:t>
            </a:r>
            <a:r>
              <a:rPr lang="en-IN" sz="4200" dirty="0"/>
              <a:t>{w#iloh#zlwk#xquhdgdeoh#frgh1#Wklv#dssolfdwlrq#zloo#edvlfdoo|#</a:t>
            </a:r>
            <a:r>
              <a:rPr lang="en-IN" sz="4200" dirty="0" err="1"/>
              <a:t>vhfxuh</a:t>
            </a:r>
            <a:endParaRPr lang="en-IN" sz="4200" dirty="0"/>
          </a:p>
          <a:p>
            <a:r>
              <a:rPr lang="en-IN" sz="4200" dirty="0" err="1"/>
              <a:t>wkh#wh</a:t>
            </a:r>
            <a:r>
              <a:rPr lang="en-IN" sz="4200" dirty="0"/>
              <a:t>{</a:t>
            </a:r>
            <a:r>
              <a:rPr lang="en-IN" sz="4200" dirty="0" err="1"/>
              <a:t>w#iloh#e</a:t>
            </a:r>
            <a:r>
              <a:rPr lang="en-IN" sz="4200" dirty="0"/>
              <a:t>|#frqyhuwlqj#rxu#vrxufh#iloh#lqwr#d#vhfxuhg#iloh1#Lw#zloo#dovr#frqyhuw#wkh#vhfxuhg</a:t>
            </a:r>
          </a:p>
          <a:p>
            <a:r>
              <a:rPr lang="en-IN" sz="4200" dirty="0"/>
              <a:t>iloh#lqwr#ruljlqdo#iloh#zkhq#uhtxluhg1</a:t>
            </a:r>
          </a:p>
          <a:p>
            <a:r>
              <a:rPr lang="en-IN" sz="4200" dirty="0" err="1"/>
              <a:t>Ghilqlwlrq#Ri#Grqh</a:t>
            </a:r>
            <a:r>
              <a:rPr lang="en-IN" sz="4200" dirty="0"/>
              <a:t>=</a:t>
            </a:r>
          </a:p>
          <a:p>
            <a:r>
              <a:rPr lang="en-IN" sz="4200" dirty="0"/>
              <a:t>d,#</a:t>
            </a:r>
            <a:r>
              <a:rPr lang="en-IN" sz="4200" dirty="0" err="1"/>
              <a:t>V|vwhp#vkrxog#dvn#wkh#xvhu#wr#hqwhu#d#wh</a:t>
            </a:r>
            <a:r>
              <a:rPr lang="en-IN" sz="4200" dirty="0"/>
              <a:t>{</a:t>
            </a:r>
            <a:r>
              <a:rPr lang="en-IN" sz="4200" dirty="0" err="1"/>
              <a:t>w#iloh#qdph#dqg#ydolgdwh#li#wkh#iloh#lv#h</a:t>
            </a:r>
            <a:r>
              <a:rPr lang="en-IN" sz="4200" dirty="0"/>
              <a:t>{lvwlqj#ru#qrw1</a:t>
            </a:r>
          </a:p>
          <a:p>
            <a:r>
              <a:rPr lang="en-IN" sz="4200" dirty="0"/>
              <a:t>e,#</a:t>
            </a:r>
            <a:r>
              <a:rPr lang="en-IN" sz="4200" dirty="0" err="1"/>
              <a:t>Lw#zloo#xvh#vrph#vhfxulw</a:t>
            </a:r>
            <a:r>
              <a:rPr lang="en-IN" sz="4200" dirty="0"/>
              <a:t>|#</a:t>
            </a:r>
            <a:r>
              <a:rPr lang="en-IN" sz="4200" dirty="0" err="1"/>
              <a:t>dojrulwkp#dqg#nh</a:t>
            </a:r>
            <a:r>
              <a:rPr lang="en-IN" sz="4200" dirty="0"/>
              <a:t>|#wr#frqyhuw#wkh#vrxufh#iloh#lqwr#d#vhfxuhg#iloh1</a:t>
            </a:r>
          </a:p>
          <a:p>
            <a:r>
              <a:rPr lang="en-IN" sz="4200" dirty="0"/>
              <a:t>f,#</a:t>
            </a:r>
            <a:r>
              <a:rPr lang="en-IN" sz="4200" dirty="0" err="1"/>
              <a:t>lw#zloo#dvn#xvhu#wr#hqwhu#d#qxpehu#dqg#jhqhudwh#h</a:t>
            </a:r>
            <a:r>
              <a:rPr lang="en-IN" sz="4200" dirty="0"/>
              <a:t>{</a:t>
            </a:r>
            <a:r>
              <a:rPr lang="en-IN" sz="4200" dirty="0" err="1"/>
              <a:t>fhswlrq#li#wkh#hqwhuhg#qxpehu#lv#qrw#dv#shu</a:t>
            </a:r>
            <a:endParaRPr lang="en-IN" sz="4200" dirty="0"/>
          </a:p>
          <a:p>
            <a:r>
              <a:rPr lang="en-IN" sz="4200" dirty="0" err="1"/>
              <a:t>wkh#vhfxulw</a:t>
            </a:r>
            <a:r>
              <a:rPr lang="en-IN" sz="4200" dirty="0"/>
              <a:t>|#dojrulwkp#xvhg1</a:t>
            </a:r>
          </a:p>
          <a:p>
            <a:r>
              <a:rPr lang="en-IN" sz="4200" dirty="0"/>
              <a:t>g,#</a:t>
            </a:r>
            <a:r>
              <a:rPr lang="en-IN" sz="4200" dirty="0" err="1"/>
              <a:t>Lw#zloo#surpsw#xvhu#wr#hqwhu#wkh#vhfxulw</a:t>
            </a:r>
            <a:r>
              <a:rPr lang="en-IN" sz="4200" dirty="0"/>
              <a:t>|#</a:t>
            </a:r>
            <a:r>
              <a:rPr lang="en-IN" sz="4200" dirty="0" err="1"/>
              <a:t>nh</a:t>
            </a:r>
            <a:r>
              <a:rPr lang="en-IN" sz="4200" dirty="0"/>
              <a:t>|#wr#jhw#wkh#ruljlqdo#iloh#iurp#wkh#vhfxuhg#iloh1</a:t>
            </a:r>
          </a:p>
          <a:p>
            <a:r>
              <a:rPr lang="en-IN" sz="4200" dirty="0"/>
              <a:t>h,#</a:t>
            </a:r>
            <a:r>
              <a:rPr lang="en-IN" sz="4200" dirty="0" err="1"/>
              <a:t>Wkh#dojrulwkp#dqg#nh</a:t>
            </a:r>
            <a:r>
              <a:rPr lang="en-IN" sz="4200" dirty="0"/>
              <a:t>|#vkrxog#eh#vdph#dv#deryh#zkloh#frqyhuwlqj#wkh#vhfxuhg#iloh#wr#ruljlqdo</a:t>
            </a:r>
          </a:p>
          <a:p>
            <a:r>
              <a:rPr lang="en-IN" sz="4200" dirty="0" err="1"/>
              <a:t>iloh#rwkhuzlvh#h</a:t>
            </a:r>
            <a:r>
              <a:rPr lang="en-IN" sz="4200" dirty="0"/>
              <a:t>{fhswlrq#zloo#eh#jhqhudwhg1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48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400072"/>
            <a:ext cx="8229240" cy="322490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Step 1: Entering Decrypted Text file name validate.</a:t>
            </a:r>
          </a:p>
          <a:p>
            <a:pPr algn="just"/>
            <a:r>
              <a:rPr lang="en-US" sz="1600" dirty="0"/>
              <a:t>Step 2: Once valid Decrypted Text file name ,Check that File Exist or Not.</a:t>
            </a:r>
          </a:p>
          <a:p>
            <a:pPr algn="just"/>
            <a:r>
              <a:rPr lang="en-US" sz="1600" dirty="0"/>
              <a:t>Step 3: Entering Encrypted Text file name validate.</a:t>
            </a:r>
          </a:p>
          <a:p>
            <a:pPr algn="just"/>
            <a:r>
              <a:rPr lang="en-US" sz="1600" dirty="0"/>
              <a:t>Step 4: Once valid Encrypted Text file name.</a:t>
            </a:r>
          </a:p>
          <a:p>
            <a:pPr algn="just"/>
            <a:r>
              <a:rPr lang="en-US" sz="1600" dirty="0"/>
              <a:t>Step 5: Convert The Decrypted Text File to Encrypted Text File.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Done…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16" y="541472"/>
            <a:ext cx="8229240" cy="858600"/>
          </a:xfrm>
        </p:spPr>
        <p:txBody>
          <a:bodyPr/>
          <a:lstStyle/>
          <a:p>
            <a:r>
              <a:rPr lang="en-US" b="1" dirty="0"/>
              <a:t>Problem Statement: Decrypted to Encrypted 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814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400072"/>
            <a:ext cx="8229240" cy="322490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Step 1: Entering Encrypted Text file name and validate.</a:t>
            </a:r>
          </a:p>
          <a:p>
            <a:pPr algn="just"/>
            <a:r>
              <a:rPr lang="en-US" sz="1600" dirty="0"/>
              <a:t>Step 2: Once valid Encrypted  Text file name entered ,Check that File Exist or Not.</a:t>
            </a:r>
          </a:p>
          <a:p>
            <a:pPr algn="just"/>
            <a:r>
              <a:rPr lang="en-US" sz="1600" dirty="0"/>
              <a:t>Step 3: Entering Decrypted Text file name and validate.</a:t>
            </a:r>
          </a:p>
          <a:p>
            <a:pPr algn="just"/>
            <a:r>
              <a:rPr lang="en-US" sz="1600" dirty="0"/>
              <a:t>Step 4: Once valid Decrypted Text file name entered.</a:t>
            </a:r>
          </a:p>
          <a:p>
            <a:pPr algn="just"/>
            <a:r>
              <a:rPr lang="en-US" sz="1600" dirty="0"/>
              <a:t>Step 5: Entering Security Algorithm Key and validate.</a:t>
            </a:r>
          </a:p>
          <a:p>
            <a:pPr algn="just"/>
            <a:r>
              <a:rPr lang="en-US" sz="1600" dirty="0"/>
              <a:t>Step 6: Once valid Security Algorithm Key entered, Entering Password and validate.</a:t>
            </a:r>
          </a:p>
          <a:p>
            <a:pPr algn="just"/>
            <a:r>
              <a:rPr lang="en-US" sz="1600" dirty="0"/>
              <a:t>Step 7: Once both validates, Convert The Encrypted Text File to Decrypted Text File.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Done…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16" y="541472"/>
            <a:ext cx="8229240" cy="858600"/>
          </a:xfrm>
        </p:spPr>
        <p:txBody>
          <a:bodyPr/>
          <a:lstStyle/>
          <a:p>
            <a:r>
              <a:rPr lang="en-US" b="1" dirty="0"/>
              <a:t>Problem Statement: Encrypted to Decrypted 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14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sldNum" sz="quarter" idx="4294967295"/>
          </p:nvPr>
        </p:nvSpPr>
        <p:spPr>
          <a:xfrm>
            <a:off x="8159750" y="4845050"/>
            <a:ext cx="984250" cy="27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7</a:t>
            </a:fld>
            <a:endParaRPr sz="11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0" y="149225"/>
            <a:ext cx="5940056" cy="140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dobe Garamond Pro" panose="02020502060506020403" pitchFamily="18" charset="0"/>
              </a:rPr>
              <a:t>Project Directory Structure</a:t>
            </a:r>
            <a:endParaRPr sz="3600" b="1" dirty="0">
              <a:latin typeface="Adobe Garamond Pro" panose="020205020605060204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32838" y="1417674"/>
            <a:ext cx="547931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File Security Manager/</a:t>
            </a:r>
          </a:p>
          <a:p>
            <a:r>
              <a:rPr lang="en-US" sz="1100" dirty="0"/>
              <a:t>├── classes</a:t>
            </a:r>
          </a:p>
          <a:p>
            <a:r>
              <a:rPr lang="en-US" sz="1100" dirty="0"/>
              <a:t>│   └── com</a:t>
            </a:r>
          </a:p>
          <a:p>
            <a:r>
              <a:rPr lang="en-US" sz="1100" dirty="0"/>
              <a:t>│       └── </a:t>
            </a:r>
            <a:r>
              <a:rPr lang="en-US" sz="1100" dirty="0" err="1"/>
              <a:t>ncu</a:t>
            </a:r>
            <a:endParaRPr lang="en-US" sz="1100" dirty="0"/>
          </a:p>
          <a:p>
            <a:r>
              <a:rPr lang="en-US" sz="1100" dirty="0"/>
              <a:t>│           ├── exceptions</a:t>
            </a:r>
          </a:p>
          <a:p>
            <a:r>
              <a:rPr lang="en-US" sz="1100" dirty="0"/>
              <a:t>│           ├── main</a:t>
            </a:r>
          </a:p>
          <a:p>
            <a:r>
              <a:rPr lang="en-US" sz="1100" dirty="0"/>
              <a:t>│           ├── processors</a:t>
            </a:r>
          </a:p>
          <a:p>
            <a:r>
              <a:rPr lang="en-US" sz="1100" dirty="0"/>
              <a:t>│           └── validators</a:t>
            </a:r>
          </a:p>
          <a:p>
            <a:r>
              <a:rPr lang="en-US" sz="1100" dirty="0"/>
              <a:t>├── configs</a:t>
            </a:r>
          </a:p>
          <a:p>
            <a:r>
              <a:rPr lang="en-US" sz="1100" dirty="0"/>
              <a:t>│   ├── constants</a:t>
            </a:r>
          </a:p>
          <a:p>
            <a:r>
              <a:rPr lang="en-US" sz="1100" dirty="0"/>
              <a:t>├── text file</a:t>
            </a:r>
          </a:p>
          <a:p>
            <a:r>
              <a:rPr lang="en-US" sz="1100" dirty="0"/>
              <a:t>├── </a:t>
            </a:r>
            <a:r>
              <a:rPr lang="en-US" sz="1100" dirty="0" err="1"/>
              <a:t>securited</a:t>
            </a:r>
            <a:r>
              <a:rPr lang="en-US" sz="1100" dirty="0"/>
              <a:t> file</a:t>
            </a:r>
          </a:p>
          <a:p>
            <a:r>
              <a:rPr lang="en-US" sz="1100" dirty="0"/>
              <a:t>└── </a:t>
            </a:r>
            <a:r>
              <a:rPr lang="en-US" sz="1100" dirty="0" err="1"/>
              <a:t>src</a:t>
            </a:r>
            <a:endParaRPr lang="en-US" sz="1100" dirty="0"/>
          </a:p>
          <a:p>
            <a:r>
              <a:rPr lang="en-US" sz="1100" dirty="0"/>
              <a:t>    └── com</a:t>
            </a:r>
          </a:p>
          <a:p>
            <a:r>
              <a:rPr lang="en-US" sz="1100" dirty="0"/>
              <a:t>        └── </a:t>
            </a:r>
            <a:r>
              <a:rPr lang="en-US" sz="1100" dirty="0" err="1"/>
              <a:t>ncu</a:t>
            </a:r>
            <a:endParaRPr lang="en-US" sz="1100" dirty="0"/>
          </a:p>
          <a:p>
            <a:r>
              <a:rPr lang="en-US" sz="1100" dirty="0"/>
              <a:t>            ├── exceptions</a:t>
            </a:r>
          </a:p>
          <a:p>
            <a:r>
              <a:rPr lang="en-US" sz="1100" dirty="0"/>
              <a:t>            ├── main</a:t>
            </a:r>
          </a:p>
          <a:p>
            <a:r>
              <a:rPr lang="en-US" sz="1100" dirty="0"/>
              <a:t>            ├── processors</a:t>
            </a:r>
          </a:p>
          <a:p>
            <a:r>
              <a:rPr lang="en-US" sz="1100" dirty="0"/>
              <a:t>            └── validators</a:t>
            </a:r>
          </a:p>
        </p:txBody>
      </p:sp>
    </p:spTree>
    <p:extLst>
      <p:ext uri="{BB962C8B-B14F-4D97-AF65-F5344CB8AC3E}">
        <p14:creationId xmlns:p14="http://schemas.microsoft.com/office/powerpoint/2010/main" val="88382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75360" y="358022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Text File and Security File</a:t>
            </a:r>
          </a:p>
          <a:p>
            <a:pPr>
              <a:buClrTx/>
              <a:buFontTx/>
              <a:buNone/>
            </a:pPr>
            <a:endParaRPr lang="en-US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5360" y="1593130"/>
            <a:ext cx="7543800" cy="30542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E48312"/>
              </a:buClr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fontAlgn="base">
              <a:buClr>
                <a:srgbClr val="E48312"/>
              </a:buClr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1. text file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fontAlgn="base"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folder should contain all Decrypted Text  files.</a:t>
            </a:r>
          </a:p>
          <a:p>
            <a:pPr fontAlgn="base">
              <a:buClr>
                <a:srgbClr val="E48312"/>
              </a:buClr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2. </a:t>
            </a:r>
            <a:r>
              <a:rPr lang="en-US" b="1">
                <a:solidFill>
                  <a:srgbClr val="000000">
                    <a:lumMod val="75000"/>
                    <a:lumOff val="25000"/>
                  </a:srgbClr>
                </a:solidFill>
              </a:rPr>
              <a:t>security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fontAlgn="base"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folder should contain all Encrypted Text files.</a:t>
            </a:r>
          </a:p>
          <a:p>
            <a:pPr>
              <a:buClr>
                <a:srgbClr val="E48312"/>
              </a:buClr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7577744" y="49972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20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16" y="1"/>
            <a:ext cx="8452524" cy="4635794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b="1" dirty="0"/>
              <a:t>3. </a:t>
            </a:r>
            <a:r>
              <a:rPr lang="en-US" b="1" dirty="0" err="1"/>
              <a:t>configs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This folder should contain config subfolder.</a:t>
            </a:r>
          </a:p>
          <a:p>
            <a:pPr marL="0" indent="0" fontAlgn="base">
              <a:buNone/>
            </a:pPr>
            <a:r>
              <a:rPr lang="en-US" b="1" dirty="0"/>
              <a:t>constants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>
                <a:hlinkClick r:id="rId2"/>
              </a:rPr>
              <a:t>exceptions.properties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4. </a:t>
            </a:r>
            <a:r>
              <a:rPr lang="en-US" b="1" dirty="0" err="1"/>
              <a:t>src</a:t>
            </a:r>
            <a:endParaRPr lang="en-US" dirty="0"/>
          </a:p>
          <a:p>
            <a:pPr fontAlgn="base"/>
            <a:r>
              <a:rPr lang="en-US" dirty="0"/>
              <a:t>This folder should contain different packages and source files based on their actions.</a:t>
            </a:r>
          </a:p>
          <a:p>
            <a:pPr fontAlgn="base"/>
            <a:r>
              <a:rPr lang="en-US" b="1" dirty="0" err="1"/>
              <a:t>com.ncu.main</a:t>
            </a:r>
            <a:endParaRPr lang="en-US" dirty="0"/>
          </a:p>
          <a:p>
            <a:pPr fontAlgn="base"/>
            <a:r>
              <a:rPr lang="en-US" dirty="0"/>
              <a:t>This will contain entry point java source file.</a:t>
            </a:r>
          </a:p>
          <a:p>
            <a:pPr fontAlgn="base"/>
            <a:r>
              <a:rPr lang="en-US" dirty="0">
                <a:hlinkClick r:id="rId3"/>
              </a:rPr>
              <a:t>Main.java</a:t>
            </a:r>
            <a:endParaRPr lang="en-US" dirty="0"/>
          </a:p>
          <a:p>
            <a:pPr fontAlgn="base"/>
            <a:r>
              <a:rPr lang="en-US" b="1" dirty="0" err="1"/>
              <a:t>com.ncu.validators</a:t>
            </a:r>
            <a:endParaRPr lang="en-US" dirty="0"/>
          </a:p>
          <a:p>
            <a:pPr fontAlgn="base"/>
            <a:r>
              <a:rPr lang="en-US" dirty="0"/>
              <a:t>This will contain validators source files.</a:t>
            </a:r>
          </a:p>
          <a:p>
            <a:pPr fontAlgn="base"/>
            <a:r>
              <a:rPr lang="en-US" dirty="0">
                <a:hlinkClick r:id="rId4"/>
              </a:rPr>
              <a:t>NameValidator.java</a:t>
            </a:r>
            <a:r>
              <a:rPr lang="en-US" dirty="0"/>
              <a:t> - To validate file name</a:t>
            </a:r>
          </a:p>
          <a:p>
            <a:pPr fontAlgn="base"/>
            <a:r>
              <a:rPr lang="en-US" dirty="0">
                <a:hlinkClick r:id="rId5"/>
              </a:rPr>
              <a:t>KeyValidator.java</a:t>
            </a:r>
            <a:r>
              <a:rPr lang="en-US" dirty="0"/>
              <a:t> -  To validate Key</a:t>
            </a:r>
          </a:p>
          <a:p>
            <a:pPr fontAlgn="base"/>
            <a:r>
              <a:rPr lang="en-US" dirty="0">
                <a:hlinkClick r:id="rId5"/>
              </a:rPr>
              <a:t>PasswordValidator.java</a:t>
            </a:r>
            <a:r>
              <a:rPr lang="en-US" dirty="0"/>
              <a:t> </a:t>
            </a:r>
            <a:r>
              <a:rPr lang="en-US" dirty="0">
                <a:solidFill>
                  <a:schemeClr val="tx2"/>
                </a:solidFill>
              </a:rPr>
              <a:t>– </a:t>
            </a:r>
            <a:r>
              <a:rPr lang="en-US" dirty="0"/>
              <a:t>To validate Password</a:t>
            </a:r>
          </a:p>
          <a:p>
            <a:pPr fontAlgn="base"/>
            <a:r>
              <a:rPr lang="en-US" b="1" dirty="0" err="1"/>
              <a:t>com.ncu.exceptions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48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862767521EC42BF44D065CCF89FDD" ma:contentTypeVersion="2" ma:contentTypeDescription="Create a new document." ma:contentTypeScope="" ma:versionID="4ab866a8fe5736931237a9ceb0f40ee5">
  <xsd:schema xmlns:xsd="http://www.w3.org/2001/XMLSchema" xmlns:xs="http://www.w3.org/2001/XMLSchema" xmlns:p="http://schemas.microsoft.com/office/2006/metadata/properties" xmlns:ns2="be11776d-db56-433d-85ca-075489bd2daf" targetNamespace="http://schemas.microsoft.com/office/2006/metadata/properties" ma:root="true" ma:fieldsID="e25dc92af5dd7ac2ca68d5aa79cb780f" ns2:_="">
    <xsd:import namespace="be11776d-db56-433d-85ca-075489bd2d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1776d-db56-433d-85ca-075489bd2d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B32DC-00E4-4CE1-8798-BEC41121EF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64C823-FFC3-4A79-B3B6-A65383CE0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1776d-db56-433d-85ca-075489bd2d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5EE1C9-43D9-43C0-8D04-43840E6CA7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11677</TotalTime>
  <Words>1269</Words>
  <Application>Microsoft Office PowerPoint</Application>
  <PresentationFormat>On-screen Show (16:9)</PresentationFormat>
  <Paragraphs>191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Adobe Garamond Pro</vt:lpstr>
      <vt:lpstr>Arial</vt:lpstr>
      <vt:lpstr>Calibri</vt:lpstr>
      <vt:lpstr>Calibri Light</vt:lpstr>
      <vt:lpstr>Liberation Serif</vt:lpstr>
      <vt:lpstr>Sniglet</vt:lpstr>
      <vt:lpstr>Symbol</vt:lpstr>
      <vt:lpstr>Wingdings</vt:lpstr>
      <vt:lpstr>Office Theme</vt:lpstr>
      <vt:lpstr>File Security Manager  EFFORTS BY- BHAVIKA ADLAKHA 19CSU064 BHAVISHYA-19CSU065 CHIRAG SARDANA -19CSU071 CHIRAG SHARMA -19CSU072 DEEPAK-19CSU074 DEV  RISHI RAO -19CSU083  </vt:lpstr>
      <vt:lpstr>Significance of Decrypted Text file to Encrypted Text File</vt:lpstr>
      <vt:lpstr>PowerPoint Presentation</vt:lpstr>
      <vt:lpstr>Encrypted File Example</vt:lpstr>
      <vt:lpstr>Problem Statement: Decrypted to Encrypted  </vt:lpstr>
      <vt:lpstr>Problem Statement: Encrypted to Decrypted  </vt:lpstr>
      <vt:lpstr>Project Directory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Output</vt:lpstr>
      <vt:lpstr>Encrypted Text</vt:lpstr>
      <vt:lpstr>Output</vt:lpstr>
      <vt:lpstr>Decrypted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System-Git</dc:title>
  <dc:subject/>
  <dc:creator>Privileged server</dc:creator>
  <dc:description/>
  <cp:lastModifiedBy>bhavika adlakha</cp:lastModifiedBy>
  <cp:revision>216</cp:revision>
  <dcterms:modified xsi:type="dcterms:W3CDTF">2020-05-11T04:56:05Z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56</vt:i4>
  </property>
  <property fmtid="{D5CDD505-2E9C-101B-9397-08002B2CF9AE}" pid="12" name="ContentTypeId">
    <vt:lpwstr>0x010100F69862767521EC42BF44D065CCF89FDD</vt:lpwstr>
  </property>
</Properties>
</file>