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8" r:id="rId2"/>
    <p:sldId id="270" r:id="rId3"/>
    <p:sldId id="281" r:id="rId4"/>
    <p:sldId id="282" r:id="rId5"/>
    <p:sldId id="272" r:id="rId6"/>
    <p:sldId id="280" r:id="rId7"/>
    <p:sldId id="284" r:id="rId8"/>
    <p:sldId id="279" r:id="rId9"/>
    <p:sldId id="283" r:id="rId10"/>
    <p:sldId id="286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>
      <p:cViewPr varScale="1">
        <p:scale>
          <a:sx n="107" d="100"/>
          <a:sy n="107" d="100"/>
        </p:scale>
        <p:origin x="176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29718-9869-4BE1-A764-81B85CFB639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D7E00-C5BF-4948-B926-D30782C6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3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23505"/>
            <a:ext cx="6858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4179" y="4580238"/>
            <a:ext cx="1964724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985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58719-2002-460C-BFD8-775EEBCFFF88}" type="slidenum">
              <a:rPr lang="en-US" altLang="en-US">
                <a:solidFill>
                  <a:srgbClr val="E7E6E6">
                    <a:lumMod val="25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780" y="1482810"/>
            <a:ext cx="4280071" cy="5000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82811"/>
            <a:ext cx="4218288" cy="5000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50" smtClean="0"/>
            </a:lvl1pPr>
          </a:lstStyle>
          <a:p>
            <a:pPr>
              <a:defRPr/>
            </a:pPr>
            <a:fld id="{FDEF5DF2-35AB-41EA-A52F-4AD81B495826}" type="slidenum">
              <a:rPr lang="en-US" altLang="en-US">
                <a:solidFill>
                  <a:srgbClr val="E7E6E6">
                    <a:lumMod val="25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6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43" y="365126"/>
            <a:ext cx="7976286" cy="939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44" y="1392195"/>
            <a:ext cx="4281938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44" y="2505075"/>
            <a:ext cx="4281938" cy="40110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92195"/>
            <a:ext cx="4312508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05075"/>
            <a:ext cx="4312508" cy="40110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D7911-C4C8-42BC-B534-E9DC6342DC64}" type="slidenum">
              <a:rPr lang="en-US" altLang="en-US">
                <a:solidFill>
                  <a:srgbClr val="E7E6E6">
                    <a:lumMod val="25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7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6A461-D85E-46AF-A11B-D7BCEE52FE6B}" type="slidenum">
              <a:rPr lang="en-US" altLang="en-US">
                <a:solidFill>
                  <a:srgbClr val="E7E6E6">
                    <a:lumMod val="25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1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683CF-E0BE-4ED0-96FE-E4AECEBD8B0B}" type="slidenum">
              <a:rPr lang="en-US" altLang="en-US">
                <a:solidFill>
                  <a:srgbClr val="E7E6E6">
                    <a:lumMod val="25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F1F446-09D9-43A6-B6E7-01F31020EFED}" type="datetimeFigureOut">
              <a:rPr lang="en-US">
                <a:solidFill>
                  <a:prstClr val="black"/>
                </a:solidFill>
              </a:rPr>
              <a:pPr/>
              <a:t>4/28/21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6F26-4095-4B2D-830B-83E088620617}" type="slidenum">
              <a:rPr lang="en-US">
                <a:solidFill>
                  <a:srgbClr val="E7E6E6">
                    <a:lumMod val="25000"/>
                  </a:srgbClr>
                </a:solidFill>
              </a:rPr>
              <a:pPr/>
              <a:t>‹#›</a:t>
            </a:fld>
            <a:endParaRPr lang="en-US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4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4950" y="365125"/>
            <a:ext cx="7729538" cy="8620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4950" y="1425575"/>
            <a:ext cx="8743950" cy="5099050"/>
          </a:xfrm>
          <a:prstGeom prst="rect">
            <a:avLst/>
          </a:prstGeom>
          <a:noFill/>
          <a:ln w="9525">
            <a:solidFill>
              <a:srgbClr val="F9942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3088" y="6672263"/>
            <a:ext cx="785812" cy="185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mtClean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EE5C27F-5B07-4003-BF05-B9C7158D1ACD}" type="slidenum">
              <a:rPr lang="en-US" altLang="en-US">
                <a:solidFill>
                  <a:srgbClr val="E7E6E6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E7E6E6">
                  <a:lumMod val="2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7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F7F7F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F7F7F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F7F7F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F7F7F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F7F7F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F7F7F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F7F7F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F7F7F"/>
          </a:solidFill>
          <a:latin typeface="Arial" charset="0"/>
          <a:cs typeface="Arial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400" kern="1200">
          <a:solidFill>
            <a:srgbClr val="3B383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rgbClr val="7671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rgbClr val="7671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rgbClr val="7671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rgbClr val="7671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ragsardana/Question-In-Java/tree/master/MF%26ORM/PropertiesBySB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58188" y="6672263"/>
            <a:ext cx="785812" cy="185737"/>
          </a:xfrm>
        </p:spPr>
        <p:txBody>
          <a:bodyPr/>
          <a:lstStyle/>
          <a:p>
            <a:pPr>
              <a:defRPr/>
            </a:pPr>
            <a:fld id="{58E58719-2002-460C-BFD8-775EEBCFFF88}" type="slidenum">
              <a:rPr lang="en-US" altLang="en-US">
                <a:solidFill>
                  <a:srgbClr val="E7E6E6">
                    <a:lumMod val="25000"/>
                  </a:srgb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1026" name="AutoShape 2" descr="Image result for gif for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AutoShape 4" descr="Image result for gif for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0" name="AutoShape 6" descr="Image result for gif for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3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D550-B275-054A-A88E-6C83409C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4DA06-2E58-4D43-9ACD-4EE5BA7624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58719-2002-460C-BFD8-775EEBCFFF88}" type="slidenum">
              <a:rPr lang="en-US" altLang="en-US" smtClean="0">
                <a:solidFill>
                  <a:srgbClr val="E7E6E6">
                    <a:lumMod val="25000"/>
                  </a:srgb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srgbClr val="E7E6E6">
                  <a:lumMod val="25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5B831-DB0A-9C4D-A04C-BB65A7CEC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1371600"/>
            <a:ext cx="86042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7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227" y="2997993"/>
            <a:ext cx="7729538" cy="862013"/>
          </a:xfrm>
        </p:spPr>
        <p:txBody>
          <a:bodyPr/>
          <a:lstStyle/>
          <a:p>
            <a:r>
              <a:rPr lang="en-US" dirty="0"/>
              <a:t>		     THANK YOU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58719-2002-460C-BFD8-775EEBCFFF88}" type="slidenum">
              <a:rPr lang="en-US" altLang="en-US" smtClean="0">
                <a:solidFill>
                  <a:srgbClr val="E7E6E6">
                    <a:lumMod val="25000"/>
                  </a:srgbClr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0C205-6ACD-1D41-B3CB-8E88187ABC45}"/>
              </a:ext>
            </a:extLst>
          </p:cNvPr>
          <p:cNvSpPr txBox="1"/>
          <p:nvPr/>
        </p:nvSpPr>
        <p:spPr>
          <a:xfrm>
            <a:off x="878227" y="5867400"/>
            <a:ext cx="776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 for project reference: </a:t>
            </a:r>
            <a:r>
              <a:rPr lang="en-US" dirty="0">
                <a:hlinkClick r:id="rId2"/>
              </a:rPr>
              <a:t>https://github.com/chiragsardana/Question-In-Java/tree/master/MF%26ORM/PropertiesBySBK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030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lecture is to learn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What is the need of adding the properties file?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How we can add the properties file?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58719-2002-460C-BFD8-775EEBCFFF88}" type="slidenum">
              <a:rPr lang="en-US" altLang="en-US" smtClean="0">
                <a:solidFill>
                  <a:srgbClr val="E7E6E6">
                    <a:lumMod val="25000"/>
                  </a:srgb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67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Adding Properties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 of properties file is: 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By Default, Hibernate Validator provides the Validation messages in </a:t>
            </a:r>
            <a:r>
              <a:rPr lang="en-US" dirty="0" err="1"/>
              <a:t>ValidationMessages.properties</a:t>
            </a:r>
            <a:r>
              <a:rPr lang="en-US" dirty="0"/>
              <a:t> resource bundle for each constraint.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But Here we are going to add our own properties file to override the default messages by providing a custom resource bundle.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58719-2002-460C-BFD8-775EEBCFFF88}" type="slidenum">
              <a:rPr lang="en-US" altLang="en-US" smtClean="0">
                <a:solidFill>
                  <a:srgbClr val="E7E6E6">
                    <a:lumMod val="25000"/>
                  </a:srgb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227" y="2997993"/>
            <a:ext cx="7729538" cy="862013"/>
          </a:xfrm>
        </p:spPr>
        <p:txBody>
          <a:bodyPr/>
          <a:lstStyle/>
          <a:p>
            <a:r>
              <a:rPr lang="en-US" dirty="0"/>
              <a:t>		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58719-2002-460C-BFD8-775EEBCFFF88}" type="slidenum">
              <a:rPr lang="en-US" altLang="en-US" smtClean="0">
                <a:solidFill>
                  <a:srgbClr val="E7E6E6">
                    <a:lumMod val="25000"/>
                  </a:srgb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2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29538" cy="862013"/>
          </a:xfrm>
        </p:spPr>
        <p:txBody>
          <a:bodyPr/>
          <a:lstStyle/>
          <a:p>
            <a:br>
              <a:rPr lang="en-US" sz="3200" dirty="0"/>
            </a:br>
            <a:r>
              <a:rPr lang="en-US" sz="3200" dirty="0"/>
              <a:t>Step1: Create the </a:t>
            </a:r>
            <a:r>
              <a:rPr lang="en-US" sz="3200" dirty="0" err="1"/>
              <a:t>messages.properties</a:t>
            </a:r>
            <a:br>
              <a:rPr lang="en-US" sz="3200" dirty="0"/>
            </a:b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file and named it as </a:t>
            </a:r>
            <a:r>
              <a:rPr lang="en-US" dirty="0" err="1"/>
              <a:t>messages.properties</a:t>
            </a:r>
            <a:r>
              <a:rPr lang="en-US" dirty="0"/>
              <a:t> under the </a:t>
            </a:r>
            <a:r>
              <a:rPr lang="en-US" dirty="0" err="1"/>
              <a:t>src</a:t>
            </a:r>
            <a:r>
              <a:rPr lang="en-US" dirty="0"/>
              <a:t>/main/resources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58719-2002-460C-BFD8-775EEBCFFF88}" type="slidenum">
              <a:rPr lang="en-US" altLang="en-US" smtClean="0">
                <a:solidFill>
                  <a:srgbClr val="E7E6E6">
                    <a:lumMod val="25000"/>
                  </a:srgb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E7E6E6">
                  <a:lumMod val="25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738D6-A236-8245-99F1-6593B1092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2209799"/>
            <a:ext cx="8432470" cy="44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2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29538" cy="862013"/>
          </a:xfrm>
        </p:spPr>
        <p:txBody>
          <a:bodyPr/>
          <a:lstStyle/>
          <a:p>
            <a:br>
              <a:rPr lang="en-US" sz="3200" dirty="0"/>
            </a:br>
            <a:r>
              <a:rPr lang="en-US" sz="3200" dirty="0"/>
              <a:t>Step2: Override the Default Messages</a:t>
            </a:r>
            <a:br>
              <a:rPr lang="en-US" sz="3200" dirty="0"/>
            </a:b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override the default messages using key as </a:t>
            </a:r>
            <a:r>
              <a:rPr lang="en-IN" dirty="0"/>
              <a:t>&lt;Annotation&gt;.&lt;</a:t>
            </a:r>
            <a:r>
              <a:rPr lang="en-IN" dirty="0" err="1"/>
              <a:t>modelObject</a:t>
            </a:r>
            <a:r>
              <a:rPr lang="en-IN" dirty="0"/>
              <a:t>&gt;.&lt;</a:t>
            </a:r>
            <a:r>
              <a:rPr lang="en-IN" dirty="0" err="1"/>
              <a:t>attributeName</a:t>
            </a:r>
            <a:r>
              <a:rPr lang="en-IN" dirty="0"/>
              <a:t>&gt; and value is the message to be displayed for that particular error.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 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dirty="0" err="1"/>
              <a:t>NotNull.userModel.userId</a:t>
            </a:r>
            <a:r>
              <a:rPr lang="en-IN" sz="2000" dirty="0"/>
              <a:t> = #SBK User Name Can't Be Empty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>
                <a:sym typeface="Wingdings" pitchFamily="2" charset="2"/>
              </a:rPr>
              <a:t></a:t>
            </a:r>
            <a:r>
              <a:rPr lang="en-IN" sz="2000" dirty="0"/>
              <a:t>For the Custom Validator Annotation Also we can override the error message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Password.userModel.pwd</a:t>
            </a:r>
            <a:r>
              <a:rPr lang="en-IN" sz="2000" dirty="0"/>
              <a:t> = #SBK Password Should be Matched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	</a:t>
            </a:r>
          </a:p>
          <a:p>
            <a:pPr marL="0" indent="0">
              <a:buNone/>
            </a:pPr>
            <a:r>
              <a:rPr lang="en-IN" sz="2000" dirty="0"/>
              <a:t>	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58719-2002-460C-BFD8-775EEBCFFF88}" type="slidenum">
              <a:rPr lang="en-US" altLang="en-US" smtClean="0">
                <a:solidFill>
                  <a:srgbClr val="E7E6E6">
                    <a:lumMod val="25000"/>
                  </a:srgb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6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29538" cy="862013"/>
          </a:xfrm>
        </p:spPr>
        <p:txBody>
          <a:bodyPr/>
          <a:lstStyle/>
          <a:p>
            <a:br>
              <a:rPr lang="en-US" sz="3200" dirty="0"/>
            </a:br>
            <a:r>
              <a:rPr lang="en-US" sz="3200" dirty="0"/>
              <a:t>Step2: Override the Default Messages</a:t>
            </a:r>
            <a:br>
              <a:rPr lang="en-US" sz="3200" dirty="0"/>
            </a:br>
            <a:r>
              <a:rPr lang="en-US" sz="3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58719-2002-460C-BFD8-775EEBCFFF88}" type="slidenum">
              <a:rPr lang="en-US" altLang="en-US" smtClean="0">
                <a:solidFill>
                  <a:srgbClr val="E7E6E6">
                    <a:lumMod val="25000"/>
                  </a:srgb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srgbClr val="E7E6E6">
                  <a:lumMod val="25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4CE1E0-FD2C-6747-8151-7D4ED1FF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08226"/>
            <a:ext cx="8610600" cy="49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29538" cy="862013"/>
          </a:xfrm>
        </p:spPr>
        <p:txBody>
          <a:bodyPr/>
          <a:lstStyle/>
          <a:p>
            <a:br>
              <a:rPr lang="en-US" sz="3200" dirty="0"/>
            </a:br>
            <a:r>
              <a:rPr lang="en-US" sz="3200" dirty="0"/>
              <a:t>Step3: To Load </a:t>
            </a:r>
            <a:r>
              <a:rPr lang="en-US" sz="3200" dirty="0" err="1"/>
              <a:t>messages.properties</a:t>
            </a:r>
            <a:br>
              <a:rPr lang="en-US" sz="3200" dirty="0"/>
            </a:b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743950" cy="5099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to create Bean for this in our </a:t>
            </a:r>
            <a:r>
              <a:rPr lang="en-US" dirty="0" err="1"/>
              <a:t>spring.xml</a:t>
            </a:r>
            <a:r>
              <a:rPr lang="en-US" dirty="0"/>
              <a:t> file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IN" dirty="0"/>
              <a:t>&lt;bean </a:t>
            </a:r>
          </a:p>
          <a:p>
            <a:pPr marL="0" indent="0">
              <a:buNone/>
            </a:pPr>
            <a:r>
              <a:rPr lang="en-IN" sz="1800" dirty="0"/>
              <a:t>class =</a:t>
            </a:r>
            <a:r>
              <a:rPr lang="en-IN" sz="1800" i="1" dirty="0"/>
              <a:t>“org.springframework.context.support.ResourceBundleMessageSource”</a:t>
            </a:r>
            <a:r>
              <a:rPr lang="en-IN" sz="1800" dirty="0"/>
              <a:t>     </a:t>
            </a:r>
          </a:p>
          <a:p>
            <a:pPr marL="0" indent="0">
              <a:buNone/>
            </a:pPr>
            <a:r>
              <a:rPr lang="en-IN" sz="1800" dirty="0"/>
              <a:t>			id = </a:t>
            </a:r>
            <a:r>
              <a:rPr lang="en-IN" sz="1800" i="1" dirty="0"/>
              <a:t>“</a:t>
            </a:r>
            <a:r>
              <a:rPr lang="en-IN" sz="1800" i="1" dirty="0" err="1"/>
              <a:t>messageSource</a:t>
            </a:r>
            <a:r>
              <a:rPr lang="en-IN" sz="1800" i="1" dirty="0"/>
              <a:t>”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	&lt;property name = </a:t>
            </a:r>
            <a:r>
              <a:rPr lang="en-IN" sz="1800" i="1" dirty="0"/>
              <a:t>"</a:t>
            </a:r>
            <a:r>
              <a:rPr lang="en-IN" sz="1800" i="1" dirty="0" err="1"/>
              <a:t>basename</a:t>
            </a:r>
            <a:r>
              <a:rPr lang="en-IN" sz="1800" i="1" dirty="0"/>
              <a:t>"</a:t>
            </a:r>
            <a:r>
              <a:rPr lang="en-IN" sz="1800" dirty="0"/>
              <a:t> value = </a:t>
            </a:r>
            <a:r>
              <a:rPr lang="en-IN" sz="1800" i="1" dirty="0"/>
              <a:t>"messages"</a:t>
            </a:r>
            <a:r>
              <a:rPr lang="en-IN" sz="1800" dirty="0"/>
              <a:t> /&gt;</a:t>
            </a:r>
          </a:p>
          <a:p>
            <a:pPr marL="0" indent="0">
              <a:buNone/>
            </a:pPr>
            <a:r>
              <a:rPr lang="en-IN" dirty="0"/>
              <a:t>&lt;/bean&gt;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58719-2002-460C-BFD8-775EEBCFFF88}" type="slidenum">
              <a:rPr lang="en-US" altLang="en-US" smtClean="0">
                <a:solidFill>
                  <a:srgbClr val="E7E6E6">
                    <a:lumMod val="25000"/>
                  </a:srgb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2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29538" cy="862013"/>
          </a:xfrm>
        </p:spPr>
        <p:txBody>
          <a:bodyPr/>
          <a:lstStyle/>
          <a:p>
            <a:br>
              <a:rPr lang="en-US" sz="3200" dirty="0"/>
            </a:br>
            <a:r>
              <a:rPr lang="en-US" sz="3200" dirty="0"/>
              <a:t>Step3: To Load </a:t>
            </a:r>
            <a:r>
              <a:rPr lang="en-US" sz="3200" dirty="0" err="1"/>
              <a:t>messages.properties</a:t>
            </a:r>
            <a:br>
              <a:rPr lang="en-US" sz="3200" dirty="0"/>
            </a:br>
            <a:r>
              <a:rPr lang="en-US" sz="3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58719-2002-460C-BFD8-775EEBCFFF88}" type="slidenum">
              <a:rPr lang="en-US" altLang="en-US" smtClean="0">
                <a:solidFill>
                  <a:srgbClr val="E7E6E6">
                    <a:lumMod val="25000"/>
                  </a:srgb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srgbClr val="E7E6E6">
                  <a:lumMod val="25000"/>
                </a:srgb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433DD-103A-F64F-8806-3AA3F3347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15" y="1502979"/>
            <a:ext cx="843676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845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5102</TotalTime>
  <Words>318</Words>
  <Application>Microsoft Macintosh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Theme1</vt:lpstr>
      <vt:lpstr>Spring  </vt:lpstr>
      <vt:lpstr>Objective</vt:lpstr>
      <vt:lpstr>Need of Adding Properties File</vt:lpstr>
      <vt:lpstr>  IMPLEMENTATION</vt:lpstr>
      <vt:lpstr> Step1: Create the messages.properties  </vt:lpstr>
      <vt:lpstr> Step2: Override the Default Messages  </vt:lpstr>
      <vt:lpstr> Step2: Override the Default Messages  </vt:lpstr>
      <vt:lpstr> Step3: To Load messages.properties  </vt:lpstr>
      <vt:lpstr> Step3: To Load messages.properties  </vt:lpstr>
      <vt:lpstr>OUTPUT</vt:lpstr>
      <vt:lpstr>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Validations</dc:title>
  <dc:creator>Vaishali PC</dc:creator>
  <cp:lastModifiedBy>Sardana Pc</cp:lastModifiedBy>
  <cp:revision>35</cp:revision>
  <dcterms:created xsi:type="dcterms:W3CDTF">2021-04-12T04:38:52Z</dcterms:created>
  <dcterms:modified xsi:type="dcterms:W3CDTF">2021-04-28T08:58:14Z</dcterms:modified>
</cp:coreProperties>
</file>