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08EE-9FB0-405A-8CA6-2E439DC34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8588-B7CC-412A-855A-AD7C250FA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9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98588-B7CC-412A-855A-AD7C250FAA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4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98588-B7CC-412A-855A-AD7C250FAA7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1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6D88-53B9-08A4-5E5B-91C45E24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0572C-5EBA-ED91-AAED-BAB9B9B3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7E01-99AC-177E-5A8B-78123E7A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BF10-04A4-8616-91B3-AA796804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6253-D782-8257-4126-FFABDC6E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8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581D-EA21-EF87-94B7-A44628F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4DC59-70E8-C710-06F6-592E1479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0211-C1CC-2582-8BED-26A66A7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8340-9333-7A49-0BCE-D5DBE908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EF19-D5F4-6388-03AD-0FD0A454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C45AD-8F26-7458-371F-4B8E6DDC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525-5CE1-C5F6-69DC-433EE572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4A15-FE95-3187-F210-0D6CC550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6ED7-4E5A-767D-6134-AB204B7C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631A-1FF7-97EE-3694-C4419A19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84EF-A3AB-D965-16A7-BD8A660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8E9E-961C-B314-411D-1310A7EF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DB75-49C4-9A9F-39B7-7634297C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9C53-CCF5-954F-58F4-A9278EDD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EAB1-FB3B-30D2-C82C-FBC16479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7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1BBC-AC4D-1A5F-0935-F4CDF447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5D16-23E3-B092-F9C1-9B869A2F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3EE4-E977-B72D-0E73-B6E777FB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E71A-77EA-72C9-021E-EE26839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9756-99F9-5DF6-EEB9-4FD2124D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1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9650-A348-1DED-E062-718328D0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92C5-3659-6386-8E8A-74705C3EC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3032E-BA9F-76F6-7FF4-0CF988BB4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E622-B884-C925-C7B5-B5D430F5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F26A-798A-2AC3-42FF-F425B0F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E5B0-4902-ADA0-D409-75521FF9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604D-4A3D-4CBA-E77D-FA27B6A8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94F5-2597-5EA2-BD07-03421029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434-94D0-C7D9-2774-E7559FDD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0F7F-785D-85BA-0D37-1FB74939D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073B6-5294-086B-6474-D49DE75E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38774-9615-887A-A5F0-E39B3E6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37650-ACA7-5C9A-991B-F588CDB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EC70B-6F23-5EEB-A01A-10931C7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4EF2-D59C-4B10-CA8F-536737ED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D536-5E8C-3763-584B-FB995E32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ACCE2-296B-6201-021F-0C68AAE1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FF81-2843-27E9-49DB-52289713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7CAB6-BEE7-ED8A-8E8F-2EF48888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7B72-5EB0-FAC8-A582-0D8D183F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69996-60E1-E9B2-8E7E-4E6EFC55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3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3798-60DB-55B9-C576-4EA269F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12FE-FD66-07A3-0E03-E7B71CEC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77EF-6198-41B0-C29A-F3B6201B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AF63-590D-10CC-2E3C-A2AAB31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C21A-3E24-9D68-9A01-D0C56DD2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2608-501F-0B73-3C26-EF5A633C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0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3EB9-12AE-3566-148F-959EDE70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62E72-D43D-0FAD-0FB1-5DF69161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F8EBC-6E5B-6FCD-5842-39287548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1979-0498-8082-0A3E-D00FECB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EFDB8-DE5D-59A9-2C32-8E14EB5F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991C-1F6D-3203-EC9B-789FAF3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0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6BD4E-9644-EC82-D71C-FD891DB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892A-F28C-DD73-B686-AB1BCF13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2D63-3D81-6F47-3820-2FB65C35F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D296-6387-420F-B1C3-D1B96439F8B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106E-05A8-DF71-0306-34953C75B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F41C-F33D-82FB-86FB-027051C7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CFA-E9AD-4494-958E-795159ABD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20896-5D15-371B-F874-6204E63E8959}"/>
              </a:ext>
            </a:extLst>
          </p:cNvPr>
          <p:cNvSpPr txBox="1"/>
          <p:nvPr/>
        </p:nvSpPr>
        <p:spPr>
          <a:xfrm>
            <a:off x="3129483" y="2644170"/>
            <a:ext cx="5933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err="1">
                <a:solidFill>
                  <a:srgbClr val="FF0000"/>
                </a:solidFill>
                <a:latin typeface="Forte" panose="03060902040502070203" pitchFamily="66" charset="0"/>
              </a:rPr>
              <a:t>Cine</a:t>
            </a:r>
            <a:r>
              <a:rPr lang="en-US" sz="9600" b="1" dirty="0" err="1">
                <a:solidFill>
                  <a:srgbClr val="FFFF00"/>
                </a:solidFill>
                <a:latin typeface="Forte" panose="03060902040502070203" pitchFamily="66" charset="0"/>
              </a:rPr>
              <a:t>Match</a:t>
            </a:r>
            <a:endParaRPr lang="en-IN" sz="9600" b="1" dirty="0">
              <a:solidFill>
                <a:srgbClr val="FFFF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2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0231" y="560438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50C5D-99BA-2EAD-C6F0-B880AECF933F}"/>
              </a:ext>
            </a:extLst>
          </p:cNvPr>
          <p:cNvSpPr txBox="1"/>
          <p:nvPr/>
        </p:nvSpPr>
        <p:spPr>
          <a:xfrm>
            <a:off x="991077" y="1774722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each movie, the system identifies other movies with similar rating patterns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0177C-3D48-0CD9-B085-734BE9DFBAF7}"/>
              </a:ext>
            </a:extLst>
          </p:cNvPr>
          <p:cNvSpPr txBox="1"/>
          <p:nvPr/>
        </p:nvSpPr>
        <p:spPr>
          <a:xfrm>
            <a:off x="991077" y="2819729"/>
            <a:ext cx="1017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system computes the correlation between user ratings of the target movie </a:t>
            </a:r>
          </a:p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 all other movies. Higher correlation indicate similar movie.</a:t>
            </a:r>
            <a:endParaRPr lang="en-IN" sz="2000" b="1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6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0231" y="560438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50C5D-99BA-2EAD-C6F0-B880AECF933F}"/>
              </a:ext>
            </a:extLst>
          </p:cNvPr>
          <p:cNvSpPr txBox="1"/>
          <p:nvPr/>
        </p:nvSpPr>
        <p:spPr>
          <a:xfrm>
            <a:off x="991077" y="1774722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each movie, the system identifies other movies with similar rating patterns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0177C-3D48-0CD9-B085-734BE9DFBAF7}"/>
              </a:ext>
            </a:extLst>
          </p:cNvPr>
          <p:cNvSpPr txBox="1"/>
          <p:nvPr/>
        </p:nvSpPr>
        <p:spPr>
          <a:xfrm>
            <a:off x="991077" y="2819729"/>
            <a:ext cx="1017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system computes the correlation between user ratings of the target movie </a:t>
            </a:r>
          </a:p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 all other movies. Higher correlation indicate similar movie.</a:t>
            </a:r>
            <a:endParaRPr lang="en-IN" sz="2000" b="1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0ADF4-928D-7708-F994-D771AFD1E478}"/>
              </a:ext>
            </a:extLst>
          </p:cNvPr>
          <p:cNvSpPr txBox="1"/>
          <p:nvPr/>
        </p:nvSpPr>
        <p:spPr>
          <a:xfrm>
            <a:off x="1026343" y="3896661"/>
            <a:ext cx="10328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system selects the top four correlated movies as recommendations for each 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movie in the dataset.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1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988165" y="186813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Results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6A715-0269-B88F-58A3-C83DCC57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7" y="1098810"/>
            <a:ext cx="1165199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988165" y="186813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Results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FFA63-0D13-44AF-B79C-F4621A1D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1" y="1527645"/>
            <a:ext cx="10821338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6643" y="18681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72E9F-C283-F67B-0C37-CEECC842013A}"/>
              </a:ext>
            </a:extLst>
          </p:cNvPr>
          <p:cNvSpPr txBox="1"/>
          <p:nvPr/>
        </p:nvSpPr>
        <p:spPr>
          <a:xfrm>
            <a:off x="676720" y="1410929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Takeaways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710C-8A8A-EFCA-3FEE-7B69709A0F0A}"/>
              </a:ext>
            </a:extLst>
          </p:cNvPr>
          <p:cNvSpPr txBox="1"/>
          <p:nvPr/>
        </p:nvSpPr>
        <p:spPr>
          <a:xfrm>
            <a:off x="991077" y="2187677"/>
            <a:ext cx="102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simple correlation-based method provides practical movie recommendations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6643" y="18681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72E9F-C283-F67B-0C37-CEECC842013A}"/>
              </a:ext>
            </a:extLst>
          </p:cNvPr>
          <p:cNvSpPr txBox="1"/>
          <p:nvPr/>
        </p:nvSpPr>
        <p:spPr>
          <a:xfrm>
            <a:off x="676720" y="1410929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Takeaways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710C-8A8A-EFCA-3FEE-7B69709A0F0A}"/>
              </a:ext>
            </a:extLst>
          </p:cNvPr>
          <p:cNvSpPr txBox="1"/>
          <p:nvPr/>
        </p:nvSpPr>
        <p:spPr>
          <a:xfrm>
            <a:off x="991077" y="2187677"/>
            <a:ext cx="102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simple correlation-based method provides practical movie recommendations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A7A4D-AF5A-FD54-B322-0418EBC1F2E9}"/>
              </a:ext>
            </a:extLst>
          </p:cNvPr>
          <p:cNvSpPr txBox="1"/>
          <p:nvPr/>
        </p:nvSpPr>
        <p:spPr>
          <a:xfrm>
            <a:off x="968635" y="3057850"/>
            <a:ext cx="990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approach is efficient and easily interpretable for small- to medium-scale </a:t>
            </a:r>
          </a:p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recommendation needs.</a:t>
            </a:r>
            <a:endParaRPr lang="en-IN" sz="2000" b="1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4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6643" y="18681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72E9F-C283-F67B-0C37-CEECC842013A}"/>
              </a:ext>
            </a:extLst>
          </p:cNvPr>
          <p:cNvSpPr txBox="1"/>
          <p:nvPr/>
        </p:nvSpPr>
        <p:spPr>
          <a:xfrm>
            <a:off x="676720" y="1410929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Takeaways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710C-8A8A-EFCA-3FEE-7B69709A0F0A}"/>
              </a:ext>
            </a:extLst>
          </p:cNvPr>
          <p:cNvSpPr txBox="1"/>
          <p:nvPr/>
        </p:nvSpPr>
        <p:spPr>
          <a:xfrm>
            <a:off x="991077" y="2187677"/>
            <a:ext cx="102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simple correlation-based method provides practical movie recommendations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A7A4D-AF5A-FD54-B322-0418EBC1F2E9}"/>
              </a:ext>
            </a:extLst>
          </p:cNvPr>
          <p:cNvSpPr txBox="1"/>
          <p:nvPr/>
        </p:nvSpPr>
        <p:spPr>
          <a:xfrm>
            <a:off x="968635" y="3057850"/>
            <a:ext cx="990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approach is efficient and easily interpretable for small- to medium-scale </a:t>
            </a:r>
          </a:p>
          <a:p>
            <a:r>
              <a:rPr lang="en-US" sz="20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recommendation needs.</a:t>
            </a:r>
            <a:endParaRPr lang="en-IN" sz="2000" b="1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75BE5-1C0A-111B-C6C8-81DFBEB52EC6}"/>
              </a:ext>
            </a:extLst>
          </p:cNvPr>
          <p:cNvSpPr txBox="1"/>
          <p:nvPr/>
        </p:nvSpPr>
        <p:spPr>
          <a:xfrm>
            <a:off x="676719" y="4019264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Future Enhancements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CCDD5-98B4-C310-370E-0B635B86E92E}"/>
              </a:ext>
            </a:extLst>
          </p:cNvPr>
          <p:cNvSpPr txBox="1"/>
          <p:nvPr/>
        </p:nvSpPr>
        <p:spPr>
          <a:xfrm>
            <a:off x="968635" y="4739185"/>
            <a:ext cx="10480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Incorporate Sentimental Analysis of user reviews for better performance and use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Collaborative Filtering.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9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20896-5D15-371B-F874-6204E63E8959}"/>
              </a:ext>
            </a:extLst>
          </p:cNvPr>
          <p:cNvSpPr txBox="1"/>
          <p:nvPr/>
        </p:nvSpPr>
        <p:spPr>
          <a:xfrm>
            <a:off x="3343901" y="2644170"/>
            <a:ext cx="5504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Forte" panose="03060902040502070203" pitchFamily="66" charset="0"/>
              </a:rPr>
              <a:t>Thank</a:t>
            </a:r>
            <a:r>
              <a:rPr lang="en-US" sz="9600" b="1" dirty="0">
                <a:solidFill>
                  <a:srgbClr val="FFFF00"/>
                </a:solidFill>
                <a:latin typeface="Forte" panose="03060902040502070203" pitchFamily="66" charset="0"/>
              </a:rPr>
              <a:t> You</a:t>
            </a:r>
            <a:endParaRPr lang="en-IN" sz="9600" b="1" dirty="0">
              <a:solidFill>
                <a:srgbClr val="FFFF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2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20896-5D15-371B-F874-6204E63E8959}"/>
              </a:ext>
            </a:extLst>
          </p:cNvPr>
          <p:cNvSpPr txBox="1"/>
          <p:nvPr/>
        </p:nvSpPr>
        <p:spPr>
          <a:xfrm>
            <a:off x="3129483" y="2644170"/>
            <a:ext cx="5933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err="1">
                <a:solidFill>
                  <a:srgbClr val="FF0000"/>
                </a:solidFill>
                <a:latin typeface="Forte" panose="03060902040502070203" pitchFamily="66" charset="0"/>
              </a:rPr>
              <a:t>Cine</a:t>
            </a:r>
            <a:r>
              <a:rPr lang="en-US" sz="9600" b="1" dirty="0" err="1">
                <a:solidFill>
                  <a:srgbClr val="FFFF00"/>
                </a:solidFill>
                <a:latin typeface="Forte" panose="03060902040502070203" pitchFamily="66" charset="0"/>
              </a:rPr>
              <a:t>Match</a:t>
            </a:r>
            <a:endParaRPr lang="en-IN" sz="9600" b="1" dirty="0">
              <a:solidFill>
                <a:srgbClr val="FFFF00"/>
              </a:solidFill>
              <a:latin typeface="Forte" panose="03060902040502070203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B680E-82AB-3DAE-4114-CDD9562AE95B}"/>
              </a:ext>
            </a:extLst>
          </p:cNvPr>
          <p:cNvSpPr txBox="1"/>
          <p:nvPr/>
        </p:nvSpPr>
        <p:spPr>
          <a:xfrm>
            <a:off x="5899355" y="398299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gency FB" panose="020B0503020202020204" pitchFamily="34" charset="0"/>
              </a:rPr>
              <a:t>a movie recommendation model</a:t>
            </a:r>
            <a:endParaRPr lang="en-IN" sz="2800" i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5FBDA-157B-115A-84B5-857D89CC5717}"/>
              </a:ext>
            </a:extLst>
          </p:cNvPr>
          <p:cNvSpPr txBox="1"/>
          <p:nvPr/>
        </p:nvSpPr>
        <p:spPr>
          <a:xfrm>
            <a:off x="5594556" y="3982997"/>
            <a:ext cx="38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gency FB" panose="020B0503020202020204" pitchFamily="34" charset="0"/>
              </a:rPr>
              <a:t>~</a:t>
            </a:r>
            <a:endParaRPr lang="en-IN" sz="2800" i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291660" y="629264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3D386-DA36-8111-648E-E16D2093F25E}"/>
              </a:ext>
            </a:extLst>
          </p:cNvPr>
          <p:cNvSpPr txBox="1"/>
          <p:nvPr/>
        </p:nvSpPr>
        <p:spPr>
          <a:xfrm>
            <a:off x="704940" y="1804218"/>
            <a:ext cx="1092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AIM:  </a:t>
            </a: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 Build a Movie Recommendation System on a subset of </a:t>
            </a:r>
            <a:r>
              <a:rPr lang="en-US" sz="20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MovieLens</a:t>
            </a: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Database.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718EC-5B48-2E4E-F282-636FE5676D1F}"/>
              </a:ext>
            </a:extLst>
          </p:cNvPr>
          <p:cNvSpPr txBox="1"/>
          <p:nvPr/>
        </p:nvSpPr>
        <p:spPr>
          <a:xfrm>
            <a:off x="704940" y="2934929"/>
            <a:ext cx="11330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With a massive catalog of movies, users often struggle to find movies they would enjoy.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This project provides a solution by recommending movies based on user preferences.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5329604" y="62926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E42245-0A54-99DB-2BF4-0D7A1B1D73F1}"/>
              </a:ext>
            </a:extLst>
          </p:cNvPr>
          <p:cNvGrpSpPr/>
          <p:nvPr/>
        </p:nvGrpSpPr>
        <p:grpSpPr>
          <a:xfrm>
            <a:off x="3942735" y="1882876"/>
            <a:ext cx="4112295" cy="1216151"/>
            <a:chOff x="1002890" y="1804218"/>
            <a:chExt cx="4112295" cy="12161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A3D386-DA36-8111-648E-E16D2093F25E}"/>
                </a:ext>
              </a:extLst>
            </p:cNvPr>
            <p:cNvSpPr txBox="1"/>
            <p:nvPr/>
          </p:nvSpPr>
          <p:spPr>
            <a:xfrm>
              <a:off x="1197125" y="1804218"/>
              <a:ext cx="3918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Subset of </a:t>
              </a:r>
              <a:r>
                <a:rPr lang="en-US" sz="20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MovieLens</a:t>
              </a:r>
              <a:r>
                <a:rPr lang="en-US" sz="20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Dataset: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EB6DF9-F2F2-8057-5305-15CDF1D41416}"/>
                </a:ext>
              </a:extLst>
            </p:cNvPr>
            <p:cNvSpPr txBox="1"/>
            <p:nvPr/>
          </p:nvSpPr>
          <p:spPr>
            <a:xfrm>
              <a:off x="1002890" y="2312483"/>
              <a:ext cx="3918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Ratings: </a:t>
              </a:r>
              <a:r>
                <a:rPr lang="en-US" sz="2000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100k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Movies: </a:t>
              </a:r>
              <a:r>
                <a:rPr lang="en-IN" sz="2000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1600 (1922 – 1998)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5268690" y="62926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968115" y="0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CF294-CE61-42FF-2FD4-BC69BFF3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619125"/>
            <a:ext cx="5648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5268690" y="23597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B177D-9CDA-9622-CCAB-FB2C3377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558128"/>
            <a:ext cx="10874682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7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977947" y="23597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4FA2-C6E9-D88C-F5A0-E4690E5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9" y="1019000"/>
            <a:ext cx="4836803" cy="40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A4ECA-A307-50FB-D1F7-7066F0716A69}"/>
              </a:ext>
            </a:extLst>
          </p:cNvPr>
          <p:cNvSpPr txBox="1"/>
          <p:nvPr/>
        </p:nvSpPr>
        <p:spPr>
          <a:xfrm>
            <a:off x="130644" y="6003497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 Tiwari</a:t>
            </a:r>
          </a:p>
          <a:p>
            <a:r>
              <a:rPr lang="en-US" sz="2000" dirty="0">
                <a:solidFill>
                  <a:schemeClr val="bg1">
                    <a:alpha val="35000"/>
                  </a:schemeClr>
                </a:solidFill>
                <a:latin typeface="Arial Narrow" panose="020B0606020202030204" pitchFamily="34" charset="0"/>
              </a:rPr>
              <a:t>chiragtiwari6842@gmail.com</a:t>
            </a:r>
            <a:endParaRPr lang="en-IN" sz="2000" dirty="0">
              <a:solidFill>
                <a:schemeClr val="bg1">
                  <a:alpha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609E-F8E3-FF74-4EE6-28BE0A9B24EC}"/>
              </a:ext>
            </a:extLst>
          </p:cNvPr>
          <p:cNvSpPr txBox="1"/>
          <p:nvPr/>
        </p:nvSpPr>
        <p:spPr>
          <a:xfrm>
            <a:off x="4810231" y="560438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  <a:endParaRPr lang="en-IN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50C5D-99BA-2EAD-C6F0-B880AECF933F}"/>
              </a:ext>
            </a:extLst>
          </p:cNvPr>
          <p:cNvSpPr txBox="1"/>
          <p:nvPr/>
        </p:nvSpPr>
        <p:spPr>
          <a:xfrm>
            <a:off x="991077" y="1774722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each movie, the system identifies other movies with similar rating patterns </a:t>
            </a:r>
          </a:p>
          <a:p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based on user ratings..</a:t>
            </a:r>
            <a:endParaRPr lang="en-IN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401</Words>
  <Application>Microsoft Office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Arial Narrow</vt:lpstr>
      <vt:lpstr>Calibri</vt:lpstr>
      <vt:lpstr>Calibri Light</vt:lpstr>
      <vt:lpstr>Forte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chiragtiwari6842@outlook.com</dc:creator>
  <cp:lastModifiedBy>chiragtiwari6842@outlook.com</cp:lastModifiedBy>
  <cp:revision>1</cp:revision>
  <dcterms:created xsi:type="dcterms:W3CDTF">2024-08-15T17:26:28Z</dcterms:created>
  <dcterms:modified xsi:type="dcterms:W3CDTF">2024-08-15T18:54:53Z</dcterms:modified>
</cp:coreProperties>
</file>