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F6AF-B039-D8D3-8F64-BD77339C2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ACA70-B00E-B42C-3B0F-A8E5C3A2D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D2DB7-E541-73CF-C259-42841FC5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D73C-1E6B-4A81-8A70-450482BD21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93B90-179D-E2D4-76B2-C5CA03FF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0F20D-157A-2453-F72A-AC57F033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60FB-D6F7-4F22-867E-6A632BA2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2FBA-6CF5-C2BE-22EE-D884B00A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41900-4267-68A6-37C6-94CB7D6E3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6848A-0340-3EF2-1AC2-1010B384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D73C-1E6B-4A81-8A70-450482BD21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348D2-894D-7D55-CC5A-F8B60027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B1AC8-3368-2873-E59D-9E2B0AF8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60FB-D6F7-4F22-867E-6A632BA2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8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E45B8-7689-8BEA-6FB5-491EFEF35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9A9E1-974A-1E58-8137-5305DD093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B3C9C-5D68-F9F7-EB1C-478147F1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D73C-1E6B-4A81-8A70-450482BD21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590E9-8D8C-652B-A2D2-92FA64AD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59EDE-633E-A0FD-204F-CA3F166F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60FB-D6F7-4F22-867E-6A632BA2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2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8469-9E5F-34EB-0441-45C06BCA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5023B-861D-8428-0419-BDC8C6AEB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571B7-0318-991B-28CC-2056929B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D73C-1E6B-4A81-8A70-450482BD21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69AF1-30C5-2E88-0768-B224EC00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24C2A-0E0C-230C-72A7-B1275BA4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60FB-D6F7-4F22-867E-6A632BA2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4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40BC5-3F1B-EDF9-CBA2-FCD43848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28D4-64C8-F77A-0BA9-D9F62B5B6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EB335-9347-8956-D5CD-A611A89C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D73C-1E6B-4A81-8A70-450482BD21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36805-A735-B2C2-5C01-35139C79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254E5-E8F1-14A6-96CD-FEA541A9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60FB-D6F7-4F22-867E-6A632BA2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6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DB39-4845-76A1-346E-F1A47ADE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F120-44FF-B16E-74E7-1B97059C5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376E7-19B7-6175-D249-6F116315D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F5341-B964-955C-9457-E38FC68F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D73C-1E6B-4A81-8A70-450482BD21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7C02C-D160-BCC7-EA24-B5BBBBE5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C90F7-466E-3233-7A50-EFBFFBC9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60FB-D6F7-4F22-867E-6A632BA2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4400-EB03-3888-24EB-2FB20930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3C0C4-3FAA-3007-E43D-259A82E6C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5068E-4B27-911D-22B5-62A06C924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12307-209E-DC35-3C3D-D93B18ACC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2B7D5-C302-A142-6AFF-379B928AB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DCC89C-6FAB-B7A7-B1D8-798283F6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D73C-1E6B-4A81-8A70-450482BD21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0C644-8956-0843-9506-48F0CFAD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01B16-A1B7-2638-75F4-9B1A3132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60FB-D6F7-4F22-867E-6A632BA2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3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DBC5-BBB4-A753-B311-B6F37FE9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4925D-1433-1703-E3BA-016D57B4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D73C-1E6B-4A81-8A70-450482BD21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A507F-B3DC-415D-BF70-27DAB0D8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89E62-0BC6-964E-E745-C9C4233F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60FB-D6F7-4F22-867E-6A632BA2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9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87F9F-E601-11A3-5DB4-572882E4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D73C-1E6B-4A81-8A70-450482BD21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22A9A-0242-7CEF-858F-7E0E3508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7D286-21C6-4F7B-BB2E-17A05824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60FB-D6F7-4F22-867E-6A632BA2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C211-73EC-366D-C22C-21A5B72C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C5993-7610-1392-6AC7-B8B52249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83108-44C9-698C-A641-E1998C4B9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B89A7-5C4E-7CC0-B759-8AA429DB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D73C-1E6B-4A81-8A70-450482BD21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E2A4E-5645-5FC0-B1C2-194A8DE2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EC87F-6219-9EA0-E7A0-457CDAA6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60FB-D6F7-4F22-867E-6A632BA2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8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1B70-B9E7-5274-BF22-2F492134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84B73-3D01-8022-2E3D-B50116CFC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A60B6-C334-DFB7-571D-AF74B122F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017E3-8053-5AF6-5354-341DB456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D73C-1E6B-4A81-8A70-450482BD21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B9868-C42D-7A0F-C697-EB48FBD5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F9837-394E-8B5A-5200-F349B1AC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60FB-D6F7-4F22-867E-6A632BA2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6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09E4C-E257-5307-5C09-472FCB3D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9C7CB-6D7D-6362-52C4-687D244E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A3582-76AF-0770-5FFB-E39FC676A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01D73C-1E6B-4A81-8A70-450482BD21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9ED5D-4D5A-7F35-6048-3CDC63B06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7FBB1-EBAE-599A-38AF-838328FFA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3460FB-D6F7-4F22-867E-6A632BA2D7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2359D5-972F-B2F2-631D-AAE8CE321F6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34143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Micron 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6B97A8-A4BD-1793-9185-49E6D545018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11620"/>
            <a:ext cx="134143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076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04FEF17B-6A23-0483-3D08-B3161B09B50D}"/>
              </a:ext>
            </a:extLst>
          </p:cNvPr>
          <p:cNvSpPr/>
          <p:nvPr/>
        </p:nvSpPr>
        <p:spPr>
          <a:xfrm>
            <a:off x="298764" y="260286"/>
            <a:ext cx="4354716" cy="6597713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C623F-C098-7324-00EF-80E3987BE159}"/>
              </a:ext>
            </a:extLst>
          </p:cNvPr>
          <p:cNvSpPr txBox="1"/>
          <p:nvPr/>
        </p:nvSpPr>
        <p:spPr>
          <a:xfrm>
            <a:off x="424757" y="1348800"/>
            <a:ext cx="383942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PROD_BDW_EA_C_PUR_INTELLISENSE.INTELLISENSE.V_FACT_PACK_CATEGORY_CCRR_NONCCRR_DETAILS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PROD_BDW_EA_C_PUR_INTELLISENSE.INTELLISENSE.V_FACT_PACK_CATEGORY_DATA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PROD_BDW_EA_C_PUR_INTELLISENSE.INTELLISENSE.V_FACT_PACK_CATEGORY_ALL_SUMMARY_OPPORTUNITIES_PRIORITY_CCRR PROD_BDW_EA_C_PUR_INTELLISENSE.INTELLISENSE.V_FACT_PACK_CATEGORY_ALL_SUMMARY_OPPORTUNITIES_PRIORITY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PROD_BDW_EA_C_PUR_INTELLISENSE.INTELLISENSE.V_FACT_PACK_MICRONS_LEVERAGE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PROD_BDW_EA_C_PUR_INTELLISENSE.INTELLISENSE.V_PRICE_TREND_NEGOTIATION_DETAILS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PROD_BDW_EA_C_PUR_INTELLISENSE.INTELLISENSE.V_SAP_ARIBA_COMBINED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PROD_BDW_EA_C_PUR_INTELLISENSE.INTELLISENSE.V_CLUSTERED_DATA_WITH_SPEND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PROD_BDW_EA_C_PUR_INTELLISENSE.INTELLISENSE.V_FACT_PACK_CATEGORY_ALL_SUMMARY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PROD_BDW_EA_C_PUR_INTELLISENSE.INTELLISENSE.V_FACT_PACK_CATEGORY_ALL_SUMMARY_OPPORTUNITIES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PROD_BDW_EA_C_PUR_INTELLISENSE.INTELLISENSE.V_SPEND_DETAILS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2287BA-011F-7C88-6F37-49C173DF361E}"/>
              </a:ext>
            </a:extLst>
          </p:cNvPr>
          <p:cNvSpPr/>
          <p:nvPr/>
        </p:nvSpPr>
        <p:spPr>
          <a:xfrm>
            <a:off x="5722542" y="2100404"/>
            <a:ext cx="4354717" cy="30690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5FB85-2736-8B36-FA34-570EA3BFADFE}"/>
              </a:ext>
            </a:extLst>
          </p:cNvPr>
          <p:cNvSpPr txBox="1"/>
          <p:nvPr/>
        </p:nvSpPr>
        <p:spPr>
          <a:xfrm>
            <a:off x="5764038" y="2461035"/>
            <a:ext cx="427172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load_intellisense_fact_pack_category_all_summary_opportunities_priority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err="1"/>
              <a:t>load_intellisense_fact_pack_microns_leverage</a:t>
            </a:r>
            <a:endParaRPr lang="en-US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[procurement].[</a:t>
            </a:r>
            <a:r>
              <a:rPr lang="en-US" sz="1000" b="1" dirty="0" err="1"/>
              <a:t>load_price_trend_negotiation_details</a:t>
            </a:r>
            <a:r>
              <a:rPr lang="en-US" sz="1000" b="1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python script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python script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err="1"/>
              <a:t>load_intellisense_fact_pack_category_all_summary</a:t>
            </a:r>
            <a:endParaRPr lang="en-US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err="1"/>
              <a:t>load_intellisense_fact_pack_category_all_summary_opportunities</a:t>
            </a:r>
            <a:endParaRPr lang="en-US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2CC8BE-DA07-7663-A2CD-1D03EBF5FFEA}"/>
              </a:ext>
            </a:extLst>
          </p:cNvPr>
          <p:cNvCxnSpPr/>
          <p:nvPr/>
        </p:nvCxnSpPr>
        <p:spPr>
          <a:xfrm flipH="1">
            <a:off x="4798337" y="3802455"/>
            <a:ext cx="796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478AFF-51FE-6440-BC74-163811BC8F12}"/>
              </a:ext>
            </a:extLst>
          </p:cNvPr>
          <p:cNvSpPr txBox="1"/>
          <p:nvPr/>
        </p:nvSpPr>
        <p:spPr>
          <a:xfrm>
            <a:off x="4822479" y="3277385"/>
            <a:ext cx="796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41380-8A02-A240-DD19-C1204A4F6464}"/>
              </a:ext>
            </a:extLst>
          </p:cNvPr>
          <p:cNvSpPr txBox="1"/>
          <p:nvPr/>
        </p:nvSpPr>
        <p:spPr>
          <a:xfrm>
            <a:off x="7048122" y="570368"/>
            <a:ext cx="411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Effort Estimation: 3~4 weeks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06CB4B-C37D-91FD-88B4-F5C31882BEF4}"/>
              </a:ext>
            </a:extLst>
          </p:cNvPr>
          <p:cNvSpPr txBox="1"/>
          <p:nvPr/>
        </p:nvSpPr>
        <p:spPr>
          <a:xfrm>
            <a:off x="724277" y="656091"/>
            <a:ext cx="366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Potential Data Tables for switch</a:t>
            </a:r>
          </a:p>
        </p:txBody>
      </p:sp>
    </p:spTree>
    <p:extLst>
      <p:ext uri="{BB962C8B-B14F-4D97-AF65-F5344CB8AC3E}">
        <p14:creationId xmlns:p14="http://schemas.microsoft.com/office/powerpoint/2010/main" val="344621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Chirag Vij</dc:creator>
  <cp:lastModifiedBy>Chirag Vij</cp:lastModifiedBy>
  <cp:revision>2</cp:revision>
  <dcterms:created xsi:type="dcterms:W3CDTF">2024-10-28T13:00:49Z</dcterms:created>
  <dcterms:modified xsi:type="dcterms:W3CDTF">2024-10-28T13:11:36Z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74100-6000-43b6-a204-2d77792600b9_Enabled">
    <vt:lpwstr>true</vt:lpwstr>
  </property>
  <property fmtid="{D5CDD505-2E9C-101B-9397-08002B2CF9AE}" pid="3" name="MSIP_Label_37874100-6000-43b6-a204-2d77792600b9_SetDate">
    <vt:lpwstr>2024-10-28T13:08:49Z</vt:lpwstr>
  </property>
  <property fmtid="{D5CDD505-2E9C-101B-9397-08002B2CF9AE}" pid="4" name="MSIP_Label_37874100-6000-43b6-a204-2d77792600b9_Method">
    <vt:lpwstr>Standard</vt:lpwstr>
  </property>
  <property fmtid="{D5CDD505-2E9C-101B-9397-08002B2CF9AE}" pid="5" name="MSIP_Label_37874100-6000-43b6-a204-2d77792600b9_Name">
    <vt:lpwstr>Confidential</vt:lpwstr>
  </property>
  <property fmtid="{D5CDD505-2E9C-101B-9397-08002B2CF9AE}" pid="6" name="MSIP_Label_37874100-6000-43b6-a204-2d77792600b9_SiteId">
    <vt:lpwstr>f38a5ecd-2813-4862-b11b-ac1d563c806f</vt:lpwstr>
  </property>
  <property fmtid="{D5CDD505-2E9C-101B-9397-08002B2CF9AE}" pid="7" name="MSIP_Label_37874100-6000-43b6-a204-2d77792600b9_ActionId">
    <vt:lpwstr>dc5cc60f-1981-45c8-af6d-2120f61d2a7e</vt:lpwstr>
  </property>
  <property fmtid="{D5CDD505-2E9C-101B-9397-08002B2CF9AE}" pid="8" name="MSIP_Label_37874100-6000-43b6-a204-2d77792600b9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Micron Confidential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Micron Confidential</vt:lpwstr>
  </property>
</Properties>
</file>