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90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>
          <p15:clr>
            <a:srgbClr val="A4A3A4"/>
          </p15:clr>
        </p15:guide>
        <p15:guide id="2" pos="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5"/>
    <p:restoredTop sz="92949" autoAdjust="0"/>
  </p:normalViewPr>
  <p:slideViewPr>
    <p:cSldViewPr snapToGrid="0" snapToObjects="1">
      <p:cViewPr varScale="1">
        <p:scale>
          <a:sx n="123" d="100"/>
          <a:sy n="123" d="100"/>
        </p:scale>
        <p:origin x="368" y="184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0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>
            <a:fillRect/>
          </a:stretch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gpu-sim/gpgpu-sim_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virginia.edu/rodinia/doku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GTX480 Design and Heat Dissipation Trend Exploration</a:t>
            </a:r>
            <a:br>
              <a:rPr lang="en-US" dirty="0"/>
            </a:br>
            <a:r>
              <a:rPr lang="en-US" sz="2800" dirty="0" err="1"/>
              <a:t>Qiyu</a:t>
            </a:r>
            <a:r>
              <a:rPr lang="en-US" sz="2800" dirty="0"/>
              <a:t> Chen, </a:t>
            </a:r>
            <a:r>
              <a:rPr lang="en-US" sz="2800" dirty="0" err="1"/>
              <a:t>Junzhe</a:t>
            </a:r>
            <a:r>
              <a:rPr lang="en-US" sz="2800" dirty="0"/>
              <a:t> Huang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3430"/>
            <a:ext cx="9144000" cy="900660"/>
          </a:xfrm>
        </p:spPr>
        <p:txBody>
          <a:bodyPr>
            <a:normAutofit/>
          </a:bodyPr>
          <a:lstStyle/>
          <a:p>
            <a:r>
              <a:rPr lang="en-US" i="1" dirty="0"/>
              <a:t>EECS - Computer Science and Engineering</a:t>
            </a:r>
          </a:p>
          <a:p>
            <a:r>
              <a:rPr lang="en-US" dirty="0"/>
              <a:t>Dec 8,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Tools and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pPr lvl="1"/>
            <a:r>
              <a:rPr lang="en-US" dirty="0"/>
              <a:t>GPGPU-Sim [1]</a:t>
            </a:r>
          </a:p>
          <a:p>
            <a:pPr lvl="1"/>
            <a:r>
              <a:rPr lang="en-US" dirty="0" err="1"/>
              <a:t>HotSpot</a:t>
            </a:r>
            <a:r>
              <a:rPr lang="en-US" dirty="0"/>
              <a:t> [2]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Methodologies:</a:t>
            </a:r>
          </a:p>
          <a:p>
            <a:pPr lvl="1"/>
            <a:r>
              <a:rPr lang="en-US" dirty="0"/>
              <a:t>CUDA kernels design: </a:t>
            </a:r>
            <a:r>
              <a:rPr lang="en-US" dirty="0" err="1"/>
              <a:t>MatMul</a:t>
            </a:r>
            <a:r>
              <a:rPr lang="en-US" dirty="0"/>
              <a:t> and Needleman-Wunsch</a:t>
            </a:r>
          </a:p>
          <a:p>
            <a:pPr lvl="1"/>
            <a:r>
              <a:rPr lang="en-US" dirty="0"/>
              <a:t>GPU design: a 4-layer, 3D floor plan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GTX480</a:t>
            </a:r>
            <a:r>
              <a:rPr lang="zh-CN" altLang="en-US" dirty="0"/>
              <a:t> </a:t>
            </a:r>
            <a:r>
              <a:rPr lang="en-US" altLang="zh-CN" dirty="0"/>
              <a:t>(Fermi</a:t>
            </a:r>
            <a:r>
              <a:rPr lang="zh-CN" altLang="en-US" dirty="0"/>
              <a:t> </a:t>
            </a:r>
            <a:r>
              <a:rPr lang="en-US" altLang="zh-CN" dirty="0"/>
              <a:t>architecture)</a:t>
            </a:r>
            <a:endParaRPr lang="en-US" dirty="0"/>
          </a:p>
          <a:p>
            <a:pPr lvl="1"/>
            <a:r>
              <a:rPr lang="en-US" dirty="0"/>
              <a:t>Heat dissipation analysis with different</a:t>
            </a:r>
          </a:p>
          <a:p>
            <a:pPr lvl="2"/>
            <a:r>
              <a:rPr lang="en-US" dirty="0"/>
              <a:t>kernel operations</a:t>
            </a:r>
          </a:p>
          <a:p>
            <a:pPr lvl="2"/>
            <a:r>
              <a:rPr lang="en-US" dirty="0"/>
              <a:t>tensor sizes</a:t>
            </a:r>
          </a:p>
          <a:p>
            <a:pPr lvl="1"/>
            <a:r>
              <a:rPr lang="en-US" dirty="0"/>
              <a:t>Heatmap visualization</a:t>
            </a:r>
          </a:p>
          <a:p>
            <a:pPr lvl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traces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>
                <a:hlinkClick r:id="rId3"/>
              </a:rPr>
              <a:t>https://github.com/gpgpu-sim/gpgpu-sim_distribution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www.cs.virginia.edu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rodinia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doku.php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sz="3600" dirty="0"/>
              <a:t>Exp</a:t>
            </a:r>
            <a:r>
              <a:rPr lang="en-US" altLang="zh-CN" sz="3600" dirty="0"/>
              <a:t>erimental</a:t>
            </a:r>
            <a:r>
              <a:rPr lang="zh-CN" altLang="en-US" sz="3600" dirty="0"/>
              <a:t> </a:t>
            </a:r>
            <a:r>
              <a:rPr lang="en-US" altLang="zh-CN" sz="3600" dirty="0"/>
              <a:t>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4944734" cy="494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Heatmaps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0D220-B30C-C078-E268-0DBA3080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1" y="1712386"/>
            <a:ext cx="5566063" cy="4586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69A1C-8D6B-BE30-01E4-25CA404C2575}"/>
              </a:ext>
            </a:extLst>
          </p:cNvPr>
          <p:cNvSpPr txBox="1">
            <a:spLocks/>
          </p:cNvSpPr>
          <p:nvPr/>
        </p:nvSpPr>
        <p:spPr>
          <a:xfrm>
            <a:off x="5873246" y="1251284"/>
            <a:ext cx="5188146" cy="494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90204" pitchFamily="34" charset="0"/>
              <a:buNone/>
            </a:pPr>
            <a:r>
              <a:rPr lang="en-US" altLang="zh-CN"/>
              <a:t>Power</a:t>
            </a:r>
            <a:r>
              <a:rPr lang="zh-CN" altLang="en-US"/>
              <a:t> </a:t>
            </a:r>
            <a:r>
              <a:rPr lang="en-US" altLang="zh-CN"/>
              <a:t>traces</a:t>
            </a:r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D7C93B-8E3E-2F45-FBDD-F91240F15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34" y="2276751"/>
            <a:ext cx="6137564" cy="28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9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830" y="248569"/>
            <a:ext cx="5188146" cy="896352"/>
          </a:xfrm>
        </p:spPr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4"/>
            <a:ext cx="10313504" cy="4940794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MatMul</a:t>
            </a:r>
            <a:r>
              <a:rPr lang="zh-CN" altLang="en-US" sz="2400" dirty="0"/>
              <a:t> </a:t>
            </a:r>
            <a:r>
              <a:rPr lang="en-US" altLang="zh-CN" sz="2400" dirty="0"/>
              <a:t>takes</a:t>
            </a:r>
            <a:r>
              <a:rPr lang="zh-CN" altLang="en-US" sz="2400" dirty="0"/>
              <a:t> </a:t>
            </a:r>
            <a:r>
              <a:rPr lang="en-US" altLang="zh-CN" sz="2400" dirty="0"/>
              <a:t>longer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consumption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MatMul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NW.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traces</a:t>
            </a:r>
            <a:r>
              <a:rPr lang="zh-CN" altLang="en-US" sz="2400" dirty="0"/>
              <a:t> </a:t>
            </a:r>
            <a:r>
              <a:rPr lang="en-US" altLang="zh-CN" sz="2400" dirty="0"/>
              <a:t>show</a:t>
            </a:r>
            <a:r>
              <a:rPr lang="zh-CN" altLang="en-US" sz="2400" dirty="0"/>
              <a:t> </a:t>
            </a:r>
            <a:r>
              <a:rPr lang="en-US" altLang="zh-CN" sz="2400" dirty="0"/>
              <a:t>downward</a:t>
            </a:r>
            <a:r>
              <a:rPr lang="zh-CN" altLang="en-US" sz="2400" dirty="0"/>
              <a:t> </a:t>
            </a:r>
            <a:r>
              <a:rPr lang="en-US" altLang="zh-CN" sz="2400" dirty="0"/>
              <a:t>trends</a:t>
            </a:r>
            <a:r>
              <a:rPr lang="zh-CN" altLang="en-US" sz="2400" dirty="0"/>
              <a:t> </a:t>
            </a: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input</a:t>
            </a:r>
            <a:r>
              <a:rPr lang="zh-CN" altLang="en-US" sz="2400" dirty="0"/>
              <a:t> </a:t>
            </a:r>
            <a:r>
              <a:rPr lang="en-US" altLang="zh-CN" sz="2400" dirty="0"/>
              <a:t>tensor</a:t>
            </a:r>
            <a:r>
              <a:rPr lang="zh-CN" altLang="en-US" sz="2400" dirty="0"/>
              <a:t> </a:t>
            </a:r>
            <a:r>
              <a:rPr lang="en-US" altLang="zh-CN" sz="2400" dirty="0"/>
              <a:t>sizes</a:t>
            </a:r>
            <a:r>
              <a:rPr lang="zh-CN" altLang="en-US" sz="2400" dirty="0"/>
              <a:t> </a:t>
            </a:r>
            <a:r>
              <a:rPr lang="en-US" altLang="zh-CN" sz="2400" dirty="0"/>
              <a:t>increases</a:t>
            </a:r>
          </a:p>
          <a:p>
            <a:pPr lvl="1"/>
            <a:r>
              <a:rPr lang="en-US" altLang="zh-CN" sz="2000" dirty="0"/>
              <a:t>except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power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MatMul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fairly</a:t>
            </a:r>
            <a:r>
              <a:rPr lang="zh-CN" altLang="en-US" sz="2000" dirty="0"/>
              <a:t> </a:t>
            </a:r>
            <a:r>
              <a:rPr lang="en-US" altLang="zh-CN" sz="2000" dirty="0"/>
              <a:t>small</a:t>
            </a:r>
            <a:r>
              <a:rPr lang="zh-CN" altLang="en-US" sz="2000" dirty="0"/>
              <a:t> </a:t>
            </a:r>
            <a:r>
              <a:rPr lang="en-US" altLang="zh-CN" sz="2000" dirty="0"/>
              <a:t>(50),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51.402w</a:t>
            </a:r>
            <a:r>
              <a:rPr lang="zh-CN" altLang="en-US" sz="2000" dirty="0"/>
              <a:t> </a:t>
            </a:r>
            <a:r>
              <a:rPr lang="en-US" altLang="zh-CN" sz="2000" dirty="0"/>
              <a:t>(compared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100.178w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100)</a:t>
            </a:r>
          </a:p>
          <a:p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maximum</a:t>
            </a:r>
            <a:r>
              <a:rPr lang="zh-CN" altLang="en-US" sz="2400" dirty="0"/>
              <a:t> </a:t>
            </a:r>
            <a:r>
              <a:rPr lang="en-US" altLang="zh-CN" sz="2400" dirty="0"/>
              <a:t>temperatures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NW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obviously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MatMul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282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186</Words>
  <Application>Microsoft Macintosh PowerPoint</Application>
  <PresentationFormat>Widescreen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Office Theme</vt:lpstr>
      <vt:lpstr>Nvidia GTX480 Design and Heat Dissipation Trend Exploration Qiyu Chen, Junzhe Huang</vt:lpstr>
      <vt:lpstr>Tools and methodologies</vt:lpstr>
      <vt:lpstr>Experimental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Huang, Junzhe</cp:lastModifiedBy>
  <cp:revision>150</cp:revision>
  <cp:lastPrinted>2022-08-26T15:15:10Z</cp:lastPrinted>
  <dcterms:created xsi:type="dcterms:W3CDTF">2022-08-26T15:15:10Z</dcterms:created>
  <dcterms:modified xsi:type="dcterms:W3CDTF">2022-12-08T03:33:13Z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  <property fmtid="{D5CDD505-2E9C-101B-9397-08002B2CF9AE}" pid="3" name="KSOProductBuildVer">
    <vt:lpwstr>1033-3.2.0.6370</vt:lpwstr>
  </property>
</Properties>
</file>