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41079B-7F06-41B6-A5E7-DB801196D856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386E952-2090-49C7-9CC0-A6A0341872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staff.itn.liu.se/~stegu/TNM022-2005/perlinnoiselinks/perlin-noise-math-faq.html" TargetMode="External"/><Relationship Id="rId2" Type="http://schemas.openxmlformats.org/officeDocument/2006/relationships/hyperlink" Target="http://freespace.virgin.net/hugo.elias/models/m_perlin.ht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Matt </a:t>
            </a:r>
            <a:r>
              <a:rPr lang="en-US" sz="1800" dirty="0" err="1" smtClean="0"/>
              <a:t>Garnes</a:t>
            </a:r>
            <a:r>
              <a:rPr lang="en-US" sz="1800" dirty="0" smtClean="0"/>
              <a:t>, Kenny Wong, </a:t>
            </a:r>
            <a:r>
              <a:rPr lang="en-US" sz="1800" dirty="0" err="1" smtClean="0"/>
              <a:t>Chirag</a:t>
            </a:r>
            <a:r>
              <a:rPr lang="en-US" sz="1800" dirty="0" smtClean="0"/>
              <a:t> </a:t>
            </a:r>
            <a:r>
              <a:rPr lang="en-US" sz="1800" dirty="0" err="1" smtClean="0"/>
              <a:t>Khatri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88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143153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9809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pic>
        <p:nvPicPr>
          <p:cNvPr id="5122" name="Picture 2" descr="E:\School\cg\Computer-Graphics-Final-Project\noise_gen\2d_noise\cloud_tex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School\cg\Computer-Graphics-Final-Project\noise_gen\2d_noise\perlin_no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52912"/>
            <a:ext cx="1995488" cy="19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School\cg\Computer-Graphics-Final-Project\noise_gen\2d_noise\sample_tex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School\cg\Computer-Graphics-Final-Project\noise_gen\2d_noise\snowy_grou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42" y="4279685"/>
            <a:ext cx="1968715" cy="196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E:\School\cg\Computer-Graphics-Final-Project\noise_gen\2d_noise\wood_textu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57865"/>
            <a:ext cx="1999735" cy="19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2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1-Dimensional</a:t>
            </a:r>
          </a:p>
          <a:p>
            <a:pPr lvl="1"/>
            <a:r>
              <a:rPr lang="en-US" dirty="0" smtClean="0"/>
              <a:t>Control objects so they appear to move naturally</a:t>
            </a:r>
          </a:p>
          <a:p>
            <a:pPr lvl="1"/>
            <a:r>
              <a:rPr lang="en-US" dirty="0" smtClean="0"/>
              <a:t>Draw lines so they look like a human drew it</a:t>
            </a:r>
          </a:p>
          <a:p>
            <a:r>
              <a:rPr lang="en-US" dirty="0" smtClean="0"/>
              <a:t>2-Dimensional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heightmaps</a:t>
            </a:r>
            <a:r>
              <a:rPr lang="en-US" dirty="0" smtClean="0"/>
              <a:t> for landscapes</a:t>
            </a:r>
          </a:p>
          <a:p>
            <a:pPr lvl="1"/>
            <a:r>
              <a:rPr lang="en-US" dirty="0" smtClean="0"/>
              <a:t>Texture generation</a:t>
            </a:r>
          </a:p>
          <a:p>
            <a:r>
              <a:rPr lang="en-US" dirty="0" smtClean="0"/>
              <a:t>3-Dimensional</a:t>
            </a:r>
          </a:p>
          <a:p>
            <a:pPr lvl="1"/>
            <a:r>
              <a:rPr lang="en-US" dirty="0" smtClean="0"/>
              <a:t>3d clouds</a:t>
            </a:r>
          </a:p>
          <a:p>
            <a:pPr lvl="1"/>
            <a:r>
              <a:rPr lang="en-US" dirty="0" smtClean="0"/>
              <a:t>Solid textures</a:t>
            </a:r>
          </a:p>
        </p:txBody>
      </p:sp>
    </p:spTree>
    <p:extLst>
      <p:ext uri="{BB962C8B-B14F-4D97-AF65-F5344CB8AC3E}">
        <p14:creationId xmlns:p14="http://schemas.microsoft.com/office/powerpoint/2010/main" val="25119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9703" y="2895600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freespace.virgin.net/hugo.elias/models/m_perlin.htm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http://webstaff.itn.liu.se/~stegu/TNM022-2005/perlinnoiselinks/perlin-noise-math-faq.html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72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numbers are generally used in programs to create unpredictability</a:t>
            </a:r>
          </a:p>
          <a:p>
            <a:r>
              <a:rPr lang="en-US" dirty="0" smtClean="0"/>
              <a:t>If we needed something to appear natural random numbers would do a terrible job.</a:t>
            </a:r>
            <a:endParaRPr lang="en-US" dirty="0"/>
          </a:p>
        </p:txBody>
      </p:sp>
      <p:pic>
        <p:nvPicPr>
          <p:cNvPr id="1026" name="Picture 2" descr="\\ccis-windows\ccis\MyHome\.WIN_PROFILE\Desktop\perlin_noise_imgs\random_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3959"/>
            <a:ext cx="425069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irag\Desktop\perlin_imgs\noncoher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395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1698" y="5867400"/>
            <a:ext cx="39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587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Perlin</a:t>
            </a:r>
            <a:r>
              <a:rPr lang="en-US" dirty="0" smtClean="0"/>
              <a:t> noise generates coherent noise</a:t>
            </a:r>
          </a:p>
          <a:p>
            <a:pPr lvl="1"/>
            <a:r>
              <a:rPr lang="en-US" dirty="0" smtClean="0"/>
              <a:t>Take any two points in the space and the noise value changes smoothly from one point to another</a:t>
            </a:r>
            <a:endParaRPr lang="en-US" dirty="0"/>
          </a:p>
        </p:txBody>
      </p:sp>
      <p:pic>
        <p:nvPicPr>
          <p:cNvPr id="2051" name="Picture 3" descr="E:\School\cg\Computer-Graphics-Final-Project\noise_gen\Snowy terrain\perlin_no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048000"/>
            <a:ext cx="324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</a:t>
            </a:r>
            <a:r>
              <a:rPr lang="en-US" dirty="0" err="1" smtClean="0"/>
              <a:t>Perlin</a:t>
            </a:r>
            <a:r>
              <a:rPr lang="en-US" dirty="0" smtClean="0"/>
              <a:t>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an array of white noise</a:t>
            </a:r>
          </a:p>
          <a:p>
            <a:r>
              <a:rPr lang="en-US" dirty="0" smtClean="0"/>
              <a:t>For each octave, generate smooth noise</a:t>
            </a:r>
          </a:p>
          <a:p>
            <a:pPr lvl="1"/>
            <a:r>
              <a:rPr lang="en-US" dirty="0" smtClean="0"/>
              <a:t>Octaves are essentially how many passes of the algorithm you want to make</a:t>
            </a:r>
          </a:p>
          <a:p>
            <a:r>
              <a:rPr lang="en-US" dirty="0" smtClean="0"/>
              <a:t>Add all of the smooth noise values and normalize your results</a:t>
            </a:r>
          </a:p>
          <a:p>
            <a:pPr lvl="1"/>
            <a:endParaRPr lang="en-US" dirty="0"/>
          </a:p>
        </p:txBody>
      </p:sp>
      <p:pic>
        <p:nvPicPr>
          <p:cNvPr id="3075" name="Picture 3" descr="C:\Users\Chirag\Desktop\perlin_imgs\smooth_noi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"/>
          <a:stretch/>
        </p:blipFill>
        <p:spPr bwMode="auto">
          <a:xfrm>
            <a:off x="2174789" y="4487562"/>
            <a:ext cx="4757352" cy="19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6182351"/>
            <a:ext cx="381000" cy="37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2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264191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156559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18039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317268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Octave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3" y="1600200"/>
            <a:ext cx="6278033" cy="4708525"/>
          </a:xfrm>
        </p:spPr>
      </p:pic>
    </p:spTree>
    <p:extLst>
      <p:ext uri="{BB962C8B-B14F-4D97-AF65-F5344CB8AC3E}">
        <p14:creationId xmlns:p14="http://schemas.microsoft.com/office/powerpoint/2010/main" val="298530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147</TotalTime>
  <Words>170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Perlin Noise</vt:lpstr>
      <vt:lpstr>White Noise</vt:lpstr>
      <vt:lpstr>Perlin Noise</vt:lpstr>
      <vt:lpstr>How to Generate Perlin Noise</vt:lpstr>
      <vt:lpstr>Octave 1</vt:lpstr>
      <vt:lpstr>Octave 2</vt:lpstr>
      <vt:lpstr>Octave 3</vt:lpstr>
      <vt:lpstr>Octave 4</vt:lpstr>
      <vt:lpstr>Octave 5</vt:lpstr>
      <vt:lpstr>Octave 6</vt:lpstr>
      <vt:lpstr>Final Result</vt:lpstr>
      <vt:lpstr>2d Perlin Noise</vt:lpstr>
      <vt:lpstr>Applications</vt:lpstr>
      <vt:lpstr>Demo Time!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Perlin Noise</dc:title>
  <dc:creator>Chirag H Khatri</dc:creator>
  <cp:lastModifiedBy>Chirag</cp:lastModifiedBy>
  <cp:revision>11</cp:revision>
  <dcterms:created xsi:type="dcterms:W3CDTF">2012-04-17T17:53:49Z</dcterms:created>
  <dcterms:modified xsi:type="dcterms:W3CDTF">2012-04-17T21:53:22Z</dcterms:modified>
</cp:coreProperties>
</file>