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E67B-2287-4E06-ADA4-307166C67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DFC7D-729C-4B9A-B76A-C2703F03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D8880-BA5B-418B-98C8-9D38D85D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08044-FC15-45AB-ABD2-D08BF5BA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724FB-5E9F-483D-A842-12825819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0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EACC6-FA38-4903-84A0-7F82C413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19487-EE5C-4927-BEF7-2F802F15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63070-921F-4255-BE59-703EB79F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7B2A2-FE58-46B6-86D1-FB7C434E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0F70E-BB27-43BD-A3AC-6389BCE4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1F2C9-CA65-4563-ADB5-A1AF31884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EEBED-0812-47B6-822D-78C8F1F0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45D43-E17D-4A10-AE00-0D892851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84BC1-C1EB-461E-AA5E-E0518CA1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E8652-9C3C-4D5F-BC6D-FF99EE4A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5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48204-C32C-4CAC-B2A8-B2554D9A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D32C9-9B43-4BAB-BABD-B43B5EC2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B8E90-D568-4D44-BDA7-C6B4C573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35EF4-584F-4F41-B0D2-0CDE9DE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54357-CE1A-4458-8799-8C81229B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5A266-FA0B-44E6-ABEC-BF74A928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ADF5C-128F-4F58-860A-0734A77F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10E9-371A-4786-9BE4-E264691F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B84D1-7BD3-4AE3-8BBA-A9368302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5FCD1-E2C4-4EA1-995D-191FAB69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9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1BDE-0663-47A4-8CB2-94A83A46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047E1-8AEC-4355-9C74-496B5885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8E19B-5161-42EB-A620-099B818D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3FB7E-848B-4008-A61C-EBB48844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189D1-2331-4C10-B1ED-E3B0B69E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F97BF-8504-4E47-849E-5FAB812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4E78D-EA2F-403A-8134-2245423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23A33-02AE-41C6-B4B2-03A04D06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C6F0A-444D-4615-9E73-EA7B3CCF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CB350-E032-4D57-A494-74F390BC1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6CA22-D29E-4E95-9B0A-FAF010A9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007A7-0367-4D75-B7FD-E8B7A601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C5B0F-D63B-470B-BC87-80ADE952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35E748-C8AB-4890-952C-AA8C6187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D62F-8AC7-40A0-96BD-CB49D6A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B68A6-EE14-41CA-89E3-59FDF783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FBD37-DCAE-4476-855A-3B3E9CB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59B9AA-E70E-4396-8B50-5CB4A0E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BC2C1A-C6DC-48A6-B0DE-D5B991F5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46D91-980D-401F-BC1C-2EFD54B3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C2856-14DC-4748-A28B-7FF1ADA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81EC-D376-45B3-B5EB-021A6375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F9D2-5A65-442E-921C-93129A04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757C3-E040-4753-B791-23A076091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F5FDE-7E1B-4C89-A79A-EE122834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DD673-9455-4EA4-AE51-8F399A3E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A1A2D-4E19-46B7-84F8-D627DB29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0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5F4F-C2C1-4FA2-AB20-B79372B0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AD5AB5-C1DC-4158-9545-450ECA1C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3C316-F7E3-4B44-936F-F13777A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A505F-AF3A-417F-BC86-A5694079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10D7F-0802-4E30-BB39-51D01CF2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F7028-7FA2-4A0D-9EB2-FDE93C6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4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84DCBC-BA6D-49A7-B2B0-36E8204F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137AF-E498-4B96-8773-344402FC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486-65E5-44D5-8150-1E3A967C6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608A-3969-4D90-B83A-BF06F9D05EFF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29FA8-9BAA-4E74-BBFE-6E8465624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F4EFC-11DF-446A-9510-2A6D4131C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52A0-1D84-43E3-B3F2-8BEB12764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1ABA6-2C53-43B3-90FD-80E3B09BD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아나콘다 설치 방법</a:t>
            </a:r>
          </a:p>
        </p:txBody>
      </p:sp>
    </p:spTree>
    <p:extLst>
      <p:ext uri="{BB962C8B-B14F-4D97-AF65-F5344CB8AC3E}">
        <p14:creationId xmlns:p14="http://schemas.microsoft.com/office/powerpoint/2010/main" val="24902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DA21F-B49F-49DA-8BD4-E738E264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주피터 코드 작성 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A0221D6-EE79-40C7-B2A4-32CA553AE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2674" b="4880"/>
          <a:stretch/>
        </p:blipFill>
        <p:spPr>
          <a:xfrm>
            <a:off x="838200" y="1761902"/>
            <a:ext cx="4630445" cy="4906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7BF5253-4FFD-474E-9A7F-5A833ABEF8C6}"/>
              </a:ext>
            </a:extLst>
          </p:cNvPr>
          <p:cNvSpPr/>
          <p:nvPr/>
        </p:nvSpPr>
        <p:spPr>
          <a:xfrm>
            <a:off x="4181383" y="2556769"/>
            <a:ext cx="1154097" cy="136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920FFBB-42F3-47A0-9DFB-9DB63E71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1818" y="1761902"/>
            <a:ext cx="4630444" cy="4968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9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9879E-CA5A-43AF-9BA2-176139A3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아나콘다 홈페이지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F3FB-B40A-4019-A0BC-AF4AE4DF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https://www.anaconda.com/distribution/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28C86A-258B-4BAD-A390-47988CD6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62" y="2524247"/>
            <a:ext cx="7617041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1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74EEFC-14A3-4315-8D45-A70A515E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4" y="1825625"/>
            <a:ext cx="7874493" cy="4224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FE7BA60-A141-445B-9D19-DEA38310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아나콘다 설치 파일 다운로드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320BBF-8EC3-490D-8A19-59C0D763EE65}"/>
              </a:ext>
            </a:extLst>
          </p:cNvPr>
          <p:cNvSpPr/>
          <p:nvPr/>
        </p:nvSpPr>
        <p:spPr>
          <a:xfrm>
            <a:off x="3559946" y="3595455"/>
            <a:ext cx="2192784" cy="1118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0376D2-1BCB-40A0-9302-D5C3EAE0FA0A}"/>
              </a:ext>
            </a:extLst>
          </p:cNvPr>
          <p:cNvSpPr/>
          <p:nvPr/>
        </p:nvSpPr>
        <p:spPr>
          <a:xfrm>
            <a:off x="4909350" y="2530136"/>
            <a:ext cx="727969" cy="257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9B34800-7506-477B-B9E6-FD61BDDC8A61}"/>
              </a:ext>
            </a:extLst>
          </p:cNvPr>
          <p:cNvSpPr txBox="1">
            <a:spLocks/>
          </p:cNvSpPr>
          <p:nvPr/>
        </p:nvSpPr>
        <p:spPr>
          <a:xfrm>
            <a:off x="3066494" y="4268341"/>
            <a:ext cx="1159276" cy="50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05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5380-9947-479D-90ED-C4C8084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아나콘다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78610-8A9E-45E0-8457-117A8B0FF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9"/>
          <a:stretch/>
        </p:blipFill>
        <p:spPr>
          <a:xfrm>
            <a:off x="2539013" y="1932157"/>
            <a:ext cx="6423491" cy="3949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594F9-B338-45CD-9D5B-CD056F25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592" y="3024111"/>
            <a:ext cx="1159276" cy="5092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7930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5380-9947-479D-90ED-C4C8084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아나콘다 옵션 선택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5635FC-13F7-4E56-8EDD-758A86FD3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33" y="1816747"/>
            <a:ext cx="5589450" cy="4351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11BE81-7DD1-4C64-A2A8-BA599C86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21" y="1816747"/>
            <a:ext cx="5590815" cy="4352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293DAA-D9B5-4FC7-8BCB-1BB72F75D384}"/>
              </a:ext>
            </a:extLst>
          </p:cNvPr>
          <p:cNvSpPr/>
          <p:nvPr/>
        </p:nvSpPr>
        <p:spPr>
          <a:xfrm>
            <a:off x="506027" y="3622089"/>
            <a:ext cx="1864311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52D27-3C69-4E9B-A765-8E48436E6ABA}"/>
              </a:ext>
            </a:extLst>
          </p:cNvPr>
          <p:cNvSpPr/>
          <p:nvPr/>
        </p:nvSpPr>
        <p:spPr>
          <a:xfrm>
            <a:off x="9783193" y="5726096"/>
            <a:ext cx="914400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9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FA76F81-96DE-457B-86EA-6A86D3D8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839"/>
            <a:ext cx="5218032" cy="4062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D6A471D-AB29-49B0-A1E2-C28FF823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아나콘다 옵션 선택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설치시간이 오래 걸릴 수 있습니다</a:t>
            </a:r>
            <a:r>
              <a:rPr lang="en-US" altLang="ko-KR" sz="2800" b="1" dirty="0"/>
              <a:t>.)</a:t>
            </a:r>
            <a:endParaRPr lang="ko-KR" altLang="en-US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E1233F-65F6-4715-8392-9CF3F15E5550}"/>
              </a:ext>
            </a:extLst>
          </p:cNvPr>
          <p:cNvSpPr/>
          <p:nvPr/>
        </p:nvSpPr>
        <p:spPr>
          <a:xfrm>
            <a:off x="4199138" y="5557420"/>
            <a:ext cx="914400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9535D-AF63-4519-868A-6CBAFAD8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02" y="1876666"/>
            <a:ext cx="5378568" cy="4187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8AD3A0-7CA5-47F4-8569-53BE9AE5A9C6}"/>
              </a:ext>
            </a:extLst>
          </p:cNvPr>
          <p:cNvSpPr/>
          <p:nvPr/>
        </p:nvSpPr>
        <p:spPr>
          <a:xfrm>
            <a:off x="9694416" y="5652558"/>
            <a:ext cx="914400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5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4201435-E3BD-4ABA-84CD-EBA24C273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0" y="1690688"/>
            <a:ext cx="7829550" cy="41099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827D6C-9BC3-404E-9755-E7D973DD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59" r="79320"/>
          <a:stretch/>
        </p:blipFill>
        <p:spPr>
          <a:xfrm>
            <a:off x="838200" y="1703624"/>
            <a:ext cx="2521258" cy="40970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73F04F-0ACC-4245-BDC1-F5DF9C6F171B}"/>
              </a:ext>
            </a:extLst>
          </p:cNvPr>
          <p:cNvSpPr/>
          <p:nvPr/>
        </p:nvSpPr>
        <p:spPr>
          <a:xfrm>
            <a:off x="1322772" y="3666478"/>
            <a:ext cx="1917577" cy="390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7980C09-1505-4BDB-AD07-94A519F4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아나콘다 </a:t>
            </a:r>
            <a:r>
              <a:rPr lang="en-US" altLang="ko-KR" sz="3200" b="1" dirty="0"/>
              <a:t>Prompt – </a:t>
            </a:r>
            <a:r>
              <a:rPr lang="ko-KR" altLang="en-US" sz="3200" b="1" dirty="0"/>
              <a:t>라이브러리 업데이트</a:t>
            </a:r>
            <a:r>
              <a:rPr lang="en-US" altLang="ko-KR" sz="3200" b="1" dirty="0"/>
              <a:t> </a:t>
            </a:r>
            <a:br>
              <a:rPr lang="en-US" altLang="ko-KR" sz="3200" b="1" dirty="0"/>
            </a:br>
            <a:r>
              <a:rPr lang="en-US" altLang="ko-KR" sz="3200" b="1" dirty="0"/>
              <a:t>			     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설치시간이 오래 걸릴 수 있습니다</a:t>
            </a:r>
            <a:r>
              <a:rPr lang="en-US" altLang="ko-KR" sz="2800" b="1" dirty="0"/>
              <a:t>.)</a:t>
            </a:r>
            <a:endParaRPr lang="ko-KR" altLang="en-US" sz="32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06A7FBF-313F-4349-A7F7-8D3C806CC2B8}"/>
              </a:ext>
            </a:extLst>
          </p:cNvPr>
          <p:cNvSpPr txBox="1">
            <a:spLocks/>
          </p:cNvSpPr>
          <p:nvPr/>
        </p:nvSpPr>
        <p:spPr>
          <a:xfrm>
            <a:off x="3645023" y="5693207"/>
            <a:ext cx="10515600" cy="105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명령어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conda</a:t>
            </a:r>
            <a:r>
              <a:rPr lang="en-US" altLang="ko-KR" sz="1800" b="1" dirty="0"/>
              <a:t> update –all</a:t>
            </a:r>
          </a:p>
          <a:p>
            <a:r>
              <a:rPr lang="en-US" altLang="ko-KR" sz="1800" b="1" dirty="0"/>
              <a:t>…</a:t>
            </a:r>
          </a:p>
          <a:p>
            <a:r>
              <a:rPr lang="en-US" altLang="ko-KR" sz="1800" b="1" dirty="0"/>
              <a:t>Proceed ([y]/n)? y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6069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78CD2-6C3B-414C-9783-1E8A5C5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주피터 실행 </a:t>
            </a:r>
            <a:r>
              <a:rPr lang="en-US" altLang="ko-KR" b="1" dirty="0"/>
              <a:t>-1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21DC5B-55C7-48B2-A508-BF8888DA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28" y="1745552"/>
            <a:ext cx="6551507" cy="3439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2DCF2E-1A52-4ABC-9DEE-681A0C05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57" y="1335024"/>
            <a:ext cx="4997115" cy="533095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D1D5832-B7A9-4C7B-96C6-45FCBA0AE785}"/>
              </a:ext>
            </a:extLst>
          </p:cNvPr>
          <p:cNvSpPr txBox="1">
            <a:spLocks/>
          </p:cNvSpPr>
          <p:nvPr/>
        </p:nvSpPr>
        <p:spPr>
          <a:xfrm>
            <a:off x="600071" y="5437810"/>
            <a:ext cx="10515600" cy="105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명령어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jupyter</a:t>
            </a:r>
            <a:r>
              <a:rPr lang="en-US" altLang="ko-KR" sz="1800" b="1" dirty="0"/>
              <a:t> notebook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6765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78CD2-6C3B-414C-9783-1E8A5C5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주피터 실행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0E0ABF6-1D87-4083-8FA5-704A145D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587" y="1463905"/>
            <a:ext cx="8437811" cy="4351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3CBD8-824E-44DE-8F53-E21704CD4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59" r="79320"/>
          <a:stretch/>
        </p:blipFill>
        <p:spPr>
          <a:xfrm>
            <a:off x="838200" y="1703624"/>
            <a:ext cx="2521258" cy="40970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47011E-3733-4712-9B47-059AC3FDAA9B}"/>
              </a:ext>
            </a:extLst>
          </p:cNvPr>
          <p:cNvSpPr/>
          <p:nvPr/>
        </p:nvSpPr>
        <p:spPr>
          <a:xfrm>
            <a:off x="1349405" y="3098307"/>
            <a:ext cx="1917577" cy="390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318F9D-83F0-490C-B702-7A01E26B3643}"/>
              </a:ext>
            </a:extLst>
          </p:cNvPr>
          <p:cNvSpPr/>
          <p:nvPr/>
        </p:nvSpPr>
        <p:spPr>
          <a:xfrm>
            <a:off x="7342438" y="4678532"/>
            <a:ext cx="1847802" cy="469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84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아나콘다 설치 방법</vt:lpstr>
      <vt:lpstr>아나콘다 홈페이지</vt:lpstr>
      <vt:lpstr>아나콘다 설치 파일 다운로드</vt:lpstr>
      <vt:lpstr>아나콘다 설치</vt:lpstr>
      <vt:lpstr>아나콘다 옵션 선택</vt:lpstr>
      <vt:lpstr>아나콘다 옵션 선택(설치시간이 오래 걸릴 수 있습니다.)</vt:lpstr>
      <vt:lpstr>아나콘다 Prompt – 라이브러리 업데이트           (설치시간이 오래 걸릴 수 있습니다.)</vt:lpstr>
      <vt:lpstr>주피터 실행 -1</vt:lpstr>
      <vt:lpstr>주피터 실행 - 2</vt:lpstr>
      <vt:lpstr>주피터 코드 작성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아나콘다 설치 방법</dc:title>
  <dc:creator>Park Beom</dc:creator>
  <cp:lastModifiedBy>Park Beom</cp:lastModifiedBy>
  <cp:revision>6</cp:revision>
  <dcterms:created xsi:type="dcterms:W3CDTF">2019-06-05T05:57:32Z</dcterms:created>
  <dcterms:modified xsi:type="dcterms:W3CDTF">2019-06-05T07:49:19Z</dcterms:modified>
</cp:coreProperties>
</file>