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5" r:id="rId4"/>
    <p:sldId id="270" r:id="rId5"/>
    <p:sldId id="265" r:id="rId6"/>
    <p:sldId id="276" r:id="rId7"/>
    <p:sldId id="273" r:id="rId8"/>
    <p:sldId id="279" r:id="rId9"/>
    <p:sldId id="282" r:id="rId10"/>
    <p:sldId id="280" r:id="rId11"/>
    <p:sldId id="275" r:id="rId12"/>
    <p:sldId id="283" r:id="rId13"/>
    <p:sldId id="284" r:id="rId14"/>
    <p:sldId id="277" r:id="rId15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161A5-0FD0-48E3-BDC4-E3743EAF6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F45D8-914D-4C41-A0DE-9F7F8F111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2D5AC-4729-4BAB-9E29-F18D9B68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5A81C9-D09B-45CE-A057-407449E6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3B7B4-D1DF-4826-92A9-09DC1060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2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B5C3D-40D2-4A69-989C-ECD00D77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ED14-7835-4D72-A757-8588B109B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6EDBC-8FD3-4552-92FB-B01BB4C7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3AA74-74EB-46CB-B368-F4D53015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B0E3FA-5F38-40A3-A33C-34A266A7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2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E1ED7-1269-4C30-A029-D3A87B97F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DC4FC9-63F0-4306-BCDB-C25924A62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33386-F0BB-4911-A79A-97B217AD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36879-0499-45CE-AF50-268FC596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76158-4FB3-43EE-8A83-031C25AF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7A1AD-53ED-4055-96D9-3E02B569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A52B4-6713-4012-B346-07D5B20E0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4CED9-D7FC-4C69-99E3-0BD6FEFDF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29E2-4F6C-4352-AD81-91E34DB2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155F9-93FB-4511-A579-5B9DD0F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44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7545E-FEF4-4C69-956C-DD4CB5C7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F68AD5-6DBD-4C3E-B7AE-1DBD1046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2F247-9BAE-4584-ACE3-EF72EA7C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39046-508D-45A3-8973-DA22A0D1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88457-8E99-4AF1-A873-67E0D5EB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61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907E-27E5-4869-9FC1-C0B4848C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924EC-9833-4561-9DB8-9CE579A44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204164-8CC2-425C-82AB-48AB6C45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D08AD-DA3B-4703-B616-DD22B4BE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36B04-01C2-4B67-B4D0-446A97DC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18303-6444-428F-8DEA-74C3CECA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34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894AB-A4D3-4C92-B0A6-5FCCD475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F1DDCD-4090-4F3A-ADA5-FC3468FF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A750E-CE25-42CC-A2E0-36F89F01F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0B284F5-BDB6-4E1C-9B0F-3D1986AF7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31B316-1A8F-4422-94DB-DD344497C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6589C8-7B73-4BDF-A2CC-79525E86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59B29C-E2DD-48F9-AC5A-E409C8AF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A51D4-306F-47E7-9FA4-94837A0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8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44BCB-5952-48F8-A258-9DFB34D8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AB644C-3027-4008-80D3-CF44A8DF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B1F84-B0FA-40BD-A417-1E1DC2EC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C47779-FCBB-461A-8BB1-1C93CC16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B92B06-94F7-4871-B63D-6D86A945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7FC6A9-A578-4F74-BB96-7E31B4E9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3B3A3-7E42-4F60-90FF-DB9EB2F8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1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22168-F778-4DE4-B690-2342652F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70EFE-8730-4469-8C65-91AAEB71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8C70D2-6A57-4675-9A2B-1DF81BF4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E8DA7-C82A-4521-BEBA-CDC58811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EF0C1-24AB-412F-9B7C-CB02E77B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A8C69-1833-4BC9-9EBA-0A3EF03D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3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DF43A-47ED-4394-894F-00DC1A34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33E0B-4013-4064-A64E-C31B66FD0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89BC4-F5ED-4BF6-9C6E-B52E0E09B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9339BC-5495-4CEE-BE2A-BF972DF2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1FDDE-E254-4DB9-952B-4B301117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0BCFFC-AB2F-4418-BE76-E0912F84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3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A900EE-B36D-4B45-A89D-5B8BA66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E64D8-CEB2-4953-9FE8-B0B55483B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EE012-B9AB-48EB-A694-7886A4A01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0E3D6-D8D5-4FB1-AB94-452FEB89A0BE}" type="datetimeFigureOut">
              <a:rPr lang="ko-KR" altLang="en-US" smtClean="0"/>
              <a:t>2019-06-05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EC205-D029-4FC9-A221-1966E09F7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82EC1-9BE3-45AC-BC1E-28216F50F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69A84-7033-498E-A6FA-9FB365F602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3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485C4-28BA-4301-B959-C9A2E83EF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49" y="1122363"/>
            <a:ext cx="10405641" cy="2387600"/>
          </a:xfrm>
        </p:spPr>
        <p:txBody>
          <a:bodyPr>
            <a:normAutofit/>
          </a:bodyPr>
          <a:lstStyle/>
          <a:p>
            <a:r>
              <a:rPr lang="ko-KR" altLang="en-US" sz="4800" b="1" dirty="0"/>
              <a:t>아나콘다</a:t>
            </a:r>
            <a:r>
              <a:rPr lang="en-US" altLang="ko-KR" sz="4800" b="1" dirty="0"/>
              <a:t>, </a:t>
            </a:r>
            <a:r>
              <a:rPr lang="ko-KR" altLang="en-US" sz="4800" b="1" dirty="0"/>
              <a:t>주피터 사용 방법 및 설명</a:t>
            </a:r>
          </a:p>
        </p:txBody>
      </p:sp>
    </p:spTree>
    <p:extLst>
      <p:ext uri="{BB962C8B-B14F-4D97-AF65-F5344CB8AC3E}">
        <p14:creationId xmlns:p14="http://schemas.microsoft.com/office/powerpoint/2010/main" val="273677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854C7-E2B2-4C68-913E-C4FDCDB9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아나콘다 프롬프트 사용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EF016-F441-4875-A18B-6546472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3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아나콘다 전체 업데이트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err="1"/>
              <a:t>conda</a:t>
            </a:r>
            <a:r>
              <a:rPr lang="en-US" altLang="ko-KR" dirty="0"/>
              <a:t> update </a:t>
            </a:r>
            <a:r>
              <a:rPr lang="en-US" altLang="ko-KR" dirty="0" err="1"/>
              <a:t>conda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err="1"/>
              <a:t>conda</a:t>
            </a:r>
            <a:r>
              <a:rPr lang="en-US" altLang="ko-KR" dirty="0"/>
              <a:t> update anaconda</a:t>
            </a:r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en-US" altLang="ko-KR" dirty="0" err="1"/>
              <a:t>conda</a:t>
            </a:r>
            <a:r>
              <a:rPr lang="en-US" altLang="ko-KR" dirty="0"/>
              <a:t> update –n base </a:t>
            </a:r>
            <a:r>
              <a:rPr lang="en-US" altLang="ko-KR" dirty="0" err="1"/>
              <a:t>conda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아나콘다 패키지 업데이트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>
                <a:effectLst/>
              </a:rPr>
              <a:t>&gt;</a:t>
            </a:r>
            <a:r>
              <a:rPr lang="en-US" altLang="ko-KR" dirty="0" err="1">
                <a:effectLst/>
              </a:rPr>
              <a:t>conda</a:t>
            </a:r>
            <a:r>
              <a:rPr lang="en-US" altLang="ko-KR" dirty="0">
                <a:effectLst/>
              </a:rPr>
              <a:t> update --all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18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C0BA6D6-8E06-42BC-B4B9-2E3F6C37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318"/>
          <a:stretch/>
        </p:blipFill>
        <p:spPr>
          <a:xfrm>
            <a:off x="5533944" y="1690687"/>
            <a:ext cx="4475824" cy="2001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F10B6-D9E8-4E62-A442-3B9E73A97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318"/>
          <a:stretch/>
        </p:blipFill>
        <p:spPr>
          <a:xfrm>
            <a:off x="343270" y="1690687"/>
            <a:ext cx="4475825" cy="200163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9EAFE5A-E63D-42E0-B1E0-972271EA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주피터 사용방법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93613-5652-4647-B8C4-682808047CE3}"/>
              </a:ext>
            </a:extLst>
          </p:cNvPr>
          <p:cNvSpPr txBox="1"/>
          <p:nvPr/>
        </p:nvSpPr>
        <p:spPr>
          <a:xfrm>
            <a:off x="555585" y="3946967"/>
            <a:ext cx="96185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rgbClr val="0070C0"/>
                </a:solidFill>
              </a:rPr>
              <a:t>하늘색은</a:t>
            </a:r>
            <a:r>
              <a:rPr lang="ko-KR" altLang="en-US" sz="2400" dirty="0"/>
              <a:t> 명령어가 작동됩니다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6"/>
                </a:solidFill>
              </a:rPr>
              <a:t>초록색은</a:t>
            </a:r>
            <a:r>
              <a:rPr lang="ko-KR" altLang="en-US" sz="2400" dirty="0"/>
              <a:t> 편집기능이 있어 코드 및 글을 작성할 수 있습니다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         : mode </a:t>
            </a:r>
            <a:r>
              <a:rPr lang="ko-KR" altLang="en-US" sz="2400" dirty="0"/>
              <a:t>별로 기능이 존재합니다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입력창</a:t>
            </a:r>
            <a:r>
              <a:rPr lang="ko-KR" altLang="en-US" sz="2400" dirty="0"/>
              <a:t> 왼쪽에 </a:t>
            </a:r>
            <a:r>
              <a:rPr lang="en-US" altLang="ko-KR" sz="2400" dirty="0"/>
              <a:t>In[]</a:t>
            </a:r>
            <a:r>
              <a:rPr lang="ko-KR" altLang="en-US" sz="2400" dirty="0"/>
              <a:t>이 있으면 </a:t>
            </a:r>
            <a:r>
              <a:rPr lang="en-US" altLang="ko-KR" sz="2400" dirty="0"/>
              <a:t>code</a:t>
            </a:r>
            <a:r>
              <a:rPr lang="ko-KR" altLang="en-US" sz="2400" dirty="0"/>
              <a:t>모드</a:t>
            </a:r>
            <a:br>
              <a:rPr lang="en-US" altLang="ko-KR" sz="2400" dirty="0"/>
            </a:br>
            <a:r>
              <a:rPr lang="ko-KR" altLang="en-US" sz="2400" dirty="0" err="1"/>
              <a:t>입력창</a:t>
            </a:r>
            <a:r>
              <a:rPr lang="ko-KR" altLang="en-US" sz="2400" dirty="0"/>
              <a:t> 왼쪽에 아무것도 없으면 마크다운 모드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30964F-07C9-4809-84AE-03DA32E36747}"/>
              </a:ext>
            </a:extLst>
          </p:cNvPr>
          <p:cNvSpPr/>
          <p:nvPr/>
        </p:nvSpPr>
        <p:spPr>
          <a:xfrm>
            <a:off x="7627716" y="2766349"/>
            <a:ext cx="775504" cy="24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4BEBC-6EB5-4334-A640-E53B27C4007F}"/>
              </a:ext>
            </a:extLst>
          </p:cNvPr>
          <p:cNvSpPr/>
          <p:nvPr/>
        </p:nvSpPr>
        <p:spPr>
          <a:xfrm>
            <a:off x="983848" y="5538717"/>
            <a:ext cx="775504" cy="24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80B87D-1BE9-4C43-BA83-FD8E27BD6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520" y="3522321"/>
            <a:ext cx="4475824" cy="42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28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19EAFE5A-E63D-42E0-B1E0-972271EA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주피터 사용방법</a:t>
            </a:r>
            <a:r>
              <a:rPr lang="en-US" altLang="ko-KR" b="1" dirty="0"/>
              <a:t>. - </a:t>
            </a:r>
            <a:r>
              <a:rPr lang="ko-KR" altLang="en-US" b="1" dirty="0"/>
              <a:t>명령어가 동작될 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93613-5652-4647-B8C4-682808047CE3}"/>
              </a:ext>
            </a:extLst>
          </p:cNvPr>
          <p:cNvSpPr txBox="1"/>
          <p:nvPr/>
        </p:nvSpPr>
        <p:spPr>
          <a:xfrm>
            <a:off x="555584" y="4246106"/>
            <a:ext cx="111927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dd : </a:t>
            </a:r>
            <a:r>
              <a:rPr lang="ko-KR" altLang="en-US" sz="2400" dirty="0"/>
              <a:t>하늘색으로 선택된 영역을 제거합니다</a:t>
            </a:r>
            <a:r>
              <a:rPr lang="en-US" altLang="ko-KR" sz="2400" dirty="0"/>
              <a:t>. (</a:t>
            </a:r>
            <a:r>
              <a:rPr lang="ko-KR" altLang="en-US" sz="2400" dirty="0" err="1"/>
              <a:t>한줄</a:t>
            </a:r>
            <a:r>
              <a:rPr lang="ko-KR" altLang="en-US" sz="2400" dirty="0"/>
              <a:t> 제거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 : </a:t>
            </a:r>
            <a:r>
              <a:rPr lang="ko-KR" altLang="en-US" sz="2400" dirty="0"/>
              <a:t>마크다운 모드로 작성할 수 있습니다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(</a:t>
            </a:r>
            <a:r>
              <a:rPr lang="ko-KR" altLang="en-US" sz="2400" dirty="0"/>
              <a:t>마크다운 </a:t>
            </a:r>
            <a:r>
              <a:rPr lang="ko-KR" altLang="en-US" sz="2400" dirty="0" err="1"/>
              <a:t>모드시</a:t>
            </a:r>
            <a:r>
              <a:rPr lang="en-US" altLang="ko-KR" sz="2400" dirty="0"/>
              <a:t>)1~6 : # </a:t>
            </a:r>
            <a:r>
              <a:rPr lang="ko-KR" altLang="en-US" sz="2400" dirty="0"/>
              <a:t>추가</a:t>
            </a:r>
            <a:r>
              <a:rPr lang="en-US" altLang="ko-KR" sz="2400" dirty="0"/>
              <a:t>, </a:t>
            </a:r>
            <a:r>
              <a:rPr lang="ko-KR" altLang="en-US" sz="2400" dirty="0"/>
              <a:t>제목 혹은 굵고 큰 글</a:t>
            </a:r>
            <a:r>
              <a:rPr lang="en-US" altLang="ko-KR" sz="2400" dirty="0"/>
              <a:t>, </a:t>
            </a:r>
            <a:r>
              <a:rPr lang="ko-KR" altLang="en-US" sz="2400" dirty="0"/>
              <a:t>기울게 등 글자 서식이 적용되어 작성이 됩니다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Esc / enter : esc</a:t>
            </a:r>
            <a:r>
              <a:rPr lang="ko-KR" altLang="en-US" sz="2400" dirty="0"/>
              <a:t>는 명령어 모드로</a:t>
            </a:r>
            <a:r>
              <a:rPr lang="en-US" altLang="ko-KR" sz="2400" dirty="0"/>
              <a:t>, enter</a:t>
            </a:r>
            <a:r>
              <a:rPr lang="ko-KR" altLang="en-US" sz="2400" dirty="0"/>
              <a:t>를 누르면 입력모드로 변경됩니다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9078FB-53BB-492E-9B17-A37E4B89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5" y="1690687"/>
            <a:ext cx="5095774" cy="24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88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C0BA6D6-8E06-42BC-B4B9-2E3F6C379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8318"/>
          <a:stretch/>
        </p:blipFill>
        <p:spPr>
          <a:xfrm>
            <a:off x="5533944" y="1690687"/>
            <a:ext cx="4475824" cy="2001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F10B6-D9E8-4E62-A442-3B9E73A97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318"/>
          <a:stretch/>
        </p:blipFill>
        <p:spPr>
          <a:xfrm>
            <a:off x="343270" y="1690687"/>
            <a:ext cx="4475825" cy="200163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19EAFE5A-E63D-42E0-B1E0-972271EA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주피터 사용방법</a:t>
            </a:r>
            <a:r>
              <a:rPr lang="en-US" altLang="ko-KR" b="1" dirty="0"/>
              <a:t>. - </a:t>
            </a:r>
            <a:r>
              <a:rPr lang="ko-KR" altLang="en-US" b="1" dirty="0"/>
              <a:t>마크다운시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93613-5652-4647-B8C4-682808047CE3}"/>
              </a:ext>
            </a:extLst>
          </p:cNvPr>
          <p:cNvSpPr txBox="1"/>
          <p:nvPr/>
        </p:nvSpPr>
        <p:spPr>
          <a:xfrm>
            <a:off x="555585" y="3946967"/>
            <a:ext cx="9618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공백 </a:t>
            </a:r>
            <a:r>
              <a:rPr lang="ko-KR" altLang="en-US" dirty="0" err="1"/>
              <a:t>두번은</a:t>
            </a:r>
            <a:r>
              <a:rPr lang="ko-KR" altLang="en-US" dirty="0"/>
              <a:t> 줄 </a:t>
            </a:r>
            <a:r>
              <a:rPr lang="ko-KR" altLang="en-US" dirty="0" err="1"/>
              <a:t>바꿈입니다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**</a:t>
            </a:r>
            <a:r>
              <a:rPr lang="ko-KR" altLang="en-US" b="1" dirty="0"/>
              <a:t>을 하게 되면 굵게 해주는 효과를 줍니다</a:t>
            </a:r>
            <a:r>
              <a:rPr lang="en-US" altLang="ko-KR" dirty="0"/>
              <a:t>.**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* </a:t>
            </a:r>
            <a:r>
              <a:rPr lang="ko-KR" altLang="en-US" dirty="0"/>
              <a:t>을 하게 되면 글머리 기호를 넣을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401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DF6843-B36D-4DA1-868C-158820C2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714" y="1691169"/>
            <a:ext cx="5041739" cy="48017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파이썬 코드를 </a:t>
            </a:r>
            <a:br>
              <a:rPr lang="en-US" altLang="ko-KR" sz="2400" dirty="0"/>
            </a:br>
            <a:r>
              <a:rPr lang="ko-KR" altLang="en-US" sz="2400" dirty="0"/>
              <a:t>작성하면 됩니다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Alt + enter</a:t>
            </a:r>
            <a:r>
              <a:rPr lang="ko-KR" altLang="en-US" sz="2400" dirty="0"/>
              <a:t>를 하면</a:t>
            </a:r>
            <a:br>
              <a:rPr lang="en-US" altLang="ko-KR" sz="2400" dirty="0"/>
            </a:br>
            <a:r>
              <a:rPr lang="ko-KR" altLang="en-US" sz="2400" dirty="0"/>
              <a:t>행이 추가되면서 코드가 </a:t>
            </a:r>
            <a:br>
              <a:rPr lang="en-US" altLang="ko-KR" sz="2400" dirty="0"/>
            </a:br>
            <a:r>
              <a:rPr lang="ko-KR" altLang="en-US" sz="2400" dirty="0"/>
              <a:t>실행됩니다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Ctrl + enter</a:t>
            </a:r>
            <a:r>
              <a:rPr lang="ko-KR" altLang="en-US" sz="2400" dirty="0"/>
              <a:t>를 하면 </a:t>
            </a:r>
            <a:br>
              <a:rPr lang="en-US" altLang="ko-KR" sz="2400" dirty="0"/>
            </a:br>
            <a:r>
              <a:rPr lang="ko-KR" altLang="en-US" sz="2400" dirty="0"/>
              <a:t>코드만 실행이 됩니다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주석은 </a:t>
            </a:r>
            <a:r>
              <a:rPr lang="en-US" altLang="ko-KR" sz="2400" dirty="0"/>
              <a:t>#</a:t>
            </a:r>
          </a:p>
          <a:p>
            <a:r>
              <a:rPr lang="en-US" altLang="ko-KR" sz="2400" dirty="0"/>
              <a:t>In</a:t>
            </a:r>
            <a:r>
              <a:rPr lang="ko-KR" altLang="en-US" sz="2400" dirty="0"/>
              <a:t> 영역은 코드 작성 부분</a:t>
            </a:r>
            <a:br>
              <a:rPr lang="en-US" altLang="ko-KR" sz="2400" dirty="0"/>
            </a:br>
            <a:r>
              <a:rPr lang="en-US" altLang="ko-KR" sz="2400" dirty="0"/>
              <a:t>Out </a:t>
            </a:r>
            <a:r>
              <a:rPr lang="ko-KR" altLang="en-US" sz="2400" dirty="0"/>
              <a:t>영역은 결과 출력 부분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190CDB-AA0A-4EB9-B4E0-001FB85D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95" y="1797154"/>
            <a:ext cx="5550905" cy="455996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6F3BAD0-68D2-46D8-91A6-09B1B911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b="1" dirty="0"/>
              <a:t>주피터 사용방법</a:t>
            </a:r>
            <a:r>
              <a:rPr lang="en-US" altLang="ko-KR" b="1" dirty="0"/>
              <a:t>. - </a:t>
            </a:r>
            <a:r>
              <a:rPr lang="ko-KR" altLang="en-US" b="1" dirty="0"/>
              <a:t>코드 작성시</a:t>
            </a:r>
          </a:p>
        </p:txBody>
      </p:sp>
    </p:spTree>
    <p:extLst>
      <p:ext uri="{BB962C8B-B14F-4D97-AF65-F5344CB8AC3E}">
        <p14:creationId xmlns:p14="http://schemas.microsoft.com/office/powerpoint/2010/main" val="364998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4D5CD-3969-4E00-8146-4377603DE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F7D37-19A5-4A23-932D-D52A31A4C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아나콘다와 주피터</a:t>
            </a:r>
            <a:endParaRPr lang="en-US" altLang="ko-KR" dirty="0"/>
          </a:p>
          <a:p>
            <a:r>
              <a:rPr lang="ko-KR" altLang="en-US" dirty="0"/>
              <a:t>설치과정 </a:t>
            </a:r>
            <a:r>
              <a:rPr lang="en-US" altLang="ko-KR" dirty="0"/>
              <a:t>– </a:t>
            </a:r>
            <a:r>
              <a:rPr lang="ko-KR" altLang="en-US" dirty="0"/>
              <a:t>옵션</a:t>
            </a:r>
            <a:endParaRPr lang="en-US" altLang="ko-KR" dirty="0"/>
          </a:p>
          <a:p>
            <a:r>
              <a:rPr lang="ko-KR" altLang="en-US" dirty="0"/>
              <a:t>아나콘다 프롬프트 및 패키지 관리</a:t>
            </a:r>
            <a:endParaRPr lang="en-US" altLang="ko-KR" dirty="0"/>
          </a:p>
          <a:p>
            <a:r>
              <a:rPr lang="ko-KR" altLang="en-US" dirty="0"/>
              <a:t>주피터 사용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03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kgry8tpy343y.cloudfront.net/static/img/analyses_images/anaconda.f05aec2bd7e6.png">
            <a:extLst>
              <a:ext uri="{FF2B5EF4-FFF2-40B4-BE49-F238E27FC236}">
                <a16:creationId xmlns:a16="http://schemas.microsoft.com/office/drawing/2014/main" id="{6D45A40F-80D3-4B48-B4F5-D02CDE214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71" y="1595485"/>
            <a:ext cx="4400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ì£¼í¼í° ë¸í¸ë¶ ì´ë¯¸ì§ì ëí ì´ë¯¸ì§ ê²ìê²°ê³¼">
            <a:extLst>
              <a:ext uri="{FF2B5EF4-FFF2-40B4-BE49-F238E27FC236}">
                <a16:creationId xmlns:a16="http://schemas.microsoft.com/office/drawing/2014/main" id="{6D3CB64C-B69E-4776-992D-5642B464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33" y="3952783"/>
            <a:ext cx="301942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B83345E-62D1-4EC7-A929-A9180AB74E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41239" cy="717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아나콘다와 주피터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5574F-488C-4E8C-AB8A-229BE06A57E1}"/>
              </a:ext>
            </a:extLst>
          </p:cNvPr>
          <p:cNvSpPr txBox="1"/>
          <p:nvPr/>
        </p:nvSpPr>
        <p:spPr>
          <a:xfrm>
            <a:off x="5868140" y="1322773"/>
            <a:ext cx="5637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아나콘다</a:t>
            </a:r>
            <a:br>
              <a:rPr lang="en-US" altLang="ko-KR" b="1" dirty="0"/>
            </a:b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과학 작업에 자주 사용하는 패키지를 간단히 설치할 수 있는 프로그램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응용 프로그램 </a:t>
            </a:r>
            <a:r>
              <a:rPr lang="en-US" altLang="ko-KR" dirty="0" err="1"/>
              <a:t>conda</a:t>
            </a:r>
            <a:r>
              <a:rPr lang="ko-KR" altLang="en-US" dirty="0"/>
              <a:t>는 패키지 및 환경관리자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워크 플로우를 단순화하고 패키지 </a:t>
            </a:r>
            <a:r>
              <a:rPr lang="en-US" altLang="ko-KR" dirty="0"/>
              <a:t>python </a:t>
            </a:r>
            <a:r>
              <a:rPr lang="ko-KR" altLang="en-US" dirty="0"/>
              <a:t>버전 </a:t>
            </a:r>
            <a:r>
              <a:rPr lang="ko-KR" altLang="en-US" dirty="0" err="1"/>
              <a:t>관리등</a:t>
            </a:r>
            <a:r>
              <a:rPr lang="ko-KR" altLang="en-US" dirty="0"/>
              <a:t> 많은 무제를 해결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262E7-37C0-4ECD-BC7E-DED3C592CABD}"/>
              </a:ext>
            </a:extLst>
          </p:cNvPr>
          <p:cNvSpPr txBox="1"/>
          <p:nvPr/>
        </p:nvSpPr>
        <p:spPr>
          <a:xfrm>
            <a:off x="5868140" y="3952783"/>
            <a:ext cx="5637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주피터 노트북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코드를 </a:t>
            </a:r>
            <a:br>
              <a:rPr lang="en-US" altLang="ko-KR" dirty="0"/>
            </a:br>
            <a:r>
              <a:rPr lang="ko-KR" altLang="en-US" dirty="0"/>
              <a:t>브라우저에서 실행해주는 대화식 환경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오픈소스 웹 애플리케이션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파이썬</a:t>
            </a:r>
            <a:r>
              <a:rPr lang="en-US" altLang="ko-KR" dirty="0"/>
              <a:t>, R, Julia, </a:t>
            </a:r>
            <a:r>
              <a:rPr lang="en-US" altLang="ko-KR" dirty="0" err="1"/>
              <a:t>scala</a:t>
            </a:r>
            <a:r>
              <a:rPr lang="ko-KR" altLang="en-US" dirty="0"/>
              <a:t>등 데이터 과학 분야에서 인기있는 </a:t>
            </a:r>
            <a:r>
              <a:rPr lang="en-US" altLang="ko-KR" dirty="0"/>
              <a:t>40</a:t>
            </a:r>
            <a:r>
              <a:rPr lang="ko-KR" altLang="en-US" dirty="0"/>
              <a:t>종의 다양한 프로그래밍 언어 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78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E5ED986-C5E4-4D60-8549-30B0AF33F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235" y="3197225"/>
            <a:ext cx="4125685" cy="32118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97F7690-6FB9-4E11-8204-C767A306AB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841239" cy="717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설치 과정 </a:t>
            </a:r>
            <a:r>
              <a:rPr lang="en-US" altLang="ko-KR" b="1" dirty="0"/>
              <a:t>– </a:t>
            </a:r>
            <a:r>
              <a:rPr lang="ko-KR" altLang="en-US" b="1" dirty="0"/>
              <a:t>옵션 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352D5F4-1A4D-4418-92D3-438158AE7AF5}"/>
              </a:ext>
            </a:extLst>
          </p:cNvPr>
          <p:cNvSpPr txBox="1">
            <a:spLocks/>
          </p:cNvSpPr>
          <p:nvPr/>
        </p:nvSpPr>
        <p:spPr>
          <a:xfrm>
            <a:off x="838200" y="13582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경로 설정 옵션</a:t>
            </a:r>
            <a:r>
              <a:rPr lang="en-US" altLang="ko-KR" sz="1800" dirty="0"/>
              <a:t>(</a:t>
            </a:r>
            <a:r>
              <a:rPr lang="ko-KR" altLang="en-US" sz="1800" dirty="0"/>
              <a:t>기본값으로 설정 </a:t>
            </a:r>
            <a:r>
              <a:rPr lang="en-US" altLang="ko-KR" sz="1800" dirty="0"/>
              <a:t>–</a:t>
            </a:r>
            <a:r>
              <a:rPr lang="ko-KR" altLang="en-US" sz="1800" dirty="0"/>
              <a:t> 아래만 체크</a:t>
            </a:r>
            <a:r>
              <a:rPr lang="en-US" altLang="ko-KR" sz="1800" dirty="0"/>
              <a:t>)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 </a:t>
            </a:r>
          </a:p>
          <a:p>
            <a:r>
              <a:rPr lang="en-US" altLang="ko-KR" sz="1800" b="1" dirty="0"/>
              <a:t>“Add Anaconda to my PATH environment variable”</a:t>
            </a:r>
            <a:r>
              <a:rPr lang="ko-KR" altLang="en-US" sz="1800" dirty="0"/>
              <a:t>을 </a:t>
            </a:r>
            <a:br>
              <a:rPr lang="en-US" altLang="ko-KR" sz="1800" dirty="0"/>
            </a:br>
            <a:r>
              <a:rPr lang="ko-KR" altLang="en-US" sz="1800" dirty="0"/>
              <a:t>선택 시 프롬프트 창에서 </a:t>
            </a:r>
            <a:r>
              <a:rPr lang="en-US" altLang="ko-KR" sz="1800" dirty="0"/>
              <a:t>python</a:t>
            </a:r>
            <a:r>
              <a:rPr lang="ko-KR" altLang="en-US" sz="1800" dirty="0"/>
              <a:t>을 실행할 때</a:t>
            </a:r>
            <a:r>
              <a:rPr lang="en-US" altLang="ko-KR" sz="1800" dirty="0"/>
              <a:t>, </a:t>
            </a:r>
            <a:r>
              <a:rPr lang="ko-KR" altLang="en-US" sz="1800" dirty="0"/>
              <a:t>아나콘다의 </a:t>
            </a:r>
            <a:r>
              <a:rPr lang="en-US" altLang="ko-KR" sz="1800" dirty="0"/>
              <a:t>python </a:t>
            </a:r>
            <a:r>
              <a:rPr lang="ko-KR" altLang="en-US" sz="1800" dirty="0"/>
              <a:t>경로를 사용하게 됩니다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선택을 하지 않는다면 </a:t>
            </a:r>
            <a:r>
              <a:rPr lang="en-US" altLang="ko-KR" sz="1800" dirty="0"/>
              <a:t>anaconda prompt</a:t>
            </a:r>
            <a:r>
              <a:rPr lang="ko-KR" altLang="en-US" sz="1800" dirty="0"/>
              <a:t>에서만 </a:t>
            </a:r>
            <a:r>
              <a:rPr lang="en-US" altLang="ko-KR" sz="1800" dirty="0"/>
              <a:t>python </a:t>
            </a:r>
            <a:r>
              <a:rPr lang="ko-KR" altLang="en-US" sz="1800" dirty="0"/>
              <a:t>경로를 사용합니다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45D50F-6A60-4987-A095-BB37ED5A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7225"/>
            <a:ext cx="4124902" cy="32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E2CCC9F-1DF5-4254-9297-71CAF01467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8412332" cy="717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설치 과정 </a:t>
            </a:r>
            <a:r>
              <a:rPr lang="en-US" altLang="ko-KR" b="1" dirty="0"/>
              <a:t>– </a:t>
            </a:r>
            <a:r>
              <a:rPr lang="ko-KR" altLang="en-US" b="1" dirty="0"/>
              <a:t>옵션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66EAC99-F18F-4FEE-A502-BFBCE1CA89D5}"/>
              </a:ext>
            </a:extLst>
          </p:cNvPr>
          <p:cNvSpPr txBox="1">
            <a:spLocks/>
          </p:cNvSpPr>
          <p:nvPr/>
        </p:nvSpPr>
        <p:spPr>
          <a:xfrm>
            <a:off x="838200" y="1358265"/>
            <a:ext cx="10515600" cy="825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/>
              <a:t>옵션의 선택 여부에 따른 결과입니다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ko-KR" altLang="en-US" sz="2400" dirty="0"/>
              <a:t>일반 프롬프트창에서 </a:t>
            </a:r>
            <a:r>
              <a:rPr lang="en-US" altLang="ko-KR" sz="2400" dirty="0"/>
              <a:t>python </a:t>
            </a:r>
            <a:r>
              <a:rPr lang="ko-KR" altLang="en-US" sz="2400" dirty="0"/>
              <a:t>사용 유무를 결정합니다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ko-KR" altLang="en-US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A4303E-B179-4F4F-8F68-42701BB70D97}"/>
              </a:ext>
            </a:extLst>
          </p:cNvPr>
          <p:cNvGrpSpPr/>
          <p:nvPr/>
        </p:nvGrpSpPr>
        <p:grpSpPr>
          <a:xfrm>
            <a:off x="221941" y="2297144"/>
            <a:ext cx="3808520" cy="3612302"/>
            <a:chOff x="514904" y="2308194"/>
            <a:chExt cx="3808520" cy="361230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5882240-7A18-494E-A3AD-F79B10014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075"/>
            <a:stretch/>
          </p:blipFill>
          <p:spPr>
            <a:xfrm>
              <a:off x="514904" y="2336999"/>
              <a:ext cx="3808520" cy="358349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B73D52-75E2-44A2-B496-DA189EE1EC01}"/>
                </a:ext>
              </a:extLst>
            </p:cNvPr>
            <p:cNvSpPr/>
            <p:nvPr/>
          </p:nvSpPr>
          <p:spPr>
            <a:xfrm>
              <a:off x="514905" y="2308194"/>
              <a:ext cx="2024109" cy="2396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8DAC7DA-1EED-4B7A-B30A-3DC674334BF2}"/>
              </a:ext>
            </a:extLst>
          </p:cNvPr>
          <p:cNvGrpSpPr/>
          <p:nvPr/>
        </p:nvGrpSpPr>
        <p:grpSpPr>
          <a:xfrm>
            <a:off x="2539013" y="2317071"/>
            <a:ext cx="3858335" cy="3601252"/>
            <a:chOff x="5539665" y="2308194"/>
            <a:chExt cx="3858335" cy="360125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558A1E6-01AA-4EE4-A4AC-1E1F9DBD4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514"/>
            <a:stretch/>
          </p:blipFill>
          <p:spPr>
            <a:xfrm>
              <a:off x="5539665" y="2325949"/>
              <a:ext cx="3858335" cy="358349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42CCDA-F4FD-4574-AABF-C178A59EE1E5}"/>
                </a:ext>
              </a:extLst>
            </p:cNvPr>
            <p:cNvSpPr/>
            <p:nvPr/>
          </p:nvSpPr>
          <p:spPr>
            <a:xfrm>
              <a:off x="5539666" y="2308194"/>
              <a:ext cx="2024109" cy="23969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44D96BB-4F22-4C0A-A152-356C625CBF5F}"/>
              </a:ext>
            </a:extLst>
          </p:cNvPr>
          <p:cNvSpPr txBox="1"/>
          <p:nvPr/>
        </p:nvSpPr>
        <p:spPr>
          <a:xfrm>
            <a:off x="674703" y="6107837"/>
            <a:ext cx="3986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/>
              <a:t>경로추가 </a:t>
            </a:r>
            <a:r>
              <a:rPr lang="ko-KR" altLang="en-US" sz="2800" b="1" dirty="0" err="1"/>
              <a:t>미선택</a:t>
            </a:r>
            <a:r>
              <a:rPr lang="ko-KR" altLang="en-US" sz="2800" b="1" dirty="0"/>
              <a:t> 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85CE53-3539-4F6E-A4A7-9AC65F38D50F}"/>
              </a:ext>
            </a:extLst>
          </p:cNvPr>
          <p:cNvGrpSpPr/>
          <p:nvPr/>
        </p:nvGrpSpPr>
        <p:grpSpPr>
          <a:xfrm>
            <a:off x="7659949" y="2317071"/>
            <a:ext cx="3986074" cy="4282997"/>
            <a:chOff x="7659949" y="2317071"/>
            <a:chExt cx="3986074" cy="4282997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C07A493-C593-4F13-BF45-DDDAF7B4E107}"/>
                </a:ext>
              </a:extLst>
            </p:cNvPr>
            <p:cNvGrpSpPr/>
            <p:nvPr/>
          </p:nvGrpSpPr>
          <p:grpSpPr>
            <a:xfrm>
              <a:off x="7659949" y="2317071"/>
              <a:ext cx="3986074" cy="4282997"/>
              <a:chOff x="7659949" y="2317071"/>
              <a:chExt cx="3986074" cy="4282997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DB219E51-331C-4810-B152-C3A71F81C9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4413"/>
              <a:stretch/>
            </p:blipFill>
            <p:spPr>
              <a:xfrm>
                <a:off x="7723819" y="2317071"/>
                <a:ext cx="3858334" cy="362661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A4CE0E-1C9F-44DF-93A4-4D40AD0A217F}"/>
                  </a:ext>
                </a:extLst>
              </p:cNvPr>
              <p:cNvSpPr txBox="1"/>
              <p:nvPr/>
            </p:nvSpPr>
            <p:spPr>
              <a:xfrm>
                <a:off x="7659949" y="6076848"/>
                <a:ext cx="3986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800" b="1" dirty="0"/>
                  <a:t>경로추가 선택 시</a:t>
                </a: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877C318-DD6E-4348-B9A4-1DF94654B72B}"/>
                </a:ext>
              </a:extLst>
            </p:cNvPr>
            <p:cNvSpPr/>
            <p:nvPr/>
          </p:nvSpPr>
          <p:spPr>
            <a:xfrm>
              <a:off x="7723819" y="2325949"/>
              <a:ext cx="2139272" cy="2308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79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62E8906-2D1E-404B-B2FF-DD303D21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저장소로부터 패키지를 다운로드 시 </a:t>
            </a:r>
            <a:br>
              <a:rPr lang="en-US" altLang="ko-KR" dirty="0"/>
            </a:br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명령어를 사용합니다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 err="1"/>
              <a:t>conda</a:t>
            </a:r>
            <a:r>
              <a:rPr lang="en-US" altLang="ko-KR" dirty="0"/>
              <a:t> install [</a:t>
            </a:r>
            <a:r>
              <a:rPr lang="ko-KR" altLang="en-US" dirty="0"/>
              <a:t>패키지 이름</a:t>
            </a:r>
            <a:r>
              <a:rPr lang="en-US" altLang="ko-KR" dirty="0"/>
              <a:t>]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PIP</a:t>
            </a:r>
            <a:r>
              <a:rPr lang="ko-KR" altLang="en-US" dirty="0"/>
              <a:t>는 </a:t>
            </a:r>
            <a:r>
              <a:rPr lang="en-US" altLang="ko-KR" dirty="0"/>
              <a:t>Python Package Index (</a:t>
            </a:r>
            <a:r>
              <a:rPr lang="en-US" altLang="ko-KR" dirty="0" err="1"/>
              <a:t>PyPI</a:t>
            </a:r>
            <a:r>
              <a:rPr lang="en-US" altLang="ko-KR" dirty="0"/>
              <a:t>) </a:t>
            </a:r>
            <a:r>
              <a:rPr lang="ko-KR" altLang="en-US" dirty="0"/>
              <a:t>저장소로부터 패키지를 </a:t>
            </a:r>
            <a:br>
              <a:rPr lang="en-US" altLang="ko-KR" dirty="0"/>
            </a:br>
            <a:r>
              <a:rPr lang="ko-KR" altLang="en-US" dirty="0"/>
              <a:t>다운받아 설치 및 관리해주는 패키지 매니저 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pip install [</a:t>
            </a:r>
            <a:r>
              <a:rPr lang="ko-KR" altLang="en-US" dirty="0"/>
              <a:t>패키지 이름</a:t>
            </a:r>
            <a:r>
              <a:rPr lang="en-US" altLang="ko-KR" dirty="0"/>
              <a:t>]</a:t>
            </a:r>
            <a:r>
              <a:rPr lang="ko-KR" altLang="en-US" dirty="0"/>
              <a:t>의 형태로 패키지를 설치하면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AEA1315-418E-45BF-8730-2F4F5AA7A2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아나콘다 프롬프트 사용 </a:t>
            </a:r>
          </a:p>
        </p:txBody>
      </p:sp>
    </p:spTree>
    <p:extLst>
      <p:ext uri="{BB962C8B-B14F-4D97-AF65-F5344CB8AC3E}">
        <p14:creationId xmlns:p14="http://schemas.microsoft.com/office/powerpoint/2010/main" val="91597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2C0C0-0489-4D5F-A1D9-E5604430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머신러닝을</a:t>
            </a:r>
            <a:r>
              <a:rPr lang="ko-KR" altLang="en-US" b="1" dirty="0"/>
              <a:t> 하기위한 라이브러리들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141CA2-86F6-4D54-910F-3A39C0F5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교재에서 사용하는 라이브러리들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Numpy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err="1"/>
              <a:t>Scipy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Matplotlib,</a:t>
            </a:r>
          </a:p>
          <a:p>
            <a:pPr marL="0" indent="0">
              <a:buNone/>
            </a:pPr>
            <a:r>
              <a:rPr lang="en-US" altLang="ko-KR" dirty="0" err="1"/>
              <a:t>Ipython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 err="1"/>
              <a:t>Scikit</a:t>
            </a:r>
            <a:r>
              <a:rPr lang="en-US" altLang="ko-KR" dirty="0"/>
              <a:t>-learn,</a:t>
            </a:r>
          </a:p>
          <a:p>
            <a:pPr marL="0" indent="0">
              <a:buNone/>
            </a:pPr>
            <a:r>
              <a:rPr lang="en-US" altLang="ko-KR" dirty="0"/>
              <a:t>Pandas,</a:t>
            </a:r>
          </a:p>
          <a:p>
            <a:pPr marL="0" indent="0">
              <a:buNone/>
            </a:pPr>
            <a:r>
              <a:rPr lang="en-US" altLang="ko-KR" dirty="0"/>
              <a:t>Pillow,</a:t>
            </a:r>
          </a:p>
          <a:p>
            <a:pPr marL="0" indent="0">
              <a:buNone/>
            </a:pPr>
            <a:r>
              <a:rPr lang="en-US" altLang="ko-KR" dirty="0"/>
              <a:t>+(</a:t>
            </a:r>
            <a:r>
              <a:rPr lang="ko-KR" altLang="en-US" dirty="0"/>
              <a:t>아나콘다 패키지에는 없는 라이브러리</a:t>
            </a:r>
            <a:r>
              <a:rPr lang="en-US" altLang="ko-KR" dirty="0"/>
              <a:t>)</a:t>
            </a:r>
            <a:r>
              <a:rPr lang="en-US" altLang="ko-KR" dirty="0" err="1"/>
              <a:t>mglearn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66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FB9E385-97F7-4C93-9CB4-8260D0161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5428"/>
            <a:ext cx="7398232" cy="3883569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A440B69F-A6F5-451A-900F-DC293E40C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아나콘다 프롬프트 사용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B209F9-E7B6-4A6E-9781-093AC30B33D0}"/>
              </a:ext>
            </a:extLst>
          </p:cNvPr>
          <p:cNvSpPr/>
          <p:nvPr/>
        </p:nvSpPr>
        <p:spPr>
          <a:xfrm>
            <a:off x="803474" y="1985374"/>
            <a:ext cx="2286967" cy="3195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F59F84-6089-441A-8032-105FB4EB1033}"/>
              </a:ext>
            </a:extLst>
          </p:cNvPr>
          <p:cNvSpPr/>
          <p:nvPr/>
        </p:nvSpPr>
        <p:spPr>
          <a:xfrm>
            <a:off x="838197" y="2761623"/>
            <a:ext cx="5470005" cy="3559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BA5E40-6652-4784-A87F-B5C493009ED8}"/>
              </a:ext>
            </a:extLst>
          </p:cNvPr>
          <p:cNvSpPr/>
          <p:nvPr/>
        </p:nvSpPr>
        <p:spPr>
          <a:xfrm>
            <a:off x="803474" y="3352325"/>
            <a:ext cx="5292526" cy="5599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D4FD3B71-3081-4A0A-A959-476F9C36A79D}"/>
              </a:ext>
            </a:extLst>
          </p:cNvPr>
          <p:cNvSpPr txBox="1">
            <a:spLocks/>
          </p:cNvSpPr>
          <p:nvPr/>
        </p:nvSpPr>
        <p:spPr>
          <a:xfrm>
            <a:off x="8236431" y="1888020"/>
            <a:ext cx="40424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Mglearn</a:t>
            </a:r>
            <a:r>
              <a:rPr lang="ko-KR" altLang="en-US" dirty="0"/>
              <a:t>은 교재에 나오는 라이브러리</a:t>
            </a:r>
            <a:endParaRPr lang="en-US" altLang="ko-KR" dirty="0"/>
          </a:p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ko-KR" altLang="en-US" dirty="0"/>
              <a:t>저장소에 없고 파이썬 패키지에는 있기 때문에 </a:t>
            </a:r>
            <a:br>
              <a:rPr lang="en-US" altLang="ko-KR" dirty="0"/>
            </a:br>
            <a:r>
              <a:rPr lang="en-US" altLang="ko-KR" dirty="0"/>
              <a:t>pip install </a:t>
            </a:r>
            <a:r>
              <a:rPr lang="en-US" altLang="ko-KR" dirty="0" err="1"/>
              <a:t>mglearn</a:t>
            </a:r>
            <a:r>
              <a:rPr lang="ko-KR" altLang="en-US" dirty="0"/>
              <a:t>을 사용해야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7591443-D2A1-4B2D-B0C8-F2D0F86E5B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16" r="29251" b="66357"/>
          <a:stretch/>
        </p:blipFill>
        <p:spPr>
          <a:xfrm>
            <a:off x="803474" y="4331105"/>
            <a:ext cx="7432957" cy="124789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43B31A-954F-4D4A-BB1F-150EEF85E240}"/>
              </a:ext>
            </a:extLst>
          </p:cNvPr>
          <p:cNvSpPr/>
          <p:nvPr/>
        </p:nvSpPr>
        <p:spPr>
          <a:xfrm>
            <a:off x="803474" y="4326365"/>
            <a:ext cx="7398232" cy="12526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096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6C930-E9F5-4F34-B002-307C29981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아나콘다 프롬프트 사용 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7E5F647-D690-44CB-ADC2-95FBC8D7E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096" y="2095279"/>
            <a:ext cx="7657005" cy="4397596"/>
          </a:xfrm>
          <a:prstGeom prst="rect">
            <a:avLst/>
          </a:prstGeom>
        </p:spPr>
      </p:pic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9CE3380-D8D1-4978-9414-1D08BE70A807}"/>
              </a:ext>
            </a:extLst>
          </p:cNvPr>
          <p:cNvSpPr txBox="1">
            <a:spLocks/>
          </p:cNvSpPr>
          <p:nvPr/>
        </p:nvSpPr>
        <p:spPr>
          <a:xfrm>
            <a:off x="838200" y="1559407"/>
            <a:ext cx="10515600" cy="48013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아나콘다 </a:t>
            </a:r>
            <a:r>
              <a:rPr lang="ko-KR" altLang="en-US" b="1" dirty="0" err="1"/>
              <a:t>네비게이터에서</a:t>
            </a:r>
            <a:r>
              <a:rPr lang="ko-KR" altLang="en-US" b="1" dirty="0"/>
              <a:t> 패키지들을 확인할 수 있습니다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555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290</Words>
  <Application>Microsoft Office PowerPoint</Application>
  <PresentationFormat>와이드스크린</PresentationFormat>
  <Paragraphs>72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아나콘다, 주피터 사용 방법 및 설명</vt:lpstr>
      <vt:lpstr>목차</vt:lpstr>
      <vt:lpstr>PowerPoint 프레젠테이션</vt:lpstr>
      <vt:lpstr>PowerPoint 프레젠테이션</vt:lpstr>
      <vt:lpstr>PowerPoint 프레젠테이션</vt:lpstr>
      <vt:lpstr>아나콘다 프롬프트 사용 </vt:lpstr>
      <vt:lpstr>머신러닝을 하기위한 라이브러리들 </vt:lpstr>
      <vt:lpstr>아나콘다 프롬프트 사용 </vt:lpstr>
      <vt:lpstr>아나콘다 프롬프트 사용 </vt:lpstr>
      <vt:lpstr>아나콘다 프롬프트 사용 </vt:lpstr>
      <vt:lpstr>주피터 사용방법.</vt:lpstr>
      <vt:lpstr>주피터 사용방법. - 명령어가 동작될 때</vt:lpstr>
      <vt:lpstr>주피터 사용방법. - 마크다운시</vt:lpstr>
      <vt:lpstr>주피터 사용방법. - 코드 작성시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아나콘다… </dc:title>
  <dc:creator>Park Beom</dc:creator>
  <cp:lastModifiedBy>Park Beom</cp:lastModifiedBy>
  <cp:revision>20</cp:revision>
  <cp:lastPrinted>2019-06-05T02:07:08Z</cp:lastPrinted>
  <dcterms:created xsi:type="dcterms:W3CDTF">2019-06-05T02:06:50Z</dcterms:created>
  <dcterms:modified xsi:type="dcterms:W3CDTF">2019-06-05T08:22:55Z</dcterms:modified>
</cp:coreProperties>
</file>