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6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8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E7BE-FE11-45CE-B02F-728E2A6455E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FA814-2AD1-4733-9A19-972C90E53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49640"/>
            <a:ext cx="7772400" cy="1112122"/>
          </a:xfrm>
        </p:spPr>
        <p:txBody>
          <a:bodyPr/>
          <a:lstStyle/>
          <a:p>
            <a:r>
              <a:rPr lang="ko-KR" altLang="en-US" dirty="0" err="1"/>
              <a:t>분석팀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D795C-1346-4997-A636-CB3B5EF5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7344"/>
            <a:ext cx="6858000" cy="39685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19.6.21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C8CEC59-DD88-402D-B035-3476CFBC92DF}"/>
              </a:ext>
            </a:extLst>
          </p:cNvPr>
          <p:cNvSpPr txBox="1">
            <a:spLocks/>
          </p:cNvSpPr>
          <p:nvPr/>
        </p:nvSpPr>
        <p:spPr>
          <a:xfrm>
            <a:off x="685800" y="3276772"/>
            <a:ext cx="7772400" cy="396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+mn-ea"/>
                <a:ea typeface="+mn-ea"/>
              </a:rPr>
              <a:t>&lt;</a:t>
            </a:r>
            <a:r>
              <a:rPr lang="ko-KR" altLang="en-US" sz="2000" dirty="0">
                <a:latin typeface="+mn-ea"/>
                <a:ea typeface="+mn-ea"/>
              </a:rPr>
              <a:t>전체 일정계획</a:t>
            </a:r>
            <a:r>
              <a:rPr lang="en-US" altLang="ko-KR" sz="2000" dirty="0">
                <a:latin typeface="+mn-ea"/>
                <a:ea typeface="+mn-ea"/>
              </a:rPr>
              <a:t>&gt;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4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전체 일정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A7DC06-37D7-43A8-B078-D2C04DAE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7" y="2146517"/>
            <a:ext cx="8567130" cy="2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4397</TotalTime>
  <Words>10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분석팀 Study</vt:lpstr>
      <vt:lpstr>전체 일정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Junghoon</dc:creator>
  <cp:lastModifiedBy>Hong Junghoon</cp:lastModifiedBy>
  <cp:revision>310</cp:revision>
  <cp:lastPrinted>2019-05-15T04:17:26Z</cp:lastPrinted>
  <dcterms:created xsi:type="dcterms:W3CDTF">2019-05-14T04:25:36Z</dcterms:created>
  <dcterms:modified xsi:type="dcterms:W3CDTF">2019-06-20T18:57:29Z</dcterms:modified>
</cp:coreProperties>
</file>