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3" r:id="rId2"/>
    <p:sldId id="334" r:id="rId3"/>
    <p:sldId id="258" r:id="rId4"/>
    <p:sldId id="318" r:id="rId5"/>
    <p:sldId id="335" r:id="rId6"/>
    <p:sldId id="336" r:id="rId7"/>
    <p:sldId id="337" r:id="rId8"/>
    <p:sldId id="338" r:id="rId9"/>
    <p:sldId id="339" r:id="rId10"/>
    <p:sldId id="323" r:id="rId11"/>
    <p:sldId id="324" r:id="rId12"/>
    <p:sldId id="340" r:id="rId13"/>
    <p:sldId id="341" r:id="rId14"/>
    <p:sldId id="342" r:id="rId15"/>
    <p:sldId id="343" r:id="rId16"/>
    <p:sldId id="344" r:id="rId17"/>
    <p:sldId id="319" r:id="rId18"/>
    <p:sldId id="257" r:id="rId19"/>
    <p:sldId id="317" r:id="rId20"/>
    <p:sldId id="320" r:id="rId21"/>
    <p:sldId id="321" r:id="rId22"/>
    <p:sldId id="322" r:id="rId23"/>
    <p:sldId id="325" r:id="rId24"/>
    <p:sldId id="326" r:id="rId25"/>
    <p:sldId id="327" r:id="rId26"/>
    <p:sldId id="328" r:id="rId27"/>
    <p:sldId id="329" r:id="rId28"/>
    <p:sldId id="330" r:id="rId29"/>
    <p:sldId id="331" r:id="rId30"/>
    <p:sldId id="332" r:id="rId31"/>
    <p:sldId id="333"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 id="273" r:id="rId47"/>
    <p:sldId id="274" r:id="rId48"/>
    <p:sldId id="275" r:id="rId49"/>
    <p:sldId id="276" r:id="rId50"/>
    <p:sldId id="277" r:id="rId51"/>
    <p:sldId id="278" r:id="rId52"/>
    <p:sldId id="279" r:id="rId53"/>
    <p:sldId id="280" r:id="rId54"/>
    <p:sldId id="281" r:id="rId55"/>
    <p:sldId id="282" r:id="rId56"/>
    <p:sldId id="283" r:id="rId57"/>
    <p:sldId id="284" r:id="rId58"/>
    <p:sldId id="285" r:id="rId59"/>
    <p:sldId id="286" r:id="rId60"/>
    <p:sldId id="287" r:id="rId61"/>
    <p:sldId id="288" r:id="rId62"/>
    <p:sldId id="289" r:id="rId63"/>
    <p:sldId id="290" r:id="rId64"/>
    <p:sldId id="291" r:id="rId65"/>
    <p:sldId id="292" r:id="rId66"/>
    <p:sldId id="293" r:id="rId67"/>
    <p:sldId id="294" r:id="rId68"/>
    <p:sldId id="295" r:id="rId69"/>
    <p:sldId id="296" r:id="rId70"/>
    <p:sldId id="297" r:id="rId71"/>
    <p:sldId id="298" r:id="rId72"/>
    <p:sldId id="299" r:id="rId73"/>
    <p:sldId id="304" r:id="rId74"/>
    <p:sldId id="305" r:id="rId75"/>
    <p:sldId id="306" r:id="rId76"/>
    <p:sldId id="307" r:id="rId77"/>
    <p:sldId id="308" r:id="rId78"/>
    <p:sldId id="309" r:id="rId79"/>
    <p:sldId id="310" r:id="rId80"/>
    <p:sldId id="311" r:id="rId81"/>
    <p:sldId id="312" r:id="rId82"/>
    <p:sldId id="313" r:id="rId83"/>
    <p:sldId id="314" r:id="rId84"/>
    <p:sldId id="315" r:id="rId85"/>
    <p:sldId id="316" r:id="rId8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13294B"/>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13294B"/>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13294B"/>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90989" y="282955"/>
            <a:ext cx="10810020" cy="1071245"/>
          </a:xfrm>
          <a:prstGeom prst="rect">
            <a:avLst/>
          </a:prstGeom>
        </p:spPr>
        <p:txBody>
          <a:bodyPr wrap="square" lIns="0" tIns="0" rIns="0" bIns="0">
            <a:spAutoFit/>
          </a:bodyPr>
          <a:lstStyle>
            <a:lvl1pPr>
              <a:defRPr sz="3600" b="1" i="0">
                <a:solidFill>
                  <a:srgbClr val="13294B"/>
                </a:solidFill>
                <a:latin typeface="Calibri"/>
                <a:cs typeface="Calibri"/>
              </a:defRPr>
            </a:lvl1pPr>
          </a:lstStyle>
          <a:p>
            <a:endParaRPr dirty="0"/>
          </a:p>
        </p:txBody>
      </p:sp>
      <p:sp>
        <p:nvSpPr>
          <p:cNvPr id="3" name="Holder 3"/>
          <p:cNvSpPr>
            <a:spLocks noGrp="1"/>
          </p:cNvSpPr>
          <p:nvPr>
            <p:ph type="body" idx="1"/>
          </p:nvPr>
        </p:nvSpPr>
        <p:spPr>
          <a:xfrm>
            <a:off x="618765" y="2559884"/>
            <a:ext cx="10961370" cy="2884170"/>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babycaretips4u.com/wp-content/uploads/2014/03/premature-baby.jpg"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3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2.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34.png"/><Relationship Id="rId9"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21.png"/><Relationship Id="rId5" Type="http://schemas.openxmlformats.org/officeDocument/2006/relationships/image" Target="../media/image17.png"/><Relationship Id="rId10" Type="http://schemas.openxmlformats.org/officeDocument/2006/relationships/image" Target="../media/image16.png"/><Relationship Id="rId4" Type="http://schemas.openxmlformats.org/officeDocument/2006/relationships/image" Target="../media/image45.png"/><Relationship Id="rId9" Type="http://schemas.openxmlformats.org/officeDocument/2006/relationships/image" Target="../media/image20.png"/></Relationships>
</file>

<file path=ppt/slides/_rels/slide4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52.png"/><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s>
</file>

<file path=ppt/slides/_rels/slide51.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52.png"/><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71.png"/><Relationship Id="rId4" Type="http://schemas.openxmlformats.org/officeDocument/2006/relationships/image" Target="../media/image52.png"/></Relationships>
</file>

<file path=ppt/slides/_rels/slide5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4.xml"/><Relationship Id="rId6" Type="http://schemas.openxmlformats.org/officeDocument/2006/relationships/image" Target="../media/image65.png"/><Relationship Id="rId5" Type="http://schemas.openxmlformats.org/officeDocument/2006/relationships/image" Target="../media/image74.png"/><Relationship Id="rId4" Type="http://schemas.openxmlformats.org/officeDocument/2006/relationships/image" Target="../media/image52.png"/></Relationships>
</file>

<file path=ppt/slides/_rels/slide5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77.png"/><Relationship Id="rId4" Type="http://schemas.openxmlformats.org/officeDocument/2006/relationships/image" Target="../media/image52.png"/></Relationships>
</file>

<file path=ppt/slides/_rels/slide5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7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57.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80.png"/><Relationship Id="rId7" Type="http://schemas.openxmlformats.org/officeDocument/2006/relationships/image" Target="../media/image81.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53.png"/><Relationship Id="rId4" Type="http://schemas.openxmlformats.org/officeDocument/2006/relationships/image" Target="../media/image46.png"/><Relationship Id="rId9" Type="http://schemas.openxmlformats.org/officeDocument/2006/relationships/image" Target="../media/image52.png"/></Relationships>
</file>

<file path=ppt/slides/_rels/slide58.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 Id="rId9" Type="http://schemas.openxmlformats.org/officeDocument/2006/relationships/image" Target="../media/image90.png"/></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6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3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6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0" Type="http://schemas.openxmlformats.org/officeDocument/2006/relationships/image" Target="../media/image34.png"/><Relationship Id="rId4" Type="http://schemas.openxmlformats.org/officeDocument/2006/relationships/image" Target="../media/image16.png"/><Relationship Id="rId9" Type="http://schemas.openxmlformats.org/officeDocument/2006/relationships/image" Target="../media/image2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3A705-B7A0-808E-BE3D-5656C94F1529}"/>
              </a:ext>
            </a:extLst>
          </p:cNvPr>
          <p:cNvSpPr>
            <a:spLocks noGrp="1"/>
          </p:cNvSpPr>
          <p:nvPr>
            <p:ph type="ctrTitle"/>
          </p:nvPr>
        </p:nvSpPr>
        <p:spPr>
          <a:xfrm>
            <a:off x="755903" y="3399769"/>
            <a:ext cx="10640754" cy="775845"/>
          </a:xfrm>
        </p:spPr>
        <p:txBody>
          <a:bodyPr vert="horz" lIns="91440" tIns="45720" rIns="91440" bIns="45720" rtlCol="0" anchor="b">
            <a:normAutofit/>
          </a:bodyPr>
          <a:lstStyle/>
          <a:p>
            <a:pPr algn="ctr" rtl="0">
              <a:lnSpc>
                <a:spcPct val="90000"/>
              </a:lnSpc>
              <a:spcBef>
                <a:spcPct val="0"/>
              </a:spcBef>
            </a:pPr>
            <a:r>
              <a:rPr lang="en-US" sz="3700" kern="1200" dirty="0">
                <a:solidFill>
                  <a:schemeClr val="tx2"/>
                </a:solidFill>
                <a:latin typeface="+mj-lt"/>
                <a:ea typeface="+mj-ea"/>
                <a:cs typeface="+mj-cs"/>
              </a:rPr>
              <a:t>AML4H - Machine Learning Basics</a:t>
            </a:r>
          </a:p>
        </p:txBody>
      </p:sp>
      <p:sp>
        <p:nvSpPr>
          <p:cNvPr id="3" name="Subtitle 2">
            <a:extLst>
              <a:ext uri="{FF2B5EF4-FFF2-40B4-BE49-F238E27FC236}">
                <a16:creationId xmlns:a16="http://schemas.microsoft.com/office/drawing/2014/main" id="{4AA7FC7C-F635-31D4-E53A-677D2B9D3DA6}"/>
              </a:ext>
            </a:extLst>
          </p:cNvPr>
          <p:cNvSpPr>
            <a:spLocks noGrp="1"/>
          </p:cNvSpPr>
          <p:nvPr>
            <p:ph type="subTitle" idx="4"/>
          </p:nvPr>
        </p:nvSpPr>
        <p:spPr>
          <a:xfrm>
            <a:off x="1514121" y="4171528"/>
            <a:ext cx="9163757" cy="1391072"/>
          </a:xfrm>
        </p:spPr>
        <p:txBody>
          <a:bodyPr vert="horz" lIns="91440" tIns="45720" rIns="91440" bIns="45720" rtlCol="0" anchor="ctr">
            <a:noAutofit/>
          </a:bodyPr>
          <a:lstStyle/>
          <a:p>
            <a:pPr algn="ctr" rtl="0">
              <a:lnSpc>
                <a:spcPct val="90000"/>
              </a:lnSpc>
              <a:spcBef>
                <a:spcPts val="1000"/>
              </a:spcBef>
            </a:pPr>
            <a:r>
              <a:rPr lang="en-US" sz="2400" kern="1200" dirty="0">
                <a:solidFill>
                  <a:schemeClr val="tx2"/>
                </a:solidFill>
                <a:latin typeface="+mn-lt"/>
                <a:ea typeface="+mn-ea"/>
                <a:cs typeface="+mn-cs"/>
              </a:rPr>
              <a:t>Md. Jubayer Hossain</a:t>
            </a:r>
          </a:p>
          <a:p>
            <a:pPr algn="ctr" rtl="0">
              <a:lnSpc>
                <a:spcPct val="90000"/>
              </a:lnSpc>
              <a:spcBef>
                <a:spcPts val="1000"/>
              </a:spcBef>
            </a:pPr>
            <a:r>
              <a:rPr lang="en-US" sz="2400" kern="1200" dirty="0">
                <a:solidFill>
                  <a:schemeClr val="tx2"/>
                </a:solidFill>
                <a:latin typeface="+mn-lt"/>
                <a:ea typeface="+mn-ea"/>
                <a:cs typeface="+mn-cs"/>
              </a:rPr>
              <a:t>Founder &amp; Management Lead </a:t>
            </a:r>
          </a:p>
          <a:p>
            <a:pPr algn="ctr" rtl="0">
              <a:lnSpc>
                <a:spcPct val="90000"/>
              </a:lnSpc>
              <a:spcBef>
                <a:spcPts val="1000"/>
              </a:spcBef>
            </a:pPr>
            <a:r>
              <a:rPr lang="en-US" sz="2400" kern="1200" dirty="0">
                <a:solidFill>
                  <a:schemeClr val="tx2"/>
                </a:solidFill>
                <a:latin typeface="+mn-lt"/>
                <a:ea typeface="+mn-ea"/>
                <a:cs typeface="+mn-cs"/>
              </a:rPr>
              <a:t>CHIRAL Bangladesh</a:t>
            </a:r>
          </a:p>
        </p:txBody>
      </p:sp>
      <p:pic>
        <p:nvPicPr>
          <p:cNvPr id="7" name="Graphic 6" descr="Artificial Intelligence with solid fill">
            <a:extLst>
              <a:ext uri="{FF2B5EF4-FFF2-40B4-BE49-F238E27FC236}">
                <a16:creationId xmlns:a16="http://schemas.microsoft.com/office/drawing/2014/main" id="{BEF48A26-E128-314D-E0F4-309C3B7EA1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572000" y="533400"/>
            <a:ext cx="2836567" cy="2836567"/>
          </a:xfrm>
          <a:prstGeom prst="rect">
            <a:avLst/>
          </a:prstGeom>
        </p:spPr>
      </p:pic>
    </p:spTree>
    <p:extLst>
      <p:ext uri="{BB962C8B-B14F-4D97-AF65-F5344CB8AC3E}">
        <p14:creationId xmlns:p14="http://schemas.microsoft.com/office/powerpoint/2010/main" val="1983020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Machine Learning Terminology</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grpSp>
        <p:nvGrpSpPr>
          <p:cNvPr id="8" name="Group 7">
            <a:extLst>
              <a:ext uri="{FF2B5EF4-FFF2-40B4-BE49-F238E27FC236}">
                <a16:creationId xmlns:a16="http://schemas.microsoft.com/office/drawing/2014/main" id="{02EC9EE8-3C94-97D3-8A6C-54209366AEB6}"/>
              </a:ext>
            </a:extLst>
          </p:cNvPr>
          <p:cNvGrpSpPr/>
          <p:nvPr/>
        </p:nvGrpSpPr>
        <p:grpSpPr>
          <a:xfrm>
            <a:off x="1295400" y="1524000"/>
            <a:ext cx="9448800" cy="3905310"/>
            <a:chOff x="-271463" y="1110948"/>
            <a:chExt cx="9448800" cy="3905310"/>
          </a:xfrm>
        </p:grpSpPr>
        <p:pic>
          <p:nvPicPr>
            <p:cNvPr id="9" name="Picture 8">
              <a:extLst>
                <a:ext uri="{FF2B5EF4-FFF2-40B4-BE49-F238E27FC236}">
                  <a16:creationId xmlns:a16="http://schemas.microsoft.com/office/drawing/2014/main" id="{D42C1B66-478D-51B2-A944-F8BA48F6F7EE}"/>
                </a:ext>
              </a:extLst>
            </p:cNvPr>
            <p:cNvPicPr>
              <a:picLocks noChangeAspect="1"/>
            </p:cNvPicPr>
            <p:nvPr/>
          </p:nvPicPr>
          <p:blipFill>
            <a:blip r:embed="rId2"/>
            <a:stretch>
              <a:fillRect/>
            </a:stretch>
          </p:blipFill>
          <p:spPr>
            <a:xfrm>
              <a:off x="3386137" y="1110948"/>
              <a:ext cx="4953000" cy="2646706"/>
            </a:xfrm>
            <a:prstGeom prst="rect">
              <a:avLst/>
            </a:prstGeom>
          </p:spPr>
        </p:pic>
        <p:sp>
          <p:nvSpPr>
            <p:cNvPr id="10" name="TextBox 9">
              <a:extLst>
                <a:ext uri="{FF2B5EF4-FFF2-40B4-BE49-F238E27FC236}">
                  <a16:creationId xmlns:a16="http://schemas.microsoft.com/office/drawing/2014/main" id="{C88CDB7B-89D6-8B4B-48DE-5C6A2B40DF14}"/>
                </a:ext>
              </a:extLst>
            </p:cNvPr>
            <p:cNvSpPr txBox="1"/>
            <p:nvPr/>
          </p:nvSpPr>
          <p:spPr>
            <a:xfrm rot="16200000">
              <a:off x="4910722" y="2178333"/>
              <a:ext cx="776249" cy="4708981"/>
            </a:xfrm>
            <a:prstGeom prst="rect">
              <a:avLst/>
            </a:prstGeom>
            <a:noFill/>
          </p:spPr>
          <p:txBody>
            <a:bodyPr wrap="square" rtlCol="0">
              <a:spAutoFit/>
            </a:bodyPr>
            <a:lstStyle/>
            <a:p>
              <a:r>
                <a:rPr lang="en-US" sz="30000" dirty="0">
                  <a:solidFill>
                    <a:srgbClr val="0000FF"/>
                  </a:solidFill>
                  <a:latin typeface="PFDinTextCompPro-Thin"/>
                  <a:cs typeface="PFDinTextCompPro-Thin"/>
                </a:rPr>
                <a:t>{</a:t>
              </a:r>
            </a:p>
          </p:txBody>
        </p:sp>
        <p:sp>
          <p:nvSpPr>
            <p:cNvPr id="11" name="TextBox 10">
              <a:extLst>
                <a:ext uri="{FF2B5EF4-FFF2-40B4-BE49-F238E27FC236}">
                  <a16:creationId xmlns:a16="http://schemas.microsoft.com/office/drawing/2014/main" id="{8FE119B6-3744-868E-0ED7-0A46816AF012}"/>
                </a:ext>
              </a:extLst>
            </p:cNvPr>
            <p:cNvSpPr txBox="1"/>
            <p:nvPr/>
          </p:nvSpPr>
          <p:spPr>
            <a:xfrm>
              <a:off x="4452937" y="4616148"/>
              <a:ext cx="2743200" cy="400110"/>
            </a:xfrm>
            <a:prstGeom prst="rect">
              <a:avLst/>
            </a:prstGeom>
            <a:noFill/>
          </p:spPr>
          <p:txBody>
            <a:bodyPr wrap="square" rtlCol="0">
              <a:spAutoFit/>
            </a:bodyPr>
            <a:lstStyle/>
            <a:p>
              <a:r>
                <a:rPr lang="en-US" sz="2000" dirty="0">
                  <a:solidFill>
                    <a:srgbClr val="0000FF"/>
                  </a:solidFill>
                  <a:cs typeface="PFDinTextCompPro-Italic"/>
                </a:rPr>
                <a:t>4 features (p = 4)</a:t>
              </a:r>
            </a:p>
          </p:txBody>
        </p:sp>
        <p:sp>
          <p:nvSpPr>
            <p:cNvPr id="12" name="TextBox 11">
              <a:extLst>
                <a:ext uri="{FF2B5EF4-FFF2-40B4-BE49-F238E27FC236}">
                  <a16:creationId xmlns:a16="http://schemas.microsoft.com/office/drawing/2014/main" id="{A9188CC1-D8F6-CF73-FC00-B062CA1BBA59}"/>
                </a:ext>
              </a:extLst>
            </p:cNvPr>
            <p:cNvSpPr txBox="1"/>
            <p:nvPr/>
          </p:nvSpPr>
          <p:spPr>
            <a:xfrm rot="10800000">
              <a:off x="2653244" y="1266925"/>
              <a:ext cx="732893" cy="3170099"/>
            </a:xfrm>
            <a:prstGeom prst="rect">
              <a:avLst/>
            </a:prstGeom>
            <a:noFill/>
          </p:spPr>
          <p:txBody>
            <a:bodyPr wrap="none" rtlCol="0">
              <a:spAutoFit/>
            </a:bodyPr>
            <a:lstStyle/>
            <a:p>
              <a:r>
                <a:rPr lang="en-US" sz="20000" dirty="0">
                  <a:solidFill>
                    <a:schemeClr val="accent3">
                      <a:lumMod val="50000"/>
                    </a:schemeClr>
                  </a:solidFill>
                  <a:latin typeface="PFDinTextCompPro-Thin"/>
                  <a:cs typeface="PFDinTextCompPro-Thin"/>
                </a:rPr>
                <a:t>}</a:t>
              </a:r>
            </a:p>
          </p:txBody>
        </p:sp>
        <p:sp>
          <p:nvSpPr>
            <p:cNvPr id="13" name="TextBox 12">
              <a:extLst>
                <a:ext uri="{FF2B5EF4-FFF2-40B4-BE49-F238E27FC236}">
                  <a16:creationId xmlns:a16="http://schemas.microsoft.com/office/drawing/2014/main" id="{355607EE-14C5-3FD6-A3C5-2374E3026253}"/>
                </a:ext>
              </a:extLst>
            </p:cNvPr>
            <p:cNvSpPr txBox="1"/>
            <p:nvPr/>
          </p:nvSpPr>
          <p:spPr>
            <a:xfrm>
              <a:off x="185737" y="1485900"/>
              <a:ext cx="2467506" cy="1015663"/>
            </a:xfrm>
            <a:prstGeom prst="rect">
              <a:avLst/>
            </a:prstGeom>
            <a:noFill/>
          </p:spPr>
          <p:txBody>
            <a:bodyPr wrap="square" rtlCol="0">
              <a:spAutoFit/>
            </a:bodyPr>
            <a:lstStyle/>
            <a:p>
              <a:r>
                <a:rPr lang="en-US" sz="3000" dirty="0">
                  <a:solidFill>
                    <a:srgbClr val="CE0035"/>
                  </a:solidFill>
                  <a:latin typeface="PFDinTextCompPro-Italic"/>
                  <a:cs typeface="PFDinTextCompPro-Italic"/>
                </a:rPr>
                <a:t>150 observations</a:t>
              </a:r>
            </a:p>
            <a:p>
              <a:r>
                <a:rPr lang="en-US" sz="3000" i="1" dirty="0">
                  <a:solidFill>
                    <a:srgbClr val="CE0035"/>
                  </a:solidFill>
                  <a:latin typeface="PFDinTextCompPro-Italic"/>
                  <a:cs typeface="PFDinTextCompPro-Italic"/>
                </a:rPr>
                <a:t>(n = 150)</a:t>
              </a:r>
              <a:endParaRPr lang="en-US" sz="2000" i="1" dirty="0">
                <a:solidFill>
                  <a:srgbClr val="CE0035"/>
                </a:solidFill>
                <a:latin typeface="PFDinTextCompPro-Italic"/>
                <a:cs typeface="PFDinTextCompPro-Italic"/>
              </a:endParaRPr>
            </a:p>
          </p:txBody>
        </p:sp>
        <p:sp>
          <p:nvSpPr>
            <p:cNvPr id="14" name="TextBox 13">
              <a:extLst>
                <a:ext uri="{FF2B5EF4-FFF2-40B4-BE49-F238E27FC236}">
                  <a16:creationId xmlns:a16="http://schemas.microsoft.com/office/drawing/2014/main" id="{37E18C2F-DC45-9EED-4724-5DBC6AFB44B1}"/>
                </a:ext>
              </a:extLst>
            </p:cNvPr>
            <p:cNvSpPr txBox="1"/>
            <p:nvPr/>
          </p:nvSpPr>
          <p:spPr>
            <a:xfrm rot="16200000">
              <a:off x="7563118" y="3316747"/>
              <a:ext cx="533399" cy="1323439"/>
            </a:xfrm>
            <a:prstGeom prst="rect">
              <a:avLst/>
            </a:prstGeom>
            <a:noFill/>
          </p:spPr>
          <p:txBody>
            <a:bodyPr wrap="square" rtlCol="0">
              <a:spAutoFit/>
            </a:bodyPr>
            <a:lstStyle/>
            <a:p>
              <a:r>
                <a:rPr lang="en-US" sz="8000">
                  <a:solidFill>
                    <a:srgbClr val="0000FF"/>
                  </a:solidFill>
                  <a:latin typeface="PFDinTextCompPro-Thin"/>
                  <a:cs typeface="PFDinTextCompPro-Thin"/>
                </a:rPr>
                <a:t>{</a:t>
              </a:r>
              <a:endParaRPr lang="en-US" sz="8000" dirty="0">
                <a:solidFill>
                  <a:srgbClr val="0000FF"/>
                </a:solidFill>
                <a:latin typeface="PFDinTextCompPro-Thin"/>
                <a:cs typeface="PFDinTextCompPro-Thin"/>
              </a:endParaRPr>
            </a:p>
          </p:txBody>
        </p:sp>
        <p:sp>
          <p:nvSpPr>
            <p:cNvPr id="15" name="TextBox 14">
              <a:extLst>
                <a:ext uri="{FF2B5EF4-FFF2-40B4-BE49-F238E27FC236}">
                  <a16:creationId xmlns:a16="http://schemas.microsoft.com/office/drawing/2014/main" id="{22C90375-33F7-54EB-72ED-B64B2D7D93E7}"/>
                </a:ext>
              </a:extLst>
            </p:cNvPr>
            <p:cNvSpPr txBox="1"/>
            <p:nvPr/>
          </p:nvSpPr>
          <p:spPr>
            <a:xfrm>
              <a:off x="7119937" y="4158948"/>
              <a:ext cx="2057400" cy="400110"/>
            </a:xfrm>
            <a:prstGeom prst="rect">
              <a:avLst/>
            </a:prstGeom>
            <a:noFill/>
          </p:spPr>
          <p:txBody>
            <a:bodyPr wrap="square" rtlCol="0">
              <a:spAutoFit/>
            </a:bodyPr>
            <a:lstStyle/>
            <a:p>
              <a:r>
                <a:rPr lang="en-US" sz="2000" dirty="0">
                  <a:solidFill>
                    <a:srgbClr val="0000FF"/>
                  </a:solidFill>
                  <a:cs typeface="PFDinTextCompPro-Italic"/>
                </a:rPr>
                <a:t>Response/target</a:t>
              </a:r>
            </a:p>
          </p:txBody>
        </p:sp>
        <p:sp>
          <p:nvSpPr>
            <p:cNvPr id="16" name="Rectangle 15">
              <a:extLst>
                <a:ext uri="{FF2B5EF4-FFF2-40B4-BE49-F238E27FC236}">
                  <a16:creationId xmlns:a16="http://schemas.microsoft.com/office/drawing/2014/main" id="{8E1EA975-98E0-8418-5A98-EA2E5F6FC2B4}"/>
                </a:ext>
              </a:extLst>
            </p:cNvPr>
            <p:cNvSpPr/>
            <p:nvPr/>
          </p:nvSpPr>
          <p:spPr>
            <a:xfrm>
              <a:off x="-271463" y="3365932"/>
              <a:ext cx="2768376" cy="1631216"/>
            </a:xfrm>
            <a:prstGeom prst="rect">
              <a:avLst/>
            </a:prstGeom>
          </p:spPr>
          <p:txBody>
            <a:bodyPr wrap="square">
              <a:spAutoFit/>
            </a:bodyPr>
            <a:lstStyle/>
            <a:p>
              <a:pPr algn="l"/>
              <a:r>
                <a:rPr lang="en-US" sz="2000" dirty="0"/>
                <a:t>Feature matrix “X” has n rows and p columns</a:t>
              </a:r>
            </a:p>
            <a:p>
              <a:pPr algn="l"/>
              <a:endParaRPr lang="en-US" sz="2000" dirty="0"/>
            </a:p>
            <a:p>
              <a:pPr algn="l"/>
              <a:r>
                <a:rPr lang="en-US" sz="2000" dirty="0"/>
                <a:t>Response “y” is a vector with length n</a:t>
              </a:r>
            </a:p>
          </p:txBody>
        </p:sp>
      </p:grpSp>
    </p:spTree>
    <p:extLst>
      <p:ext uri="{BB962C8B-B14F-4D97-AF65-F5344CB8AC3E}">
        <p14:creationId xmlns:p14="http://schemas.microsoft.com/office/powerpoint/2010/main" val="2773821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Machine Learning Terminology</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3" name="Rectangle 2">
            <a:extLst>
              <a:ext uri="{FF2B5EF4-FFF2-40B4-BE49-F238E27FC236}">
                <a16:creationId xmlns:a16="http://schemas.microsoft.com/office/drawing/2014/main" id="{2A675D74-BEB3-EEB4-8CE1-B0D36E77A5BD}"/>
              </a:ext>
            </a:extLst>
          </p:cNvPr>
          <p:cNvSpPr/>
          <p:nvPr/>
        </p:nvSpPr>
        <p:spPr>
          <a:xfrm>
            <a:off x="1219200" y="1752600"/>
            <a:ext cx="8001000" cy="3785652"/>
          </a:xfrm>
          <a:prstGeom prst="rect">
            <a:avLst/>
          </a:prstGeom>
        </p:spPr>
        <p:txBody>
          <a:bodyPr wrap="square">
            <a:spAutoFit/>
          </a:bodyPr>
          <a:lstStyle/>
          <a:p>
            <a:pPr algn="l"/>
            <a:r>
              <a:rPr lang="en-US" sz="2000" b="1" dirty="0"/>
              <a:t>Observations</a:t>
            </a:r>
            <a:r>
              <a:rPr lang="en-US" sz="2000" dirty="0"/>
              <a:t> are also known as: samples, examples, instances, records</a:t>
            </a:r>
          </a:p>
          <a:p>
            <a:pPr algn="l"/>
            <a:endParaRPr lang="en-US" sz="2000" dirty="0"/>
          </a:p>
          <a:p>
            <a:pPr algn="l"/>
            <a:r>
              <a:rPr lang="en-US" sz="2000" b="1" dirty="0"/>
              <a:t>Features</a:t>
            </a:r>
            <a:r>
              <a:rPr lang="en-US" sz="2000" dirty="0"/>
              <a:t> are also known as: predictors, independent variables, inputs, regressors, covariates, attributes</a:t>
            </a:r>
          </a:p>
          <a:p>
            <a:pPr algn="l"/>
            <a:endParaRPr lang="en-US" sz="2000" b="1" dirty="0"/>
          </a:p>
          <a:p>
            <a:pPr algn="l"/>
            <a:r>
              <a:rPr lang="en-US" sz="2000" b="1" dirty="0"/>
              <a:t>Response</a:t>
            </a:r>
            <a:r>
              <a:rPr lang="en-US" sz="2000" dirty="0"/>
              <a:t> is also known as: outcome, label, target, dependent variable</a:t>
            </a:r>
          </a:p>
          <a:p>
            <a:pPr algn="l"/>
            <a:endParaRPr lang="en-US" sz="2000" dirty="0"/>
          </a:p>
          <a:p>
            <a:pPr algn="l"/>
            <a:r>
              <a:rPr lang="en-US" sz="2000" b="1" dirty="0"/>
              <a:t>Regression problems</a:t>
            </a:r>
            <a:r>
              <a:rPr lang="en-US" sz="2000" dirty="0"/>
              <a:t> have a continuous response. </a:t>
            </a:r>
            <a:r>
              <a:rPr lang="en-US" sz="2000" b="1" dirty="0"/>
              <a:t>Classification problems</a:t>
            </a:r>
            <a:r>
              <a:rPr lang="en-US" sz="2000" dirty="0"/>
              <a:t> have a categorical response. The type of supervised learning problem has nothing to do with the features!</a:t>
            </a:r>
          </a:p>
        </p:txBody>
      </p:sp>
    </p:spTree>
    <p:extLst>
      <p:ext uri="{BB962C8B-B14F-4D97-AF65-F5344CB8AC3E}">
        <p14:creationId xmlns:p14="http://schemas.microsoft.com/office/powerpoint/2010/main" val="352139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11577211" cy="628377"/>
          </a:xfrm>
          <a:prstGeom prst="rect">
            <a:avLst/>
          </a:prstGeom>
        </p:spPr>
        <p:txBody>
          <a:bodyPr vert="horz" wrap="square" lIns="0" tIns="12700" rIns="0" bIns="0" rtlCol="0">
            <a:spAutoFit/>
          </a:bodyPr>
          <a:lstStyle/>
          <a:p>
            <a:pPr marL="12700">
              <a:lnSpc>
                <a:spcPct val="100000"/>
              </a:lnSpc>
              <a:spcBef>
                <a:spcPts val="100"/>
              </a:spcBef>
            </a:pPr>
            <a:r>
              <a:rPr lang="en-US" sz="4000" b="0" dirty="0">
                <a:solidFill>
                  <a:schemeClr val="tx1"/>
                </a:solidFill>
                <a:latin typeface="+mj-lt"/>
                <a:cs typeface="Georgia"/>
              </a:rPr>
              <a:t>Input and Output Variables</a:t>
            </a:r>
            <a:endParaRPr sz="40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9" name="Rectangle 8">
            <a:extLst>
              <a:ext uri="{FF2B5EF4-FFF2-40B4-BE49-F238E27FC236}">
                <a16:creationId xmlns:a16="http://schemas.microsoft.com/office/drawing/2014/main" id="{612859A2-FA38-C0C3-75C3-43827DBE21E3}"/>
              </a:ext>
            </a:extLst>
          </p:cNvPr>
          <p:cNvSpPr/>
          <p:nvPr/>
        </p:nvSpPr>
        <p:spPr>
          <a:xfrm>
            <a:off x="838200" y="1600200"/>
            <a:ext cx="11049000" cy="3046988"/>
          </a:xfrm>
          <a:prstGeom prst="rect">
            <a:avLst/>
          </a:prstGeom>
        </p:spPr>
        <p:txBody>
          <a:bodyPr wrap="square">
            <a:spAutoFit/>
          </a:bodyPr>
          <a:lstStyle/>
          <a:p>
            <a:pPr marL="342900" indent="-342900">
              <a:buFont typeface="Arial" panose="020B0604020202020204" pitchFamily="34" charset="0"/>
              <a:buChar char="•"/>
            </a:pPr>
            <a:r>
              <a:rPr lang="en-US" sz="2400" b="1" dirty="0"/>
              <a:t>Outcome Variables (Dependent): </a:t>
            </a:r>
            <a:r>
              <a:rPr lang="en-US" sz="2400" dirty="0"/>
              <a:t>The ones that we are interested to predict. </a:t>
            </a:r>
          </a:p>
          <a:p>
            <a:pPr marL="800100" lvl="1" indent="-342900">
              <a:buFont typeface="Arial" panose="020B0604020202020204" pitchFamily="34" charset="0"/>
              <a:buChar char="•"/>
            </a:pPr>
            <a:r>
              <a:rPr lang="en-US" sz="2400" dirty="0"/>
              <a:t>Income </a:t>
            </a:r>
          </a:p>
          <a:p>
            <a:pPr marL="800100" lvl="1" indent="-342900">
              <a:buFont typeface="Arial" panose="020B0604020202020204" pitchFamily="34" charset="0"/>
              <a:buChar char="•"/>
            </a:pPr>
            <a:r>
              <a:rPr lang="en-US" sz="2400" dirty="0"/>
              <a:t>Sales </a:t>
            </a:r>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Input Variables(Independent): </a:t>
            </a:r>
            <a:r>
              <a:rPr lang="en-US" sz="2400" dirty="0"/>
              <a:t>The ones that we use to predict the outcome of interest.</a:t>
            </a:r>
          </a:p>
          <a:p>
            <a:pPr marL="800100" lvl="1" indent="-342900">
              <a:buFont typeface="Arial" panose="020B0604020202020204" pitchFamily="34" charset="0"/>
              <a:buChar char="•"/>
            </a:pPr>
            <a:r>
              <a:rPr lang="en-US" sz="2400" dirty="0"/>
              <a:t>TV, Radio, Newspaper </a:t>
            </a:r>
          </a:p>
          <a:p>
            <a:pPr marL="800100" lvl="1" indent="-342900">
              <a:buFont typeface="Arial" panose="020B0604020202020204" pitchFamily="34" charset="0"/>
              <a:buChar char="•"/>
            </a:pPr>
            <a:r>
              <a:rPr lang="en-US" sz="2400" dirty="0"/>
              <a:t>Years of Education</a:t>
            </a:r>
          </a:p>
        </p:txBody>
      </p:sp>
    </p:spTree>
    <p:extLst>
      <p:ext uri="{BB962C8B-B14F-4D97-AF65-F5344CB8AC3E}">
        <p14:creationId xmlns:p14="http://schemas.microsoft.com/office/powerpoint/2010/main" val="1618616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11577211" cy="628377"/>
          </a:xfrm>
          <a:prstGeom prst="rect">
            <a:avLst/>
          </a:prstGeom>
        </p:spPr>
        <p:txBody>
          <a:bodyPr vert="horz" wrap="square" lIns="0" tIns="12700" rIns="0" bIns="0" rtlCol="0">
            <a:spAutoFit/>
          </a:bodyPr>
          <a:lstStyle/>
          <a:p>
            <a:pPr marL="12700">
              <a:lnSpc>
                <a:spcPct val="100000"/>
              </a:lnSpc>
              <a:spcBef>
                <a:spcPts val="100"/>
              </a:spcBef>
            </a:pPr>
            <a:r>
              <a:rPr lang="en-US" sz="4000" b="0" dirty="0">
                <a:solidFill>
                  <a:schemeClr val="tx1"/>
                </a:solidFill>
                <a:latin typeface="+mj-lt"/>
                <a:cs typeface="Georgia"/>
              </a:rPr>
              <a:t>Example 1 - Input and Output Variables</a:t>
            </a:r>
            <a:endParaRPr sz="40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pic>
        <p:nvPicPr>
          <p:cNvPr id="10" name="Picture 9" descr="A picture containing diagram, line, screenshot, plot&#10;&#10;Description automatically generated">
            <a:extLst>
              <a:ext uri="{FF2B5EF4-FFF2-40B4-BE49-F238E27FC236}">
                <a16:creationId xmlns:a16="http://schemas.microsoft.com/office/drawing/2014/main" id="{896A986B-FAE0-2E6B-3AB1-BD3FA3004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117" y="1524000"/>
            <a:ext cx="7159766" cy="3406147"/>
          </a:xfrm>
          <a:prstGeom prst="rect">
            <a:avLst/>
          </a:prstGeom>
        </p:spPr>
      </p:pic>
      <p:sp>
        <p:nvSpPr>
          <p:cNvPr id="11" name="TextBox 10">
            <a:extLst>
              <a:ext uri="{FF2B5EF4-FFF2-40B4-BE49-F238E27FC236}">
                <a16:creationId xmlns:a16="http://schemas.microsoft.com/office/drawing/2014/main" id="{5014D04D-B5A4-AC76-12EC-CB43FEF19255}"/>
              </a:ext>
            </a:extLst>
          </p:cNvPr>
          <p:cNvSpPr txBox="1"/>
          <p:nvPr/>
        </p:nvSpPr>
        <p:spPr>
          <a:xfrm>
            <a:off x="55409" y="5029200"/>
            <a:ext cx="12060391" cy="1200329"/>
          </a:xfrm>
          <a:prstGeom prst="rect">
            <a:avLst/>
          </a:prstGeom>
          <a:noFill/>
        </p:spPr>
        <p:txBody>
          <a:bodyPr wrap="square" rtlCol="0">
            <a:spAutoFit/>
          </a:bodyPr>
          <a:lstStyle/>
          <a:p>
            <a:pPr algn="just"/>
            <a:r>
              <a:rPr lang="en-US" b="1" dirty="0"/>
              <a:t>Figure: </a:t>
            </a:r>
            <a:r>
              <a:rPr lang="en-US" dirty="0"/>
              <a:t>The </a:t>
            </a:r>
            <a:r>
              <a:rPr lang="en-US" dirty="0">
                <a:solidFill>
                  <a:srgbClr val="FF0000"/>
                </a:solidFill>
              </a:rPr>
              <a:t>Advertising</a:t>
            </a:r>
            <a:r>
              <a:rPr lang="en-US" dirty="0"/>
              <a:t> data set. The plot displays sales, in thousands of units, as a function of </a:t>
            </a:r>
            <a:r>
              <a:rPr lang="en-US" dirty="0">
                <a:solidFill>
                  <a:srgbClr val="FF0000"/>
                </a:solidFill>
              </a:rPr>
              <a:t>TV, radio, and newspaper </a:t>
            </a:r>
            <a:r>
              <a:rPr lang="en-US" dirty="0"/>
              <a:t>budgets, in thousands of dollars, for 200 different markets. In each plot we show the simple least squares fit of sales to that variable, as described in Chapter 3. In other words, each blue line represents a simple model that can be used to predict </a:t>
            </a:r>
            <a:r>
              <a:rPr lang="en-US" dirty="0">
                <a:solidFill>
                  <a:srgbClr val="FF0000"/>
                </a:solidFill>
              </a:rPr>
              <a:t>sales</a:t>
            </a:r>
            <a:r>
              <a:rPr lang="en-US" dirty="0"/>
              <a:t> using </a:t>
            </a:r>
            <a:r>
              <a:rPr lang="en-US" dirty="0">
                <a:solidFill>
                  <a:srgbClr val="FF0000"/>
                </a:solidFill>
              </a:rPr>
              <a:t>TV, radio, and newspaper</a:t>
            </a:r>
            <a:r>
              <a:rPr lang="en-US" dirty="0"/>
              <a:t>, respectively.</a:t>
            </a:r>
          </a:p>
        </p:txBody>
      </p:sp>
    </p:spTree>
    <p:extLst>
      <p:ext uri="{BB962C8B-B14F-4D97-AF65-F5344CB8AC3E}">
        <p14:creationId xmlns:p14="http://schemas.microsoft.com/office/powerpoint/2010/main" val="122619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11577211" cy="628377"/>
          </a:xfrm>
          <a:prstGeom prst="rect">
            <a:avLst/>
          </a:prstGeom>
        </p:spPr>
        <p:txBody>
          <a:bodyPr vert="horz" wrap="square" lIns="0" tIns="12700" rIns="0" bIns="0" rtlCol="0">
            <a:spAutoFit/>
          </a:bodyPr>
          <a:lstStyle/>
          <a:p>
            <a:pPr marL="12700">
              <a:lnSpc>
                <a:spcPct val="100000"/>
              </a:lnSpc>
              <a:spcBef>
                <a:spcPts val="100"/>
              </a:spcBef>
            </a:pPr>
            <a:r>
              <a:rPr lang="en-US" sz="4000" b="0" dirty="0">
                <a:solidFill>
                  <a:schemeClr val="tx1"/>
                </a:solidFill>
                <a:latin typeface="+mj-lt"/>
                <a:cs typeface="Georgia"/>
              </a:rPr>
              <a:t>Example 2 - Input and Output Variables</a:t>
            </a:r>
            <a:endParaRPr sz="40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pic>
        <p:nvPicPr>
          <p:cNvPr id="8" name="Picture 7" descr="A picture containing text, diagram, plot, line&#10;&#10;Description automatically generated">
            <a:extLst>
              <a:ext uri="{FF2B5EF4-FFF2-40B4-BE49-F238E27FC236}">
                <a16:creationId xmlns:a16="http://schemas.microsoft.com/office/drawing/2014/main" id="{857E7041-C942-EA69-E798-78534C64F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3026" y="1295400"/>
            <a:ext cx="5662774" cy="4267200"/>
          </a:xfrm>
          <a:prstGeom prst="rect">
            <a:avLst/>
          </a:prstGeom>
        </p:spPr>
      </p:pic>
      <p:sp>
        <p:nvSpPr>
          <p:cNvPr id="9" name="Rectangle 8">
            <a:extLst>
              <a:ext uri="{FF2B5EF4-FFF2-40B4-BE49-F238E27FC236}">
                <a16:creationId xmlns:a16="http://schemas.microsoft.com/office/drawing/2014/main" id="{02F8CC5B-09A6-0893-6447-E9862EC6BFF3}"/>
              </a:ext>
            </a:extLst>
          </p:cNvPr>
          <p:cNvSpPr/>
          <p:nvPr/>
        </p:nvSpPr>
        <p:spPr>
          <a:xfrm>
            <a:off x="685800" y="1600200"/>
            <a:ext cx="5410200" cy="1569660"/>
          </a:xfrm>
          <a:prstGeom prst="rect">
            <a:avLst/>
          </a:prstGeom>
        </p:spPr>
        <p:txBody>
          <a:bodyPr wrap="square">
            <a:spAutoFit/>
          </a:bodyPr>
          <a:lstStyle/>
          <a:p>
            <a:pPr marL="342900" indent="-342900">
              <a:buFont typeface="Arial" panose="020B0604020202020204" pitchFamily="34" charset="0"/>
              <a:buChar char="•"/>
            </a:pPr>
            <a:r>
              <a:rPr lang="en-US" sz="2400" dirty="0"/>
              <a:t>The red dots are the observed values of income (in tens of thousand dollars)</a:t>
            </a:r>
          </a:p>
          <a:p>
            <a:pPr marL="342900" indent="-342900">
              <a:buFont typeface="Arial" panose="020B0604020202020204" pitchFamily="34" charset="0"/>
              <a:buChar char="•"/>
            </a:pPr>
            <a:r>
              <a:rPr lang="en-US" sz="2400" dirty="0"/>
              <a:t>The years of education for 30 simulated individuals</a:t>
            </a:r>
          </a:p>
        </p:txBody>
      </p:sp>
      <p:graphicFrame>
        <p:nvGraphicFramePr>
          <p:cNvPr id="10" name="Table 10">
            <a:extLst>
              <a:ext uri="{FF2B5EF4-FFF2-40B4-BE49-F238E27FC236}">
                <a16:creationId xmlns:a16="http://schemas.microsoft.com/office/drawing/2014/main" id="{8A01ABF8-472A-0E03-FCCA-982ED3BBFB1D}"/>
              </a:ext>
            </a:extLst>
          </p:cNvPr>
          <p:cNvGraphicFramePr>
            <a:graphicFrameLocks noGrp="1"/>
          </p:cNvGraphicFramePr>
          <p:nvPr/>
        </p:nvGraphicFramePr>
        <p:xfrm>
          <a:off x="457200" y="3810000"/>
          <a:ext cx="6096000" cy="151384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2321888589"/>
                    </a:ext>
                  </a:extLst>
                </a:gridCol>
                <a:gridCol w="2032000">
                  <a:extLst>
                    <a:ext uri="{9D8B030D-6E8A-4147-A177-3AD203B41FA5}">
                      <a16:colId xmlns:a16="http://schemas.microsoft.com/office/drawing/2014/main" val="3323903219"/>
                    </a:ext>
                  </a:extLst>
                </a:gridCol>
                <a:gridCol w="2032000">
                  <a:extLst>
                    <a:ext uri="{9D8B030D-6E8A-4147-A177-3AD203B41FA5}">
                      <a16:colId xmlns:a16="http://schemas.microsoft.com/office/drawing/2014/main" val="1312752740"/>
                    </a:ext>
                  </a:extLst>
                </a:gridCol>
              </a:tblGrid>
              <a:tr h="370840">
                <a:tc>
                  <a:txBody>
                    <a:bodyPr/>
                    <a:lstStyle/>
                    <a:p>
                      <a:r>
                        <a:rPr lang="en-US" dirty="0"/>
                        <a:t>Individual</a:t>
                      </a:r>
                    </a:p>
                  </a:txBody>
                  <a:tcPr/>
                </a:tc>
                <a:tc>
                  <a:txBody>
                    <a:bodyPr/>
                    <a:lstStyle/>
                    <a:p>
                      <a:r>
                        <a:rPr lang="en-US" dirty="0"/>
                        <a:t>Years of Education</a:t>
                      </a:r>
                    </a:p>
                  </a:txBody>
                  <a:tcPr/>
                </a:tc>
                <a:tc>
                  <a:txBody>
                    <a:bodyPr/>
                    <a:lstStyle/>
                    <a:p>
                      <a:r>
                        <a:rPr lang="en-US" dirty="0"/>
                        <a:t>Income</a:t>
                      </a:r>
                    </a:p>
                  </a:txBody>
                  <a:tcPr/>
                </a:tc>
                <a:extLst>
                  <a:ext uri="{0D108BD9-81ED-4DB2-BD59-A6C34878D82A}">
                    <a16:rowId xmlns:a16="http://schemas.microsoft.com/office/drawing/2014/main" val="290324005"/>
                  </a:ext>
                </a:extLst>
              </a:tr>
              <a:tr h="370840">
                <a:tc>
                  <a:txBody>
                    <a:bodyPr/>
                    <a:lstStyle/>
                    <a:p>
                      <a:r>
                        <a:rPr lang="en-US" dirty="0"/>
                        <a:t>1</a:t>
                      </a:r>
                    </a:p>
                  </a:txBody>
                  <a:tcPr/>
                </a:tc>
                <a:tc>
                  <a:txBody>
                    <a:bodyPr/>
                    <a:lstStyle/>
                    <a:p>
                      <a:r>
                        <a:rPr lang="en-US" dirty="0"/>
                        <a:t>10</a:t>
                      </a:r>
                    </a:p>
                  </a:txBody>
                  <a:tcPr/>
                </a:tc>
                <a:tc>
                  <a:txBody>
                    <a:bodyPr/>
                    <a:lstStyle/>
                    <a:p>
                      <a:r>
                        <a:rPr lang="en-US" dirty="0"/>
                        <a:t>15</a:t>
                      </a:r>
                    </a:p>
                  </a:txBody>
                  <a:tcPr/>
                </a:tc>
                <a:extLst>
                  <a:ext uri="{0D108BD9-81ED-4DB2-BD59-A6C34878D82A}">
                    <a16:rowId xmlns:a16="http://schemas.microsoft.com/office/drawing/2014/main" val="2869930417"/>
                  </a:ext>
                </a:extLst>
              </a:tr>
              <a:tr h="401320">
                <a:tc>
                  <a:txBody>
                    <a:bodyPr/>
                    <a:lstStyle/>
                    <a:p>
                      <a:r>
                        <a:rPr lang="en-US" dirty="0"/>
                        <a:t>2</a:t>
                      </a:r>
                    </a:p>
                  </a:txBody>
                  <a:tcPr/>
                </a:tc>
                <a:tc>
                  <a:txBody>
                    <a:bodyPr/>
                    <a:lstStyle/>
                    <a:p>
                      <a:r>
                        <a:rPr lang="en-US" dirty="0"/>
                        <a:t>16</a:t>
                      </a:r>
                    </a:p>
                  </a:txBody>
                  <a:tcPr/>
                </a:tc>
                <a:tc>
                  <a:txBody>
                    <a:bodyPr/>
                    <a:lstStyle/>
                    <a:p>
                      <a:r>
                        <a:rPr lang="en-US" dirty="0"/>
                        <a:t>55</a:t>
                      </a:r>
                    </a:p>
                  </a:txBody>
                  <a:tcPr/>
                </a:tc>
                <a:extLst>
                  <a:ext uri="{0D108BD9-81ED-4DB2-BD59-A6C34878D82A}">
                    <a16:rowId xmlns:a16="http://schemas.microsoft.com/office/drawing/2014/main" val="3042642526"/>
                  </a:ext>
                </a:extLst>
              </a:tr>
              <a:tr h="370840">
                <a:tc>
                  <a:txBody>
                    <a:bodyPr/>
                    <a:lstStyle/>
                    <a:p>
                      <a:r>
                        <a:rPr lang="en-US" dirty="0"/>
                        <a:t>3</a:t>
                      </a:r>
                    </a:p>
                  </a:txBody>
                  <a:tcPr/>
                </a:tc>
                <a:tc>
                  <a:txBody>
                    <a:bodyPr/>
                    <a:lstStyle/>
                    <a:p>
                      <a:r>
                        <a:rPr lang="en-US" dirty="0"/>
                        <a:t>20</a:t>
                      </a:r>
                    </a:p>
                  </a:txBody>
                  <a:tcPr/>
                </a:tc>
                <a:tc>
                  <a:txBody>
                    <a:bodyPr/>
                    <a:lstStyle/>
                    <a:p>
                      <a:r>
                        <a:rPr lang="en-US" dirty="0"/>
                        <a:t>70</a:t>
                      </a:r>
                    </a:p>
                  </a:txBody>
                  <a:tcPr/>
                </a:tc>
                <a:extLst>
                  <a:ext uri="{0D108BD9-81ED-4DB2-BD59-A6C34878D82A}">
                    <a16:rowId xmlns:a16="http://schemas.microsoft.com/office/drawing/2014/main" val="2150613719"/>
                  </a:ext>
                </a:extLst>
              </a:tr>
            </a:tbl>
          </a:graphicData>
        </a:graphic>
      </p:graphicFrame>
      <p:sp>
        <p:nvSpPr>
          <p:cNvPr id="11" name="TextBox 10">
            <a:extLst>
              <a:ext uri="{FF2B5EF4-FFF2-40B4-BE49-F238E27FC236}">
                <a16:creationId xmlns:a16="http://schemas.microsoft.com/office/drawing/2014/main" id="{D7CD07B1-6279-7C55-C05C-E1437E2DA67D}"/>
              </a:ext>
            </a:extLst>
          </p:cNvPr>
          <p:cNvSpPr txBox="1"/>
          <p:nvPr/>
        </p:nvSpPr>
        <p:spPr>
          <a:xfrm>
            <a:off x="6946852" y="5486400"/>
            <a:ext cx="5211620" cy="338554"/>
          </a:xfrm>
          <a:prstGeom prst="rect">
            <a:avLst/>
          </a:prstGeom>
          <a:noFill/>
        </p:spPr>
        <p:txBody>
          <a:bodyPr wrap="none" rtlCol="0">
            <a:spAutoFit/>
          </a:bodyPr>
          <a:lstStyle/>
          <a:p>
            <a:r>
              <a:rPr lang="en-US" sz="1600" b="1" dirty="0"/>
              <a:t>Figure: </a:t>
            </a:r>
            <a:r>
              <a:rPr lang="en-US" sz="1600" dirty="0"/>
              <a:t>Relationship between </a:t>
            </a:r>
            <a:r>
              <a:rPr lang="en-US" sz="1600" dirty="0">
                <a:solidFill>
                  <a:srgbClr val="FF0000"/>
                </a:solidFill>
              </a:rPr>
              <a:t>years of education </a:t>
            </a:r>
            <a:r>
              <a:rPr lang="en-US" sz="1600" dirty="0"/>
              <a:t>and </a:t>
            </a:r>
            <a:r>
              <a:rPr lang="en-US" sz="1600" dirty="0">
                <a:solidFill>
                  <a:srgbClr val="FF0000"/>
                </a:solidFill>
              </a:rPr>
              <a:t>income</a:t>
            </a:r>
          </a:p>
        </p:txBody>
      </p:sp>
      <p:sp>
        <p:nvSpPr>
          <p:cNvPr id="12" name="TextBox 11">
            <a:extLst>
              <a:ext uri="{FF2B5EF4-FFF2-40B4-BE49-F238E27FC236}">
                <a16:creationId xmlns:a16="http://schemas.microsoft.com/office/drawing/2014/main" id="{0B5AA1F6-7973-1F69-6A37-9FB1A2597EF0}"/>
              </a:ext>
            </a:extLst>
          </p:cNvPr>
          <p:cNvSpPr txBox="1"/>
          <p:nvPr/>
        </p:nvSpPr>
        <p:spPr>
          <a:xfrm>
            <a:off x="1828800" y="5334000"/>
            <a:ext cx="3254417" cy="369332"/>
          </a:xfrm>
          <a:prstGeom prst="rect">
            <a:avLst/>
          </a:prstGeom>
          <a:noFill/>
        </p:spPr>
        <p:txBody>
          <a:bodyPr wrap="none" rtlCol="0">
            <a:spAutoFit/>
          </a:bodyPr>
          <a:lstStyle/>
          <a:p>
            <a:r>
              <a:rPr lang="en-US" dirty="0"/>
              <a:t>Simulated data for 30 individuals</a:t>
            </a:r>
            <a:endParaRPr lang="en-US" dirty="0">
              <a:solidFill>
                <a:srgbClr val="FF0000"/>
              </a:solidFill>
            </a:endParaRPr>
          </a:p>
        </p:txBody>
      </p:sp>
    </p:spTree>
    <p:extLst>
      <p:ext uri="{BB962C8B-B14F-4D97-AF65-F5344CB8AC3E}">
        <p14:creationId xmlns:p14="http://schemas.microsoft.com/office/powerpoint/2010/main" val="101148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11577211" cy="628377"/>
          </a:xfrm>
          <a:prstGeom prst="rect">
            <a:avLst/>
          </a:prstGeom>
        </p:spPr>
        <p:txBody>
          <a:bodyPr vert="horz" wrap="square" lIns="0" tIns="12700" rIns="0" bIns="0" rtlCol="0">
            <a:spAutoFit/>
          </a:bodyPr>
          <a:lstStyle/>
          <a:p>
            <a:pPr marL="12700">
              <a:lnSpc>
                <a:spcPct val="100000"/>
              </a:lnSpc>
              <a:spcBef>
                <a:spcPts val="100"/>
              </a:spcBef>
            </a:pPr>
            <a:r>
              <a:rPr lang="en-US" sz="4000" b="0" dirty="0">
                <a:solidFill>
                  <a:schemeClr val="tx1"/>
                </a:solidFill>
                <a:latin typeface="+mj-lt"/>
                <a:cs typeface="Georgia"/>
              </a:rPr>
              <a:t>Input and Output Variables Notations</a:t>
            </a:r>
            <a:endParaRPr sz="40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9" name="Rectangle 8">
            <a:extLst>
              <a:ext uri="{FF2B5EF4-FFF2-40B4-BE49-F238E27FC236}">
                <a16:creationId xmlns:a16="http://schemas.microsoft.com/office/drawing/2014/main" id="{612859A2-FA38-C0C3-75C3-43827DBE21E3}"/>
              </a:ext>
            </a:extLst>
          </p:cNvPr>
          <p:cNvSpPr/>
          <p:nvPr/>
        </p:nvSpPr>
        <p:spPr>
          <a:xfrm>
            <a:off x="838200" y="1600200"/>
            <a:ext cx="11049000" cy="830997"/>
          </a:xfrm>
          <a:prstGeom prst="rect">
            <a:avLst/>
          </a:prstGeom>
        </p:spPr>
        <p:txBody>
          <a:bodyPr wrap="square">
            <a:spAutoFit/>
          </a:bodyPr>
          <a:lstStyle/>
          <a:p>
            <a:pPr marL="342900" indent="-342900">
              <a:buFont typeface="Arial" panose="020B0604020202020204" pitchFamily="34" charset="0"/>
              <a:buChar char="•"/>
            </a:pPr>
            <a:r>
              <a:rPr lang="en-US" sz="2400" dirty="0"/>
              <a:t>In general, we denote the outcome variable as Y </a:t>
            </a:r>
          </a:p>
          <a:p>
            <a:pPr marL="342900" indent="-342900">
              <a:buFont typeface="Arial" panose="020B0604020202020204" pitchFamily="34" charset="0"/>
              <a:buChar char="•"/>
            </a:pPr>
            <a:r>
              <a:rPr lang="en-US" sz="2400" dirty="0"/>
              <a:t>And the predictor variables as X1, X2, … and so on. </a:t>
            </a:r>
          </a:p>
        </p:txBody>
      </p:sp>
    </p:spTree>
    <p:extLst>
      <p:ext uri="{BB962C8B-B14F-4D97-AF65-F5344CB8AC3E}">
        <p14:creationId xmlns:p14="http://schemas.microsoft.com/office/powerpoint/2010/main" val="4172256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457200"/>
            <a:ext cx="11577211" cy="443711"/>
          </a:xfrm>
          <a:prstGeom prst="rect">
            <a:avLst/>
          </a:prstGeom>
        </p:spPr>
        <p:txBody>
          <a:bodyPr vert="horz" wrap="square" lIns="0" tIns="12700" rIns="0" bIns="0" rtlCol="0">
            <a:spAutoFit/>
          </a:bodyPr>
          <a:lstStyle/>
          <a:p>
            <a:pPr marL="12700">
              <a:lnSpc>
                <a:spcPct val="100000"/>
              </a:lnSpc>
              <a:spcBef>
                <a:spcPts val="100"/>
              </a:spcBef>
            </a:pPr>
            <a:r>
              <a:rPr lang="en-US" sz="2800" b="0" dirty="0">
                <a:solidFill>
                  <a:schemeClr val="tx1"/>
                </a:solidFill>
                <a:latin typeface="+mj-lt"/>
                <a:cs typeface="Georgia"/>
              </a:rPr>
              <a:t>Mathematical Formulation of Relationship between Input and Output Variables</a:t>
            </a:r>
            <a:endParaRPr sz="28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9" name="Rectangle 8">
            <a:extLst>
              <a:ext uri="{FF2B5EF4-FFF2-40B4-BE49-F238E27FC236}">
                <a16:creationId xmlns:a16="http://schemas.microsoft.com/office/drawing/2014/main" id="{612859A2-FA38-C0C3-75C3-43827DBE21E3}"/>
              </a:ext>
            </a:extLst>
          </p:cNvPr>
          <p:cNvSpPr/>
          <p:nvPr/>
        </p:nvSpPr>
        <p:spPr>
          <a:xfrm>
            <a:off x="838200" y="1600200"/>
            <a:ext cx="11049000" cy="1938992"/>
          </a:xfrm>
          <a:prstGeom prst="rect">
            <a:avLst/>
          </a:prstGeom>
        </p:spPr>
        <p:txBody>
          <a:bodyPr wrap="square">
            <a:spAutoFit/>
          </a:bodyPr>
          <a:lstStyle/>
          <a:p>
            <a:pPr marL="342900" indent="-342900">
              <a:buFont typeface="Arial" panose="020B0604020202020204" pitchFamily="34" charset="0"/>
              <a:buChar char="•"/>
            </a:pPr>
            <a:r>
              <a:rPr lang="en-US" sz="2400" dirty="0"/>
              <a:t>The observed outcome/response variable Y and different predictors X1, X2,… </a:t>
            </a:r>
            <a:r>
              <a:rPr lang="en-US" sz="2400" dirty="0" err="1"/>
              <a:t>Xp</a:t>
            </a:r>
            <a:endParaRPr lang="en-US" sz="2400" dirty="0"/>
          </a:p>
          <a:p>
            <a:pPr marL="342900" indent="-342900">
              <a:buFont typeface="Arial" panose="020B0604020202020204" pitchFamily="34" charset="0"/>
              <a:buChar char="•"/>
            </a:pPr>
            <a:r>
              <a:rPr lang="en-US" sz="2400" dirty="0"/>
              <a:t>The functional relationship between them is expressed as </a:t>
            </a:r>
          </a:p>
          <a:p>
            <a:pPr marL="342900" indent="-342900">
              <a:buFont typeface="Arial" panose="020B0604020202020204" pitchFamily="34" charset="0"/>
              <a:buChar char="•"/>
            </a:pPr>
            <a:r>
              <a:rPr lang="en-US" sz="2400" dirty="0"/>
              <a:t>Y = f(x) + e </a:t>
            </a:r>
          </a:p>
          <a:p>
            <a:pPr marL="342900" indent="-342900">
              <a:buFont typeface="Arial" panose="020B0604020202020204" pitchFamily="34" charset="0"/>
              <a:buChar char="•"/>
            </a:pPr>
            <a:r>
              <a:rPr lang="en-US" sz="2400" dirty="0"/>
              <a:t>Here, f is an unknown function of the input variables, and the e is the random error term.</a:t>
            </a:r>
          </a:p>
        </p:txBody>
      </p:sp>
    </p:spTree>
    <p:extLst>
      <p:ext uri="{BB962C8B-B14F-4D97-AF65-F5344CB8AC3E}">
        <p14:creationId xmlns:p14="http://schemas.microsoft.com/office/powerpoint/2010/main" val="942327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Types of Machine Learning</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3" name="Rectangle 2">
            <a:extLst>
              <a:ext uri="{FF2B5EF4-FFF2-40B4-BE49-F238E27FC236}">
                <a16:creationId xmlns:a16="http://schemas.microsoft.com/office/drawing/2014/main" id="{C1DA546C-9FA9-0314-028D-FAE8B78001E6}"/>
              </a:ext>
            </a:extLst>
          </p:cNvPr>
          <p:cNvSpPr/>
          <p:nvPr/>
        </p:nvSpPr>
        <p:spPr>
          <a:xfrm>
            <a:off x="838200" y="1371600"/>
            <a:ext cx="11049000" cy="1938992"/>
          </a:xfrm>
          <a:prstGeom prst="rect">
            <a:avLst/>
          </a:prstGeom>
        </p:spPr>
        <p:txBody>
          <a:bodyPr wrap="square">
            <a:spAutoFit/>
          </a:bodyPr>
          <a:lstStyle/>
          <a:p>
            <a:pPr algn="l"/>
            <a:r>
              <a:rPr lang="en-US" sz="2000" dirty="0"/>
              <a:t>There are two main categories of machine learning: </a:t>
            </a:r>
            <a:r>
              <a:rPr lang="en-US" sz="2000" b="1" dirty="0"/>
              <a:t>supervised learning</a:t>
            </a:r>
            <a:r>
              <a:rPr lang="en-US" sz="2000" dirty="0"/>
              <a:t> and </a:t>
            </a:r>
            <a:r>
              <a:rPr lang="en-US" sz="2000" b="1" dirty="0"/>
              <a:t>unsupervised learning</a:t>
            </a:r>
            <a:r>
              <a:rPr lang="en-US" sz="2000" dirty="0"/>
              <a:t>.</a:t>
            </a:r>
          </a:p>
          <a:p>
            <a:pPr algn="l"/>
            <a:endParaRPr lang="en-US" sz="2000" dirty="0"/>
          </a:p>
          <a:p>
            <a:pPr algn="l"/>
            <a:r>
              <a:rPr lang="en-US" sz="2000" b="1" dirty="0"/>
              <a:t>Supervised learning</a:t>
            </a:r>
            <a:r>
              <a:rPr lang="en-US" sz="2000" dirty="0"/>
              <a:t> (aka “predictive modeling”):</a:t>
            </a:r>
          </a:p>
          <a:p>
            <a:pPr marL="341313" indent="-341313" algn="l">
              <a:buFont typeface="Arial"/>
              <a:buChar char="•"/>
            </a:pPr>
            <a:r>
              <a:rPr lang="en-US" sz="2000" dirty="0"/>
              <a:t>Predict an outcome based on input data</a:t>
            </a:r>
          </a:p>
          <a:p>
            <a:pPr marL="341313" indent="-341313" algn="l">
              <a:buFont typeface="Arial"/>
              <a:buChar char="•"/>
            </a:pPr>
            <a:r>
              <a:rPr lang="en-US" sz="2000" dirty="0"/>
              <a:t>Example: predict whether an email is spam or ham</a:t>
            </a:r>
          </a:p>
          <a:p>
            <a:pPr marL="341313" indent="-341313" algn="l">
              <a:buFont typeface="Arial"/>
              <a:buChar char="•"/>
            </a:pPr>
            <a:r>
              <a:rPr lang="en-US" sz="2000" dirty="0"/>
              <a:t>Goal is “generalization”</a:t>
            </a:r>
          </a:p>
        </p:txBody>
      </p:sp>
    </p:spTree>
    <p:extLst>
      <p:ext uri="{BB962C8B-B14F-4D97-AF65-F5344CB8AC3E}">
        <p14:creationId xmlns:p14="http://schemas.microsoft.com/office/powerpoint/2010/main" val="14312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28600"/>
            <a:ext cx="10358011" cy="689932"/>
          </a:xfrm>
          <a:prstGeom prst="rect">
            <a:avLst/>
          </a:prstGeom>
        </p:spPr>
        <p:txBody>
          <a:bodyPr vert="horz" wrap="square" lIns="0" tIns="12700" rIns="0" bIns="0" rtlCol="0">
            <a:spAutoFit/>
          </a:bodyPr>
          <a:lstStyle/>
          <a:p>
            <a:pPr marL="12700">
              <a:lnSpc>
                <a:spcPct val="100000"/>
              </a:lnSpc>
              <a:spcBef>
                <a:spcPts val="100"/>
              </a:spcBef>
            </a:pPr>
            <a:r>
              <a:rPr lang="en-US" sz="4400" b="0" spc="5" dirty="0">
                <a:solidFill>
                  <a:schemeClr val="tx1"/>
                </a:solidFill>
                <a:latin typeface="+mj-lt"/>
                <a:cs typeface="Georgia"/>
              </a:rPr>
              <a:t>Types of Machine Learning</a:t>
            </a:r>
            <a:endParaRPr sz="4400" b="0" dirty="0">
              <a:solidFill>
                <a:schemeClr val="tx1"/>
              </a:solidFill>
              <a:latin typeface="+mj-lt"/>
              <a:cs typeface="Georgia"/>
            </a:endParaRPr>
          </a:p>
        </p:txBody>
      </p:sp>
      <p:sp>
        <p:nvSpPr>
          <p:cNvPr id="3" name="object 3"/>
          <p:cNvSpPr/>
          <p:nvPr/>
        </p:nvSpPr>
        <p:spPr>
          <a:xfrm>
            <a:off x="617136" y="2764670"/>
            <a:ext cx="4274185" cy="1710055"/>
          </a:xfrm>
          <a:custGeom>
            <a:avLst/>
            <a:gdLst/>
            <a:ahLst/>
            <a:cxnLst/>
            <a:rect l="l" t="t" r="r" b="b"/>
            <a:pathLst>
              <a:path w="4274185" h="1710054">
                <a:moveTo>
                  <a:pt x="3419319" y="0"/>
                </a:moveTo>
                <a:lnTo>
                  <a:pt x="0" y="0"/>
                </a:lnTo>
                <a:lnTo>
                  <a:pt x="0" y="1709657"/>
                </a:lnTo>
                <a:lnTo>
                  <a:pt x="3419319" y="1709657"/>
                </a:lnTo>
                <a:lnTo>
                  <a:pt x="4274142" y="854830"/>
                </a:lnTo>
                <a:lnTo>
                  <a:pt x="3419319" y="0"/>
                </a:lnTo>
                <a:close/>
              </a:path>
            </a:pathLst>
          </a:custGeom>
          <a:solidFill>
            <a:srgbClr val="7A210D"/>
          </a:solidFill>
        </p:spPr>
        <p:txBody>
          <a:bodyPr wrap="square" lIns="0" tIns="0" rIns="0" bIns="0" rtlCol="0"/>
          <a:lstStyle/>
          <a:p>
            <a:endParaRPr/>
          </a:p>
        </p:txBody>
      </p:sp>
      <p:sp>
        <p:nvSpPr>
          <p:cNvPr id="4" name="object 4"/>
          <p:cNvSpPr txBox="1"/>
          <p:nvPr/>
        </p:nvSpPr>
        <p:spPr>
          <a:xfrm>
            <a:off x="918838" y="3298952"/>
            <a:ext cx="3729362" cy="520655"/>
          </a:xfrm>
          <a:prstGeom prst="rect">
            <a:avLst/>
          </a:prstGeom>
        </p:spPr>
        <p:txBody>
          <a:bodyPr vert="horz" wrap="square" lIns="0" tIns="12700" rIns="0" bIns="0" rtlCol="0">
            <a:spAutoFit/>
          </a:bodyPr>
          <a:lstStyle/>
          <a:p>
            <a:pPr marL="12700">
              <a:lnSpc>
                <a:spcPct val="100000"/>
              </a:lnSpc>
              <a:spcBef>
                <a:spcPts val="100"/>
              </a:spcBef>
            </a:pPr>
            <a:r>
              <a:rPr sz="3300" dirty="0">
                <a:solidFill>
                  <a:srgbClr val="FFFFFF"/>
                </a:solidFill>
                <a:latin typeface="Calibri"/>
                <a:cs typeface="Calibri"/>
              </a:rPr>
              <a:t>Supervised</a:t>
            </a:r>
            <a:r>
              <a:rPr sz="3300" spc="-60" dirty="0">
                <a:solidFill>
                  <a:srgbClr val="FFFFFF"/>
                </a:solidFill>
                <a:latin typeface="Calibri"/>
                <a:cs typeface="Calibri"/>
              </a:rPr>
              <a:t> </a:t>
            </a:r>
            <a:r>
              <a:rPr lang="en-US" sz="3300" spc="-5" dirty="0">
                <a:solidFill>
                  <a:srgbClr val="FFFFFF"/>
                </a:solidFill>
                <a:latin typeface="Calibri"/>
                <a:cs typeface="Calibri"/>
              </a:rPr>
              <a:t>L</a:t>
            </a:r>
            <a:r>
              <a:rPr sz="3300" spc="-5" dirty="0">
                <a:solidFill>
                  <a:srgbClr val="FFFFFF"/>
                </a:solidFill>
                <a:latin typeface="Calibri"/>
                <a:cs typeface="Calibri"/>
              </a:rPr>
              <a:t>earning</a:t>
            </a:r>
            <a:endParaRPr sz="3300" dirty="0">
              <a:latin typeface="Calibri"/>
              <a:cs typeface="Calibri"/>
            </a:endParaRPr>
          </a:p>
        </p:txBody>
      </p:sp>
      <p:grpSp>
        <p:nvGrpSpPr>
          <p:cNvPr id="5" name="object 5"/>
          <p:cNvGrpSpPr/>
          <p:nvPr/>
        </p:nvGrpSpPr>
        <p:grpSpPr>
          <a:xfrm>
            <a:off x="4026927" y="2755145"/>
            <a:ext cx="4293235" cy="1729105"/>
            <a:chOff x="4026927" y="2755145"/>
            <a:chExt cx="4293235" cy="1729105"/>
          </a:xfrm>
        </p:grpSpPr>
        <p:sp>
          <p:nvSpPr>
            <p:cNvPr id="6" name="object 6"/>
            <p:cNvSpPr/>
            <p:nvPr/>
          </p:nvSpPr>
          <p:spPr>
            <a:xfrm>
              <a:off x="4036452" y="2764670"/>
              <a:ext cx="4274185" cy="1710055"/>
            </a:xfrm>
            <a:custGeom>
              <a:avLst/>
              <a:gdLst/>
              <a:ahLst/>
              <a:cxnLst/>
              <a:rect l="l" t="t" r="r" b="b"/>
              <a:pathLst>
                <a:path w="4274184" h="1710054">
                  <a:moveTo>
                    <a:pt x="3419320" y="0"/>
                  </a:moveTo>
                  <a:lnTo>
                    <a:pt x="0" y="0"/>
                  </a:lnTo>
                  <a:lnTo>
                    <a:pt x="854829" y="854830"/>
                  </a:lnTo>
                  <a:lnTo>
                    <a:pt x="0" y="1709657"/>
                  </a:lnTo>
                  <a:lnTo>
                    <a:pt x="3419320" y="1709657"/>
                  </a:lnTo>
                  <a:lnTo>
                    <a:pt x="4274143" y="854830"/>
                  </a:lnTo>
                  <a:lnTo>
                    <a:pt x="3419320" y="0"/>
                  </a:lnTo>
                  <a:close/>
                </a:path>
              </a:pathLst>
            </a:custGeom>
            <a:solidFill>
              <a:srgbClr val="28569E"/>
            </a:solidFill>
          </p:spPr>
          <p:txBody>
            <a:bodyPr wrap="square" lIns="0" tIns="0" rIns="0" bIns="0" rtlCol="0"/>
            <a:lstStyle/>
            <a:p>
              <a:endParaRPr/>
            </a:p>
          </p:txBody>
        </p:sp>
        <p:sp>
          <p:nvSpPr>
            <p:cNvPr id="7" name="object 7"/>
            <p:cNvSpPr/>
            <p:nvPr/>
          </p:nvSpPr>
          <p:spPr>
            <a:xfrm>
              <a:off x="4036452" y="2764670"/>
              <a:ext cx="4274185" cy="1710055"/>
            </a:xfrm>
            <a:custGeom>
              <a:avLst/>
              <a:gdLst/>
              <a:ahLst/>
              <a:cxnLst/>
              <a:rect l="l" t="t" r="r" b="b"/>
              <a:pathLst>
                <a:path w="4274184" h="1710054">
                  <a:moveTo>
                    <a:pt x="0" y="0"/>
                  </a:moveTo>
                  <a:lnTo>
                    <a:pt x="3419319" y="0"/>
                  </a:lnTo>
                  <a:lnTo>
                    <a:pt x="4274143" y="854830"/>
                  </a:lnTo>
                  <a:lnTo>
                    <a:pt x="3419319" y="1709657"/>
                  </a:lnTo>
                  <a:lnTo>
                    <a:pt x="0" y="1709657"/>
                  </a:lnTo>
                  <a:lnTo>
                    <a:pt x="854828" y="854830"/>
                  </a:lnTo>
                  <a:lnTo>
                    <a:pt x="0" y="0"/>
                  </a:lnTo>
                  <a:close/>
                </a:path>
              </a:pathLst>
            </a:custGeom>
            <a:ln w="19050">
              <a:solidFill>
                <a:srgbClr val="FFFFFF"/>
              </a:solidFill>
            </a:ln>
          </p:spPr>
          <p:txBody>
            <a:bodyPr wrap="square" lIns="0" tIns="0" rIns="0" bIns="0" rtlCol="0"/>
            <a:lstStyle/>
            <a:p>
              <a:endParaRPr/>
            </a:p>
          </p:txBody>
        </p:sp>
      </p:grpSp>
      <p:sp>
        <p:nvSpPr>
          <p:cNvPr id="8" name="object 8"/>
          <p:cNvSpPr txBox="1"/>
          <p:nvPr/>
        </p:nvSpPr>
        <p:spPr>
          <a:xfrm>
            <a:off x="5039763" y="3070352"/>
            <a:ext cx="2885037" cy="998219"/>
          </a:xfrm>
          <a:prstGeom prst="rect">
            <a:avLst/>
          </a:prstGeom>
        </p:spPr>
        <p:txBody>
          <a:bodyPr vert="horz" wrap="square" lIns="0" tIns="55879" rIns="0" bIns="0" rtlCol="0">
            <a:spAutoFit/>
          </a:bodyPr>
          <a:lstStyle/>
          <a:p>
            <a:pPr marL="484505" marR="5080" indent="-472440">
              <a:lnSpc>
                <a:spcPts val="3700"/>
              </a:lnSpc>
              <a:spcBef>
                <a:spcPts val="439"/>
              </a:spcBef>
            </a:pPr>
            <a:r>
              <a:rPr sz="3300" dirty="0">
                <a:solidFill>
                  <a:srgbClr val="FFFFFF"/>
                </a:solidFill>
                <a:latin typeface="Calibri"/>
                <a:cs typeface="Calibri"/>
              </a:rPr>
              <a:t>Un</a:t>
            </a:r>
            <a:r>
              <a:rPr sz="3300" spc="-5" dirty="0">
                <a:solidFill>
                  <a:srgbClr val="FFFFFF"/>
                </a:solidFill>
                <a:latin typeface="Calibri"/>
                <a:cs typeface="Calibri"/>
              </a:rPr>
              <a:t>s</a:t>
            </a:r>
            <a:r>
              <a:rPr sz="3300" dirty="0">
                <a:solidFill>
                  <a:srgbClr val="FFFFFF"/>
                </a:solidFill>
                <a:latin typeface="Calibri"/>
                <a:cs typeface="Calibri"/>
              </a:rPr>
              <a:t>upe</a:t>
            </a:r>
            <a:r>
              <a:rPr sz="3300" spc="30" dirty="0">
                <a:solidFill>
                  <a:srgbClr val="FFFFFF"/>
                </a:solidFill>
                <a:latin typeface="Calibri"/>
                <a:cs typeface="Calibri"/>
              </a:rPr>
              <a:t>r</a:t>
            </a:r>
            <a:r>
              <a:rPr sz="3300" dirty="0">
                <a:solidFill>
                  <a:srgbClr val="FFFFFF"/>
                </a:solidFill>
                <a:latin typeface="Calibri"/>
                <a:cs typeface="Calibri"/>
              </a:rPr>
              <a:t>vi</a:t>
            </a:r>
            <a:r>
              <a:rPr sz="3300" spc="-5" dirty="0">
                <a:solidFill>
                  <a:srgbClr val="FFFFFF"/>
                </a:solidFill>
                <a:latin typeface="Calibri"/>
                <a:cs typeface="Calibri"/>
              </a:rPr>
              <a:t>sed  </a:t>
            </a:r>
            <a:r>
              <a:rPr lang="en-US" sz="3300" spc="-5" dirty="0">
                <a:solidFill>
                  <a:srgbClr val="FFFFFF"/>
                </a:solidFill>
                <a:latin typeface="Calibri"/>
                <a:cs typeface="Calibri"/>
              </a:rPr>
              <a:t>L</a:t>
            </a:r>
            <a:r>
              <a:rPr sz="3300" spc="-5" dirty="0">
                <a:solidFill>
                  <a:srgbClr val="FFFFFF"/>
                </a:solidFill>
                <a:latin typeface="Calibri"/>
                <a:cs typeface="Calibri"/>
              </a:rPr>
              <a:t>earning</a:t>
            </a:r>
            <a:endParaRPr sz="3300" dirty="0">
              <a:latin typeface="Calibri"/>
              <a:cs typeface="Calibri"/>
            </a:endParaRPr>
          </a:p>
        </p:txBody>
      </p:sp>
      <p:grpSp>
        <p:nvGrpSpPr>
          <p:cNvPr id="9" name="object 9"/>
          <p:cNvGrpSpPr/>
          <p:nvPr/>
        </p:nvGrpSpPr>
        <p:grpSpPr>
          <a:xfrm>
            <a:off x="7446242" y="2755145"/>
            <a:ext cx="4293235" cy="1729105"/>
            <a:chOff x="7446242" y="2755145"/>
            <a:chExt cx="4293235" cy="1729105"/>
          </a:xfrm>
        </p:grpSpPr>
        <p:sp>
          <p:nvSpPr>
            <p:cNvPr id="10" name="object 10"/>
            <p:cNvSpPr/>
            <p:nvPr/>
          </p:nvSpPr>
          <p:spPr>
            <a:xfrm>
              <a:off x="7455767" y="2764670"/>
              <a:ext cx="4274185" cy="1710055"/>
            </a:xfrm>
            <a:custGeom>
              <a:avLst/>
              <a:gdLst/>
              <a:ahLst/>
              <a:cxnLst/>
              <a:rect l="l" t="t" r="r" b="b"/>
              <a:pathLst>
                <a:path w="4274184" h="1710054">
                  <a:moveTo>
                    <a:pt x="3419320" y="0"/>
                  </a:moveTo>
                  <a:lnTo>
                    <a:pt x="0" y="0"/>
                  </a:lnTo>
                  <a:lnTo>
                    <a:pt x="854829" y="854830"/>
                  </a:lnTo>
                  <a:lnTo>
                    <a:pt x="0" y="1709657"/>
                  </a:lnTo>
                  <a:lnTo>
                    <a:pt x="3419320" y="1709657"/>
                  </a:lnTo>
                  <a:lnTo>
                    <a:pt x="4274143" y="854830"/>
                  </a:lnTo>
                  <a:lnTo>
                    <a:pt x="3419320" y="0"/>
                  </a:lnTo>
                  <a:close/>
                </a:path>
              </a:pathLst>
            </a:custGeom>
            <a:solidFill>
              <a:srgbClr val="385723"/>
            </a:solidFill>
          </p:spPr>
          <p:txBody>
            <a:bodyPr wrap="square" lIns="0" tIns="0" rIns="0" bIns="0" rtlCol="0"/>
            <a:lstStyle/>
            <a:p>
              <a:endParaRPr/>
            </a:p>
          </p:txBody>
        </p:sp>
        <p:sp>
          <p:nvSpPr>
            <p:cNvPr id="11" name="object 11"/>
            <p:cNvSpPr/>
            <p:nvPr/>
          </p:nvSpPr>
          <p:spPr>
            <a:xfrm>
              <a:off x="7455767" y="2764670"/>
              <a:ext cx="4274185" cy="1710055"/>
            </a:xfrm>
            <a:custGeom>
              <a:avLst/>
              <a:gdLst/>
              <a:ahLst/>
              <a:cxnLst/>
              <a:rect l="l" t="t" r="r" b="b"/>
              <a:pathLst>
                <a:path w="4274184" h="1710054">
                  <a:moveTo>
                    <a:pt x="0" y="0"/>
                  </a:moveTo>
                  <a:lnTo>
                    <a:pt x="3419319" y="0"/>
                  </a:lnTo>
                  <a:lnTo>
                    <a:pt x="4274143" y="854830"/>
                  </a:lnTo>
                  <a:lnTo>
                    <a:pt x="3419319" y="1709657"/>
                  </a:lnTo>
                  <a:lnTo>
                    <a:pt x="0" y="1709657"/>
                  </a:lnTo>
                  <a:lnTo>
                    <a:pt x="854828" y="854830"/>
                  </a:lnTo>
                  <a:lnTo>
                    <a:pt x="0" y="0"/>
                  </a:lnTo>
                  <a:close/>
                </a:path>
              </a:pathLst>
            </a:custGeom>
            <a:ln w="19050">
              <a:solidFill>
                <a:srgbClr val="FFFFFF"/>
              </a:solidFill>
            </a:ln>
          </p:spPr>
          <p:txBody>
            <a:bodyPr wrap="square" lIns="0" tIns="0" rIns="0" bIns="0" rtlCol="0"/>
            <a:lstStyle/>
            <a:p>
              <a:endParaRPr/>
            </a:p>
          </p:txBody>
        </p:sp>
      </p:grpSp>
      <p:sp>
        <p:nvSpPr>
          <p:cNvPr id="12" name="object 12"/>
          <p:cNvSpPr txBox="1"/>
          <p:nvPr/>
        </p:nvSpPr>
        <p:spPr>
          <a:xfrm>
            <a:off x="8739272" y="3070352"/>
            <a:ext cx="1795780" cy="998219"/>
          </a:xfrm>
          <a:prstGeom prst="rect">
            <a:avLst/>
          </a:prstGeom>
        </p:spPr>
        <p:txBody>
          <a:bodyPr vert="horz" wrap="square" lIns="0" tIns="55879" rIns="0" bIns="0" rtlCol="0">
            <a:spAutoFit/>
          </a:bodyPr>
          <a:lstStyle/>
          <a:p>
            <a:pPr marL="264795" marR="5080" indent="-252729">
              <a:lnSpc>
                <a:spcPts val="3700"/>
              </a:lnSpc>
              <a:spcBef>
                <a:spcPts val="439"/>
              </a:spcBef>
            </a:pPr>
            <a:r>
              <a:rPr sz="3300" spc="-80" dirty="0">
                <a:solidFill>
                  <a:srgbClr val="FFFFFF"/>
                </a:solidFill>
                <a:latin typeface="Calibri"/>
                <a:cs typeface="Calibri"/>
              </a:rPr>
              <a:t>E</a:t>
            </a:r>
            <a:r>
              <a:rPr sz="3300" spc="-50" dirty="0">
                <a:solidFill>
                  <a:srgbClr val="FFFFFF"/>
                </a:solidFill>
                <a:latin typeface="Calibri"/>
                <a:cs typeface="Calibri"/>
              </a:rPr>
              <a:t>v</a:t>
            </a:r>
            <a:r>
              <a:rPr sz="3300" spc="-5" dirty="0">
                <a:solidFill>
                  <a:srgbClr val="FFFFFF"/>
                </a:solidFill>
                <a:latin typeface="Calibri"/>
                <a:cs typeface="Calibri"/>
              </a:rPr>
              <a:t>a</a:t>
            </a:r>
            <a:r>
              <a:rPr sz="3300" dirty="0">
                <a:solidFill>
                  <a:srgbClr val="FFFFFF"/>
                </a:solidFill>
                <a:latin typeface="Calibri"/>
                <a:cs typeface="Calibri"/>
              </a:rPr>
              <a:t>lu</a:t>
            </a:r>
            <a:r>
              <a:rPr sz="3300" spc="-35" dirty="0">
                <a:solidFill>
                  <a:srgbClr val="FFFFFF"/>
                </a:solidFill>
                <a:latin typeface="Calibri"/>
                <a:cs typeface="Calibri"/>
              </a:rPr>
              <a:t>a</a:t>
            </a:r>
            <a:r>
              <a:rPr sz="3300" dirty="0">
                <a:solidFill>
                  <a:srgbClr val="FFFFFF"/>
                </a:solidFill>
                <a:latin typeface="Calibri"/>
                <a:cs typeface="Calibri"/>
              </a:rPr>
              <a:t>ti</a:t>
            </a:r>
            <a:r>
              <a:rPr sz="3300" spc="-5" dirty="0">
                <a:solidFill>
                  <a:srgbClr val="FFFFFF"/>
                </a:solidFill>
                <a:latin typeface="Calibri"/>
                <a:cs typeface="Calibri"/>
              </a:rPr>
              <a:t>o</a:t>
            </a:r>
            <a:r>
              <a:rPr sz="3300" dirty="0">
                <a:solidFill>
                  <a:srgbClr val="FFFFFF"/>
                </a:solidFill>
                <a:latin typeface="Calibri"/>
                <a:cs typeface="Calibri"/>
              </a:rPr>
              <a:t>n  </a:t>
            </a:r>
            <a:r>
              <a:rPr lang="en-US" sz="3300" spc="-5" dirty="0">
                <a:solidFill>
                  <a:srgbClr val="FFFFFF"/>
                </a:solidFill>
                <a:latin typeface="Calibri"/>
                <a:cs typeface="Calibri"/>
              </a:rPr>
              <a:t>M</a:t>
            </a:r>
            <a:r>
              <a:rPr sz="3300" spc="-5" dirty="0">
                <a:solidFill>
                  <a:srgbClr val="FFFFFF"/>
                </a:solidFill>
                <a:latin typeface="Calibri"/>
                <a:cs typeface="Calibri"/>
              </a:rPr>
              <a:t>etrics</a:t>
            </a:r>
            <a:endParaRPr sz="3300" dirty="0">
              <a:latin typeface="Calibri"/>
              <a:cs typeface="Calibri"/>
            </a:endParaRPr>
          </a:p>
        </p:txBody>
      </p:sp>
      <p:grpSp>
        <p:nvGrpSpPr>
          <p:cNvPr id="13" name="object 2">
            <a:extLst>
              <a:ext uri="{FF2B5EF4-FFF2-40B4-BE49-F238E27FC236}">
                <a16:creationId xmlns:a16="http://schemas.microsoft.com/office/drawing/2014/main" id="{A7E7B55A-B3EA-2085-0A1C-DCFF9EE6DA5B}"/>
              </a:ext>
            </a:extLst>
          </p:cNvPr>
          <p:cNvGrpSpPr/>
          <p:nvPr/>
        </p:nvGrpSpPr>
        <p:grpSpPr>
          <a:xfrm>
            <a:off x="0" y="685800"/>
            <a:ext cx="12211050" cy="640080"/>
            <a:chOff x="0" y="1199802"/>
            <a:chExt cx="12211050" cy="640080"/>
          </a:xfrm>
        </p:grpSpPr>
        <p:sp>
          <p:nvSpPr>
            <p:cNvPr id="14" name="object 3">
              <a:extLst>
                <a:ext uri="{FF2B5EF4-FFF2-40B4-BE49-F238E27FC236}">
                  <a16:creationId xmlns:a16="http://schemas.microsoft.com/office/drawing/2014/main" id="{DD1D2CEE-950E-FB7D-1AB1-B5B5E8F9A15A}"/>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5" name="object 4">
              <a:extLst>
                <a:ext uri="{FF2B5EF4-FFF2-40B4-BE49-F238E27FC236}">
                  <a16:creationId xmlns:a16="http://schemas.microsoft.com/office/drawing/2014/main" id="{D0B21C50-2A96-9E13-3F4D-56332D174925}"/>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6" name="object 5">
              <a:extLst>
                <a:ext uri="{FF2B5EF4-FFF2-40B4-BE49-F238E27FC236}">
                  <a16:creationId xmlns:a16="http://schemas.microsoft.com/office/drawing/2014/main" id="{923216BC-6DEF-25B0-2D0C-627327CAC018}"/>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473963"/>
            <a:ext cx="5801360" cy="695960"/>
          </a:xfrm>
          <a:prstGeom prst="rect">
            <a:avLst/>
          </a:prstGeom>
        </p:spPr>
        <p:txBody>
          <a:bodyPr vert="horz" wrap="square" lIns="0" tIns="12700" rIns="0" bIns="0" rtlCol="0">
            <a:spAutoFit/>
          </a:bodyPr>
          <a:lstStyle/>
          <a:p>
            <a:pPr marL="12700">
              <a:lnSpc>
                <a:spcPct val="100000"/>
              </a:lnSpc>
              <a:spcBef>
                <a:spcPts val="100"/>
              </a:spcBef>
            </a:pPr>
            <a:r>
              <a:rPr sz="4400" b="0" spc="-5" dirty="0">
                <a:solidFill>
                  <a:schemeClr val="tx1"/>
                </a:solidFill>
                <a:latin typeface="+mj-lt"/>
                <a:cs typeface="Georgia"/>
              </a:rPr>
              <a:t>Supervised</a:t>
            </a:r>
            <a:r>
              <a:rPr sz="4400" b="0" spc="-70" dirty="0">
                <a:solidFill>
                  <a:schemeClr val="tx1"/>
                </a:solidFill>
                <a:latin typeface="+mj-lt"/>
                <a:cs typeface="Georgia"/>
              </a:rPr>
              <a:t> </a:t>
            </a:r>
            <a:r>
              <a:rPr lang="en-US" sz="4400" b="0" spc="-5" dirty="0">
                <a:solidFill>
                  <a:schemeClr val="tx1"/>
                </a:solidFill>
                <a:latin typeface="+mj-lt"/>
                <a:cs typeface="Georgia"/>
              </a:rPr>
              <a:t>L</a:t>
            </a:r>
            <a:r>
              <a:rPr sz="4400" b="0" spc="-5" dirty="0">
                <a:solidFill>
                  <a:schemeClr val="tx1"/>
                </a:solidFill>
                <a:latin typeface="+mj-lt"/>
                <a:cs typeface="Georgia"/>
              </a:rPr>
              <a:t>earning</a:t>
            </a:r>
            <a:endParaRPr sz="4400" b="0" dirty="0">
              <a:solidFill>
                <a:schemeClr val="tx1"/>
              </a:solidFill>
              <a:latin typeface="+mj-lt"/>
              <a:cs typeface="Georgia"/>
            </a:endParaRPr>
          </a:p>
        </p:txBody>
      </p:sp>
      <p:sp>
        <p:nvSpPr>
          <p:cNvPr id="3" name="object 3"/>
          <p:cNvSpPr txBox="1"/>
          <p:nvPr/>
        </p:nvSpPr>
        <p:spPr>
          <a:xfrm>
            <a:off x="690989" y="1482852"/>
            <a:ext cx="5751830" cy="988694"/>
          </a:xfrm>
          <a:prstGeom prst="rect">
            <a:avLst/>
          </a:prstGeom>
        </p:spPr>
        <p:txBody>
          <a:bodyPr vert="horz" wrap="square" lIns="0" tIns="97790" rIns="0" bIns="0" rtlCol="0">
            <a:spAutoFit/>
          </a:bodyPr>
          <a:lstStyle/>
          <a:p>
            <a:pPr marL="241300" indent="-228600">
              <a:lnSpc>
                <a:spcPct val="100000"/>
              </a:lnSpc>
              <a:spcBef>
                <a:spcPts val="770"/>
              </a:spcBef>
              <a:buFont typeface="Arial MT"/>
              <a:buChar char="•"/>
              <a:tabLst>
                <a:tab pos="241300" algn="l"/>
              </a:tabLst>
            </a:pPr>
            <a:r>
              <a:rPr sz="2600" spc="-10" dirty="0">
                <a:solidFill>
                  <a:srgbClr val="13294B"/>
                </a:solidFill>
                <a:latin typeface="Calibri"/>
                <a:cs typeface="Calibri"/>
              </a:rPr>
              <a:t>Predictive</a:t>
            </a:r>
            <a:r>
              <a:rPr sz="2600" spc="-25" dirty="0">
                <a:solidFill>
                  <a:srgbClr val="13294B"/>
                </a:solidFill>
                <a:latin typeface="Calibri"/>
                <a:cs typeface="Calibri"/>
              </a:rPr>
              <a:t> </a:t>
            </a:r>
            <a:r>
              <a:rPr sz="2600" spc="-5" dirty="0">
                <a:solidFill>
                  <a:srgbClr val="13294B"/>
                </a:solidFill>
                <a:latin typeface="Calibri"/>
                <a:cs typeface="Calibri"/>
              </a:rPr>
              <a:t>Modeling</a:t>
            </a:r>
            <a:r>
              <a:rPr sz="2600" spc="-15" dirty="0">
                <a:solidFill>
                  <a:srgbClr val="13294B"/>
                </a:solidFill>
                <a:latin typeface="Calibri"/>
                <a:cs typeface="Calibri"/>
              </a:rPr>
              <a:t> </a:t>
            </a:r>
            <a:r>
              <a:rPr sz="2600" spc="-5" dirty="0">
                <a:solidFill>
                  <a:srgbClr val="13294B"/>
                </a:solidFill>
                <a:latin typeface="Calibri"/>
                <a:cs typeface="Calibri"/>
              </a:rPr>
              <a:t>Pipeline</a:t>
            </a:r>
            <a:endParaRPr sz="2600" dirty="0">
              <a:latin typeface="Calibri"/>
              <a:cs typeface="Calibri"/>
            </a:endParaRPr>
          </a:p>
          <a:p>
            <a:pPr marL="241300" indent="-228600">
              <a:lnSpc>
                <a:spcPct val="100000"/>
              </a:lnSpc>
              <a:spcBef>
                <a:spcPts val="670"/>
              </a:spcBef>
              <a:buFont typeface="Arial MT"/>
              <a:buChar char="•"/>
              <a:tabLst>
                <a:tab pos="241300" algn="l"/>
              </a:tabLst>
            </a:pPr>
            <a:r>
              <a:rPr sz="2600" spc="-15" dirty="0">
                <a:solidFill>
                  <a:srgbClr val="13294B"/>
                </a:solidFill>
                <a:latin typeface="Calibri"/>
                <a:cs typeface="Calibri"/>
              </a:rPr>
              <a:t>Gradient</a:t>
            </a:r>
            <a:r>
              <a:rPr sz="2600" dirty="0">
                <a:solidFill>
                  <a:srgbClr val="13294B"/>
                </a:solidFill>
                <a:latin typeface="Calibri"/>
                <a:cs typeface="Calibri"/>
              </a:rPr>
              <a:t> </a:t>
            </a:r>
            <a:r>
              <a:rPr sz="2600" spc="-5" dirty="0">
                <a:solidFill>
                  <a:srgbClr val="13294B"/>
                </a:solidFill>
                <a:latin typeface="Calibri"/>
                <a:cs typeface="Calibri"/>
              </a:rPr>
              <a:t>and </a:t>
            </a:r>
            <a:r>
              <a:rPr sz="2600" spc="-10" dirty="0">
                <a:solidFill>
                  <a:srgbClr val="13294B"/>
                </a:solidFill>
                <a:latin typeface="Calibri"/>
                <a:cs typeface="Calibri"/>
              </a:rPr>
              <a:t>Stochastic</a:t>
            </a:r>
            <a:r>
              <a:rPr sz="2600" dirty="0">
                <a:solidFill>
                  <a:srgbClr val="13294B"/>
                </a:solidFill>
                <a:latin typeface="Calibri"/>
                <a:cs typeface="Calibri"/>
              </a:rPr>
              <a:t> </a:t>
            </a:r>
            <a:r>
              <a:rPr sz="2600" spc="-15" dirty="0">
                <a:solidFill>
                  <a:srgbClr val="13294B"/>
                </a:solidFill>
                <a:latin typeface="Calibri"/>
                <a:cs typeface="Calibri"/>
              </a:rPr>
              <a:t>gradient</a:t>
            </a:r>
            <a:r>
              <a:rPr sz="2600" dirty="0">
                <a:solidFill>
                  <a:srgbClr val="13294B"/>
                </a:solidFill>
                <a:latin typeface="Calibri"/>
                <a:cs typeface="Calibri"/>
              </a:rPr>
              <a:t> </a:t>
            </a:r>
            <a:r>
              <a:rPr sz="2600" spc="-10" dirty="0">
                <a:solidFill>
                  <a:srgbClr val="13294B"/>
                </a:solidFill>
                <a:latin typeface="Calibri"/>
                <a:cs typeface="Calibri"/>
              </a:rPr>
              <a:t>descent</a:t>
            </a:r>
            <a:endParaRPr sz="2600" dirty="0">
              <a:latin typeface="Calibri"/>
              <a:cs typeface="Calibri"/>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91440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pic>
        <p:nvPicPr>
          <p:cNvPr id="8" name="Picture 3">
            <a:extLst>
              <a:ext uri="{FF2B5EF4-FFF2-40B4-BE49-F238E27FC236}">
                <a16:creationId xmlns:a16="http://schemas.microsoft.com/office/drawing/2014/main" id="{C3A23DE7-DF33-1289-DB09-6A03E1C81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743200"/>
            <a:ext cx="6324600" cy="2671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a:extLst>
              <a:ext uri="{FF2B5EF4-FFF2-40B4-BE49-F238E27FC236}">
                <a16:creationId xmlns:a16="http://schemas.microsoft.com/office/drawing/2014/main" id="{59496C77-41A0-71BA-0455-9B4971642BB7}"/>
              </a:ext>
            </a:extLst>
          </p:cNvPr>
          <p:cNvSpPr txBox="1"/>
          <p:nvPr/>
        </p:nvSpPr>
        <p:spPr>
          <a:xfrm>
            <a:off x="3276600" y="5331023"/>
            <a:ext cx="6629400" cy="307777"/>
          </a:xfrm>
          <a:prstGeom prst="rect">
            <a:avLst/>
          </a:prstGeom>
          <a:noFill/>
        </p:spPr>
        <p:txBody>
          <a:bodyPr wrap="square" rtlCol="0">
            <a:spAutoFit/>
          </a:bodyPr>
          <a:lstStyle/>
          <a:p>
            <a:r>
              <a:rPr lang="en-US" sz="1400" dirty="0"/>
              <a:t>Income survey data for males from the central Atlantic region of the USA in 2009</a:t>
            </a:r>
          </a:p>
        </p:txBody>
      </p:sp>
      <p:sp>
        <p:nvSpPr>
          <p:cNvPr id="10" name="TextBox 9">
            <a:extLst>
              <a:ext uri="{FF2B5EF4-FFF2-40B4-BE49-F238E27FC236}">
                <a16:creationId xmlns:a16="http://schemas.microsoft.com/office/drawing/2014/main" id="{02C3A019-EC24-758F-2A9F-EBFC2CE1CB2F}"/>
              </a:ext>
            </a:extLst>
          </p:cNvPr>
          <p:cNvSpPr txBox="1"/>
          <p:nvPr/>
        </p:nvSpPr>
        <p:spPr>
          <a:xfrm>
            <a:off x="2362200" y="6324600"/>
            <a:ext cx="9677400" cy="338554"/>
          </a:xfrm>
          <a:prstGeom prst="rect">
            <a:avLst/>
          </a:prstGeom>
          <a:noFill/>
        </p:spPr>
        <p:txBody>
          <a:bodyPr wrap="square" rtlCol="0">
            <a:spAutoFit/>
          </a:bodyPr>
          <a:lstStyle/>
          <a:p>
            <a:pPr algn="l"/>
            <a:r>
              <a:rPr lang="en-US" sz="1600" dirty="0"/>
              <a:t>Source: https://class.stanford.edu/c4x/HumanitiesScience/StatLearning/asset/introduction.pdf</a:t>
            </a:r>
          </a:p>
        </p:txBody>
      </p:sp>
    </p:spTree>
    <p:extLst>
      <p:ext uri="{BB962C8B-B14F-4D97-AF65-F5344CB8AC3E}">
        <p14:creationId xmlns:p14="http://schemas.microsoft.com/office/powerpoint/2010/main" val="537446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What is Machine Learning?</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pic>
        <p:nvPicPr>
          <p:cNvPr id="3" name="Picture 2">
            <a:extLst>
              <a:ext uri="{FF2B5EF4-FFF2-40B4-BE49-F238E27FC236}">
                <a16:creationId xmlns:a16="http://schemas.microsoft.com/office/drawing/2014/main" id="{D16DC8CF-8183-72A1-2F14-D23AD95D4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0"/>
            <a:ext cx="5172779" cy="1911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extLst>
              <a:ext uri="{FF2B5EF4-FFF2-40B4-BE49-F238E27FC236}">
                <a16:creationId xmlns:a16="http://schemas.microsoft.com/office/drawing/2014/main" id="{0FC11F56-BA0A-0ACF-F73A-D1D1223247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1828800"/>
            <a:ext cx="2014019"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5998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473963"/>
            <a:ext cx="5801360" cy="695960"/>
          </a:xfrm>
          <a:prstGeom prst="rect">
            <a:avLst/>
          </a:prstGeom>
        </p:spPr>
        <p:txBody>
          <a:bodyPr vert="horz" wrap="square" lIns="0" tIns="12700" rIns="0" bIns="0" rtlCol="0">
            <a:spAutoFit/>
          </a:bodyPr>
          <a:lstStyle/>
          <a:p>
            <a:pPr marL="12700">
              <a:lnSpc>
                <a:spcPct val="100000"/>
              </a:lnSpc>
              <a:spcBef>
                <a:spcPts val="100"/>
              </a:spcBef>
            </a:pPr>
            <a:r>
              <a:rPr lang="en-US" sz="4400" b="0" spc="-5" dirty="0">
                <a:solidFill>
                  <a:schemeClr val="tx1"/>
                </a:solidFill>
                <a:latin typeface="+mj-lt"/>
                <a:cs typeface="Georgia"/>
              </a:rPr>
              <a:t>Supervised</a:t>
            </a:r>
            <a:r>
              <a:rPr lang="en-US" sz="4400" b="0" spc="-70" dirty="0">
                <a:solidFill>
                  <a:schemeClr val="tx1"/>
                </a:solidFill>
                <a:latin typeface="+mj-lt"/>
                <a:cs typeface="Georgia"/>
              </a:rPr>
              <a:t> </a:t>
            </a:r>
            <a:r>
              <a:rPr lang="en-US" sz="4400" b="0" spc="-5" dirty="0">
                <a:solidFill>
                  <a:schemeClr val="tx1"/>
                </a:solidFill>
                <a:latin typeface="+mj-lt"/>
                <a:cs typeface="Georgia"/>
              </a:rPr>
              <a:t>Learning</a:t>
            </a:r>
            <a:endParaRPr sz="4400" b="0" dirty="0">
              <a:solidFill>
                <a:schemeClr val="tx1"/>
              </a:solidFill>
              <a:latin typeface="+mj-lt"/>
              <a:cs typeface="Georgia"/>
            </a:endParaRPr>
          </a:p>
        </p:txBody>
      </p:sp>
      <p:sp>
        <p:nvSpPr>
          <p:cNvPr id="3" name="object 3"/>
          <p:cNvSpPr txBox="1"/>
          <p:nvPr/>
        </p:nvSpPr>
        <p:spPr>
          <a:xfrm>
            <a:off x="690989" y="1482852"/>
            <a:ext cx="5751830" cy="988694"/>
          </a:xfrm>
          <a:prstGeom prst="rect">
            <a:avLst/>
          </a:prstGeom>
        </p:spPr>
        <p:txBody>
          <a:bodyPr vert="horz" wrap="square" lIns="0" tIns="97790" rIns="0" bIns="0" rtlCol="0">
            <a:spAutoFit/>
          </a:bodyPr>
          <a:lstStyle/>
          <a:p>
            <a:pPr marL="241300" indent="-228600">
              <a:lnSpc>
                <a:spcPct val="100000"/>
              </a:lnSpc>
              <a:spcBef>
                <a:spcPts val="770"/>
              </a:spcBef>
              <a:buFont typeface="Arial MT"/>
              <a:buChar char="•"/>
              <a:tabLst>
                <a:tab pos="241300" algn="l"/>
              </a:tabLst>
            </a:pPr>
            <a:r>
              <a:rPr sz="2600" spc="-10" dirty="0">
                <a:solidFill>
                  <a:srgbClr val="13294B"/>
                </a:solidFill>
                <a:latin typeface="Calibri"/>
                <a:cs typeface="Calibri"/>
              </a:rPr>
              <a:t>Predictive</a:t>
            </a:r>
            <a:r>
              <a:rPr sz="2600" spc="-25" dirty="0">
                <a:solidFill>
                  <a:srgbClr val="13294B"/>
                </a:solidFill>
                <a:latin typeface="Calibri"/>
                <a:cs typeface="Calibri"/>
              </a:rPr>
              <a:t> </a:t>
            </a:r>
            <a:r>
              <a:rPr sz="2600" spc="-5" dirty="0">
                <a:solidFill>
                  <a:srgbClr val="13294B"/>
                </a:solidFill>
                <a:latin typeface="Calibri"/>
                <a:cs typeface="Calibri"/>
              </a:rPr>
              <a:t>Modeling</a:t>
            </a:r>
            <a:r>
              <a:rPr sz="2600" spc="-15" dirty="0">
                <a:solidFill>
                  <a:srgbClr val="13294B"/>
                </a:solidFill>
                <a:latin typeface="Calibri"/>
                <a:cs typeface="Calibri"/>
              </a:rPr>
              <a:t> </a:t>
            </a:r>
            <a:r>
              <a:rPr sz="2600" spc="-5" dirty="0">
                <a:solidFill>
                  <a:srgbClr val="13294B"/>
                </a:solidFill>
                <a:latin typeface="Calibri"/>
                <a:cs typeface="Calibri"/>
              </a:rPr>
              <a:t>Pipeline</a:t>
            </a:r>
            <a:endParaRPr sz="2600" dirty="0">
              <a:latin typeface="Calibri"/>
              <a:cs typeface="Calibri"/>
            </a:endParaRPr>
          </a:p>
          <a:p>
            <a:pPr marL="241300" indent="-228600">
              <a:lnSpc>
                <a:spcPct val="100000"/>
              </a:lnSpc>
              <a:spcBef>
                <a:spcPts val="670"/>
              </a:spcBef>
              <a:buFont typeface="Arial MT"/>
              <a:buChar char="•"/>
              <a:tabLst>
                <a:tab pos="241300" algn="l"/>
              </a:tabLst>
            </a:pPr>
            <a:r>
              <a:rPr sz="2600" spc="-15" dirty="0">
                <a:solidFill>
                  <a:srgbClr val="13294B"/>
                </a:solidFill>
                <a:latin typeface="Calibri"/>
                <a:cs typeface="Calibri"/>
              </a:rPr>
              <a:t>Gradient</a:t>
            </a:r>
            <a:r>
              <a:rPr sz="2600" dirty="0">
                <a:solidFill>
                  <a:srgbClr val="13294B"/>
                </a:solidFill>
                <a:latin typeface="Calibri"/>
                <a:cs typeface="Calibri"/>
              </a:rPr>
              <a:t> </a:t>
            </a:r>
            <a:r>
              <a:rPr sz="2600" spc="-5" dirty="0">
                <a:solidFill>
                  <a:srgbClr val="13294B"/>
                </a:solidFill>
                <a:latin typeface="Calibri"/>
                <a:cs typeface="Calibri"/>
              </a:rPr>
              <a:t>and </a:t>
            </a:r>
            <a:r>
              <a:rPr sz="2600" spc="-10" dirty="0">
                <a:solidFill>
                  <a:srgbClr val="13294B"/>
                </a:solidFill>
                <a:latin typeface="Calibri"/>
                <a:cs typeface="Calibri"/>
              </a:rPr>
              <a:t>Stochastic</a:t>
            </a:r>
            <a:r>
              <a:rPr sz="2600" dirty="0">
                <a:solidFill>
                  <a:srgbClr val="13294B"/>
                </a:solidFill>
                <a:latin typeface="Calibri"/>
                <a:cs typeface="Calibri"/>
              </a:rPr>
              <a:t> </a:t>
            </a:r>
            <a:r>
              <a:rPr sz="2600" spc="-15" dirty="0">
                <a:solidFill>
                  <a:srgbClr val="13294B"/>
                </a:solidFill>
                <a:latin typeface="Calibri"/>
                <a:cs typeface="Calibri"/>
              </a:rPr>
              <a:t>gradient</a:t>
            </a:r>
            <a:r>
              <a:rPr sz="2600" dirty="0">
                <a:solidFill>
                  <a:srgbClr val="13294B"/>
                </a:solidFill>
                <a:latin typeface="Calibri"/>
                <a:cs typeface="Calibri"/>
              </a:rPr>
              <a:t> </a:t>
            </a:r>
            <a:r>
              <a:rPr sz="2600" spc="-10" dirty="0">
                <a:solidFill>
                  <a:srgbClr val="13294B"/>
                </a:solidFill>
                <a:latin typeface="Calibri"/>
                <a:cs typeface="Calibri"/>
              </a:rPr>
              <a:t>descent</a:t>
            </a:r>
            <a:endParaRPr sz="2600" dirty="0">
              <a:latin typeface="Calibri"/>
              <a:cs typeface="Calibri"/>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91440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9" name="TextBox 8">
            <a:extLst>
              <a:ext uri="{FF2B5EF4-FFF2-40B4-BE49-F238E27FC236}">
                <a16:creationId xmlns:a16="http://schemas.microsoft.com/office/drawing/2014/main" id="{59496C77-41A0-71BA-0455-9B4971642BB7}"/>
              </a:ext>
            </a:extLst>
          </p:cNvPr>
          <p:cNvSpPr txBox="1"/>
          <p:nvPr/>
        </p:nvSpPr>
        <p:spPr>
          <a:xfrm>
            <a:off x="3733800" y="5410200"/>
            <a:ext cx="5105400" cy="307777"/>
          </a:xfrm>
          <a:prstGeom prst="rect">
            <a:avLst/>
          </a:prstGeom>
          <a:noFill/>
        </p:spPr>
        <p:txBody>
          <a:bodyPr wrap="square" rtlCol="0">
            <a:spAutoFit/>
          </a:bodyPr>
          <a:lstStyle/>
          <a:p>
            <a:pPr algn="l"/>
            <a:r>
              <a:rPr lang="en-US" sz="1400" dirty="0"/>
              <a:t>Identify the numbers in a handwritten zip code</a:t>
            </a:r>
          </a:p>
        </p:txBody>
      </p:sp>
      <p:sp>
        <p:nvSpPr>
          <p:cNvPr id="10" name="TextBox 9">
            <a:extLst>
              <a:ext uri="{FF2B5EF4-FFF2-40B4-BE49-F238E27FC236}">
                <a16:creationId xmlns:a16="http://schemas.microsoft.com/office/drawing/2014/main" id="{02C3A019-EC24-758F-2A9F-EBFC2CE1CB2F}"/>
              </a:ext>
            </a:extLst>
          </p:cNvPr>
          <p:cNvSpPr txBox="1"/>
          <p:nvPr/>
        </p:nvSpPr>
        <p:spPr>
          <a:xfrm>
            <a:off x="2362200" y="6324600"/>
            <a:ext cx="9677400" cy="338554"/>
          </a:xfrm>
          <a:prstGeom prst="rect">
            <a:avLst/>
          </a:prstGeom>
          <a:noFill/>
        </p:spPr>
        <p:txBody>
          <a:bodyPr wrap="square" rtlCol="0">
            <a:spAutoFit/>
          </a:bodyPr>
          <a:lstStyle/>
          <a:p>
            <a:pPr algn="l"/>
            <a:r>
              <a:rPr lang="en-US" sz="1600" dirty="0"/>
              <a:t>Source: https://class.stanford.edu/c4x/HumanitiesScience/StatLearning/asset/introduction.pdf</a:t>
            </a:r>
          </a:p>
        </p:txBody>
      </p:sp>
      <p:pic>
        <p:nvPicPr>
          <p:cNvPr id="11" name="Picture 2">
            <a:extLst>
              <a:ext uri="{FF2B5EF4-FFF2-40B4-BE49-F238E27FC236}">
                <a16:creationId xmlns:a16="http://schemas.microsoft.com/office/drawing/2014/main" id="{32CD487A-FCA0-CB5A-2BDE-586AD2C3C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514600"/>
            <a:ext cx="4710112" cy="2894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8124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473963"/>
            <a:ext cx="5801360" cy="695960"/>
          </a:xfrm>
          <a:prstGeom prst="rect">
            <a:avLst/>
          </a:prstGeom>
        </p:spPr>
        <p:txBody>
          <a:bodyPr vert="horz" wrap="square" lIns="0" tIns="12700" rIns="0" bIns="0" rtlCol="0">
            <a:spAutoFit/>
          </a:bodyPr>
          <a:lstStyle/>
          <a:p>
            <a:pPr marL="12700">
              <a:lnSpc>
                <a:spcPct val="100000"/>
              </a:lnSpc>
              <a:spcBef>
                <a:spcPts val="100"/>
              </a:spcBef>
            </a:pPr>
            <a:r>
              <a:rPr lang="en-US" sz="4400" b="0" spc="-5" dirty="0">
                <a:solidFill>
                  <a:schemeClr val="tx1"/>
                </a:solidFill>
                <a:latin typeface="+mj-lt"/>
                <a:cs typeface="Georgia"/>
              </a:rPr>
              <a:t>Supervised</a:t>
            </a:r>
            <a:r>
              <a:rPr lang="en-US" sz="4400" b="0" spc="-70" dirty="0">
                <a:solidFill>
                  <a:schemeClr val="tx1"/>
                </a:solidFill>
                <a:latin typeface="+mj-lt"/>
                <a:cs typeface="Georgia"/>
              </a:rPr>
              <a:t> </a:t>
            </a:r>
            <a:r>
              <a:rPr lang="en-US" sz="4400" b="0" spc="-5" dirty="0">
                <a:solidFill>
                  <a:schemeClr val="tx1"/>
                </a:solidFill>
                <a:latin typeface="+mj-lt"/>
                <a:cs typeface="Georgia"/>
              </a:rPr>
              <a:t>Learning</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91440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8" name="Rectangle 7">
            <a:extLst>
              <a:ext uri="{FF2B5EF4-FFF2-40B4-BE49-F238E27FC236}">
                <a16:creationId xmlns:a16="http://schemas.microsoft.com/office/drawing/2014/main" id="{46CF65FE-B9A7-5708-8C8F-AFCC91AF6C0E}"/>
              </a:ext>
            </a:extLst>
          </p:cNvPr>
          <p:cNvSpPr/>
          <p:nvPr/>
        </p:nvSpPr>
        <p:spPr>
          <a:xfrm>
            <a:off x="1219200" y="1676400"/>
            <a:ext cx="10668000" cy="2862322"/>
          </a:xfrm>
          <a:prstGeom prst="rect">
            <a:avLst/>
          </a:prstGeom>
        </p:spPr>
        <p:txBody>
          <a:bodyPr wrap="square">
            <a:spAutoFit/>
          </a:bodyPr>
          <a:lstStyle/>
          <a:p>
            <a:pPr algn="l"/>
            <a:r>
              <a:rPr lang="en-US" sz="2000" dirty="0"/>
              <a:t>There are two categories of supervised learning:</a:t>
            </a:r>
          </a:p>
          <a:p>
            <a:pPr algn="l"/>
            <a:endParaRPr lang="en-US" sz="2000" dirty="0"/>
          </a:p>
          <a:p>
            <a:pPr algn="l"/>
            <a:r>
              <a:rPr lang="en-US" sz="2000" b="1" dirty="0"/>
              <a:t>Regression</a:t>
            </a:r>
            <a:endParaRPr lang="en-US" sz="2000" dirty="0"/>
          </a:p>
          <a:p>
            <a:pPr marL="341313" indent="-341313" algn="l">
              <a:buFont typeface="Arial"/>
              <a:buChar char="•"/>
            </a:pPr>
            <a:r>
              <a:rPr lang="en-US" sz="2000" dirty="0"/>
              <a:t>Outcome we are trying to predict is continuous</a:t>
            </a:r>
          </a:p>
          <a:p>
            <a:pPr marL="341313" indent="-341313" algn="l">
              <a:buFont typeface="Arial"/>
              <a:buChar char="•"/>
            </a:pPr>
            <a:r>
              <a:rPr lang="en-US" sz="2000" dirty="0"/>
              <a:t>Examples: price, blood pressure</a:t>
            </a:r>
          </a:p>
          <a:p>
            <a:pPr algn="l"/>
            <a:endParaRPr lang="en-US" sz="2000" dirty="0"/>
          </a:p>
          <a:p>
            <a:pPr algn="l"/>
            <a:r>
              <a:rPr lang="en-US" sz="2000" b="1" dirty="0"/>
              <a:t>Classification</a:t>
            </a:r>
          </a:p>
          <a:p>
            <a:pPr marL="342900" indent="-342900" algn="l">
              <a:buFont typeface="Arial" panose="020B0604020202020204" pitchFamily="34" charset="0"/>
              <a:buChar char="•"/>
            </a:pPr>
            <a:r>
              <a:rPr lang="en-US" sz="2000" dirty="0"/>
              <a:t>Outcome we are trying to predict is categorical (values in a finite set)</a:t>
            </a:r>
          </a:p>
          <a:p>
            <a:pPr marL="342900" indent="-342900" algn="l">
              <a:buFont typeface="Arial" panose="020B0604020202020204" pitchFamily="34" charset="0"/>
              <a:buChar char="•"/>
            </a:pPr>
            <a:r>
              <a:rPr lang="en-US" sz="2000" dirty="0"/>
              <a:t>Examples: spam/ham, cancer class of tissue sample</a:t>
            </a:r>
          </a:p>
        </p:txBody>
      </p:sp>
    </p:spTree>
    <p:extLst>
      <p:ext uri="{BB962C8B-B14F-4D97-AF65-F5344CB8AC3E}">
        <p14:creationId xmlns:p14="http://schemas.microsoft.com/office/powerpoint/2010/main" val="270027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8" y="473963"/>
            <a:ext cx="9367411" cy="689932"/>
          </a:xfrm>
          <a:prstGeom prst="rect">
            <a:avLst/>
          </a:prstGeom>
        </p:spPr>
        <p:txBody>
          <a:bodyPr vert="horz" wrap="square" lIns="0" tIns="12700" rIns="0" bIns="0" rtlCol="0">
            <a:spAutoFit/>
          </a:bodyPr>
          <a:lstStyle/>
          <a:p>
            <a:pPr marL="12700">
              <a:lnSpc>
                <a:spcPct val="100000"/>
              </a:lnSpc>
              <a:spcBef>
                <a:spcPts val="100"/>
              </a:spcBef>
            </a:pPr>
            <a:r>
              <a:rPr lang="en-US" sz="4400" b="0" spc="-5" dirty="0">
                <a:solidFill>
                  <a:schemeClr val="tx1"/>
                </a:solidFill>
                <a:latin typeface="+mj-lt"/>
                <a:cs typeface="Georgia"/>
              </a:rPr>
              <a:t>Regression or Classification?</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91440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3" name="Subtitle 2">
            <a:extLst>
              <a:ext uri="{FF2B5EF4-FFF2-40B4-BE49-F238E27FC236}">
                <a16:creationId xmlns:a16="http://schemas.microsoft.com/office/drawing/2014/main" id="{C68B31A3-274B-B9CB-0584-EA42659BB44C}"/>
              </a:ext>
            </a:extLst>
          </p:cNvPr>
          <p:cNvSpPr txBox="1">
            <a:spLocks/>
          </p:cNvSpPr>
          <p:nvPr/>
        </p:nvSpPr>
        <p:spPr bwMode="auto">
          <a:xfrm>
            <a:off x="838200" y="1524000"/>
            <a:ext cx="8077200" cy="2057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32914" rIns="65828" bIns="32914" numCol="1" anchor="t" anchorCtr="0" compatLnSpc="1">
            <a:prstTxWarp prst="textNoShape">
              <a:avLst/>
            </a:prstTxWarp>
          </a:bodyPr>
          <a:lstStyle>
            <a:lvl1pPr marL="174625" indent="-174625" algn="l" rtl="0" eaLnBrk="0" fontAlgn="base" hangingPunct="0">
              <a:lnSpc>
                <a:spcPts val="2450"/>
              </a:lnSpc>
              <a:spcBef>
                <a:spcPct val="0"/>
              </a:spcBef>
              <a:spcAft>
                <a:spcPct val="0"/>
              </a:spcAft>
              <a:buSzPct val="69000"/>
              <a:buFont typeface="Lucida Grande"/>
              <a:buChar char="‣"/>
              <a:defRPr sz="2000" baseline="0">
                <a:solidFill>
                  <a:schemeClr val="tx1"/>
                </a:solidFill>
                <a:latin typeface="+mn-lt"/>
                <a:ea typeface="+mn-ea"/>
                <a:cs typeface="+mn-cs"/>
                <a:sym typeface="News706 BT" charset="0"/>
              </a:defRPr>
            </a:lvl1pPr>
            <a:lvl2pPr marL="329138"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2pPr>
            <a:lvl3pPr marL="658277"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3pPr>
            <a:lvl4pPr marL="987415"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4pPr>
            <a:lvl5pPr marL="1316553"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5pPr>
            <a:lvl6pPr marL="1645691"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6pPr>
            <a:lvl7pPr marL="1974830"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7pPr>
            <a:lvl8pPr marL="2303968"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8pPr>
            <a:lvl9pPr marL="2633106"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9pPr>
          </a:lstStyle>
          <a:p>
            <a:pPr marL="0" indent="0">
              <a:lnSpc>
                <a:spcPct val="100000"/>
              </a:lnSpc>
              <a:buFont typeface="Lucida Grande"/>
              <a:buNone/>
            </a:pPr>
            <a:r>
              <a:rPr lang="en-US" b="1" kern="0" dirty="0"/>
              <a:t>Problem:</a:t>
            </a:r>
            <a:r>
              <a:rPr lang="en-US" kern="0" dirty="0"/>
              <a:t> Children born prematurely are at high risk of developing infections, many of which are not detected until after the baby is sick</a:t>
            </a:r>
          </a:p>
          <a:p>
            <a:pPr marL="0" indent="0">
              <a:lnSpc>
                <a:spcPct val="100000"/>
              </a:lnSpc>
              <a:buFont typeface="Lucida Grande"/>
              <a:buNone/>
            </a:pPr>
            <a:endParaRPr lang="en-US" kern="0" dirty="0"/>
          </a:p>
          <a:p>
            <a:pPr marL="0" indent="0">
              <a:lnSpc>
                <a:spcPct val="100000"/>
              </a:lnSpc>
              <a:buFont typeface="Lucida Grande"/>
              <a:buNone/>
            </a:pPr>
            <a:r>
              <a:rPr lang="en-US" b="1" kern="0" dirty="0"/>
              <a:t>Goal: </a:t>
            </a:r>
            <a:r>
              <a:rPr lang="en-US" kern="0" dirty="0"/>
              <a:t>Detect subtle patterns in the data that predicts infection before it occurs</a:t>
            </a:r>
          </a:p>
        </p:txBody>
      </p:sp>
      <p:pic>
        <p:nvPicPr>
          <p:cNvPr id="9" name="Picture 6" descr="http://www.babycaretips4u.com/wp-content/uploads/2014/03/premature-baby.jpg">
            <a:extLst>
              <a:ext uri="{FF2B5EF4-FFF2-40B4-BE49-F238E27FC236}">
                <a16:creationId xmlns:a16="http://schemas.microsoft.com/office/drawing/2014/main" id="{12E8E11F-92D2-4785-2DC3-608B1A6B7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1447800"/>
            <a:ext cx="2433133" cy="178906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E7EC4CC-0D36-349B-3D51-7647AC10BB6B}"/>
              </a:ext>
            </a:extLst>
          </p:cNvPr>
          <p:cNvSpPr/>
          <p:nvPr/>
        </p:nvSpPr>
        <p:spPr>
          <a:xfrm>
            <a:off x="914400" y="3276600"/>
            <a:ext cx="8167853" cy="1600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2914" rIns="65828" bIns="32914" numCol="1" anchor="t" anchorCtr="0" compatLnSpc="1">
            <a:prstTxWarp prst="textNoShape">
              <a:avLst/>
            </a:prstTxWarp>
          </a:bodyPr>
          <a:lstStyle/>
          <a:p>
            <a:pPr algn="l" eaLnBrk="0" hangingPunct="0">
              <a:buSzPct val="69000"/>
            </a:pPr>
            <a:r>
              <a:rPr lang="en-US" sz="2000" b="1" kern="0" dirty="0"/>
              <a:t>Data: </a:t>
            </a:r>
            <a:r>
              <a:rPr lang="en-US" sz="2000" kern="0" dirty="0"/>
              <a:t>16 vital signs such as heart rate, respiration rate, blood pressure, etc…</a:t>
            </a:r>
          </a:p>
          <a:p>
            <a:pPr algn="l" eaLnBrk="0" hangingPunct="0">
              <a:buSzPct val="69000"/>
              <a:buFont typeface="Lucida Grande"/>
              <a:buNone/>
            </a:pPr>
            <a:endParaRPr lang="en-US" sz="2000" b="1" kern="0" dirty="0">
              <a:solidFill>
                <a:schemeClr val="tx1"/>
              </a:solidFill>
              <a:latin typeface="+mn-lt"/>
              <a:ea typeface="+mn-ea"/>
              <a:cs typeface="+mn-cs"/>
            </a:endParaRPr>
          </a:p>
          <a:p>
            <a:pPr algn="l" eaLnBrk="0" hangingPunct="0">
              <a:buSzPct val="69000"/>
              <a:buFont typeface="Lucida Grande"/>
              <a:buNone/>
            </a:pPr>
            <a:r>
              <a:rPr lang="en-US" sz="2000" b="1" kern="0" dirty="0">
                <a:solidFill>
                  <a:schemeClr val="tx1"/>
                </a:solidFill>
                <a:latin typeface="+mn-lt"/>
                <a:ea typeface="+mn-ea"/>
                <a:cs typeface="+mn-cs"/>
              </a:rPr>
              <a:t>Impact: </a:t>
            </a:r>
            <a:r>
              <a:rPr lang="en-US" sz="2000" kern="0" dirty="0">
                <a:solidFill>
                  <a:schemeClr val="tx1"/>
                </a:solidFill>
                <a:latin typeface="+mn-lt"/>
                <a:ea typeface="+mn-ea"/>
                <a:cs typeface="+mn-cs"/>
              </a:rPr>
              <a:t>Model can predict the onset of infection 24 hours before the traditional symptoms of infection appear</a:t>
            </a:r>
          </a:p>
        </p:txBody>
      </p:sp>
      <p:sp>
        <p:nvSpPr>
          <p:cNvPr id="11" name="Rectangle 10">
            <a:extLst>
              <a:ext uri="{FF2B5EF4-FFF2-40B4-BE49-F238E27FC236}">
                <a16:creationId xmlns:a16="http://schemas.microsoft.com/office/drawing/2014/main" id="{8CF0D991-0EC6-C638-59D4-A28B7DDFAD7B}"/>
              </a:ext>
            </a:extLst>
          </p:cNvPr>
          <p:cNvSpPr/>
          <p:nvPr/>
        </p:nvSpPr>
        <p:spPr>
          <a:xfrm>
            <a:off x="2438400" y="5867400"/>
            <a:ext cx="7924800" cy="584775"/>
          </a:xfrm>
          <a:prstGeom prst="rect">
            <a:avLst/>
          </a:prstGeom>
        </p:spPr>
        <p:txBody>
          <a:bodyPr wrap="square">
            <a:spAutoFit/>
          </a:bodyPr>
          <a:lstStyle/>
          <a:p>
            <a:pPr algn="l"/>
            <a:r>
              <a:rPr lang="en-US" sz="1600" b="1" dirty="0"/>
              <a:t>Image</a:t>
            </a:r>
            <a:r>
              <a:rPr lang="en-US" sz="1600" dirty="0"/>
              <a:t>: </a:t>
            </a:r>
            <a:r>
              <a:rPr lang="en-US" sz="1600" dirty="0">
                <a:hlinkClick r:id="rId3"/>
              </a:rPr>
              <a:t>http://www.babycaretips4u.com/wp-content/uploads/2014/03/premature-baby.jpg</a:t>
            </a:r>
            <a:r>
              <a:rPr lang="en-US" sz="1600" dirty="0"/>
              <a:t>;</a:t>
            </a:r>
          </a:p>
          <a:p>
            <a:pPr algn="l"/>
            <a:r>
              <a:rPr lang="en-US" sz="1600" b="1" dirty="0"/>
              <a:t>Case Study</a:t>
            </a:r>
            <a:r>
              <a:rPr lang="en-US" sz="1600" dirty="0"/>
              <a:t>: http://www.amazon.com/Big-Data-Revolution-Transform-Think/dp/0544002695</a:t>
            </a:r>
          </a:p>
        </p:txBody>
      </p:sp>
    </p:spTree>
    <p:extLst>
      <p:ext uri="{BB962C8B-B14F-4D97-AF65-F5344CB8AC3E}">
        <p14:creationId xmlns:p14="http://schemas.microsoft.com/office/powerpoint/2010/main" val="2760797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How does Supervised Learning Work?</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8" name="Rectangle 7">
            <a:extLst>
              <a:ext uri="{FF2B5EF4-FFF2-40B4-BE49-F238E27FC236}">
                <a16:creationId xmlns:a16="http://schemas.microsoft.com/office/drawing/2014/main" id="{DF44542A-F274-BDBE-BEB0-296F359456AF}"/>
              </a:ext>
            </a:extLst>
          </p:cNvPr>
          <p:cNvSpPr/>
          <p:nvPr/>
        </p:nvSpPr>
        <p:spPr>
          <a:xfrm>
            <a:off x="1295400" y="1600200"/>
            <a:ext cx="8153400" cy="3477875"/>
          </a:xfrm>
          <a:prstGeom prst="rect">
            <a:avLst/>
          </a:prstGeom>
        </p:spPr>
        <p:txBody>
          <a:bodyPr wrap="square">
            <a:spAutoFit/>
          </a:bodyPr>
          <a:lstStyle/>
          <a:p>
            <a:pPr algn="l"/>
            <a:r>
              <a:rPr lang="en-US" sz="2000" b="1" dirty="0"/>
              <a:t>How does supervised learning “work”?</a:t>
            </a:r>
          </a:p>
          <a:p>
            <a:pPr algn="l"/>
            <a:endParaRPr lang="en-US" sz="2000" dirty="0"/>
          </a:p>
          <a:p>
            <a:pPr marL="457200" indent="-457200" algn="l">
              <a:buFont typeface="+mj-lt"/>
              <a:buAutoNum type="arabicPeriod"/>
            </a:pPr>
            <a:r>
              <a:rPr lang="en-US" sz="2000" dirty="0"/>
              <a:t>Train a </a:t>
            </a:r>
            <a:r>
              <a:rPr lang="en-US" sz="2000" b="1" dirty="0"/>
              <a:t>machine learning model</a:t>
            </a:r>
            <a:r>
              <a:rPr lang="en-US" sz="2000" dirty="0"/>
              <a:t> using </a:t>
            </a:r>
            <a:r>
              <a:rPr lang="en-US" sz="2000" b="1" dirty="0"/>
              <a:t>labeled data</a:t>
            </a:r>
          </a:p>
          <a:p>
            <a:pPr marL="785813" lvl="1" indent="-457200" algn="l">
              <a:buFont typeface="Arial" panose="020B0604020202020204" pitchFamily="34" charset="0"/>
              <a:buChar char="•"/>
            </a:pPr>
            <a:r>
              <a:rPr lang="en-US" sz="2000" dirty="0"/>
              <a:t>“Labeled data” is data with a response variable</a:t>
            </a:r>
          </a:p>
          <a:p>
            <a:pPr marL="785813" lvl="1" indent="-457200" algn="l">
              <a:buFont typeface="Arial" panose="020B0604020202020204" pitchFamily="34" charset="0"/>
              <a:buChar char="•"/>
            </a:pPr>
            <a:r>
              <a:rPr lang="en-US" sz="2000" dirty="0"/>
              <a:t>“Machine learning model” learns the relationship between the features and the response</a:t>
            </a:r>
          </a:p>
          <a:p>
            <a:pPr marL="457200" indent="-457200" algn="l">
              <a:buFont typeface="+mj-lt"/>
              <a:buAutoNum type="arabicPeriod"/>
            </a:pPr>
            <a:endParaRPr lang="en-US" sz="2000" dirty="0"/>
          </a:p>
          <a:p>
            <a:pPr marL="457200" indent="-457200" algn="l">
              <a:buFont typeface="+mj-lt"/>
              <a:buAutoNum type="arabicPeriod"/>
            </a:pPr>
            <a:r>
              <a:rPr lang="en-US" sz="2000" dirty="0"/>
              <a:t>Make predictions on </a:t>
            </a:r>
            <a:r>
              <a:rPr lang="en-US" sz="2000" b="1" dirty="0"/>
              <a:t>new data</a:t>
            </a:r>
            <a:r>
              <a:rPr lang="en-US" sz="2000" dirty="0"/>
              <a:t> for which the response is unknown</a:t>
            </a:r>
          </a:p>
          <a:p>
            <a:pPr marL="457200" indent="-457200" algn="l">
              <a:buFont typeface="+mj-lt"/>
              <a:buAutoNum type="arabicPeriod"/>
            </a:pPr>
            <a:endParaRPr lang="en-US" sz="2000" dirty="0"/>
          </a:p>
          <a:p>
            <a:pPr algn="l"/>
            <a:r>
              <a:rPr lang="en-US" sz="2000" dirty="0"/>
              <a:t>The primary goal of supervised learning is to build a model that “generalizes”: It accurately predicts the </a:t>
            </a:r>
            <a:r>
              <a:rPr lang="en-US" sz="2000" b="1" dirty="0"/>
              <a:t>future</a:t>
            </a:r>
            <a:r>
              <a:rPr lang="en-US" sz="2000" dirty="0"/>
              <a:t> rather than the </a:t>
            </a:r>
            <a:r>
              <a:rPr lang="en-US" sz="2000" b="1" dirty="0"/>
              <a:t>past</a:t>
            </a:r>
            <a:r>
              <a:rPr lang="en-US" sz="2000" dirty="0"/>
              <a:t>!</a:t>
            </a:r>
          </a:p>
        </p:txBody>
      </p:sp>
    </p:spTree>
    <p:extLst>
      <p:ext uri="{BB962C8B-B14F-4D97-AF65-F5344CB8AC3E}">
        <p14:creationId xmlns:p14="http://schemas.microsoft.com/office/powerpoint/2010/main" val="158349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How does Supervised Learning Work?</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pic>
        <p:nvPicPr>
          <p:cNvPr id="3" name="Picture 2">
            <a:extLst>
              <a:ext uri="{FF2B5EF4-FFF2-40B4-BE49-F238E27FC236}">
                <a16:creationId xmlns:a16="http://schemas.microsoft.com/office/drawing/2014/main" id="{D1EA5168-FD54-51A6-00DA-0B12F7A6A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362200"/>
            <a:ext cx="5181600" cy="345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a:extLst>
              <a:ext uri="{FF2B5EF4-FFF2-40B4-BE49-F238E27FC236}">
                <a16:creationId xmlns:a16="http://schemas.microsoft.com/office/drawing/2014/main" id="{269DBED2-4B8A-43FE-4BE1-3EB0ED40FF4F}"/>
              </a:ext>
            </a:extLst>
          </p:cNvPr>
          <p:cNvSpPr/>
          <p:nvPr/>
        </p:nvSpPr>
        <p:spPr>
          <a:xfrm>
            <a:off x="990600" y="1524000"/>
            <a:ext cx="8153400" cy="400110"/>
          </a:xfrm>
          <a:prstGeom prst="rect">
            <a:avLst/>
          </a:prstGeom>
        </p:spPr>
        <p:txBody>
          <a:bodyPr wrap="square">
            <a:spAutoFit/>
          </a:bodyPr>
          <a:lstStyle/>
          <a:p>
            <a:pPr algn="l"/>
            <a:r>
              <a:rPr lang="en-US" sz="2000" b="1" dirty="0"/>
              <a:t>How does supervised learning “work”?</a:t>
            </a:r>
          </a:p>
        </p:txBody>
      </p:sp>
    </p:spTree>
    <p:extLst>
      <p:ext uri="{BB962C8B-B14F-4D97-AF65-F5344CB8AC3E}">
        <p14:creationId xmlns:p14="http://schemas.microsoft.com/office/powerpoint/2010/main" val="2025049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Supervised Learning</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8" name="Rectangle 7">
            <a:extLst>
              <a:ext uri="{FF2B5EF4-FFF2-40B4-BE49-F238E27FC236}">
                <a16:creationId xmlns:a16="http://schemas.microsoft.com/office/drawing/2014/main" id="{D639B005-2AEE-67F4-DAC3-0EAD8CA8DD8F}"/>
              </a:ext>
            </a:extLst>
          </p:cNvPr>
          <p:cNvSpPr/>
          <p:nvPr/>
        </p:nvSpPr>
        <p:spPr>
          <a:xfrm>
            <a:off x="1371600" y="1676400"/>
            <a:ext cx="8153400" cy="3785652"/>
          </a:xfrm>
          <a:prstGeom prst="rect">
            <a:avLst/>
          </a:prstGeom>
        </p:spPr>
        <p:txBody>
          <a:bodyPr wrap="square">
            <a:spAutoFit/>
          </a:bodyPr>
          <a:lstStyle/>
          <a:p>
            <a:pPr algn="l"/>
            <a:r>
              <a:rPr lang="en-US" sz="2000" b="1" dirty="0"/>
              <a:t>Supervised learning example: Coin classifier</a:t>
            </a:r>
          </a:p>
          <a:p>
            <a:pPr algn="l"/>
            <a:endParaRPr lang="en-US" sz="2000" dirty="0"/>
          </a:p>
          <a:p>
            <a:pPr marL="342900" indent="-342900" algn="l">
              <a:buFont typeface="Arial" panose="020B0604020202020204" pitchFamily="34" charset="0"/>
              <a:buChar char="•"/>
            </a:pPr>
            <a:r>
              <a:rPr lang="en-US" sz="2000" dirty="0"/>
              <a:t>Observations: Coins</a:t>
            </a:r>
          </a:p>
          <a:p>
            <a:pPr marL="342900" indent="-342900" algn="l">
              <a:buFont typeface="Arial" panose="020B0604020202020204" pitchFamily="34" charset="0"/>
              <a:buChar char="•"/>
            </a:pPr>
            <a:r>
              <a:rPr lang="en-US" sz="2000" dirty="0"/>
              <a:t>Features: Size and mass</a:t>
            </a:r>
          </a:p>
          <a:p>
            <a:pPr marL="342900" indent="-342900" algn="l">
              <a:buFont typeface="Arial" panose="020B0604020202020204" pitchFamily="34" charset="0"/>
              <a:buChar char="•"/>
            </a:pPr>
            <a:r>
              <a:rPr lang="en-US" sz="2000" dirty="0"/>
              <a:t>Response: Coin type, hand-labeled</a:t>
            </a:r>
          </a:p>
          <a:p>
            <a:pPr algn="l"/>
            <a:endParaRPr lang="en-US" sz="2000" dirty="0"/>
          </a:p>
          <a:p>
            <a:pPr marL="457200" indent="-457200" algn="l">
              <a:buFont typeface="+mj-lt"/>
              <a:buAutoNum type="arabicPeriod"/>
            </a:pPr>
            <a:r>
              <a:rPr lang="en-US" sz="2000" dirty="0"/>
              <a:t>Train a </a:t>
            </a:r>
            <a:r>
              <a:rPr lang="en-US" sz="2000" b="1" dirty="0"/>
              <a:t>machine learning model</a:t>
            </a:r>
            <a:r>
              <a:rPr lang="en-US" sz="2000" dirty="0"/>
              <a:t> using </a:t>
            </a:r>
            <a:r>
              <a:rPr lang="en-US" sz="2000" b="1" dirty="0"/>
              <a:t>labeled data</a:t>
            </a:r>
          </a:p>
          <a:p>
            <a:pPr marL="785813" lvl="1" indent="-457200" algn="l">
              <a:buFont typeface="Arial" panose="020B0604020202020204" pitchFamily="34" charset="0"/>
              <a:buChar char="•"/>
            </a:pPr>
            <a:r>
              <a:rPr lang="en-US" sz="2000" dirty="0"/>
              <a:t>Model learns the relationship between the features and the coin type</a:t>
            </a:r>
          </a:p>
          <a:p>
            <a:pPr marL="457200" indent="-457200" algn="l">
              <a:buFont typeface="+mj-lt"/>
              <a:buAutoNum type="arabicPeriod"/>
            </a:pPr>
            <a:endParaRPr lang="en-US" sz="2000" dirty="0"/>
          </a:p>
          <a:p>
            <a:pPr marL="457200" indent="-457200" algn="l">
              <a:buFont typeface="+mj-lt"/>
              <a:buAutoNum type="arabicPeriod"/>
            </a:pPr>
            <a:r>
              <a:rPr lang="en-US" sz="2000" dirty="0"/>
              <a:t>Make predictions on </a:t>
            </a:r>
            <a:r>
              <a:rPr lang="en-US" sz="2000" b="1" dirty="0"/>
              <a:t>new data</a:t>
            </a:r>
            <a:r>
              <a:rPr lang="en-US" sz="2000" dirty="0"/>
              <a:t> for which the response is unknown</a:t>
            </a:r>
          </a:p>
          <a:p>
            <a:pPr marL="785813" lvl="1" indent="-457200" algn="l">
              <a:buFont typeface="Arial" panose="020B0604020202020204" pitchFamily="34" charset="0"/>
              <a:buChar char="•"/>
            </a:pPr>
            <a:r>
              <a:rPr lang="en-US" sz="2000" dirty="0"/>
              <a:t>Give it a new coin, predicts the coin type automatically</a:t>
            </a:r>
          </a:p>
        </p:txBody>
      </p:sp>
    </p:spTree>
    <p:extLst>
      <p:ext uri="{BB962C8B-B14F-4D97-AF65-F5344CB8AC3E}">
        <p14:creationId xmlns:p14="http://schemas.microsoft.com/office/powerpoint/2010/main" val="218759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Supervised Learning</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pic>
        <p:nvPicPr>
          <p:cNvPr id="3" name="Picture 2">
            <a:extLst>
              <a:ext uri="{FF2B5EF4-FFF2-40B4-BE49-F238E27FC236}">
                <a16:creationId xmlns:a16="http://schemas.microsoft.com/office/drawing/2014/main" id="{BCAECA14-DA1D-97CA-E48E-CB4583FBC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76400"/>
            <a:ext cx="7948063"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217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Types of Machine Learning</a:t>
            </a: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8" name="Rectangle 7">
            <a:extLst>
              <a:ext uri="{FF2B5EF4-FFF2-40B4-BE49-F238E27FC236}">
                <a16:creationId xmlns:a16="http://schemas.microsoft.com/office/drawing/2014/main" id="{EBF39242-49A0-CA34-FB0D-D79F65F75495}"/>
              </a:ext>
            </a:extLst>
          </p:cNvPr>
          <p:cNvSpPr/>
          <p:nvPr/>
        </p:nvSpPr>
        <p:spPr>
          <a:xfrm>
            <a:off x="1143000" y="1524000"/>
            <a:ext cx="8001000" cy="2554545"/>
          </a:xfrm>
          <a:prstGeom prst="rect">
            <a:avLst/>
          </a:prstGeom>
        </p:spPr>
        <p:txBody>
          <a:bodyPr wrap="square">
            <a:spAutoFit/>
          </a:bodyPr>
          <a:lstStyle/>
          <a:p>
            <a:pPr algn="l"/>
            <a:r>
              <a:rPr lang="en-US" sz="2000" dirty="0"/>
              <a:t>There are two main categories of machine learning: </a:t>
            </a:r>
            <a:r>
              <a:rPr lang="en-US" sz="2000" b="1" dirty="0"/>
              <a:t>supervised learning</a:t>
            </a:r>
            <a:r>
              <a:rPr lang="en-US" sz="2000" dirty="0"/>
              <a:t> and </a:t>
            </a:r>
            <a:r>
              <a:rPr lang="en-US" sz="2000" b="1" dirty="0"/>
              <a:t>unsupervised learning</a:t>
            </a:r>
            <a:r>
              <a:rPr lang="en-US" sz="2000" dirty="0"/>
              <a:t>.</a:t>
            </a:r>
          </a:p>
          <a:p>
            <a:pPr algn="l"/>
            <a:endParaRPr lang="en-US" sz="2000" dirty="0"/>
          </a:p>
          <a:p>
            <a:pPr algn="l"/>
            <a:r>
              <a:rPr lang="en-US" sz="2000" b="1" dirty="0"/>
              <a:t>Unsupervised learning:</a:t>
            </a:r>
          </a:p>
          <a:p>
            <a:pPr marL="342900" indent="-342900" algn="l">
              <a:buFont typeface="Arial" panose="020B0604020202020204" pitchFamily="34" charset="0"/>
              <a:buChar char="•"/>
            </a:pPr>
            <a:r>
              <a:rPr lang="en-US" sz="2000" dirty="0"/>
              <a:t>Extracting structure from data</a:t>
            </a:r>
          </a:p>
          <a:p>
            <a:pPr marL="342900" indent="-342900" algn="l">
              <a:buFont typeface="Arial" panose="020B0604020202020204" pitchFamily="34" charset="0"/>
              <a:buChar char="•"/>
            </a:pPr>
            <a:r>
              <a:rPr lang="en-US" sz="2000" dirty="0"/>
              <a:t>Example: segment grocery store shoppers into “clusters” that exhibit similar behaviors</a:t>
            </a:r>
          </a:p>
          <a:p>
            <a:pPr marL="342900" indent="-342900" algn="l">
              <a:buFont typeface="Arial" panose="020B0604020202020204" pitchFamily="34" charset="0"/>
              <a:buChar char="•"/>
            </a:pPr>
            <a:r>
              <a:rPr lang="en-US" sz="2000" dirty="0"/>
              <a:t>Goal is “representation”</a:t>
            </a:r>
          </a:p>
        </p:txBody>
      </p:sp>
    </p:spTree>
    <p:extLst>
      <p:ext uri="{BB962C8B-B14F-4D97-AF65-F5344CB8AC3E}">
        <p14:creationId xmlns:p14="http://schemas.microsoft.com/office/powerpoint/2010/main" val="141616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Unsupervised Learning</a:t>
            </a: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3" name="Rectangle 2">
            <a:extLst>
              <a:ext uri="{FF2B5EF4-FFF2-40B4-BE49-F238E27FC236}">
                <a16:creationId xmlns:a16="http://schemas.microsoft.com/office/drawing/2014/main" id="{1F400202-2A22-9439-227C-195673753D3C}"/>
              </a:ext>
            </a:extLst>
          </p:cNvPr>
          <p:cNvSpPr/>
          <p:nvPr/>
        </p:nvSpPr>
        <p:spPr>
          <a:xfrm>
            <a:off x="1219200" y="1905000"/>
            <a:ext cx="8001000" cy="1938992"/>
          </a:xfrm>
          <a:prstGeom prst="rect">
            <a:avLst/>
          </a:prstGeom>
        </p:spPr>
        <p:txBody>
          <a:bodyPr wrap="square">
            <a:spAutoFit/>
          </a:bodyPr>
          <a:lstStyle/>
          <a:p>
            <a:pPr algn="l"/>
            <a:r>
              <a:rPr lang="en-US" sz="2000" dirty="0"/>
              <a:t>Common types of unsupervised learning:</a:t>
            </a:r>
          </a:p>
          <a:p>
            <a:pPr algn="l"/>
            <a:endParaRPr lang="en-US" sz="2000" dirty="0"/>
          </a:p>
          <a:p>
            <a:pPr marL="342900" indent="-342900" algn="l">
              <a:buFont typeface="Arial" panose="020B0604020202020204" pitchFamily="34" charset="0"/>
              <a:buChar char="•"/>
            </a:pPr>
            <a:r>
              <a:rPr lang="en-US" sz="2000" b="1" dirty="0"/>
              <a:t>Clustering:</a:t>
            </a:r>
            <a:r>
              <a:rPr lang="en-US" sz="2000" dirty="0"/>
              <a:t> group “similar” data points together</a:t>
            </a:r>
          </a:p>
          <a:p>
            <a:pPr marL="342900" indent="-342900" algn="l">
              <a:buFont typeface="Arial" panose="020B0604020202020204" pitchFamily="34" charset="0"/>
              <a:buChar char="•"/>
            </a:pPr>
            <a:r>
              <a:rPr lang="en-US" sz="2000" b="1" dirty="0"/>
              <a:t>Dimensionality Reduction:</a:t>
            </a:r>
            <a:r>
              <a:rPr lang="en-US" sz="2000" dirty="0"/>
              <a:t> reduce the dimensionality of a dataset by extracting features that capture most of the variance in the data</a:t>
            </a:r>
          </a:p>
        </p:txBody>
      </p:sp>
    </p:spTree>
    <p:extLst>
      <p:ext uri="{BB962C8B-B14F-4D97-AF65-F5344CB8AC3E}">
        <p14:creationId xmlns:p14="http://schemas.microsoft.com/office/powerpoint/2010/main" val="208217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Unsupervised Learning</a:t>
            </a: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8" name="Rectangle 7">
            <a:extLst>
              <a:ext uri="{FF2B5EF4-FFF2-40B4-BE49-F238E27FC236}">
                <a16:creationId xmlns:a16="http://schemas.microsoft.com/office/drawing/2014/main" id="{6711C849-E0EE-6E16-A7B1-F26291ED5218}"/>
              </a:ext>
            </a:extLst>
          </p:cNvPr>
          <p:cNvSpPr/>
          <p:nvPr/>
        </p:nvSpPr>
        <p:spPr>
          <a:xfrm>
            <a:off x="1219200" y="1676400"/>
            <a:ext cx="8001000" cy="2246769"/>
          </a:xfrm>
          <a:prstGeom prst="rect">
            <a:avLst/>
          </a:prstGeom>
        </p:spPr>
        <p:txBody>
          <a:bodyPr wrap="square">
            <a:spAutoFit/>
          </a:bodyPr>
          <a:lstStyle/>
          <a:p>
            <a:pPr algn="l"/>
            <a:r>
              <a:rPr lang="en-US" sz="2000" dirty="0"/>
              <a:t>Unsupervised learning has some clear differences from supervised learning. With </a:t>
            </a:r>
            <a:r>
              <a:rPr lang="en-US" sz="2000" b="1" dirty="0"/>
              <a:t>unsupervised learning:</a:t>
            </a:r>
          </a:p>
          <a:p>
            <a:pPr algn="l"/>
            <a:endParaRPr lang="en-US" sz="2000" dirty="0"/>
          </a:p>
          <a:p>
            <a:pPr marL="342900" indent="-342900" algn="l">
              <a:buFont typeface="Arial" panose="020B0604020202020204" pitchFamily="34" charset="0"/>
              <a:buChar char="•"/>
            </a:pPr>
            <a:r>
              <a:rPr lang="en-US" sz="2000" dirty="0"/>
              <a:t>There is no clear objective</a:t>
            </a:r>
          </a:p>
          <a:p>
            <a:pPr marL="342900" indent="-342900" algn="l">
              <a:buFont typeface="Arial" panose="020B0604020202020204" pitchFamily="34" charset="0"/>
              <a:buChar char="•"/>
            </a:pPr>
            <a:r>
              <a:rPr lang="en-US" sz="2000" dirty="0"/>
              <a:t>There is no “right </a:t>
            </a:r>
            <a:r>
              <a:rPr lang="en-US" sz="2000" dirty="0" err="1"/>
              <a:t>anwser</a:t>
            </a:r>
            <a:r>
              <a:rPr lang="en-US" sz="2000" dirty="0"/>
              <a:t>” (hard to tell how well you are doing)</a:t>
            </a:r>
          </a:p>
          <a:p>
            <a:pPr marL="342900" indent="-342900" algn="l">
              <a:buFont typeface="Arial" panose="020B0604020202020204" pitchFamily="34" charset="0"/>
              <a:buChar char="•"/>
            </a:pPr>
            <a:r>
              <a:rPr lang="en-US" sz="2000" dirty="0"/>
              <a:t>There is no response variable, just observations with features</a:t>
            </a:r>
          </a:p>
          <a:p>
            <a:pPr marL="342900" indent="-342900" algn="l">
              <a:buFont typeface="Arial" panose="020B0604020202020204" pitchFamily="34" charset="0"/>
              <a:buChar char="•"/>
            </a:pPr>
            <a:r>
              <a:rPr lang="en-US" sz="2000" dirty="0"/>
              <a:t>Labeled data is not required</a:t>
            </a:r>
          </a:p>
        </p:txBody>
      </p:sp>
    </p:spTree>
    <p:extLst>
      <p:ext uri="{BB962C8B-B14F-4D97-AF65-F5344CB8AC3E}">
        <p14:creationId xmlns:p14="http://schemas.microsoft.com/office/powerpoint/2010/main" val="313661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What is Machine Learning?</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8" name="Rectangle 7">
            <a:extLst>
              <a:ext uri="{FF2B5EF4-FFF2-40B4-BE49-F238E27FC236}">
                <a16:creationId xmlns:a16="http://schemas.microsoft.com/office/drawing/2014/main" id="{50EE54EE-BB23-11B2-3CC3-A8F48C7DCFD5}"/>
              </a:ext>
            </a:extLst>
          </p:cNvPr>
          <p:cNvSpPr/>
          <p:nvPr/>
        </p:nvSpPr>
        <p:spPr>
          <a:xfrm>
            <a:off x="838200" y="1600200"/>
            <a:ext cx="10972800" cy="1631216"/>
          </a:xfrm>
          <a:prstGeom prst="rect">
            <a:avLst/>
          </a:prstGeom>
        </p:spPr>
        <p:txBody>
          <a:bodyPr wrap="square">
            <a:spAutoFit/>
          </a:bodyPr>
          <a:lstStyle/>
          <a:p>
            <a:pPr algn="l"/>
            <a:r>
              <a:rPr lang="en-US" sz="2000" dirty="0"/>
              <a:t>One definition: “Machine learning is the semi-automatic extraction of knowledge from data.”</a:t>
            </a:r>
          </a:p>
          <a:p>
            <a:pPr algn="l"/>
            <a:endParaRPr lang="en-US" sz="2000" dirty="0"/>
          </a:p>
          <a:p>
            <a:pPr marL="341313" indent="-341313" algn="l">
              <a:buFont typeface="Arial"/>
              <a:buChar char="•"/>
            </a:pPr>
            <a:r>
              <a:rPr lang="en-US" sz="2000" b="1" dirty="0"/>
              <a:t>Knowledge from data:</a:t>
            </a:r>
            <a:r>
              <a:rPr lang="en-US" sz="2000" dirty="0"/>
              <a:t> Starts with a question that might be answerable using data</a:t>
            </a:r>
          </a:p>
          <a:p>
            <a:pPr marL="341313" indent="-341313" algn="l">
              <a:buFont typeface="Arial"/>
              <a:buChar char="•"/>
            </a:pPr>
            <a:r>
              <a:rPr lang="en-US" sz="2000" b="1" dirty="0"/>
              <a:t>Automatic extraction:</a:t>
            </a:r>
            <a:r>
              <a:rPr lang="en-US" sz="2000" dirty="0"/>
              <a:t> A computer provides the insight</a:t>
            </a:r>
          </a:p>
          <a:p>
            <a:pPr marL="341313" indent="-341313" algn="l">
              <a:buFont typeface="Arial"/>
              <a:buChar char="•"/>
            </a:pPr>
            <a:r>
              <a:rPr lang="en-US" sz="2000" b="1" dirty="0"/>
              <a:t>Semi-automatic:</a:t>
            </a:r>
            <a:r>
              <a:rPr lang="en-US" sz="2000" dirty="0"/>
              <a:t> Requires many smart decisions by a human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Unsupervised Learning</a:t>
            </a: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3" name="Rectangle 2">
            <a:extLst>
              <a:ext uri="{FF2B5EF4-FFF2-40B4-BE49-F238E27FC236}">
                <a16:creationId xmlns:a16="http://schemas.microsoft.com/office/drawing/2014/main" id="{1463EDA3-156B-0C89-C689-09F684FB2407}"/>
              </a:ext>
            </a:extLst>
          </p:cNvPr>
          <p:cNvSpPr/>
          <p:nvPr/>
        </p:nvSpPr>
        <p:spPr>
          <a:xfrm>
            <a:off x="1447800" y="1752600"/>
            <a:ext cx="8153400" cy="3508653"/>
          </a:xfrm>
          <a:prstGeom prst="rect">
            <a:avLst/>
          </a:prstGeom>
        </p:spPr>
        <p:txBody>
          <a:bodyPr wrap="square">
            <a:spAutoFit/>
          </a:bodyPr>
          <a:lstStyle/>
          <a:p>
            <a:pPr algn="l"/>
            <a:r>
              <a:rPr lang="en-US" sz="2000" b="1" dirty="0"/>
              <a:t>Unsupervised learning example: Coin clustering</a:t>
            </a:r>
          </a:p>
          <a:p>
            <a:pPr algn="l"/>
            <a:endParaRPr lang="en-US" sz="1400" dirty="0"/>
          </a:p>
          <a:p>
            <a:pPr marL="342900" indent="-342900" algn="l">
              <a:buFont typeface="Arial" panose="020B0604020202020204" pitchFamily="34" charset="0"/>
              <a:buChar char="•"/>
            </a:pPr>
            <a:r>
              <a:rPr lang="en-US" sz="2000" dirty="0"/>
              <a:t>Observations: Coins</a:t>
            </a:r>
          </a:p>
          <a:p>
            <a:pPr marL="342900" indent="-342900" algn="l">
              <a:buFont typeface="Arial" panose="020B0604020202020204" pitchFamily="34" charset="0"/>
              <a:buChar char="•"/>
            </a:pPr>
            <a:r>
              <a:rPr lang="en-US" sz="2000" dirty="0"/>
              <a:t>Features: Size and mass</a:t>
            </a:r>
          </a:p>
          <a:p>
            <a:pPr marL="342900" indent="-342900" algn="l">
              <a:buFont typeface="Arial" panose="020B0604020202020204" pitchFamily="34" charset="0"/>
              <a:buChar char="•"/>
            </a:pPr>
            <a:r>
              <a:rPr lang="en-US" sz="2000" dirty="0"/>
              <a:t>Response: There isn’t one (no hand-labeling required!)</a:t>
            </a:r>
          </a:p>
          <a:p>
            <a:pPr algn="l"/>
            <a:endParaRPr lang="en-US" sz="1400" dirty="0"/>
          </a:p>
          <a:p>
            <a:pPr marL="457200" indent="-457200" algn="l">
              <a:buFont typeface="+mj-lt"/>
              <a:buAutoNum type="arabicPeriod"/>
            </a:pPr>
            <a:r>
              <a:rPr lang="en-US" sz="2000" dirty="0"/>
              <a:t>Perform </a:t>
            </a:r>
            <a:r>
              <a:rPr lang="en-US" sz="2000" b="1" dirty="0"/>
              <a:t>unsupervised learning</a:t>
            </a:r>
          </a:p>
          <a:p>
            <a:pPr marL="785813" lvl="1" indent="-457200" algn="l">
              <a:buFont typeface="Arial" panose="020B0604020202020204" pitchFamily="34" charset="0"/>
              <a:buChar char="•"/>
            </a:pPr>
            <a:r>
              <a:rPr lang="en-US" sz="2000" dirty="0"/>
              <a:t>Cluster the coins based on “similarity”</a:t>
            </a:r>
          </a:p>
          <a:p>
            <a:pPr marL="785813" lvl="1" indent="-457200" algn="l">
              <a:buFont typeface="Arial" panose="020B0604020202020204" pitchFamily="34" charset="0"/>
              <a:buChar char="•"/>
            </a:pPr>
            <a:r>
              <a:rPr lang="en-US" sz="2000" dirty="0"/>
              <a:t>You’re done!</a:t>
            </a:r>
          </a:p>
          <a:p>
            <a:pPr marL="457200" indent="-457200" algn="l">
              <a:buFont typeface="+mj-lt"/>
              <a:buAutoNum type="arabicPeriod"/>
            </a:pPr>
            <a:endParaRPr lang="en-US" sz="1400" dirty="0"/>
          </a:p>
          <a:p>
            <a:pPr algn="l"/>
            <a:r>
              <a:rPr lang="en-US" sz="2000" dirty="0"/>
              <a:t>Sometimes, unsupervised learning is used as a “preprocessing” step for supervised learning. (How?)</a:t>
            </a:r>
          </a:p>
        </p:txBody>
      </p:sp>
    </p:spTree>
    <p:extLst>
      <p:ext uri="{BB962C8B-B14F-4D97-AF65-F5344CB8AC3E}">
        <p14:creationId xmlns:p14="http://schemas.microsoft.com/office/powerpoint/2010/main" val="147441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Unsupervised Learning</a:t>
            </a: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pic>
        <p:nvPicPr>
          <p:cNvPr id="8" name="Picture 2">
            <a:extLst>
              <a:ext uri="{FF2B5EF4-FFF2-40B4-BE49-F238E27FC236}">
                <a16:creationId xmlns:a16="http://schemas.microsoft.com/office/drawing/2014/main" id="{699268FC-9DB5-20D6-5E61-3D7F14241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676400"/>
            <a:ext cx="3995738" cy="3995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7651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6814820" cy="574040"/>
          </a:xfrm>
          <a:prstGeom prst="rect">
            <a:avLst/>
          </a:prstGeom>
        </p:spPr>
        <p:txBody>
          <a:bodyPr vert="horz" wrap="square" lIns="0" tIns="12700" rIns="0" bIns="0" rtlCol="0">
            <a:spAutoFit/>
          </a:bodyPr>
          <a:lstStyle/>
          <a:p>
            <a:pPr marL="12700">
              <a:lnSpc>
                <a:spcPct val="100000"/>
              </a:lnSpc>
              <a:spcBef>
                <a:spcPts val="100"/>
              </a:spcBef>
            </a:pPr>
            <a:r>
              <a:rPr spc="-5" dirty="0">
                <a:latin typeface="Georgia"/>
                <a:cs typeface="Georgia"/>
              </a:rPr>
              <a:t>Predictive</a:t>
            </a:r>
            <a:r>
              <a:rPr dirty="0">
                <a:latin typeface="Georgia"/>
                <a:cs typeface="Georgia"/>
              </a:rPr>
              <a:t> </a:t>
            </a:r>
            <a:r>
              <a:rPr spc="-5" dirty="0">
                <a:latin typeface="Georgia"/>
                <a:cs typeface="Georgia"/>
              </a:rPr>
              <a:t>Modeling Pipeline</a:t>
            </a:r>
          </a:p>
        </p:txBody>
      </p:sp>
      <p:pic>
        <p:nvPicPr>
          <p:cNvPr id="3" name="object 3"/>
          <p:cNvPicPr/>
          <p:nvPr/>
        </p:nvPicPr>
        <p:blipFill>
          <a:blip r:embed="rId2" cstate="print"/>
          <a:stretch>
            <a:fillRect/>
          </a:stretch>
        </p:blipFill>
        <p:spPr>
          <a:xfrm>
            <a:off x="4599432" y="1569719"/>
            <a:ext cx="1624584" cy="914400"/>
          </a:xfrm>
          <a:prstGeom prst="rect">
            <a:avLst/>
          </a:prstGeom>
        </p:spPr>
      </p:pic>
      <p:sp>
        <p:nvSpPr>
          <p:cNvPr id="4" name="object 4"/>
          <p:cNvSpPr txBox="1"/>
          <p:nvPr/>
        </p:nvSpPr>
        <p:spPr>
          <a:xfrm>
            <a:off x="4903843" y="1628140"/>
            <a:ext cx="1002030" cy="766445"/>
          </a:xfrm>
          <a:prstGeom prst="rect">
            <a:avLst/>
          </a:prstGeom>
        </p:spPr>
        <p:txBody>
          <a:bodyPr vert="horz" wrap="square" lIns="0" tIns="12700" rIns="0" bIns="0" rtlCol="0">
            <a:spAutoFit/>
          </a:bodyPr>
          <a:lstStyle/>
          <a:p>
            <a:pPr marL="13335" algn="ctr">
              <a:lnSpc>
                <a:spcPct val="100000"/>
              </a:lnSpc>
              <a:spcBef>
                <a:spcPts val="100"/>
              </a:spcBef>
            </a:pPr>
            <a:r>
              <a:rPr sz="1600" b="1" spc="100" dirty="0">
                <a:latin typeface="Calibri"/>
                <a:cs typeface="Calibri"/>
              </a:rPr>
              <a:t>1.</a:t>
            </a:r>
            <a:endParaRPr sz="1600">
              <a:latin typeface="Calibri"/>
              <a:cs typeface="Calibri"/>
            </a:endParaRPr>
          </a:p>
          <a:p>
            <a:pPr marL="12700" marR="5080" algn="ctr">
              <a:lnSpc>
                <a:spcPts val="1900"/>
              </a:lnSpc>
              <a:spcBef>
                <a:spcPts val="175"/>
              </a:spcBef>
            </a:pPr>
            <a:r>
              <a:rPr sz="1600" b="1" spc="100" dirty="0">
                <a:latin typeface="Calibri"/>
                <a:cs typeface="Calibri"/>
              </a:rPr>
              <a:t>P</a:t>
            </a:r>
            <a:r>
              <a:rPr sz="1600" b="1" spc="80" dirty="0">
                <a:latin typeface="Calibri"/>
                <a:cs typeface="Calibri"/>
              </a:rPr>
              <a:t>r</a:t>
            </a:r>
            <a:r>
              <a:rPr sz="1600" b="1" spc="95" dirty="0">
                <a:latin typeface="Calibri"/>
                <a:cs typeface="Calibri"/>
              </a:rPr>
              <a:t>edictio</a:t>
            </a:r>
            <a:r>
              <a:rPr sz="1600" b="1" dirty="0">
                <a:latin typeface="Calibri"/>
                <a:cs typeface="Calibri"/>
              </a:rPr>
              <a:t>n  </a:t>
            </a:r>
            <a:r>
              <a:rPr sz="1600" b="1" spc="50" dirty="0">
                <a:latin typeface="Calibri"/>
                <a:cs typeface="Calibri"/>
              </a:rPr>
              <a:t>Target</a:t>
            </a:r>
            <a:endParaRPr sz="1600">
              <a:latin typeface="Calibri"/>
              <a:cs typeface="Calibri"/>
            </a:endParaRPr>
          </a:p>
        </p:txBody>
      </p:sp>
      <p:grpSp>
        <p:nvGrpSpPr>
          <p:cNvPr id="5" name="object 5"/>
          <p:cNvGrpSpPr/>
          <p:nvPr/>
        </p:nvGrpSpPr>
        <p:grpSpPr>
          <a:xfrm>
            <a:off x="6315455" y="2228088"/>
            <a:ext cx="1649095" cy="1259205"/>
            <a:chOff x="6315455" y="2228088"/>
            <a:chExt cx="1649095" cy="1259205"/>
          </a:xfrm>
        </p:grpSpPr>
        <p:pic>
          <p:nvPicPr>
            <p:cNvPr id="6" name="object 6"/>
            <p:cNvPicPr/>
            <p:nvPr/>
          </p:nvPicPr>
          <p:blipFill>
            <a:blip r:embed="rId3" cstate="print"/>
            <a:stretch>
              <a:fillRect/>
            </a:stretch>
          </p:blipFill>
          <p:spPr>
            <a:xfrm>
              <a:off x="6315455" y="2228088"/>
              <a:ext cx="542544" cy="423672"/>
            </a:xfrm>
            <a:prstGeom prst="rect">
              <a:avLst/>
            </a:prstGeom>
          </p:spPr>
        </p:pic>
        <p:pic>
          <p:nvPicPr>
            <p:cNvPr id="7" name="object 7"/>
            <p:cNvPicPr/>
            <p:nvPr/>
          </p:nvPicPr>
          <p:blipFill>
            <a:blip r:embed="rId4" cstate="print"/>
            <a:stretch>
              <a:fillRect/>
            </a:stretch>
          </p:blipFill>
          <p:spPr>
            <a:xfrm>
              <a:off x="6336791" y="2572512"/>
              <a:ext cx="1627632" cy="914400"/>
            </a:xfrm>
            <a:prstGeom prst="rect">
              <a:avLst/>
            </a:prstGeom>
          </p:spPr>
        </p:pic>
      </p:grpSp>
      <p:sp>
        <p:nvSpPr>
          <p:cNvPr id="8" name="object 8"/>
          <p:cNvSpPr txBox="1"/>
          <p:nvPr/>
        </p:nvSpPr>
        <p:spPr>
          <a:xfrm>
            <a:off x="6520902" y="2643123"/>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2.</a:t>
            </a:r>
            <a:endParaRPr sz="1600">
              <a:latin typeface="Calibri"/>
              <a:cs typeface="Calibri"/>
            </a:endParaRPr>
          </a:p>
          <a:p>
            <a:pPr marL="12700" algn="ctr">
              <a:lnSpc>
                <a:spcPts val="1750"/>
              </a:lnSpc>
            </a:pPr>
            <a:r>
              <a:rPr sz="1600" b="1" spc="95" dirty="0">
                <a:latin typeface="Calibri"/>
                <a:cs typeface="Calibri"/>
              </a:rPr>
              <a:t>Cohort</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pic>
        <p:nvPicPr>
          <p:cNvPr id="9" name="object 9"/>
          <p:cNvPicPr/>
          <p:nvPr/>
        </p:nvPicPr>
        <p:blipFill>
          <a:blip r:embed="rId5" cstate="print"/>
          <a:stretch>
            <a:fillRect/>
          </a:stretch>
        </p:blipFill>
        <p:spPr>
          <a:xfrm>
            <a:off x="7239000" y="3669791"/>
            <a:ext cx="298703" cy="865632"/>
          </a:xfrm>
          <a:prstGeom prst="rect">
            <a:avLst/>
          </a:prstGeom>
        </p:spPr>
      </p:pic>
      <p:pic>
        <p:nvPicPr>
          <p:cNvPr id="10" name="object 10"/>
          <p:cNvPicPr/>
          <p:nvPr/>
        </p:nvPicPr>
        <p:blipFill>
          <a:blip r:embed="rId4" cstate="print"/>
          <a:stretch>
            <a:fillRect/>
          </a:stretch>
        </p:blipFill>
        <p:spPr>
          <a:xfrm>
            <a:off x="6336791" y="4581144"/>
            <a:ext cx="1627632" cy="914400"/>
          </a:xfrm>
          <a:prstGeom prst="rect">
            <a:avLst/>
          </a:prstGeom>
        </p:spPr>
      </p:pic>
      <p:sp>
        <p:nvSpPr>
          <p:cNvPr id="11" name="object 11"/>
          <p:cNvSpPr txBox="1"/>
          <p:nvPr/>
        </p:nvSpPr>
        <p:spPr>
          <a:xfrm>
            <a:off x="6520902" y="4651755"/>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3.</a:t>
            </a:r>
            <a:endParaRPr sz="1600">
              <a:latin typeface="Calibri"/>
              <a:cs typeface="Calibri"/>
            </a:endParaRPr>
          </a:p>
          <a:p>
            <a:pPr marL="635" algn="ctr">
              <a:lnSpc>
                <a:spcPts val="1750"/>
              </a:lnSpc>
            </a:pPr>
            <a:r>
              <a:rPr sz="1600" b="1" spc="75" dirty="0">
                <a:latin typeface="Calibri"/>
                <a:cs typeface="Calibri"/>
              </a:rPr>
              <a:t>Feature</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grpSp>
        <p:nvGrpSpPr>
          <p:cNvPr id="12" name="object 12"/>
          <p:cNvGrpSpPr/>
          <p:nvPr/>
        </p:nvGrpSpPr>
        <p:grpSpPr>
          <a:xfrm>
            <a:off x="4599432" y="5544311"/>
            <a:ext cx="2127885" cy="954405"/>
            <a:chOff x="4599432" y="5544311"/>
            <a:chExt cx="2127885" cy="954405"/>
          </a:xfrm>
        </p:grpSpPr>
        <p:pic>
          <p:nvPicPr>
            <p:cNvPr id="13" name="object 13"/>
            <p:cNvPicPr/>
            <p:nvPr/>
          </p:nvPicPr>
          <p:blipFill>
            <a:blip r:embed="rId6" cstate="print"/>
            <a:stretch>
              <a:fillRect/>
            </a:stretch>
          </p:blipFill>
          <p:spPr>
            <a:xfrm>
              <a:off x="6181344" y="5544311"/>
              <a:ext cx="545592" cy="423672"/>
            </a:xfrm>
            <a:prstGeom prst="rect">
              <a:avLst/>
            </a:prstGeom>
          </p:spPr>
        </p:pic>
        <p:pic>
          <p:nvPicPr>
            <p:cNvPr id="14" name="object 14"/>
            <p:cNvPicPr/>
            <p:nvPr/>
          </p:nvPicPr>
          <p:blipFill>
            <a:blip r:embed="rId7" cstate="print"/>
            <a:stretch>
              <a:fillRect/>
            </a:stretch>
          </p:blipFill>
          <p:spPr>
            <a:xfrm>
              <a:off x="4599432" y="5583935"/>
              <a:ext cx="1624584" cy="914400"/>
            </a:xfrm>
            <a:prstGeom prst="rect">
              <a:avLst/>
            </a:prstGeom>
          </p:spPr>
        </p:pic>
      </p:grpSp>
      <p:sp>
        <p:nvSpPr>
          <p:cNvPr id="15" name="object 15"/>
          <p:cNvSpPr txBox="1"/>
          <p:nvPr/>
        </p:nvSpPr>
        <p:spPr>
          <a:xfrm>
            <a:off x="4954578" y="5654547"/>
            <a:ext cx="915035" cy="714375"/>
          </a:xfrm>
          <a:prstGeom prst="rect">
            <a:avLst/>
          </a:prstGeom>
        </p:spPr>
        <p:txBody>
          <a:bodyPr vert="horz" wrap="square" lIns="0" tIns="12700" rIns="0" bIns="0" rtlCol="0">
            <a:spAutoFit/>
          </a:bodyPr>
          <a:lstStyle/>
          <a:p>
            <a:pPr marL="365125">
              <a:lnSpc>
                <a:spcPts val="1860"/>
              </a:lnSpc>
              <a:spcBef>
                <a:spcPts val="100"/>
              </a:spcBef>
            </a:pPr>
            <a:r>
              <a:rPr sz="1600" b="1" spc="100" dirty="0">
                <a:latin typeface="Calibri"/>
                <a:cs typeface="Calibri"/>
              </a:rPr>
              <a:t>4.</a:t>
            </a:r>
            <a:endParaRPr sz="1600">
              <a:latin typeface="Calibri"/>
              <a:cs typeface="Calibri"/>
            </a:endParaRPr>
          </a:p>
          <a:p>
            <a:pPr marL="12700" marR="5080" indent="78105">
              <a:lnSpc>
                <a:spcPts val="1700"/>
              </a:lnSpc>
              <a:spcBef>
                <a:spcPts val="180"/>
              </a:spcBef>
            </a:pPr>
            <a:r>
              <a:rPr sz="1600" b="1" spc="75" dirty="0">
                <a:latin typeface="Calibri"/>
                <a:cs typeface="Calibri"/>
              </a:rPr>
              <a:t>Feature </a:t>
            </a:r>
            <a:r>
              <a:rPr sz="1600" b="1" spc="80" dirty="0">
                <a:latin typeface="Calibri"/>
                <a:cs typeface="Calibri"/>
              </a:rPr>
              <a:t> </a:t>
            </a:r>
            <a:r>
              <a:rPr sz="1600" b="1" spc="100" dirty="0">
                <a:latin typeface="Calibri"/>
                <a:cs typeface="Calibri"/>
              </a:rPr>
              <a:t>Selection</a:t>
            </a:r>
            <a:endParaRPr sz="1600">
              <a:latin typeface="Calibri"/>
              <a:cs typeface="Calibri"/>
            </a:endParaRPr>
          </a:p>
        </p:txBody>
      </p:sp>
      <p:grpSp>
        <p:nvGrpSpPr>
          <p:cNvPr id="16" name="object 16"/>
          <p:cNvGrpSpPr/>
          <p:nvPr/>
        </p:nvGrpSpPr>
        <p:grpSpPr>
          <a:xfrm>
            <a:off x="2859023" y="4581144"/>
            <a:ext cx="1649095" cy="1259205"/>
            <a:chOff x="2859023" y="4581144"/>
            <a:chExt cx="1649095" cy="1259205"/>
          </a:xfrm>
        </p:grpSpPr>
        <p:pic>
          <p:nvPicPr>
            <p:cNvPr id="17" name="object 17"/>
            <p:cNvPicPr/>
            <p:nvPr/>
          </p:nvPicPr>
          <p:blipFill>
            <a:blip r:embed="rId8" cstate="print"/>
            <a:stretch>
              <a:fillRect/>
            </a:stretch>
          </p:blipFill>
          <p:spPr>
            <a:xfrm>
              <a:off x="3965447" y="5416295"/>
              <a:ext cx="542544" cy="423672"/>
            </a:xfrm>
            <a:prstGeom prst="rect">
              <a:avLst/>
            </a:prstGeom>
          </p:spPr>
        </p:pic>
        <p:pic>
          <p:nvPicPr>
            <p:cNvPr id="18" name="object 18"/>
            <p:cNvPicPr/>
            <p:nvPr/>
          </p:nvPicPr>
          <p:blipFill>
            <a:blip r:embed="rId4" cstate="print"/>
            <a:stretch>
              <a:fillRect/>
            </a:stretch>
          </p:blipFill>
          <p:spPr>
            <a:xfrm>
              <a:off x="2859023" y="4581144"/>
              <a:ext cx="1627631" cy="914400"/>
            </a:xfrm>
            <a:prstGeom prst="rect">
              <a:avLst/>
            </a:prstGeom>
          </p:spPr>
        </p:pic>
      </p:grpSp>
      <p:sp>
        <p:nvSpPr>
          <p:cNvPr id="19" name="object 19"/>
          <p:cNvSpPr txBox="1"/>
          <p:nvPr/>
        </p:nvSpPr>
        <p:spPr>
          <a:xfrm>
            <a:off x="3176451" y="4651755"/>
            <a:ext cx="98044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5.</a:t>
            </a:r>
            <a:endParaRPr sz="1600">
              <a:latin typeface="Calibri"/>
              <a:cs typeface="Calibri"/>
            </a:endParaRPr>
          </a:p>
          <a:p>
            <a:pPr marL="12065" marR="5080" algn="ctr">
              <a:lnSpc>
                <a:spcPts val="1700"/>
              </a:lnSpc>
              <a:spcBef>
                <a:spcPts val="180"/>
              </a:spcBef>
            </a:pPr>
            <a:r>
              <a:rPr sz="1600" b="1" spc="100" dirty="0">
                <a:latin typeface="Calibri"/>
                <a:cs typeface="Calibri"/>
              </a:rPr>
              <a:t>P</a:t>
            </a:r>
            <a:r>
              <a:rPr sz="1600" b="1" spc="80" dirty="0">
                <a:latin typeface="Calibri"/>
                <a:cs typeface="Calibri"/>
              </a:rPr>
              <a:t>r</a:t>
            </a:r>
            <a:r>
              <a:rPr sz="1600" b="1" spc="95" dirty="0">
                <a:latin typeface="Calibri"/>
                <a:cs typeface="Calibri"/>
              </a:rPr>
              <a:t>edicti</a:t>
            </a:r>
            <a:r>
              <a:rPr sz="1600" b="1" spc="80" dirty="0">
                <a:latin typeface="Calibri"/>
                <a:cs typeface="Calibri"/>
              </a:rPr>
              <a:t>v</a:t>
            </a:r>
            <a:r>
              <a:rPr sz="1600" b="1" dirty="0">
                <a:latin typeface="Calibri"/>
                <a:cs typeface="Calibri"/>
              </a:rPr>
              <a:t>e  </a:t>
            </a:r>
            <a:r>
              <a:rPr sz="1600" b="1" spc="95" dirty="0">
                <a:latin typeface="Calibri"/>
                <a:cs typeface="Calibri"/>
              </a:rPr>
              <a:t>Model</a:t>
            </a:r>
            <a:endParaRPr sz="1600">
              <a:latin typeface="Calibri"/>
              <a:cs typeface="Calibri"/>
            </a:endParaRPr>
          </a:p>
        </p:txBody>
      </p:sp>
      <p:pic>
        <p:nvPicPr>
          <p:cNvPr id="20" name="object 20"/>
          <p:cNvPicPr/>
          <p:nvPr/>
        </p:nvPicPr>
        <p:blipFill>
          <a:blip r:embed="rId9" cstate="print"/>
          <a:stretch>
            <a:fillRect/>
          </a:stretch>
        </p:blipFill>
        <p:spPr>
          <a:xfrm>
            <a:off x="3285744" y="3532632"/>
            <a:ext cx="298703" cy="865632"/>
          </a:xfrm>
          <a:prstGeom prst="rect">
            <a:avLst/>
          </a:prstGeom>
        </p:spPr>
      </p:pic>
      <p:pic>
        <p:nvPicPr>
          <p:cNvPr id="21" name="object 21"/>
          <p:cNvPicPr/>
          <p:nvPr/>
        </p:nvPicPr>
        <p:blipFill>
          <a:blip r:embed="rId4" cstate="print"/>
          <a:stretch>
            <a:fillRect/>
          </a:stretch>
        </p:blipFill>
        <p:spPr>
          <a:xfrm>
            <a:off x="2859023" y="2572511"/>
            <a:ext cx="1627631" cy="914400"/>
          </a:xfrm>
          <a:prstGeom prst="rect">
            <a:avLst/>
          </a:prstGeom>
        </p:spPr>
      </p:pic>
      <p:sp>
        <p:nvSpPr>
          <p:cNvPr id="22" name="object 22"/>
          <p:cNvSpPr txBox="1"/>
          <p:nvPr/>
        </p:nvSpPr>
        <p:spPr>
          <a:xfrm>
            <a:off x="2947057" y="2755900"/>
            <a:ext cx="1440815" cy="497840"/>
          </a:xfrm>
          <a:prstGeom prst="rect">
            <a:avLst/>
          </a:prstGeom>
        </p:spPr>
        <p:txBody>
          <a:bodyPr vert="horz" wrap="square" lIns="0" tIns="33019" rIns="0" bIns="0" rtlCol="0">
            <a:spAutoFit/>
          </a:bodyPr>
          <a:lstStyle/>
          <a:p>
            <a:pPr marL="220979" marR="5080" indent="-208915">
              <a:lnSpc>
                <a:spcPts val="1800"/>
              </a:lnSpc>
              <a:spcBef>
                <a:spcPts val="259"/>
              </a:spcBef>
            </a:pPr>
            <a:r>
              <a:rPr sz="1600" b="1" dirty="0">
                <a:latin typeface="Calibri"/>
                <a:cs typeface="Calibri"/>
              </a:rPr>
              <a:t>6.</a:t>
            </a:r>
            <a:r>
              <a:rPr sz="1600" b="1" spc="-90" dirty="0">
                <a:latin typeface="Calibri"/>
                <a:cs typeface="Calibri"/>
              </a:rPr>
              <a:t> </a:t>
            </a:r>
            <a:r>
              <a:rPr sz="1600" b="1" spc="85" dirty="0">
                <a:latin typeface="Calibri"/>
                <a:cs typeface="Calibri"/>
              </a:rPr>
              <a:t>Performance </a:t>
            </a:r>
            <a:r>
              <a:rPr sz="1600" b="1" spc="-345" dirty="0">
                <a:latin typeface="Calibri"/>
                <a:cs typeface="Calibri"/>
              </a:rPr>
              <a:t> </a:t>
            </a:r>
            <a:r>
              <a:rPr sz="1600" b="1" spc="80" dirty="0">
                <a:latin typeface="Calibri"/>
                <a:cs typeface="Calibri"/>
              </a:rPr>
              <a:t>Evaluation</a:t>
            </a:r>
            <a:endParaRPr sz="1600">
              <a:latin typeface="Calibri"/>
              <a:cs typeface="Calibri"/>
            </a:endParaRPr>
          </a:p>
        </p:txBody>
      </p:sp>
      <p:pic>
        <p:nvPicPr>
          <p:cNvPr id="23" name="object 23"/>
          <p:cNvPicPr/>
          <p:nvPr/>
        </p:nvPicPr>
        <p:blipFill>
          <a:blip r:embed="rId10" cstate="print"/>
          <a:stretch>
            <a:fillRect/>
          </a:stretch>
        </p:blipFill>
        <p:spPr>
          <a:xfrm>
            <a:off x="4096511" y="2100072"/>
            <a:ext cx="545591" cy="420624"/>
          </a:xfrm>
          <a:prstGeom prst="rect">
            <a:avLst/>
          </a:prstGeom>
        </p:spPr>
      </p:pic>
      <p:grpSp>
        <p:nvGrpSpPr>
          <p:cNvPr id="24" name="object 2">
            <a:extLst>
              <a:ext uri="{FF2B5EF4-FFF2-40B4-BE49-F238E27FC236}">
                <a16:creationId xmlns:a16="http://schemas.microsoft.com/office/drawing/2014/main" id="{7E3352A2-D8E3-46A4-7CAE-09DCD04CBC44}"/>
              </a:ext>
            </a:extLst>
          </p:cNvPr>
          <p:cNvGrpSpPr/>
          <p:nvPr/>
        </p:nvGrpSpPr>
        <p:grpSpPr>
          <a:xfrm>
            <a:off x="0" y="914400"/>
            <a:ext cx="12211050" cy="640080"/>
            <a:chOff x="0" y="1199802"/>
            <a:chExt cx="12211050" cy="640080"/>
          </a:xfrm>
        </p:grpSpPr>
        <p:sp>
          <p:nvSpPr>
            <p:cNvPr id="25" name="object 3">
              <a:extLst>
                <a:ext uri="{FF2B5EF4-FFF2-40B4-BE49-F238E27FC236}">
                  <a16:creationId xmlns:a16="http://schemas.microsoft.com/office/drawing/2014/main" id="{AECAA9C2-BF6D-D690-01F0-750D54365178}"/>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6" name="object 4">
              <a:extLst>
                <a:ext uri="{FF2B5EF4-FFF2-40B4-BE49-F238E27FC236}">
                  <a16:creationId xmlns:a16="http://schemas.microsoft.com/office/drawing/2014/main" id="{38A2694C-C752-83A5-74C9-33F935E55D4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7" name="object 5">
              <a:extLst>
                <a:ext uri="{FF2B5EF4-FFF2-40B4-BE49-F238E27FC236}">
                  <a16:creationId xmlns:a16="http://schemas.microsoft.com/office/drawing/2014/main" id="{00CF75EE-A5BD-3969-91EF-2E5276ABDD6C}"/>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6814820"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Predictive</a:t>
            </a:r>
            <a:r>
              <a:rPr b="0" dirty="0">
                <a:solidFill>
                  <a:schemeClr val="tx1"/>
                </a:solidFill>
                <a:latin typeface="+mj-lt"/>
                <a:cs typeface="Georgia"/>
              </a:rPr>
              <a:t> </a:t>
            </a:r>
            <a:r>
              <a:rPr b="0" spc="-5" dirty="0">
                <a:solidFill>
                  <a:schemeClr val="tx1"/>
                </a:solidFill>
                <a:latin typeface="+mj-lt"/>
                <a:cs typeface="Georgia"/>
              </a:rPr>
              <a:t>Modeling Pipeline</a:t>
            </a:r>
          </a:p>
        </p:txBody>
      </p:sp>
      <p:pic>
        <p:nvPicPr>
          <p:cNvPr id="3" name="object 3"/>
          <p:cNvPicPr/>
          <p:nvPr/>
        </p:nvPicPr>
        <p:blipFill>
          <a:blip r:embed="rId2" cstate="print"/>
          <a:stretch>
            <a:fillRect/>
          </a:stretch>
        </p:blipFill>
        <p:spPr>
          <a:xfrm>
            <a:off x="4599432" y="1569719"/>
            <a:ext cx="1624584" cy="914400"/>
          </a:xfrm>
          <a:prstGeom prst="rect">
            <a:avLst/>
          </a:prstGeom>
        </p:spPr>
      </p:pic>
      <p:sp>
        <p:nvSpPr>
          <p:cNvPr id="4" name="object 4"/>
          <p:cNvSpPr txBox="1"/>
          <p:nvPr/>
        </p:nvSpPr>
        <p:spPr>
          <a:xfrm>
            <a:off x="4903843" y="1628140"/>
            <a:ext cx="1002030" cy="766445"/>
          </a:xfrm>
          <a:prstGeom prst="rect">
            <a:avLst/>
          </a:prstGeom>
        </p:spPr>
        <p:txBody>
          <a:bodyPr vert="horz" wrap="square" lIns="0" tIns="12700" rIns="0" bIns="0" rtlCol="0">
            <a:spAutoFit/>
          </a:bodyPr>
          <a:lstStyle/>
          <a:p>
            <a:pPr marL="13335" algn="ctr">
              <a:lnSpc>
                <a:spcPct val="100000"/>
              </a:lnSpc>
              <a:spcBef>
                <a:spcPts val="100"/>
              </a:spcBef>
            </a:pPr>
            <a:r>
              <a:rPr sz="1600" b="1" spc="100" dirty="0">
                <a:latin typeface="Calibri"/>
                <a:cs typeface="Calibri"/>
              </a:rPr>
              <a:t>1.</a:t>
            </a:r>
            <a:endParaRPr sz="1600">
              <a:latin typeface="Calibri"/>
              <a:cs typeface="Calibri"/>
            </a:endParaRPr>
          </a:p>
          <a:p>
            <a:pPr marL="12700" marR="5080" algn="ctr">
              <a:lnSpc>
                <a:spcPts val="1900"/>
              </a:lnSpc>
              <a:spcBef>
                <a:spcPts val="175"/>
              </a:spcBef>
            </a:pPr>
            <a:r>
              <a:rPr sz="1600" b="1" spc="100" dirty="0">
                <a:latin typeface="Calibri"/>
                <a:cs typeface="Calibri"/>
              </a:rPr>
              <a:t>P</a:t>
            </a:r>
            <a:r>
              <a:rPr sz="1600" b="1" spc="80" dirty="0">
                <a:latin typeface="Calibri"/>
                <a:cs typeface="Calibri"/>
              </a:rPr>
              <a:t>r</a:t>
            </a:r>
            <a:r>
              <a:rPr sz="1600" b="1" spc="95" dirty="0">
                <a:latin typeface="Calibri"/>
                <a:cs typeface="Calibri"/>
              </a:rPr>
              <a:t>edictio</a:t>
            </a:r>
            <a:r>
              <a:rPr sz="1600" b="1" dirty="0">
                <a:latin typeface="Calibri"/>
                <a:cs typeface="Calibri"/>
              </a:rPr>
              <a:t>n  </a:t>
            </a:r>
            <a:r>
              <a:rPr sz="1600" b="1" spc="50" dirty="0">
                <a:latin typeface="Calibri"/>
                <a:cs typeface="Calibri"/>
              </a:rPr>
              <a:t>Target</a:t>
            </a:r>
            <a:endParaRPr sz="1600">
              <a:latin typeface="Calibri"/>
              <a:cs typeface="Calibri"/>
            </a:endParaRPr>
          </a:p>
        </p:txBody>
      </p:sp>
      <p:grpSp>
        <p:nvGrpSpPr>
          <p:cNvPr id="5" name="object 5"/>
          <p:cNvGrpSpPr/>
          <p:nvPr/>
        </p:nvGrpSpPr>
        <p:grpSpPr>
          <a:xfrm>
            <a:off x="6315455" y="2228088"/>
            <a:ext cx="1649095" cy="1259205"/>
            <a:chOff x="6315455" y="2228088"/>
            <a:chExt cx="1649095" cy="1259205"/>
          </a:xfrm>
        </p:grpSpPr>
        <p:pic>
          <p:nvPicPr>
            <p:cNvPr id="6" name="object 6"/>
            <p:cNvPicPr/>
            <p:nvPr/>
          </p:nvPicPr>
          <p:blipFill>
            <a:blip r:embed="rId3" cstate="print"/>
            <a:stretch>
              <a:fillRect/>
            </a:stretch>
          </p:blipFill>
          <p:spPr>
            <a:xfrm>
              <a:off x="6315455" y="2228088"/>
              <a:ext cx="542544" cy="423672"/>
            </a:xfrm>
            <a:prstGeom prst="rect">
              <a:avLst/>
            </a:prstGeom>
          </p:spPr>
        </p:pic>
        <p:pic>
          <p:nvPicPr>
            <p:cNvPr id="7" name="object 7"/>
            <p:cNvPicPr/>
            <p:nvPr/>
          </p:nvPicPr>
          <p:blipFill>
            <a:blip r:embed="rId4" cstate="print"/>
            <a:stretch>
              <a:fillRect/>
            </a:stretch>
          </p:blipFill>
          <p:spPr>
            <a:xfrm>
              <a:off x="6336791" y="2572512"/>
              <a:ext cx="1627632" cy="914400"/>
            </a:xfrm>
            <a:prstGeom prst="rect">
              <a:avLst/>
            </a:prstGeom>
          </p:spPr>
        </p:pic>
      </p:grpSp>
      <p:sp>
        <p:nvSpPr>
          <p:cNvPr id="8" name="object 8"/>
          <p:cNvSpPr txBox="1"/>
          <p:nvPr/>
        </p:nvSpPr>
        <p:spPr>
          <a:xfrm>
            <a:off x="6520902" y="2643123"/>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2.</a:t>
            </a:r>
            <a:endParaRPr sz="1600">
              <a:latin typeface="Calibri"/>
              <a:cs typeface="Calibri"/>
            </a:endParaRPr>
          </a:p>
          <a:p>
            <a:pPr marL="12700" algn="ctr">
              <a:lnSpc>
                <a:spcPts val="1750"/>
              </a:lnSpc>
            </a:pPr>
            <a:r>
              <a:rPr sz="1600" b="1" spc="95" dirty="0">
                <a:latin typeface="Calibri"/>
                <a:cs typeface="Calibri"/>
              </a:rPr>
              <a:t>Cohort</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pic>
        <p:nvPicPr>
          <p:cNvPr id="9" name="object 9"/>
          <p:cNvPicPr/>
          <p:nvPr/>
        </p:nvPicPr>
        <p:blipFill>
          <a:blip r:embed="rId5" cstate="print"/>
          <a:stretch>
            <a:fillRect/>
          </a:stretch>
        </p:blipFill>
        <p:spPr>
          <a:xfrm>
            <a:off x="7239000" y="3669791"/>
            <a:ext cx="298703" cy="865632"/>
          </a:xfrm>
          <a:prstGeom prst="rect">
            <a:avLst/>
          </a:prstGeom>
        </p:spPr>
      </p:pic>
      <p:pic>
        <p:nvPicPr>
          <p:cNvPr id="10" name="object 10"/>
          <p:cNvPicPr/>
          <p:nvPr/>
        </p:nvPicPr>
        <p:blipFill>
          <a:blip r:embed="rId4" cstate="print"/>
          <a:stretch>
            <a:fillRect/>
          </a:stretch>
        </p:blipFill>
        <p:spPr>
          <a:xfrm>
            <a:off x="6336791" y="4581144"/>
            <a:ext cx="1627632" cy="914400"/>
          </a:xfrm>
          <a:prstGeom prst="rect">
            <a:avLst/>
          </a:prstGeom>
        </p:spPr>
      </p:pic>
      <p:sp>
        <p:nvSpPr>
          <p:cNvPr id="11" name="object 11"/>
          <p:cNvSpPr txBox="1"/>
          <p:nvPr/>
        </p:nvSpPr>
        <p:spPr>
          <a:xfrm>
            <a:off x="6520902" y="4651755"/>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3.</a:t>
            </a:r>
            <a:endParaRPr sz="1600">
              <a:latin typeface="Calibri"/>
              <a:cs typeface="Calibri"/>
            </a:endParaRPr>
          </a:p>
          <a:p>
            <a:pPr marL="635" algn="ctr">
              <a:lnSpc>
                <a:spcPts val="1750"/>
              </a:lnSpc>
            </a:pPr>
            <a:r>
              <a:rPr sz="1600" b="1" spc="75" dirty="0">
                <a:latin typeface="Calibri"/>
                <a:cs typeface="Calibri"/>
              </a:rPr>
              <a:t>Feature</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grpSp>
        <p:nvGrpSpPr>
          <p:cNvPr id="12" name="object 12"/>
          <p:cNvGrpSpPr/>
          <p:nvPr/>
        </p:nvGrpSpPr>
        <p:grpSpPr>
          <a:xfrm>
            <a:off x="4599432" y="5544311"/>
            <a:ext cx="2127885" cy="954405"/>
            <a:chOff x="4599432" y="5544311"/>
            <a:chExt cx="2127885" cy="954405"/>
          </a:xfrm>
        </p:grpSpPr>
        <p:pic>
          <p:nvPicPr>
            <p:cNvPr id="13" name="object 13"/>
            <p:cNvPicPr/>
            <p:nvPr/>
          </p:nvPicPr>
          <p:blipFill>
            <a:blip r:embed="rId6" cstate="print"/>
            <a:stretch>
              <a:fillRect/>
            </a:stretch>
          </p:blipFill>
          <p:spPr>
            <a:xfrm>
              <a:off x="6181344" y="5544311"/>
              <a:ext cx="545592" cy="423672"/>
            </a:xfrm>
            <a:prstGeom prst="rect">
              <a:avLst/>
            </a:prstGeom>
          </p:spPr>
        </p:pic>
        <p:pic>
          <p:nvPicPr>
            <p:cNvPr id="14" name="object 14"/>
            <p:cNvPicPr/>
            <p:nvPr/>
          </p:nvPicPr>
          <p:blipFill>
            <a:blip r:embed="rId7" cstate="print"/>
            <a:stretch>
              <a:fillRect/>
            </a:stretch>
          </p:blipFill>
          <p:spPr>
            <a:xfrm>
              <a:off x="4599432" y="5583935"/>
              <a:ext cx="1624584" cy="914400"/>
            </a:xfrm>
            <a:prstGeom prst="rect">
              <a:avLst/>
            </a:prstGeom>
          </p:spPr>
        </p:pic>
      </p:grpSp>
      <p:sp>
        <p:nvSpPr>
          <p:cNvPr id="15" name="object 15"/>
          <p:cNvSpPr txBox="1"/>
          <p:nvPr/>
        </p:nvSpPr>
        <p:spPr>
          <a:xfrm>
            <a:off x="4954578" y="5654547"/>
            <a:ext cx="915035" cy="714375"/>
          </a:xfrm>
          <a:prstGeom prst="rect">
            <a:avLst/>
          </a:prstGeom>
        </p:spPr>
        <p:txBody>
          <a:bodyPr vert="horz" wrap="square" lIns="0" tIns="12700" rIns="0" bIns="0" rtlCol="0">
            <a:spAutoFit/>
          </a:bodyPr>
          <a:lstStyle/>
          <a:p>
            <a:pPr marL="365125">
              <a:lnSpc>
                <a:spcPts val="1860"/>
              </a:lnSpc>
              <a:spcBef>
                <a:spcPts val="100"/>
              </a:spcBef>
            </a:pPr>
            <a:r>
              <a:rPr sz="1600" b="1" spc="100" dirty="0">
                <a:latin typeface="Calibri"/>
                <a:cs typeface="Calibri"/>
              </a:rPr>
              <a:t>4.</a:t>
            </a:r>
            <a:endParaRPr sz="1600">
              <a:latin typeface="Calibri"/>
              <a:cs typeface="Calibri"/>
            </a:endParaRPr>
          </a:p>
          <a:p>
            <a:pPr marL="12700" marR="5080" indent="78105">
              <a:lnSpc>
                <a:spcPts val="1700"/>
              </a:lnSpc>
              <a:spcBef>
                <a:spcPts val="180"/>
              </a:spcBef>
            </a:pPr>
            <a:r>
              <a:rPr sz="1600" b="1" spc="75" dirty="0">
                <a:latin typeface="Calibri"/>
                <a:cs typeface="Calibri"/>
              </a:rPr>
              <a:t>Feature </a:t>
            </a:r>
            <a:r>
              <a:rPr sz="1600" b="1" spc="80" dirty="0">
                <a:latin typeface="Calibri"/>
                <a:cs typeface="Calibri"/>
              </a:rPr>
              <a:t> </a:t>
            </a:r>
            <a:r>
              <a:rPr sz="1600" b="1" spc="100" dirty="0">
                <a:latin typeface="Calibri"/>
                <a:cs typeface="Calibri"/>
              </a:rPr>
              <a:t>Selection</a:t>
            </a:r>
            <a:endParaRPr sz="1600">
              <a:latin typeface="Calibri"/>
              <a:cs typeface="Calibri"/>
            </a:endParaRPr>
          </a:p>
        </p:txBody>
      </p:sp>
      <p:grpSp>
        <p:nvGrpSpPr>
          <p:cNvPr id="16" name="object 16"/>
          <p:cNvGrpSpPr/>
          <p:nvPr/>
        </p:nvGrpSpPr>
        <p:grpSpPr>
          <a:xfrm>
            <a:off x="2859023" y="4581144"/>
            <a:ext cx="1649095" cy="1259205"/>
            <a:chOff x="2859023" y="4581144"/>
            <a:chExt cx="1649095" cy="1259205"/>
          </a:xfrm>
        </p:grpSpPr>
        <p:pic>
          <p:nvPicPr>
            <p:cNvPr id="17" name="object 17"/>
            <p:cNvPicPr/>
            <p:nvPr/>
          </p:nvPicPr>
          <p:blipFill>
            <a:blip r:embed="rId8" cstate="print"/>
            <a:stretch>
              <a:fillRect/>
            </a:stretch>
          </p:blipFill>
          <p:spPr>
            <a:xfrm>
              <a:off x="3965447" y="5416295"/>
              <a:ext cx="542544" cy="423672"/>
            </a:xfrm>
            <a:prstGeom prst="rect">
              <a:avLst/>
            </a:prstGeom>
          </p:spPr>
        </p:pic>
        <p:pic>
          <p:nvPicPr>
            <p:cNvPr id="18" name="object 18"/>
            <p:cNvPicPr/>
            <p:nvPr/>
          </p:nvPicPr>
          <p:blipFill>
            <a:blip r:embed="rId4" cstate="print"/>
            <a:stretch>
              <a:fillRect/>
            </a:stretch>
          </p:blipFill>
          <p:spPr>
            <a:xfrm>
              <a:off x="2859023" y="4581144"/>
              <a:ext cx="1627631" cy="914400"/>
            </a:xfrm>
            <a:prstGeom prst="rect">
              <a:avLst/>
            </a:prstGeom>
          </p:spPr>
        </p:pic>
      </p:grpSp>
      <p:sp>
        <p:nvSpPr>
          <p:cNvPr id="19" name="object 19"/>
          <p:cNvSpPr txBox="1"/>
          <p:nvPr/>
        </p:nvSpPr>
        <p:spPr>
          <a:xfrm>
            <a:off x="3176451" y="4651755"/>
            <a:ext cx="98044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5.</a:t>
            </a:r>
            <a:endParaRPr sz="1600">
              <a:latin typeface="Calibri"/>
              <a:cs typeface="Calibri"/>
            </a:endParaRPr>
          </a:p>
          <a:p>
            <a:pPr marL="12065" marR="5080" algn="ctr">
              <a:lnSpc>
                <a:spcPts val="1700"/>
              </a:lnSpc>
              <a:spcBef>
                <a:spcPts val="180"/>
              </a:spcBef>
            </a:pPr>
            <a:r>
              <a:rPr sz="1600" b="1" spc="100" dirty="0">
                <a:latin typeface="Calibri"/>
                <a:cs typeface="Calibri"/>
              </a:rPr>
              <a:t>P</a:t>
            </a:r>
            <a:r>
              <a:rPr sz="1600" b="1" spc="80" dirty="0">
                <a:latin typeface="Calibri"/>
                <a:cs typeface="Calibri"/>
              </a:rPr>
              <a:t>r</a:t>
            </a:r>
            <a:r>
              <a:rPr sz="1600" b="1" spc="95" dirty="0">
                <a:latin typeface="Calibri"/>
                <a:cs typeface="Calibri"/>
              </a:rPr>
              <a:t>edicti</a:t>
            </a:r>
            <a:r>
              <a:rPr sz="1600" b="1" spc="80" dirty="0">
                <a:latin typeface="Calibri"/>
                <a:cs typeface="Calibri"/>
              </a:rPr>
              <a:t>v</a:t>
            </a:r>
            <a:r>
              <a:rPr sz="1600" b="1" dirty="0">
                <a:latin typeface="Calibri"/>
                <a:cs typeface="Calibri"/>
              </a:rPr>
              <a:t>e  </a:t>
            </a:r>
            <a:r>
              <a:rPr sz="1600" b="1" spc="95" dirty="0">
                <a:latin typeface="Calibri"/>
                <a:cs typeface="Calibri"/>
              </a:rPr>
              <a:t>Model</a:t>
            </a:r>
            <a:endParaRPr sz="1600">
              <a:latin typeface="Calibri"/>
              <a:cs typeface="Calibri"/>
            </a:endParaRPr>
          </a:p>
        </p:txBody>
      </p:sp>
      <p:pic>
        <p:nvPicPr>
          <p:cNvPr id="20" name="object 20"/>
          <p:cNvPicPr/>
          <p:nvPr/>
        </p:nvPicPr>
        <p:blipFill>
          <a:blip r:embed="rId9" cstate="print"/>
          <a:stretch>
            <a:fillRect/>
          </a:stretch>
        </p:blipFill>
        <p:spPr>
          <a:xfrm>
            <a:off x="3285744" y="3532632"/>
            <a:ext cx="298703" cy="865632"/>
          </a:xfrm>
          <a:prstGeom prst="rect">
            <a:avLst/>
          </a:prstGeom>
        </p:spPr>
      </p:pic>
      <p:pic>
        <p:nvPicPr>
          <p:cNvPr id="21" name="object 21"/>
          <p:cNvPicPr/>
          <p:nvPr/>
        </p:nvPicPr>
        <p:blipFill>
          <a:blip r:embed="rId4" cstate="print"/>
          <a:stretch>
            <a:fillRect/>
          </a:stretch>
        </p:blipFill>
        <p:spPr>
          <a:xfrm>
            <a:off x="2859023" y="2572511"/>
            <a:ext cx="1627631" cy="914400"/>
          </a:xfrm>
          <a:prstGeom prst="rect">
            <a:avLst/>
          </a:prstGeom>
        </p:spPr>
      </p:pic>
      <p:sp>
        <p:nvSpPr>
          <p:cNvPr id="22" name="object 22"/>
          <p:cNvSpPr txBox="1"/>
          <p:nvPr/>
        </p:nvSpPr>
        <p:spPr>
          <a:xfrm>
            <a:off x="2947057" y="2755900"/>
            <a:ext cx="1440815" cy="497840"/>
          </a:xfrm>
          <a:prstGeom prst="rect">
            <a:avLst/>
          </a:prstGeom>
        </p:spPr>
        <p:txBody>
          <a:bodyPr vert="horz" wrap="square" lIns="0" tIns="33019" rIns="0" bIns="0" rtlCol="0">
            <a:spAutoFit/>
          </a:bodyPr>
          <a:lstStyle/>
          <a:p>
            <a:pPr marL="220979" marR="5080" indent="-208915">
              <a:lnSpc>
                <a:spcPts val="1800"/>
              </a:lnSpc>
              <a:spcBef>
                <a:spcPts val="259"/>
              </a:spcBef>
            </a:pPr>
            <a:r>
              <a:rPr sz="1600" b="1" dirty="0">
                <a:latin typeface="Calibri"/>
                <a:cs typeface="Calibri"/>
              </a:rPr>
              <a:t>6.</a:t>
            </a:r>
            <a:r>
              <a:rPr sz="1600" b="1" spc="-90" dirty="0">
                <a:latin typeface="Calibri"/>
                <a:cs typeface="Calibri"/>
              </a:rPr>
              <a:t> </a:t>
            </a:r>
            <a:r>
              <a:rPr sz="1600" b="1" spc="85" dirty="0">
                <a:latin typeface="Calibri"/>
                <a:cs typeface="Calibri"/>
              </a:rPr>
              <a:t>Performance </a:t>
            </a:r>
            <a:r>
              <a:rPr sz="1600" b="1" spc="-345" dirty="0">
                <a:latin typeface="Calibri"/>
                <a:cs typeface="Calibri"/>
              </a:rPr>
              <a:t> </a:t>
            </a:r>
            <a:r>
              <a:rPr sz="1600" b="1" spc="80" dirty="0">
                <a:latin typeface="Calibri"/>
                <a:cs typeface="Calibri"/>
              </a:rPr>
              <a:t>Evaluation</a:t>
            </a:r>
            <a:endParaRPr sz="1600">
              <a:latin typeface="Calibri"/>
              <a:cs typeface="Calibri"/>
            </a:endParaRPr>
          </a:p>
        </p:txBody>
      </p:sp>
      <p:pic>
        <p:nvPicPr>
          <p:cNvPr id="23" name="object 23"/>
          <p:cNvPicPr/>
          <p:nvPr/>
        </p:nvPicPr>
        <p:blipFill>
          <a:blip r:embed="rId10" cstate="print"/>
          <a:stretch>
            <a:fillRect/>
          </a:stretch>
        </p:blipFill>
        <p:spPr>
          <a:xfrm>
            <a:off x="4096511" y="2100072"/>
            <a:ext cx="545591" cy="420624"/>
          </a:xfrm>
          <a:prstGeom prst="rect">
            <a:avLst/>
          </a:prstGeom>
        </p:spPr>
      </p:pic>
      <p:grpSp>
        <p:nvGrpSpPr>
          <p:cNvPr id="24" name="object 2">
            <a:extLst>
              <a:ext uri="{FF2B5EF4-FFF2-40B4-BE49-F238E27FC236}">
                <a16:creationId xmlns:a16="http://schemas.microsoft.com/office/drawing/2014/main" id="{B603B21A-DE90-79B3-AC07-449F943577F9}"/>
              </a:ext>
            </a:extLst>
          </p:cNvPr>
          <p:cNvGrpSpPr/>
          <p:nvPr/>
        </p:nvGrpSpPr>
        <p:grpSpPr>
          <a:xfrm>
            <a:off x="0" y="914400"/>
            <a:ext cx="12211050" cy="640080"/>
            <a:chOff x="0" y="1199802"/>
            <a:chExt cx="12211050" cy="640080"/>
          </a:xfrm>
        </p:grpSpPr>
        <p:sp>
          <p:nvSpPr>
            <p:cNvPr id="25" name="object 3">
              <a:extLst>
                <a:ext uri="{FF2B5EF4-FFF2-40B4-BE49-F238E27FC236}">
                  <a16:creationId xmlns:a16="http://schemas.microsoft.com/office/drawing/2014/main" id="{0FB1BB1C-829B-B8FA-82D2-56675E4558C3}"/>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6" name="object 4">
              <a:extLst>
                <a:ext uri="{FF2B5EF4-FFF2-40B4-BE49-F238E27FC236}">
                  <a16:creationId xmlns:a16="http://schemas.microsoft.com/office/drawing/2014/main" id="{C2D70D0A-502A-2D79-CCF3-A29F2D6F50AE}"/>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7" name="object 5">
              <a:extLst>
                <a:ext uri="{FF2B5EF4-FFF2-40B4-BE49-F238E27FC236}">
                  <a16:creationId xmlns:a16="http://schemas.microsoft.com/office/drawing/2014/main" id="{B2B92499-81B3-D0FE-3EC7-DF588BA1AA20}"/>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4150360"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Prediction</a:t>
            </a:r>
            <a:r>
              <a:rPr b="0" spc="-40" dirty="0">
                <a:solidFill>
                  <a:schemeClr val="tx1"/>
                </a:solidFill>
                <a:latin typeface="+mj-lt"/>
                <a:cs typeface="Georgia"/>
              </a:rPr>
              <a:t> </a:t>
            </a:r>
            <a:r>
              <a:rPr b="0" spc="-5" dirty="0">
                <a:solidFill>
                  <a:schemeClr val="tx1"/>
                </a:solidFill>
                <a:latin typeface="+mj-lt"/>
                <a:cs typeface="Georgia"/>
              </a:rPr>
              <a:t>Target</a:t>
            </a:r>
          </a:p>
        </p:txBody>
      </p:sp>
      <p:sp>
        <p:nvSpPr>
          <p:cNvPr id="3" name="object 3"/>
          <p:cNvSpPr txBox="1"/>
          <p:nvPr/>
        </p:nvSpPr>
        <p:spPr>
          <a:xfrm>
            <a:off x="5729027" y="5449316"/>
            <a:ext cx="792480" cy="391160"/>
          </a:xfrm>
          <a:prstGeom prst="rect">
            <a:avLst/>
          </a:prstGeom>
        </p:spPr>
        <p:txBody>
          <a:bodyPr vert="horz" wrap="square" lIns="0" tIns="12700" rIns="0" bIns="0" rtlCol="0">
            <a:spAutoFit/>
          </a:bodyPr>
          <a:lstStyle/>
          <a:p>
            <a:pPr marL="12700">
              <a:lnSpc>
                <a:spcPct val="100000"/>
              </a:lnSpc>
              <a:spcBef>
                <a:spcPts val="100"/>
              </a:spcBef>
            </a:pPr>
            <a:r>
              <a:rPr sz="2400" spc="-185" dirty="0">
                <a:latin typeface="Calibri"/>
                <a:cs typeface="Calibri"/>
              </a:rPr>
              <a:t>T</a:t>
            </a:r>
            <a:r>
              <a:rPr sz="2400" dirty="0">
                <a:latin typeface="Calibri"/>
                <a:cs typeface="Calibri"/>
              </a:rPr>
              <a:t>a</a:t>
            </a:r>
            <a:r>
              <a:rPr sz="2400" spc="-35" dirty="0">
                <a:latin typeface="Calibri"/>
                <a:cs typeface="Calibri"/>
              </a:rPr>
              <a:t>r</a:t>
            </a:r>
            <a:r>
              <a:rPr sz="2400" spc="-25" dirty="0">
                <a:latin typeface="Calibri"/>
                <a:cs typeface="Calibri"/>
              </a:rPr>
              <a:t>g</a:t>
            </a:r>
            <a:r>
              <a:rPr sz="2400" spc="-10" dirty="0">
                <a:latin typeface="Calibri"/>
                <a:cs typeface="Calibri"/>
              </a:rPr>
              <a:t>e</a:t>
            </a:r>
            <a:r>
              <a:rPr sz="2400" dirty="0">
                <a:latin typeface="Calibri"/>
                <a:cs typeface="Calibri"/>
              </a:rPr>
              <a:t>t</a:t>
            </a:r>
            <a:endParaRPr sz="2400">
              <a:latin typeface="Calibri"/>
              <a:cs typeface="Calibri"/>
            </a:endParaRPr>
          </a:p>
        </p:txBody>
      </p:sp>
      <p:pic>
        <p:nvPicPr>
          <p:cNvPr id="4" name="object 4"/>
          <p:cNvPicPr/>
          <p:nvPr/>
        </p:nvPicPr>
        <p:blipFill>
          <a:blip r:embed="rId2" cstate="print"/>
          <a:stretch>
            <a:fillRect/>
          </a:stretch>
        </p:blipFill>
        <p:spPr>
          <a:xfrm>
            <a:off x="3404615" y="2279904"/>
            <a:ext cx="3133343" cy="3133344"/>
          </a:xfrm>
          <a:prstGeom prst="rect">
            <a:avLst/>
          </a:prstGeom>
        </p:spPr>
      </p:pic>
      <p:sp>
        <p:nvSpPr>
          <p:cNvPr id="5" name="object 5"/>
          <p:cNvSpPr txBox="1"/>
          <p:nvPr/>
        </p:nvSpPr>
        <p:spPr>
          <a:xfrm>
            <a:off x="3848411" y="3546348"/>
            <a:ext cx="1799589" cy="513080"/>
          </a:xfrm>
          <a:prstGeom prst="rect">
            <a:avLst/>
          </a:prstGeom>
        </p:spPr>
        <p:txBody>
          <a:bodyPr vert="horz" wrap="square" lIns="0" tIns="12700" rIns="0" bIns="0" rtlCol="0">
            <a:spAutoFit/>
          </a:bodyPr>
          <a:lstStyle/>
          <a:p>
            <a:pPr marL="12700">
              <a:lnSpc>
                <a:spcPct val="100000"/>
              </a:lnSpc>
              <a:spcBef>
                <a:spcPts val="100"/>
              </a:spcBef>
            </a:pPr>
            <a:r>
              <a:rPr sz="3200" dirty="0">
                <a:latin typeface="Calibri"/>
                <a:cs typeface="Calibri"/>
              </a:rPr>
              <a:t>I</a:t>
            </a:r>
            <a:r>
              <a:rPr sz="3200" spc="-30" dirty="0">
                <a:latin typeface="Calibri"/>
                <a:cs typeface="Calibri"/>
              </a:rPr>
              <a:t>n</a:t>
            </a:r>
            <a:r>
              <a:rPr sz="3200" spc="-35" dirty="0">
                <a:latin typeface="Calibri"/>
                <a:cs typeface="Calibri"/>
              </a:rPr>
              <a:t>t</a:t>
            </a:r>
            <a:r>
              <a:rPr sz="3200" spc="-5" dirty="0">
                <a:latin typeface="Calibri"/>
                <a:cs typeface="Calibri"/>
              </a:rPr>
              <a:t>e</a:t>
            </a:r>
            <a:r>
              <a:rPr sz="3200" spc="-45" dirty="0">
                <a:latin typeface="Calibri"/>
                <a:cs typeface="Calibri"/>
              </a:rPr>
              <a:t>r</a:t>
            </a:r>
            <a:r>
              <a:rPr sz="3200" spc="-5" dirty="0">
                <a:latin typeface="Calibri"/>
                <a:cs typeface="Calibri"/>
              </a:rPr>
              <a:t>e</a:t>
            </a:r>
            <a:r>
              <a:rPr sz="3200" spc="-40" dirty="0">
                <a:latin typeface="Calibri"/>
                <a:cs typeface="Calibri"/>
              </a:rPr>
              <a:t>s</a:t>
            </a:r>
            <a:r>
              <a:rPr sz="3200" dirty="0">
                <a:latin typeface="Calibri"/>
                <a:cs typeface="Calibri"/>
              </a:rPr>
              <a:t>ting</a:t>
            </a:r>
            <a:endParaRPr sz="3200">
              <a:latin typeface="Calibri"/>
              <a:cs typeface="Calibri"/>
            </a:endParaRPr>
          </a:p>
        </p:txBody>
      </p:sp>
      <p:pic>
        <p:nvPicPr>
          <p:cNvPr id="6" name="object 6"/>
          <p:cNvPicPr/>
          <p:nvPr/>
        </p:nvPicPr>
        <p:blipFill>
          <a:blip r:embed="rId3" cstate="print"/>
          <a:stretch>
            <a:fillRect/>
          </a:stretch>
        </p:blipFill>
        <p:spPr>
          <a:xfrm>
            <a:off x="5654040" y="2279904"/>
            <a:ext cx="3133343" cy="3133344"/>
          </a:xfrm>
          <a:prstGeom prst="rect">
            <a:avLst/>
          </a:prstGeom>
        </p:spPr>
      </p:pic>
      <p:sp>
        <p:nvSpPr>
          <p:cNvPr id="7" name="object 7"/>
          <p:cNvSpPr txBox="1"/>
          <p:nvPr/>
        </p:nvSpPr>
        <p:spPr>
          <a:xfrm>
            <a:off x="6763360" y="3546348"/>
            <a:ext cx="1362710" cy="513080"/>
          </a:xfrm>
          <a:prstGeom prst="rect">
            <a:avLst/>
          </a:prstGeom>
        </p:spPr>
        <p:txBody>
          <a:bodyPr vert="horz" wrap="square" lIns="0" tIns="12700" rIns="0" bIns="0" rtlCol="0">
            <a:spAutoFit/>
          </a:bodyPr>
          <a:lstStyle/>
          <a:p>
            <a:pPr marL="12700">
              <a:lnSpc>
                <a:spcPct val="100000"/>
              </a:lnSpc>
              <a:spcBef>
                <a:spcPts val="100"/>
              </a:spcBef>
            </a:pPr>
            <a:r>
              <a:rPr sz="3200" spc="-65" dirty="0">
                <a:latin typeface="Calibri"/>
                <a:cs typeface="Calibri"/>
              </a:rPr>
              <a:t>P</a:t>
            </a:r>
            <a:r>
              <a:rPr sz="3200" dirty="0">
                <a:latin typeface="Calibri"/>
                <a:cs typeface="Calibri"/>
              </a:rPr>
              <a:t>ossible</a:t>
            </a:r>
            <a:endParaRPr sz="3200">
              <a:latin typeface="Calibri"/>
              <a:cs typeface="Calibri"/>
            </a:endParaRPr>
          </a:p>
        </p:txBody>
      </p:sp>
      <p:sp>
        <p:nvSpPr>
          <p:cNvPr id="8" name="object 8"/>
          <p:cNvSpPr/>
          <p:nvPr/>
        </p:nvSpPr>
        <p:spPr>
          <a:xfrm>
            <a:off x="5885279" y="4120420"/>
            <a:ext cx="421640" cy="1358265"/>
          </a:xfrm>
          <a:custGeom>
            <a:avLst/>
            <a:gdLst/>
            <a:ahLst/>
            <a:cxnLst/>
            <a:rect l="l" t="t" r="r" b="b"/>
            <a:pathLst>
              <a:path w="421639" h="1358264">
                <a:moveTo>
                  <a:pt x="210723" y="0"/>
                </a:moveTo>
                <a:lnTo>
                  <a:pt x="0" y="210720"/>
                </a:lnTo>
                <a:lnTo>
                  <a:pt x="105361" y="210720"/>
                </a:lnTo>
                <a:lnTo>
                  <a:pt x="105361" y="1357784"/>
                </a:lnTo>
                <a:lnTo>
                  <a:pt x="316083" y="1357784"/>
                </a:lnTo>
                <a:lnTo>
                  <a:pt x="316083" y="210720"/>
                </a:lnTo>
                <a:lnTo>
                  <a:pt x="421445" y="210720"/>
                </a:lnTo>
                <a:lnTo>
                  <a:pt x="210723" y="0"/>
                </a:lnTo>
                <a:close/>
              </a:path>
            </a:pathLst>
          </a:custGeom>
          <a:solidFill>
            <a:srgbClr val="E84A27"/>
          </a:solidFill>
        </p:spPr>
        <p:txBody>
          <a:bodyPr wrap="square" lIns="0" tIns="0" rIns="0" bIns="0" rtlCol="0"/>
          <a:lstStyle/>
          <a:p>
            <a:endParaRPr/>
          </a:p>
        </p:txBody>
      </p:sp>
      <p:grpSp>
        <p:nvGrpSpPr>
          <p:cNvPr id="9" name="object 2">
            <a:extLst>
              <a:ext uri="{FF2B5EF4-FFF2-40B4-BE49-F238E27FC236}">
                <a16:creationId xmlns:a16="http://schemas.microsoft.com/office/drawing/2014/main" id="{19A46158-22D5-24C5-C100-FDC4D99BB499}"/>
              </a:ext>
            </a:extLst>
          </p:cNvPr>
          <p:cNvGrpSpPr/>
          <p:nvPr/>
        </p:nvGrpSpPr>
        <p:grpSpPr>
          <a:xfrm>
            <a:off x="0" y="914400"/>
            <a:ext cx="12211050" cy="640080"/>
            <a:chOff x="0" y="1199802"/>
            <a:chExt cx="12211050" cy="640080"/>
          </a:xfrm>
        </p:grpSpPr>
        <p:sp>
          <p:nvSpPr>
            <p:cNvPr id="10" name="object 3">
              <a:extLst>
                <a:ext uri="{FF2B5EF4-FFF2-40B4-BE49-F238E27FC236}">
                  <a16:creationId xmlns:a16="http://schemas.microsoft.com/office/drawing/2014/main" id="{C070A59B-61D7-D73B-E077-55EFF43815D9}"/>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1" name="object 4">
              <a:extLst>
                <a:ext uri="{FF2B5EF4-FFF2-40B4-BE49-F238E27FC236}">
                  <a16:creationId xmlns:a16="http://schemas.microsoft.com/office/drawing/2014/main" id="{27BB6371-2212-520D-E852-5921DB0CCFD3}"/>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2" name="object 5">
              <a:extLst>
                <a:ext uri="{FF2B5EF4-FFF2-40B4-BE49-F238E27FC236}">
                  <a16:creationId xmlns:a16="http://schemas.microsoft.com/office/drawing/2014/main" id="{215B22B1-6573-FA5B-21F5-34281C577B1B}"/>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9050" y="1199802"/>
            <a:ext cx="12230100" cy="640080"/>
            <a:chOff x="-19050" y="1199802"/>
            <a:chExt cx="12230100" cy="640080"/>
          </a:xfrm>
        </p:grpSpPr>
        <p:sp>
          <p:nvSpPr>
            <p:cNvPr id="4" name="object 4"/>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a:p>
          </p:txBody>
        </p:sp>
        <p:sp>
          <p:nvSpPr>
            <p:cNvPr id="5" name="object 5"/>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6" name="object 6"/>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7" name="object 7"/>
          <p:cNvSpPr txBox="1">
            <a:spLocks noGrp="1"/>
          </p:cNvSpPr>
          <p:nvPr>
            <p:ph type="title"/>
          </p:nvPr>
        </p:nvSpPr>
        <p:spPr>
          <a:xfrm>
            <a:off x="690989" y="583691"/>
            <a:ext cx="8949690" cy="513080"/>
          </a:xfrm>
          <a:prstGeom prst="rect">
            <a:avLst/>
          </a:prstGeom>
        </p:spPr>
        <p:txBody>
          <a:bodyPr vert="horz" wrap="square" lIns="0" tIns="12700" rIns="0" bIns="0" rtlCol="0">
            <a:spAutoFit/>
          </a:bodyPr>
          <a:lstStyle/>
          <a:p>
            <a:pPr marL="12700">
              <a:lnSpc>
                <a:spcPct val="100000"/>
              </a:lnSpc>
              <a:spcBef>
                <a:spcPts val="100"/>
              </a:spcBef>
            </a:pPr>
            <a:r>
              <a:rPr lang="en-US" sz="3200" b="0" dirty="0">
                <a:solidFill>
                  <a:schemeClr val="tx1"/>
                </a:solidFill>
                <a:latin typeface="+mj-lt"/>
                <a:cs typeface="Georgia"/>
              </a:rPr>
              <a:t>How</a:t>
            </a:r>
            <a:r>
              <a:rPr lang="en-US" sz="3200" b="0" spc="-5" dirty="0">
                <a:solidFill>
                  <a:schemeClr val="tx1"/>
                </a:solidFill>
                <a:latin typeface="+mj-lt"/>
                <a:cs typeface="Georgia"/>
              </a:rPr>
              <a:t> </a:t>
            </a:r>
            <a:r>
              <a:rPr lang="en-US" sz="3200" b="0" dirty="0">
                <a:solidFill>
                  <a:schemeClr val="tx1"/>
                </a:solidFill>
                <a:latin typeface="+mj-lt"/>
                <a:cs typeface="Georgia"/>
              </a:rPr>
              <a:t>Do You</a:t>
            </a:r>
            <a:r>
              <a:rPr lang="en-US" sz="3200" b="0" spc="-5" dirty="0">
                <a:solidFill>
                  <a:schemeClr val="tx1"/>
                </a:solidFill>
                <a:latin typeface="+mj-lt"/>
                <a:cs typeface="Georgia"/>
              </a:rPr>
              <a:t> </a:t>
            </a:r>
            <a:r>
              <a:rPr lang="en-US" sz="3200" b="0" dirty="0">
                <a:solidFill>
                  <a:schemeClr val="tx1"/>
                </a:solidFill>
                <a:latin typeface="+mj-lt"/>
                <a:cs typeface="Georgia"/>
              </a:rPr>
              <a:t>Know </a:t>
            </a:r>
            <a:r>
              <a:rPr lang="en-US" sz="3200" b="0" spc="-5" dirty="0">
                <a:solidFill>
                  <a:schemeClr val="tx1"/>
                </a:solidFill>
                <a:latin typeface="+mj-lt"/>
                <a:cs typeface="Georgia"/>
              </a:rPr>
              <a:t>The Target</a:t>
            </a:r>
            <a:r>
              <a:rPr lang="en-US" sz="3200" b="0" dirty="0">
                <a:solidFill>
                  <a:schemeClr val="tx1"/>
                </a:solidFill>
                <a:latin typeface="+mj-lt"/>
                <a:cs typeface="Georgia"/>
              </a:rPr>
              <a:t> Is </a:t>
            </a:r>
            <a:r>
              <a:rPr lang="en-US" sz="3200" b="0" spc="-5" dirty="0">
                <a:solidFill>
                  <a:schemeClr val="tx1"/>
                </a:solidFill>
                <a:latin typeface="+mj-lt"/>
                <a:cs typeface="Georgia"/>
              </a:rPr>
              <a:t>Interesting?</a:t>
            </a:r>
            <a:endParaRPr lang="en-US" sz="3200" b="0" dirty="0">
              <a:solidFill>
                <a:schemeClr val="tx1"/>
              </a:solidFill>
              <a:latin typeface="+mj-lt"/>
              <a:cs typeface="Georgia"/>
            </a:endParaRPr>
          </a:p>
        </p:txBody>
      </p:sp>
      <p:sp>
        <p:nvSpPr>
          <p:cNvPr id="8" name="object 8"/>
          <p:cNvSpPr txBox="1"/>
          <p:nvPr/>
        </p:nvSpPr>
        <p:spPr>
          <a:xfrm>
            <a:off x="690989" y="1553971"/>
            <a:ext cx="3757929" cy="482600"/>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1300" algn="l"/>
              </a:tabLst>
            </a:pPr>
            <a:r>
              <a:rPr sz="3000" spc="-60" dirty="0">
                <a:solidFill>
                  <a:srgbClr val="13294B"/>
                </a:solidFill>
                <a:latin typeface="Calibri"/>
                <a:cs typeface="Calibri"/>
              </a:rPr>
              <a:t>Talk</a:t>
            </a:r>
            <a:r>
              <a:rPr sz="3000" spc="-20" dirty="0">
                <a:solidFill>
                  <a:srgbClr val="13294B"/>
                </a:solidFill>
                <a:latin typeface="Calibri"/>
                <a:cs typeface="Calibri"/>
              </a:rPr>
              <a:t> to</a:t>
            </a:r>
            <a:r>
              <a:rPr sz="3000" spc="-10" dirty="0">
                <a:solidFill>
                  <a:srgbClr val="13294B"/>
                </a:solidFill>
                <a:latin typeface="Calibri"/>
                <a:cs typeface="Calibri"/>
              </a:rPr>
              <a:t> </a:t>
            </a:r>
            <a:r>
              <a:rPr sz="3000" spc="-5" dirty="0">
                <a:solidFill>
                  <a:srgbClr val="13294B"/>
                </a:solidFill>
                <a:latin typeface="Calibri"/>
                <a:cs typeface="Calibri"/>
              </a:rPr>
              <a:t>domain</a:t>
            </a:r>
            <a:r>
              <a:rPr sz="3000" spc="-25" dirty="0">
                <a:solidFill>
                  <a:srgbClr val="13294B"/>
                </a:solidFill>
                <a:latin typeface="Calibri"/>
                <a:cs typeface="Calibri"/>
              </a:rPr>
              <a:t> </a:t>
            </a:r>
            <a:r>
              <a:rPr sz="3000" spc="-15" dirty="0">
                <a:solidFill>
                  <a:srgbClr val="13294B"/>
                </a:solidFill>
                <a:latin typeface="Calibri"/>
                <a:cs typeface="Calibri"/>
              </a:rPr>
              <a:t>experts</a:t>
            </a:r>
            <a:endParaRPr sz="3000">
              <a:latin typeface="Calibri"/>
              <a:cs typeface="Calibri"/>
            </a:endParaRPr>
          </a:p>
        </p:txBody>
      </p:sp>
      <p:sp>
        <p:nvSpPr>
          <p:cNvPr id="9" name="object 9"/>
          <p:cNvSpPr txBox="1"/>
          <p:nvPr/>
        </p:nvSpPr>
        <p:spPr>
          <a:xfrm>
            <a:off x="690989" y="2636011"/>
            <a:ext cx="5118735" cy="2981960"/>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1300" algn="l"/>
              </a:tabLst>
            </a:pPr>
            <a:r>
              <a:rPr sz="3000" spc="-20" dirty="0">
                <a:solidFill>
                  <a:srgbClr val="13294B"/>
                </a:solidFill>
                <a:latin typeface="Calibri"/>
                <a:cs typeface="Calibri"/>
              </a:rPr>
              <a:t>Read</a:t>
            </a:r>
            <a:r>
              <a:rPr sz="3000" spc="-25" dirty="0">
                <a:solidFill>
                  <a:srgbClr val="13294B"/>
                </a:solidFill>
                <a:latin typeface="Calibri"/>
                <a:cs typeface="Calibri"/>
              </a:rPr>
              <a:t> </a:t>
            </a:r>
            <a:r>
              <a:rPr sz="3000" spc="-5" dirty="0">
                <a:solidFill>
                  <a:srgbClr val="13294B"/>
                </a:solidFill>
                <a:latin typeface="Calibri"/>
                <a:cs typeface="Calibri"/>
              </a:rPr>
              <a:t>domain</a:t>
            </a:r>
            <a:r>
              <a:rPr sz="3000" spc="-25" dirty="0">
                <a:solidFill>
                  <a:srgbClr val="13294B"/>
                </a:solidFill>
                <a:latin typeface="Calibri"/>
                <a:cs typeface="Calibri"/>
              </a:rPr>
              <a:t> </a:t>
            </a:r>
            <a:r>
              <a:rPr sz="3000" spc="-10" dirty="0">
                <a:solidFill>
                  <a:srgbClr val="13294B"/>
                </a:solidFill>
                <a:latin typeface="Calibri"/>
                <a:cs typeface="Calibri"/>
              </a:rPr>
              <a:t>publications</a:t>
            </a:r>
            <a:endParaRPr sz="3000" dirty="0">
              <a:latin typeface="Calibri"/>
              <a:cs typeface="Calibri"/>
            </a:endParaRPr>
          </a:p>
          <a:p>
            <a:pPr>
              <a:lnSpc>
                <a:spcPct val="100000"/>
              </a:lnSpc>
              <a:spcBef>
                <a:spcPts val="10"/>
              </a:spcBef>
              <a:buClr>
                <a:srgbClr val="13294B"/>
              </a:buClr>
              <a:buFont typeface="Arial MT"/>
              <a:buChar char="•"/>
            </a:pPr>
            <a:endParaRPr sz="4000" dirty="0">
              <a:latin typeface="Calibri"/>
              <a:cs typeface="Calibri"/>
            </a:endParaRPr>
          </a:p>
          <a:p>
            <a:pPr marL="241300" indent="-228600">
              <a:lnSpc>
                <a:spcPct val="100000"/>
              </a:lnSpc>
              <a:buFont typeface="Arial MT"/>
              <a:buChar char="•"/>
              <a:tabLst>
                <a:tab pos="241300" algn="l"/>
              </a:tabLst>
            </a:pPr>
            <a:r>
              <a:rPr sz="3000" spc="-15" dirty="0">
                <a:solidFill>
                  <a:srgbClr val="13294B"/>
                </a:solidFill>
                <a:latin typeface="Calibri"/>
                <a:cs typeface="Calibri"/>
              </a:rPr>
              <a:t>General</a:t>
            </a:r>
            <a:r>
              <a:rPr sz="3000" spc="-20" dirty="0">
                <a:solidFill>
                  <a:srgbClr val="13294B"/>
                </a:solidFill>
                <a:latin typeface="Calibri"/>
                <a:cs typeface="Calibri"/>
              </a:rPr>
              <a:t> </a:t>
            </a:r>
            <a:r>
              <a:rPr lang="en-US" sz="3000" spc="-5" dirty="0">
                <a:solidFill>
                  <a:srgbClr val="13294B"/>
                </a:solidFill>
                <a:latin typeface="Calibri"/>
                <a:cs typeface="Calibri"/>
              </a:rPr>
              <a:t>common-sense</a:t>
            </a:r>
            <a:r>
              <a:rPr sz="3000" spc="-25" dirty="0">
                <a:solidFill>
                  <a:srgbClr val="13294B"/>
                </a:solidFill>
                <a:latin typeface="Calibri"/>
                <a:cs typeface="Calibri"/>
              </a:rPr>
              <a:t> </a:t>
            </a:r>
            <a:r>
              <a:rPr sz="3000" spc="-10" dirty="0">
                <a:solidFill>
                  <a:srgbClr val="13294B"/>
                </a:solidFill>
                <a:latin typeface="Calibri"/>
                <a:cs typeface="Calibri"/>
              </a:rPr>
              <a:t>metrics</a:t>
            </a:r>
            <a:endParaRPr sz="3000" dirty="0">
              <a:latin typeface="Calibri"/>
              <a:cs typeface="Calibri"/>
            </a:endParaRPr>
          </a:p>
          <a:p>
            <a:pPr marL="698500" lvl="1" indent="-228600">
              <a:lnSpc>
                <a:spcPct val="100000"/>
              </a:lnSpc>
              <a:spcBef>
                <a:spcPts val="100"/>
              </a:spcBef>
              <a:buFont typeface="Arial MT"/>
              <a:buChar char="•"/>
              <a:tabLst>
                <a:tab pos="698500" algn="l"/>
              </a:tabLst>
            </a:pPr>
            <a:r>
              <a:rPr sz="3000" dirty="0">
                <a:solidFill>
                  <a:srgbClr val="13294B"/>
                </a:solidFill>
                <a:latin typeface="Calibri"/>
                <a:cs typeface="Calibri"/>
              </a:rPr>
              <a:t>High</a:t>
            </a:r>
            <a:r>
              <a:rPr sz="3000" spc="-45" dirty="0">
                <a:solidFill>
                  <a:srgbClr val="13294B"/>
                </a:solidFill>
                <a:latin typeface="Calibri"/>
                <a:cs typeface="Calibri"/>
              </a:rPr>
              <a:t> </a:t>
            </a:r>
            <a:r>
              <a:rPr sz="3000" spc="-20" dirty="0">
                <a:solidFill>
                  <a:srgbClr val="13294B"/>
                </a:solidFill>
                <a:latin typeface="Calibri"/>
                <a:cs typeface="Calibri"/>
              </a:rPr>
              <a:t>cost</a:t>
            </a:r>
            <a:endParaRPr sz="3000" dirty="0">
              <a:latin typeface="Calibri"/>
              <a:cs typeface="Calibri"/>
            </a:endParaRPr>
          </a:p>
          <a:p>
            <a:pPr marL="698500" lvl="1" indent="-228600">
              <a:lnSpc>
                <a:spcPct val="100000"/>
              </a:lnSpc>
              <a:spcBef>
                <a:spcPts val="190"/>
              </a:spcBef>
              <a:buFont typeface="Arial MT"/>
              <a:buChar char="•"/>
              <a:tabLst>
                <a:tab pos="698500" algn="l"/>
              </a:tabLst>
            </a:pPr>
            <a:r>
              <a:rPr sz="3000" dirty="0">
                <a:solidFill>
                  <a:srgbClr val="13294B"/>
                </a:solidFill>
                <a:latin typeface="Calibri"/>
                <a:cs typeface="Calibri"/>
              </a:rPr>
              <a:t>Long</a:t>
            </a:r>
            <a:r>
              <a:rPr sz="3000" spc="-45" dirty="0">
                <a:solidFill>
                  <a:srgbClr val="13294B"/>
                </a:solidFill>
                <a:latin typeface="Calibri"/>
                <a:cs typeface="Calibri"/>
              </a:rPr>
              <a:t> </a:t>
            </a:r>
            <a:r>
              <a:rPr sz="3000" spc="-5" dirty="0">
                <a:solidFill>
                  <a:srgbClr val="13294B"/>
                </a:solidFill>
                <a:latin typeface="Calibri"/>
                <a:cs typeface="Calibri"/>
              </a:rPr>
              <a:t>time</a:t>
            </a:r>
            <a:endParaRPr sz="3000" dirty="0">
              <a:latin typeface="Calibri"/>
              <a:cs typeface="Calibri"/>
            </a:endParaRPr>
          </a:p>
          <a:p>
            <a:pPr marL="698500" lvl="1" indent="-228600">
              <a:lnSpc>
                <a:spcPct val="100000"/>
              </a:lnSpc>
              <a:spcBef>
                <a:spcPts val="95"/>
              </a:spcBef>
              <a:buFont typeface="Arial MT"/>
              <a:buChar char="•"/>
              <a:tabLst>
                <a:tab pos="698500" algn="l"/>
              </a:tabLst>
            </a:pPr>
            <a:r>
              <a:rPr sz="3000" dirty="0">
                <a:solidFill>
                  <a:srgbClr val="13294B"/>
                </a:solidFill>
                <a:latin typeface="Calibri"/>
                <a:cs typeface="Calibri"/>
              </a:rPr>
              <a:t>Bad</a:t>
            </a:r>
            <a:r>
              <a:rPr sz="3000" spc="-50" dirty="0">
                <a:solidFill>
                  <a:srgbClr val="13294B"/>
                </a:solidFill>
                <a:latin typeface="Calibri"/>
                <a:cs typeface="Calibri"/>
              </a:rPr>
              <a:t> </a:t>
            </a:r>
            <a:r>
              <a:rPr sz="3000" spc="-5" dirty="0">
                <a:solidFill>
                  <a:srgbClr val="13294B"/>
                </a:solidFill>
                <a:latin typeface="Calibri"/>
                <a:cs typeface="Calibri"/>
              </a:rPr>
              <a:t>quality</a:t>
            </a:r>
            <a:endParaRPr sz="3000" dirty="0">
              <a:latin typeface="Calibri"/>
              <a:cs typeface="Calibri"/>
            </a:endParaRPr>
          </a:p>
        </p:txBody>
      </p:sp>
      <p:grpSp>
        <p:nvGrpSpPr>
          <p:cNvPr id="16" name="Group 15">
            <a:extLst>
              <a:ext uri="{FF2B5EF4-FFF2-40B4-BE49-F238E27FC236}">
                <a16:creationId xmlns:a16="http://schemas.microsoft.com/office/drawing/2014/main" id="{81A8D298-B1D9-005C-3683-376CF0E69C5A}"/>
              </a:ext>
            </a:extLst>
          </p:cNvPr>
          <p:cNvGrpSpPr/>
          <p:nvPr/>
        </p:nvGrpSpPr>
        <p:grpSpPr>
          <a:xfrm>
            <a:off x="8915400" y="2286000"/>
            <a:ext cx="2197607" cy="1979167"/>
            <a:chOff x="9677400" y="1688593"/>
            <a:chExt cx="2197607" cy="1979167"/>
          </a:xfrm>
        </p:grpSpPr>
        <p:sp>
          <p:nvSpPr>
            <p:cNvPr id="17" name="object 10">
              <a:extLst>
                <a:ext uri="{FF2B5EF4-FFF2-40B4-BE49-F238E27FC236}">
                  <a16:creationId xmlns:a16="http://schemas.microsoft.com/office/drawing/2014/main" id="{CB5FF299-A758-5286-6675-3A945598E3A6}"/>
                </a:ext>
              </a:extLst>
            </p:cNvPr>
            <p:cNvSpPr txBox="1"/>
            <p:nvPr/>
          </p:nvSpPr>
          <p:spPr>
            <a:xfrm>
              <a:off x="10439400" y="3276600"/>
              <a:ext cx="792480" cy="391160"/>
            </a:xfrm>
            <a:prstGeom prst="rect">
              <a:avLst/>
            </a:prstGeom>
          </p:spPr>
          <p:txBody>
            <a:bodyPr vert="horz" wrap="square" lIns="0" tIns="12700" rIns="0" bIns="0" rtlCol="0">
              <a:spAutoFit/>
            </a:bodyPr>
            <a:lstStyle/>
            <a:p>
              <a:pPr marL="12700">
                <a:lnSpc>
                  <a:spcPct val="100000"/>
                </a:lnSpc>
                <a:spcBef>
                  <a:spcPts val="100"/>
                </a:spcBef>
              </a:pPr>
              <a:r>
                <a:rPr sz="2400" spc="-185" dirty="0">
                  <a:latin typeface="Calibri"/>
                  <a:cs typeface="Calibri"/>
                </a:rPr>
                <a:t>T</a:t>
              </a:r>
              <a:r>
                <a:rPr sz="2400" dirty="0">
                  <a:latin typeface="Calibri"/>
                  <a:cs typeface="Calibri"/>
                </a:rPr>
                <a:t>a</a:t>
              </a:r>
              <a:r>
                <a:rPr sz="2400" spc="-35" dirty="0">
                  <a:latin typeface="Calibri"/>
                  <a:cs typeface="Calibri"/>
                </a:rPr>
                <a:t>r</a:t>
              </a:r>
              <a:r>
                <a:rPr sz="2400" spc="-25" dirty="0">
                  <a:latin typeface="Calibri"/>
                  <a:cs typeface="Calibri"/>
                </a:rPr>
                <a:t>g</a:t>
              </a:r>
              <a:r>
                <a:rPr sz="2400" spc="-10" dirty="0">
                  <a:latin typeface="Calibri"/>
                  <a:cs typeface="Calibri"/>
                </a:rPr>
                <a:t>e</a:t>
              </a:r>
              <a:r>
                <a:rPr sz="2400" dirty="0">
                  <a:latin typeface="Calibri"/>
                  <a:cs typeface="Calibri"/>
                </a:rPr>
                <a:t>t</a:t>
              </a:r>
            </a:p>
          </p:txBody>
        </p:sp>
        <p:pic>
          <p:nvPicPr>
            <p:cNvPr id="18" name="object 11">
              <a:extLst>
                <a:ext uri="{FF2B5EF4-FFF2-40B4-BE49-F238E27FC236}">
                  <a16:creationId xmlns:a16="http://schemas.microsoft.com/office/drawing/2014/main" id="{81BBDF8E-FD52-C105-169D-0BDCEAF61D63}"/>
                </a:ext>
              </a:extLst>
            </p:cNvPr>
            <p:cNvPicPr/>
            <p:nvPr/>
          </p:nvPicPr>
          <p:blipFill>
            <a:blip r:embed="rId2" cstate="print"/>
            <a:stretch>
              <a:fillRect/>
            </a:stretch>
          </p:blipFill>
          <p:spPr>
            <a:xfrm>
              <a:off x="9677400" y="1688593"/>
              <a:ext cx="1283207" cy="1283207"/>
            </a:xfrm>
            <a:prstGeom prst="rect">
              <a:avLst/>
            </a:prstGeom>
          </p:spPr>
        </p:pic>
        <p:pic>
          <p:nvPicPr>
            <p:cNvPr id="19" name="object 13">
              <a:extLst>
                <a:ext uri="{FF2B5EF4-FFF2-40B4-BE49-F238E27FC236}">
                  <a16:creationId xmlns:a16="http://schemas.microsoft.com/office/drawing/2014/main" id="{2F1E632E-DC6E-2CA6-B1A9-D4B611E96599}"/>
                </a:ext>
              </a:extLst>
            </p:cNvPr>
            <p:cNvPicPr/>
            <p:nvPr/>
          </p:nvPicPr>
          <p:blipFill>
            <a:blip r:embed="rId3" cstate="print"/>
            <a:stretch>
              <a:fillRect/>
            </a:stretch>
          </p:blipFill>
          <p:spPr>
            <a:xfrm>
              <a:off x="10591800" y="1688593"/>
              <a:ext cx="1283207" cy="1283207"/>
            </a:xfrm>
            <a:prstGeom prst="rect">
              <a:avLst/>
            </a:prstGeom>
          </p:spPr>
        </p:pic>
        <p:sp>
          <p:nvSpPr>
            <p:cNvPr id="20" name="object 14">
              <a:extLst>
                <a:ext uri="{FF2B5EF4-FFF2-40B4-BE49-F238E27FC236}">
                  <a16:creationId xmlns:a16="http://schemas.microsoft.com/office/drawing/2014/main" id="{B25BB80F-C694-DC47-A56B-11AA79AD40AE}"/>
                </a:ext>
              </a:extLst>
            </p:cNvPr>
            <p:cNvSpPr txBox="1"/>
            <p:nvPr/>
          </p:nvSpPr>
          <p:spPr>
            <a:xfrm>
              <a:off x="11049000" y="2209800"/>
              <a:ext cx="568960" cy="223520"/>
            </a:xfrm>
            <a:prstGeom prst="rect">
              <a:avLst/>
            </a:prstGeom>
          </p:spPr>
          <p:txBody>
            <a:bodyPr vert="horz" wrap="square" lIns="0" tIns="12700" rIns="0" bIns="0" rtlCol="0">
              <a:spAutoFit/>
            </a:bodyPr>
            <a:lstStyle/>
            <a:p>
              <a:pPr marL="12700">
                <a:lnSpc>
                  <a:spcPct val="100000"/>
                </a:lnSpc>
                <a:spcBef>
                  <a:spcPts val="100"/>
                </a:spcBef>
              </a:pPr>
              <a:r>
                <a:rPr sz="1300" spc="-30" dirty="0">
                  <a:latin typeface="Calibri"/>
                  <a:cs typeface="Calibri"/>
                </a:rPr>
                <a:t>P</a:t>
              </a:r>
              <a:r>
                <a:rPr sz="1300" dirty="0">
                  <a:latin typeface="Calibri"/>
                  <a:cs typeface="Calibri"/>
                </a:rPr>
                <a:t>ossible</a:t>
              </a:r>
            </a:p>
          </p:txBody>
        </p:sp>
        <p:sp>
          <p:nvSpPr>
            <p:cNvPr id="21" name="object 15">
              <a:extLst>
                <a:ext uri="{FF2B5EF4-FFF2-40B4-BE49-F238E27FC236}">
                  <a16:creationId xmlns:a16="http://schemas.microsoft.com/office/drawing/2014/main" id="{87B56230-CD11-FDC3-2BFE-0A5FC6292CA6}"/>
                </a:ext>
              </a:extLst>
            </p:cNvPr>
            <p:cNvSpPr/>
            <p:nvPr/>
          </p:nvSpPr>
          <p:spPr>
            <a:xfrm>
              <a:off x="10668000" y="2819400"/>
              <a:ext cx="172085" cy="549275"/>
            </a:xfrm>
            <a:custGeom>
              <a:avLst/>
              <a:gdLst/>
              <a:ahLst/>
              <a:cxnLst/>
              <a:rect l="l" t="t" r="r" b="b"/>
              <a:pathLst>
                <a:path w="172084" h="549275">
                  <a:moveTo>
                    <a:pt x="85751" y="0"/>
                  </a:moveTo>
                  <a:lnTo>
                    <a:pt x="0" y="85751"/>
                  </a:lnTo>
                  <a:lnTo>
                    <a:pt x="42876" y="85751"/>
                  </a:lnTo>
                  <a:lnTo>
                    <a:pt x="42876" y="548868"/>
                  </a:lnTo>
                  <a:lnTo>
                    <a:pt x="128626" y="548868"/>
                  </a:lnTo>
                  <a:lnTo>
                    <a:pt x="128626" y="85751"/>
                  </a:lnTo>
                  <a:lnTo>
                    <a:pt x="171503" y="85751"/>
                  </a:lnTo>
                  <a:lnTo>
                    <a:pt x="85751" y="0"/>
                  </a:lnTo>
                  <a:close/>
                </a:path>
              </a:pathLst>
            </a:custGeom>
            <a:solidFill>
              <a:srgbClr val="E84A27"/>
            </a:solidFill>
          </p:spPr>
          <p:txBody>
            <a:bodyPr wrap="square" lIns="0" tIns="0" rIns="0" bIns="0" rtlCol="0"/>
            <a:lstStyle/>
            <a:p>
              <a:endParaRPr/>
            </a:p>
          </p:txBody>
        </p:sp>
        <p:sp>
          <p:nvSpPr>
            <p:cNvPr id="22" name="object 12">
              <a:extLst>
                <a:ext uri="{FF2B5EF4-FFF2-40B4-BE49-F238E27FC236}">
                  <a16:creationId xmlns:a16="http://schemas.microsoft.com/office/drawing/2014/main" id="{112E7BA8-9CED-ACBC-C0E8-82712A8C145C}"/>
                </a:ext>
              </a:extLst>
            </p:cNvPr>
            <p:cNvSpPr txBox="1"/>
            <p:nvPr/>
          </p:nvSpPr>
          <p:spPr>
            <a:xfrm>
              <a:off x="9829800" y="2209800"/>
              <a:ext cx="746125" cy="223520"/>
            </a:xfrm>
            <a:prstGeom prst="rect">
              <a:avLst/>
            </a:prstGeom>
          </p:spPr>
          <p:txBody>
            <a:bodyPr vert="horz" wrap="square" lIns="0" tIns="12700" rIns="0" bIns="0" rtlCol="0">
              <a:spAutoFit/>
            </a:bodyPr>
            <a:lstStyle/>
            <a:p>
              <a:pPr marL="12700">
                <a:lnSpc>
                  <a:spcPct val="100000"/>
                </a:lnSpc>
                <a:spcBef>
                  <a:spcPts val="100"/>
                </a:spcBef>
              </a:pPr>
              <a:r>
                <a:rPr sz="1300" spc="-10" dirty="0">
                  <a:latin typeface="Calibri"/>
                  <a:cs typeface="Calibri"/>
                </a:rPr>
                <a:t>Interesting</a:t>
              </a:r>
              <a:endParaRPr sz="1300" dirty="0">
                <a:latin typeface="Calibri"/>
                <a:cs typeface="Calibri"/>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9050" y="1199802"/>
            <a:ext cx="12230100" cy="640080"/>
            <a:chOff x="-19050" y="1199802"/>
            <a:chExt cx="12230100" cy="640080"/>
          </a:xfrm>
        </p:grpSpPr>
        <p:sp>
          <p:nvSpPr>
            <p:cNvPr id="4" name="object 4"/>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a:p>
          </p:txBody>
        </p:sp>
        <p:sp>
          <p:nvSpPr>
            <p:cNvPr id="5" name="object 5"/>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6" name="object 6"/>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7" name="object 7"/>
          <p:cNvSpPr txBox="1">
            <a:spLocks noGrp="1"/>
          </p:cNvSpPr>
          <p:nvPr>
            <p:ph type="title"/>
          </p:nvPr>
        </p:nvSpPr>
        <p:spPr>
          <a:xfrm>
            <a:off x="425994" y="590803"/>
            <a:ext cx="9418955" cy="574040"/>
          </a:xfrm>
          <a:prstGeom prst="rect">
            <a:avLst/>
          </a:prstGeom>
        </p:spPr>
        <p:txBody>
          <a:bodyPr vert="horz" wrap="square" lIns="0" tIns="12700" rIns="0" bIns="0" rtlCol="0">
            <a:spAutoFit/>
          </a:bodyPr>
          <a:lstStyle/>
          <a:p>
            <a:pPr marL="12700">
              <a:lnSpc>
                <a:spcPct val="100000"/>
              </a:lnSpc>
              <a:spcBef>
                <a:spcPts val="100"/>
              </a:spcBef>
            </a:pPr>
            <a:r>
              <a:rPr lang="en-US" b="0" spc="-5" dirty="0">
                <a:solidFill>
                  <a:schemeClr val="tx1"/>
                </a:solidFill>
                <a:latin typeface="+mj-lt"/>
                <a:cs typeface="Georgia"/>
              </a:rPr>
              <a:t>How </a:t>
            </a:r>
            <a:r>
              <a:rPr lang="en-US" b="0" dirty="0">
                <a:solidFill>
                  <a:schemeClr val="tx1"/>
                </a:solidFill>
                <a:latin typeface="+mj-lt"/>
                <a:cs typeface="Georgia"/>
              </a:rPr>
              <a:t>Do</a:t>
            </a:r>
            <a:r>
              <a:rPr lang="en-US" b="0" spc="-15" dirty="0">
                <a:solidFill>
                  <a:schemeClr val="tx1"/>
                </a:solidFill>
                <a:latin typeface="+mj-lt"/>
                <a:cs typeface="Georgia"/>
              </a:rPr>
              <a:t> </a:t>
            </a:r>
            <a:r>
              <a:rPr lang="en-US" b="0" spc="-5" dirty="0">
                <a:solidFill>
                  <a:schemeClr val="tx1"/>
                </a:solidFill>
                <a:latin typeface="+mj-lt"/>
                <a:cs typeface="Georgia"/>
              </a:rPr>
              <a:t>You Know</a:t>
            </a:r>
            <a:r>
              <a:rPr lang="en-US" b="0" dirty="0">
                <a:solidFill>
                  <a:schemeClr val="tx1"/>
                </a:solidFill>
                <a:latin typeface="+mj-lt"/>
                <a:cs typeface="Georgia"/>
              </a:rPr>
              <a:t> </a:t>
            </a:r>
            <a:r>
              <a:rPr lang="en-US" b="0" spc="-5" dirty="0">
                <a:solidFill>
                  <a:schemeClr val="tx1"/>
                </a:solidFill>
                <a:latin typeface="+mj-lt"/>
                <a:cs typeface="Georgia"/>
              </a:rPr>
              <a:t>The </a:t>
            </a:r>
            <a:r>
              <a:rPr lang="en-US" b="0" dirty="0">
                <a:solidFill>
                  <a:schemeClr val="tx1"/>
                </a:solidFill>
                <a:latin typeface="+mj-lt"/>
                <a:cs typeface="Georgia"/>
              </a:rPr>
              <a:t>Target</a:t>
            </a:r>
            <a:r>
              <a:rPr lang="en-US" b="0" spc="-15" dirty="0">
                <a:solidFill>
                  <a:schemeClr val="tx1"/>
                </a:solidFill>
                <a:latin typeface="+mj-lt"/>
                <a:cs typeface="Georgia"/>
              </a:rPr>
              <a:t> </a:t>
            </a:r>
            <a:r>
              <a:rPr lang="en-US" b="0" dirty="0">
                <a:solidFill>
                  <a:schemeClr val="tx1"/>
                </a:solidFill>
                <a:latin typeface="+mj-lt"/>
                <a:cs typeface="Georgia"/>
              </a:rPr>
              <a:t>Is</a:t>
            </a:r>
            <a:r>
              <a:rPr lang="en-US" b="0" spc="5" dirty="0">
                <a:solidFill>
                  <a:schemeClr val="tx1"/>
                </a:solidFill>
                <a:latin typeface="+mj-lt"/>
                <a:cs typeface="Georgia"/>
              </a:rPr>
              <a:t> </a:t>
            </a:r>
            <a:r>
              <a:rPr lang="en-US" b="0" spc="-5" dirty="0">
                <a:solidFill>
                  <a:schemeClr val="tx1"/>
                </a:solidFill>
                <a:latin typeface="+mj-lt"/>
                <a:cs typeface="Georgia"/>
              </a:rPr>
              <a:t>Possible?</a:t>
            </a:r>
          </a:p>
        </p:txBody>
      </p:sp>
      <p:sp>
        <p:nvSpPr>
          <p:cNvPr id="8" name="object 8"/>
          <p:cNvSpPr txBox="1"/>
          <p:nvPr/>
        </p:nvSpPr>
        <p:spPr>
          <a:xfrm>
            <a:off x="690989" y="1542796"/>
            <a:ext cx="4537075" cy="635000"/>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1300" algn="l"/>
              </a:tabLst>
            </a:pPr>
            <a:r>
              <a:rPr sz="4000" spc="-5" dirty="0">
                <a:solidFill>
                  <a:srgbClr val="13294B"/>
                </a:solidFill>
                <a:latin typeface="Calibri"/>
                <a:cs typeface="Calibri"/>
              </a:rPr>
              <a:t>Human</a:t>
            </a:r>
            <a:r>
              <a:rPr sz="4000" spc="-85" dirty="0">
                <a:solidFill>
                  <a:srgbClr val="13294B"/>
                </a:solidFill>
                <a:latin typeface="Calibri"/>
                <a:cs typeface="Calibri"/>
              </a:rPr>
              <a:t> </a:t>
            </a:r>
            <a:r>
              <a:rPr sz="4000" spc="-10" dirty="0">
                <a:solidFill>
                  <a:srgbClr val="13294B"/>
                </a:solidFill>
                <a:latin typeface="Calibri"/>
                <a:cs typeface="Calibri"/>
              </a:rPr>
              <a:t>performance</a:t>
            </a:r>
            <a:endParaRPr sz="4000" dirty="0">
              <a:latin typeface="Calibri"/>
              <a:cs typeface="Calibri"/>
            </a:endParaRPr>
          </a:p>
        </p:txBody>
      </p:sp>
      <p:sp>
        <p:nvSpPr>
          <p:cNvPr id="9" name="object 9"/>
          <p:cNvSpPr txBox="1"/>
          <p:nvPr/>
        </p:nvSpPr>
        <p:spPr>
          <a:xfrm>
            <a:off x="690989" y="2890011"/>
            <a:ext cx="6920865" cy="1979295"/>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1300" algn="l"/>
              </a:tabLst>
            </a:pPr>
            <a:r>
              <a:rPr sz="4000" spc="-5" dirty="0">
                <a:solidFill>
                  <a:srgbClr val="13294B"/>
                </a:solidFill>
                <a:latin typeface="Calibri"/>
                <a:cs typeface="Calibri"/>
              </a:rPr>
              <a:t>Experience</a:t>
            </a:r>
            <a:r>
              <a:rPr sz="4000" spc="-30" dirty="0">
                <a:solidFill>
                  <a:srgbClr val="13294B"/>
                </a:solidFill>
                <a:latin typeface="Calibri"/>
                <a:cs typeface="Calibri"/>
              </a:rPr>
              <a:t> </a:t>
            </a:r>
            <a:r>
              <a:rPr sz="4000" spc="-15" dirty="0">
                <a:solidFill>
                  <a:srgbClr val="13294B"/>
                </a:solidFill>
                <a:latin typeface="Calibri"/>
                <a:cs typeface="Calibri"/>
              </a:rPr>
              <a:t>from</a:t>
            </a:r>
            <a:r>
              <a:rPr sz="4000" spc="-20" dirty="0">
                <a:solidFill>
                  <a:srgbClr val="13294B"/>
                </a:solidFill>
                <a:latin typeface="Calibri"/>
                <a:cs typeface="Calibri"/>
              </a:rPr>
              <a:t> </a:t>
            </a:r>
            <a:r>
              <a:rPr sz="4000" spc="-10" dirty="0">
                <a:solidFill>
                  <a:srgbClr val="13294B"/>
                </a:solidFill>
                <a:latin typeface="Calibri"/>
                <a:cs typeface="Calibri"/>
              </a:rPr>
              <a:t>similar</a:t>
            </a:r>
            <a:r>
              <a:rPr sz="4000" spc="-15" dirty="0">
                <a:solidFill>
                  <a:srgbClr val="13294B"/>
                </a:solidFill>
                <a:latin typeface="Calibri"/>
                <a:cs typeface="Calibri"/>
              </a:rPr>
              <a:t> </a:t>
            </a:r>
            <a:r>
              <a:rPr sz="4000" spc="-10" dirty="0">
                <a:solidFill>
                  <a:srgbClr val="13294B"/>
                </a:solidFill>
                <a:latin typeface="Calibri"/>
                <a:cs typeface="Calibri"/>
              </a:rPr>
              <a:t>projects</a:t>
            </a:r>
            <a:endParaRPr sz="4000">
              <a:latin typeface="Calibri"/>
              <a:cs typeface="Calibri"/>
            </a:endParaRPr>
          </a:p>
          <a:p>
            <a:pPr>
              <a:lnSpc>
                <a:spcPct val="100000"/>
              </a:lnSpc>
              <a:spcBef>
                <a:spcPts val="45"/>
              </a:spcBef>
              <a:buClr>
                <a:srgbClr val="13294B"/>
              </a:buClr>
              <a:buFont typeface="Arial MT"/>
              <a:buChar char="•"/>
            </a:pPr>
            <a:endParaRPr sz="4700">
              <a:latin typeface="Calibri"/>
              <a:cs typeface="Calibri"/>
            </a:endParaRPr>
          </a:p>
          <a:p>
            <a:pPr marL="241300" indent="-228600">
              <a:lnSpc>
                <a:spcPct val="100000"/>
              </a:lnSpc>
              <a:buFont typeface="Arial MT"/>
              <a:buChar char="•"/>
              <a:tabLst>
                <a:tab pos="241300" algn="l"/>
              </a:tabLst>
            </a:pPr>
            <a:r>
              <a:rPr sz="4000" spc="-15" dirty="0">
                <a:solidFill>
                  <a:srgbClr val="13294B"/>
                </a:solidFill>
                <a:latin typeface="Calibri"/>
                <a:cs typeface="Calibri"/>
              </a:rPr>
              <a:t>Results</a:t>
            </a:r>
            <a:r>
              <a:rPr sz="4000" spc="-25" dirty="0">
                <a:solidFill>
                  <a:srgbClr val="13294B"/>
                </a:solidFill>
                <a:latin typeface="Calibri"/>
                <a:cs typeface="Calibri"/>
              </a:rPr>
              <a:t> </a:t>
            </a:r>
            <a:r>
              <a:rPr sz="4000" spc="-15" dirty="0">
                <a:solidFill>
                  <a:srgbClr val="13294B"/>
                </a:solidFill>
                <a:latin typeface="Calibri"/>
                <a:cs typeface="Calibri"/>
              </a:rPr>
              <a:t>from</a:t>
            </a:r>
            <a:r>
              <a:rPr sz="4000" spc="-10" dirty="0">
                <a:solidFill>
                  <a:srgbClr val="13294B"/>
                </a:solidFill>
                <a:latin typeface="Calibri"/>
                <a:cs typeface="Calibri"/>
              </a:rPr>
              <a:t> </a:t>
            </a:r>
            <a:r>
              <a:rPr sz="4000" spc="-5" dirty="0">
                <a:solidFill>
                  <a:srgbClr val="13294B"/>
                </a:solidFill>
                <a:latin typeface="Calibri"/>
                <a:cs typeface="Calibri"/>
              </a:rPr>
              <a:t>prior</a:t>
            </a:r>
            <a:r>
              <a:rPr sz="4000" spc="-10" dirty="0">
                <a:solidFill>
                  <a:srgbClr val="13294B"/>
                </a:solidFill>
                <a:latin typeface="Calibri"/>
                <a:cs typeface="Calibri"/>
              </a:rPr>
              <a:t> </a:t>
            </a:r>
            <a:r>
              <a:rPr sz="4000" spc="-15" dirty="0">
                <a:solidFill>
                  <a:srgbClr val="13294B"/>
                </a:solidFill>
                <a:latin typeface="Calibri"/>
                <a:cs typeface="Calibri"/>
              </a:rPr>
              <a:t>publications</a:t>
            </a:r>
            <a:r>
              <a:rPr sz="4000" spc="-20" dirty="0">
                <a:solidFill>
                  <a:srgbClr val="13294B"/>
                </a:solidFill>
                <a:latin typeface="Calibri"/>
                <a:cs typeface="Calibri"/>
              </a:rPr>
              <a:t> </a:t>
            </a:r>
            <a:r>
              <a:rPr sz="4000" dirty="0">
                <a:solidFill>
                  <a:srgbClr val="13294B"/>
                </a:solidFill>
                <a:latin typeface="Calibri"/>
                <a:cs typeface="Calibri"/>
              </a:rPr>
              <a:t>?</a:t>
            </a:r>
            <a:endParaRPr sz="4000">
              <a:latin typeface="Calibri"/>
              <a:cs typeface="Calibri"/>
            </a:endParaRPr>
          </a:p>
        </p:txBody>
      </p:sp>
      <p:grpSp>
        <p:nvGrpSpPr>
          <p:cNvPr id="17" name="Group 16">
            <a:extLst>
              <a:ext uri="{FF2B5EF4-FFF2-40B4-BE49-F238E27FC236}">
                <a16:creationId xmlns:a16="http://schemas.microsoft.com/office/drawing/2014/main" id="{DDAEB7FE-AB16-BF6F-D0C6-124168463D8E}"/>
              </a:ext>
            </a:extLst>
          </p:cNvPr>
          <p:cNvGrpSpPr/>
          <p:nvPr/>
        </p:nvGrpSpPr>
        <p:grpSpPr>
          <a:xfrm>
            <a:off x="9677400" y="1688593"/>
            <a:ext cx="2197607" cy="1979167"/>
            <a:chOff x="9677400" y="1688593"/>
            <a:chExt cx="2197607" cy="1979167"/>
          </a:xfrm>
        </p:grpSpPr>
        <p:sp>
          <p:nvSpPr>
            <p:cNvPr id="10" name="object 10"/>
            <p:cNvSpPr txBox="1"/>
            <p:nvPr/>
          </p:nvSpPr>
          <p:spPr>
            <a:xfrm>
              <a:off x="10439400" y="3276600"/>
              <a:ext cx="792480" cy="391160"/>
            </a:xfrm>
            <a:prstGeom prst="rect">
              <a:avLst/>
            </a:prstGeom>
          </p:spPr>
          <p:txBody>
            <a:bodyPr vert="horz" wrap="square" lIns="0" tIns="12700" rIns="0" bIns="0" rtlCol="0">
              <a:spAutoFit/>
            </a:bodyPr>
            <a:lstStyle/>
            <a:p>
              <a:pPr marL="12700">
                <a:lnSpc>
                  <a:spcPct val="100000"/>
                </a:lnSpc>
                <a:spcBef>
                  <a:spcPts val="100"/>
                </a:spcBef>
              </a:pPr>
              <a:r>
                <a:rPr sz="2400" spc="-185" dirty="0">
                  <a:latin typeface="Calibri"/>
                  <a:cs typeface="Calibri"/>
                </a:rPr>
                <a:t>T</a:t>
              </a:r>
              <a:r>
                <a:rPr sz="2400" dirty="0">
                  <a:latin typeface="Calibri"/>
                  <a:cs typeface="Calibri"/>
                </a:rPr>
                <a:t>a</a:t>
              </a:r>
              <a:r>
                <a:rPr sz="2400" spc="-35" dirty="0">
                  <a:latin typeface="Calibri"/>
                  <a:cs typeface="Calibri"/>
                </a:rPr>
                <a:t>r</a:t>
              </a:r>
              <a:r>
                <a:rPr sz="2400" spc="-25" dirty="0">
                  <a:latin typeface="Calibri"/>
                  <a:cs typeface="Calibri"/>
                </a:rPr>
                <a:t>g</a:t>
              </a:r>
              <a:r>
                <a:rPr sz="2400" spc="-10" dirty="0">
                  <a:latin typeface="Calibri"/>
                  <a:cs typeface="Calibri"/>
                </a:rPr>
                <a:t>e</a:t>
              </a:r>
              <a:r>
                <a:rPr sz="2400" dirty="0">
                  <a:latin typeface="Calibri"/>
                  <a:cs typeface="Calibri"/>
                </a:rPr>
                <a:t>t</a:t>
              </a:r>
            </a:p>
          </p:txBody>
        </p:sp>
        <p:pic>
          <p:nvPicPr>
            <p:cNvPr id="11" name="object 11"/>
            <p:cNvPicPr/>
            <p:nvPr/>
          </p:nvPicPr>
          <p:blipFill>
            <a:blip r:embed="rId2" cstate="print"/>
            <a:stretch>
              <a:fillRect/>
            </a:stretch>
          </p:blipFill>
          <p:spPr>
            <a:xfrm>
              <a:off x="9677400" y="1688593"/>
              <a:ext cx="1283207" cy="1283207"/>
            </a:xfrm>
            <a:prstGeom prst="rect">
              <a:avLst/>
            </a:prstGeom>
          </p:spPr>
        </p:pic>
        <p:pic>
          <p:nvPicPr>
            <p:cNvPr id="13" name="object 13"/>
            <p:cNvPicPr/>
            <p:nvPr/>
          </p:nvPicPr>
          <p:blipFill>
            <a:blip r:embed="rId3" cstate="print"/>
            <a:stretch>
              <a:fillRect/>
            </a:stretch>
          </p:blipFill>
          <p:spPr>
            <a:xfrm>
              <a:off x="10591800" y="1688593"/>
              <a:ext cx="1283207" cy="1283207"/>
            </a:xfrm>
            <a:prstGeom prst="rect">
              <a:avLst/>
            </a:prstGeom>
          </p:spPr>
        </p:pic>
        <p:sp>
          <p:nvSpPr>
            <p:cNvPr id="14" name="object 14"/>
            <p:cNvSpPr txBox="1"/>
            <p:nvPr/>
          </p:nvSpPr>
          <p:spPr>
            <a:xfrm>
              <a:off x="11049000" y="2209800"/>
              <a:ext cx="568960" cy="223520"/>
            </a:xfrm>
            <a:prstGeom prst="rect">
              <a:avLst/>
            </a:prstGeom>
          </p:spPr>
          <p:txBody>
            <a:bodyPr vert="horz" wrap="square" lIns="0" tIns="12700" rIns="0" bIns="0" rtlCol="0">
              <a:spAutoFit/>
            </a:bodyPr>
            <a:lstStyle/>
            <a:p>
              <a:pPr marL="12700">
                <a:lnSpc>
                  <a:spcPct val="100000"/>
                </a:lnSpc>
                <a:spcBef>
                  <a:spcPts val="100"/>
                </a:spcBef>
              </a:pPr>
              <a:r>
                <a:rPr sz="1300" spc="-30" dirty="0">
                  <a:latin typeface="Calibri"/>
                  <a:cs typeface="Calibri"/>
                </a:rPr>
                <a:t>P</a:t>
              </a:r>
              <a:r>
                <a:rPr sz="1300" dirty="0">
                  <a:latin typeface="Calibri"/>
                  <a:cs typeface="Calibri"/>
                </a:rPr>
                <a:t>ossible</a:t>
              </a:r>
            </a:p>
          </p:txBody>
        </p:sp>
        <p:sp>
          <p:nvSpPr>
            <p:cNvPr id="15" name="object 15"/>
            <p:cNvSpPr/>
            <p:nvPr/>
          </p:nvSpPr>
          <p:spPr>
            <a:xfrm>
              <a:off x="10668000" y="2819400"/>
              <a:ext cx="172085" cy="549275"/>
            </a:xfrm>
            <a:custGeom>
              <a:avLst/>
              <a:gdLst/>
              <a:ahLst/>
              <a:cxnLst/>
              <a:rect l="l" t="t" r="r" b="b"/>
              <a:pathLst>
                <a:path w="172084" h="549275">
                  <a:moveTo>
                    <a:pt x="85751" y="0"/>
                  </a:moveTo>
                  <a:lnTo>
                    <a:pt x="0" y="85751"/>
                  </a:lnTo>
                  <a:lnTo>
                    <a:pt x="42876" y="85751"/>
                  </a:lnTo>
                  <a:lnTo>
                    <a:pt x="42876" y="548868"/>
                  </a:lnTo>
                  <a:lnTo>
                    <a:pt x="128626" y="548868"/>
                  </a:lnTo>
                  <a:lnTo>
                    <a:pt x="128626" y="85751"/>
                  </a:lnTo>
                  <a:lnTo>
                    <a:pt x="171503" y="85751"/>
                  </a:lnTo>
                  <a:lnTo>
                    <a:pt x="85751" y="0"/>
                  </a:lnTo>
                  <a:close/>
                </a:path>
              </a:pathLst>
            </a:custGeom>
            <a:solidFill>
              <a:srgbClr val="E84A27"/>
            </a:solidFill>
          </p:spPr>
          <p:txBody>
            <a:bodyPr wrap="square" lIns="0" tIns="0" rIns="0" bIns="0" rtlCol="0"/>
            <a:lstStyle/>
            <a:p>
              <a:endParaRPr/>
            </a:p>
          </p:txBody>
        </p:sp>
        <p:sp>
          <p:nvSpPr>
            <p:cNvPr id="16" name="object 12">
              <a:extLst>
                <a:ext uri="{FF2B5EF4-FFF2-40B4-BE49-F238E27FC236}">
                  <a16:creationId xmlns:a16="http://schemas.microsoft.com/office/drawing/2014/main" id="{44CE7284-EEDC-CA86-2F69-496983DD1320}"/>
                </a:ext>
              </a:extLst>
            </p:cNvPr>
            <p:cNvSpPr txBox="1"/>
            <p:nvPr/>
          </p:nvSpPr>
          <p:spPr>
            <a:xfrm>
              <a:off x="9829800" y="2209800"/>
              <a:ext cx="746125" cy="223520"/>
            </a:xfrm>
            <a:prstGeom prst="rect">
              <a:avLst/>
            </a:prstGeom>
          </p:spPr>
          <p:txBody>
            <a:bodyPr vert="horz" wrap="square" lIns="0" tIns="12700" rIns="0" bIns="0" rtlCol="0">
              <a:spAutoFit/>
            </a:bodyPr>
            <a:lstStyle/>
            <a:p>
              <a:pPr marL="12700">
                <a:lnSpc>
                  <a:spcPct val="100000"/>
                </a:lnSpc>
                <a:spcBef>
                  <a:spcPts val="100"/>
                </a:spcBef>
              </a:pPr>
              <a:r>
                <a:rPr sz="1300" spc="-10" dirty="0">
                  <a:latin typeface="Calibri"/>
                  <a:cs typeface="Calibri"/>
                </a:rPr>
                <a:t>Interesting</a:t>
              </a:r>
              <a:endParaRPr sz="1300" dirty="0">
                <a:latin typeface="Calibri"/>
                <a:cs typeface="Calibri"/>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0" y="1199802"/>
            <a:ext cx="12211050" cy="640080"/>
            <a:chOff x="0" y="1199802"/>
            <a:chExt cx="12211050" cy="640080"/>
          </a:xfrm>
        </p:grpSpPr>
        <p:sp>
          <p:nvSpPr>
            <p:cNvPr id="4" name="object 4"/>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a:p>
          </p:txBody>
        </p:sp>
        <p:sp>
          <p:nvSpPr>
            <p:cNvPr id="5" name="object 5"/>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6" name="object 6"/>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1917192" y="1691640"/>
            <a:ext cx="4864608" cy="4861560"/>
          </a:xfrm>
          <a:prstGeom prst="rect">
            <a:avLst/>
          </a:prstGeom>
        </p:spPr>
      </p:pic>
      <p:sp>
        <p:nvSpPr>
          <p:cNvPr id="8" name="object 8"/>
          <p:cNvSpPr txBox="1"/>
          <p:nvPr/>
        </p:nvSpPr>
        <p:spPr>
          <a:xfrm>
            <a:off x="2601765" y="3899916"/>
            <a:ext cx="2797175" cy="787400"/>
          </a:xfrm>
          <a:prstGeom prst="rect">
            <a:avLst/>
          </a:prstGeom>
        </p:spPr>
        <p:txBody>
          <a:bodyPr vert="horz" wrap="square" lIns="0" tIns="12700" rIns="0" bIns="0" rtlCol="0">
            <a:spAutoFit/>
          </a:bodyPr>
          <a:lstStyle/>
          <a:p>
            <a:pPr marL="12700">
              <a:lnSpc>
                <a:spcPct val="100000"/>
              </a:lnSpc>
              <a:spcBef>
                <a:spcPts val="100"/>
              </a:spcBef>
            </a:pPr>
            <a:r>
              <a:rPr sz="5000" spc="-25" dirty="0">
                <a:latin typeface="Calibri"/>
                <a:cs typeface="Calibri"/>
              </a:rPr>
              <a:t>Interesting</a:t>
            </a:r>
            <a:endParaRPr sz="5000" dirty="0">
              <a:latin typeface="Calibri"/>
              <a:cs typeface="Calibri"/>
            </a:endParaRPr>
          </a:p>
        </p:txBody>
      </p:sp>
      <p:pic>
        <p:nvPicPr>
          <p:cNvPr id="9" name="object 9"/>
          <p:cNvPicPr/>
          <p:nvPr/>
        </p:nvPicPr>
        <p:blipFill>
          <a:blip r:embed="rId3" cstate="print"/>
          <a:stretch>
            <a:fillRect/>
          </a:stretch>
        </p:blipFill>
        <p:spPr>
          <a:xfrm>
            <a:off x="5410200" y="1691640"/>
            <a:ext cx="4864608" cy="4861560"/>
          </a:xfrm>
          <a:prstGeom prst="rect">
            <a:avLst/>
          </a:prstGeom>
        </p:spPr>
      </p:pic>
      <p:sp>
        <p:nvSpPr>
          <p:cNvPr id="10" name="object 10"/>
          <p:cNvSpPr txBox="1"/>
          <p:nvPr/>
        </p:nvSpPr>
        <p:spPr>
          <a:xfrm>
            <a:off x="7135450" y="3899916"/>
            <a:ext cx="2115185" cy="787400"/>
          </a:xfrm>
          <a:prstGeom prst="rect">
            <a:avLst/>
          </a:prstGeom>
        </p:spPr>
        <p:txBody>
          <a:bodyPr vert="horz" wrap="square" lIns="0" tIns="12700" rIns="0" bIns="0" rtlCol="0">
            <a:spAutoFit/>
          </a:bodyPr>
          <a:lstStyle/>
          <a:p>
            <a:pPr marL="12700">
              <a:lnSpc>
                <a:spcPct val="100000"/>
              </a:lnSpc>
              <a:spcBef>
                <a:spcPts val="100"/>
              </a:spcBef>
            </a:pPr>
            <a:r>
              <a:rPr sz="5000" spc="-100" dirty="0">
                <a:latin typeface="Calibri"/>
                <a:cs typeface="Calibri"/>
              </a:rPr>
              <a:t>P</a:t>
            </a:r>
            <a:r>
              <a:rPr sz="5000" spc="5" dirty="0">
                <a:latin typeface="Calibri"/>
                <a:cs typeface="Calibri"/>
              </a:rPr>
              <a:t>o</a:t>
            </a:r>
            <a:r>
              <a:rPr sz="5000" dirty="0">
                <a:latin typeface="Calibri"/>
                <a:cs typeface="Calibri"/>
              </a:rPr>
              <a:t>ssible</a:t>
            </a:r>
            <a:endParaRPr sz="5000">
              <a:latin typeface="Calibri"/>
              <a:cs typeface="Calibri"/>
            </a:endParaRPr>
          </a:p>
        </p:txBody>
      </p:sp>
      <p:pic>
        <p:nvPicPr>
          <p:cNvPr id="11" name="object 11"/>
          <p:cNvPicPr/>
          <p:nvPr/>
        </p:nvPicPr>
        <p:blipFill>
          <a:blip r:embed="rId4" cstate="print"/>
          <a:stretch>
            <a:fillRect/>
          </a:stretch>
        </p:blipFill>
        <p:spPr>
          <a:xfrm>
            <a:off x="5447351" y="3098336"/>
            <a:ext cx="1297301" cy="1691626"/>
          </a:xfrm>
          <a:prstGeom prst="rect">
            <a:avLst/>
          </a:prstGeom>
        </p:spPr>
      </p:pic>
      <p:sp>
        <p:nvSpPr>
          <p:cNvPr id="12" name="object 12"/>
          <p:cNvSpPr txBox="1">
            <a:spLocks noGrp="1"/>
          </p:cNvSpPr>
          <p:nvPr>
            <p:ph type="title"/>
          </p:nvPr>
        </p:nvSpPr>
        <p:spPr>
          <a:xfrm>
            <a:off x="690989" y="554227"/>
            <a:ext cx="4150360"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Prediction</a:t>
            </a:r>
            <a:r>
              <a:rPr b="0" spc="-40" dirty="0">
                <a:solidFill>
                  <a:schemeClr val="tx1"/>
                </a:solidFill>
                <a:latin typeface="+mj-lt"/>
                <a:cs typeface="Georgia"/>
              </a:rPr>
              <a:t> </a:t>
            </a:r>
            <a:r>
              <a:rPr b="0" spc="-5" dirty="0">
                <a:solidFill>
                  <a:schemeClr val="tx1"/>
                </a:solidFill>
                <a:latin typeface="+mj-lt"/>
                <a:cs typeface="Georgia"/>
              </a:rPr>
              <a:t>Target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684688" y="6289395"/>
            <a:ext cx="2353750" cy="406956"/>
          </a:xfrm>
          <a:prstGeom prst="rect">
            <a:avLst/>
          </a:prstGeom>
        </p:spPr>
      </p:pic>
      <p:pic>
        <p:nvPicPr>
          <p:cNvPr id="3" name="object 3"/>
          <p:cNvPicPr/>
          <p:nvPr/>
        </p:nvPicPr>
        <p:blipFill>
          <a:blip r:embed="rId3" cstate="print"/>
          <a:stretch>
            <a:fillRect/>
          </a:stretch>
        </p:blipFill>
        <p:spPr>
          <a:xfrm>
            <a:off x="2815710" y="3388921"/>
            <a:ext cx="1433989" cy="2106651"/>
          </a:xfrm>
          <a:prstGeom prst="rect">
            <a:avLst/>
          </a:prstGeom>
        </p:spPr>
      </p:pic>
      <p:sp>
        <p:nvSpPr>
          <p:cNvPr id="4" name="object 4"/>
          <p:cNvSpPr txBox="1">
            <a:spLocks noGrp="1"/>
          </p:cNvSpPr>
          <p:nvPr>
            <p:ph type="title"/>
          </p:nvPr>
        </p:nvSpPr>
        <p:spPr>
          <a:xfrm>
            <a:off x="990600" y="457200"/>
            <a:ext cx="4424045" cy="574040"/>
          </a:xfrm>
          <a:prstGeom prst="rect">
            <a:avLst/>
          </a:prstGeom>
        </p:spPr>
        <p:txBody>
          <a:bodyPr vert="horz" wrap="square" lIns="0" tIns="12700" rIns="0" bIns="0" rtlCol="0">
            <a:spAutoFit/>
          </a:bodyPr>
          <a:lstStyle/>
          <a:p>
            <a:pPr marL="12700">
              <a:lnSpc>
                <a:spcPct val="100000"/>
              </a:lnSpc>
              <a:spcBef>
                <a:spcPts val="100"/>
              </a:spcBef>
            </a:pPr>
            <a:r>
              <a:rPr b="0" dirty="0">
                <a:solidFill>
                  <a:schemeClr val="tx1"/>
                </a:solidFill>
                <a:latin typeface="+mj-lt"/>
                <a:cs typeface="Georgia"/>
              </a:rPr>
              <a:t>Heart</a:t>
            </a:r>
            <a:r>
              <a:rPr b="0" spc="-50" dirty="0">
                <a:solidFill>
                  <a:schemeClr val="tx1"/>
                </a:solidFill>
                <a:latin typeface="+mj-lt"/>
                <a:cs typeface="Georgia"/>
              </a:rPr>
              <a:t> </a:t>
            </a:r>
            <a:r>
              <a:rPr b="0" dirty="0">
                <a:solidFill>
                  <a:schemeClr val="tx1"/>
                </a:solidFill>
                <a:latin typeface="+mj-lt"/>
                <a:cs typeface="Georgia"/>
              </a:rPr>
              <a:t>Failure</a:t>
            </a:r>
            <a:r>
              <a:rPr b="0" spc="-35" dirty="0">
                <a:solidFill>
                  <a:schemeClr val="tx1"/>
                </a:solidFill>
                <a:latin typeface="+mj-lt"/>
                <a:cs typeface="Georgia"/>
              </a:rPr>
              <a:t> </a:t>
            </a:r>
            <a:r>
              <a:rPr b="0" spc="-5" dirty="0">
                <a:solidFill>
                  <a:schemeClr val="tx1"/>
                </a:solidFill>
                <a:latin typeface="+mj-lt"/>
                <a:cs typeface="Georgia"/>
              </a:rPr>
              <a:t>Quiz</a:t>
            </a:r>
          </a:p>
        </p:txBody>
      </p:sp>
      <p:sp>
        <p:nvSpPr>
          <p:cNvPr id="5" name="object 5"/>
          <p:cNvSpPr/>
          <p:nvPr/>
        </p:nvSpPr>
        <p:spPr>
          <a:xfrm>
            <a:off x="5367949" y="3333886"/>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6" name="object 6"/>
          <p:cNvSpPr/>
          <p:nvPr/>
        </p:nvSpPr>
        <p:spPr>
          <a:xfrm>
            <a:off x="5367949" y="4017587"/>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7" name="object 7"/>
          <p:cNvSpPr/>
          <p:nvPr/>
        </p:nvSpPr>
        <p:spPr>
          <a:xfrm>
            <a:off x="5367949" y="4701289"/>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8" name="object 8"/>
          <p:cNvSpPr/>
          <p:nvPr/>
        </p:nvSpPr>
        <p:spPr>
          <a:xfrm>
            <a:off x="5367949" y="5384990"/>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9" name="object 9"/>
          <p:cNvSpPr txBox="1"/>
          <p:nvPr/>
        </p:nvSpPr>
        <p:spPr>
          <a:xfrm>
            <a:off x="1137631" y="1880616"/>
            <a:ext cx="11012170" cy="3957320"/>
          </a:xfrm>
          <a:prstGeom prst="rect">
            <a:avLst/>
          </a:prstGeom>
        </p:spPr>
        <p:txBody>
          <a:bodyPr vert="horz" wrap="square" lIns="0" tIns="12700" rIns="0" bIns="0" rtlCol="0">
            <a:spAutoFit/>
          </a:bodyPr>
          <a:lstStyle/>
          <a:p>
            <a:pPr algn="ctr">
              <a:lnSpc>
                <a:spcPct val="100000"/>
              </a:lnSpc>
              <a:spcBef>
                <a:spcPts val="100"/>
              </a:spcBef>
            </a:pPr>
            <a:r>
              <a:rPr sz="2900" b="1" spc="30" dirty="0">
                <a:latin typeface="Georgia"/>
                <a:cs typeface="Georgia"/>
              </a:rPr>
              <a:t>How</a:t>
            </a:r>
            <a:r>
              <a:rPr sz="2900" b="1" spc="130" dirty="0">
                <a:latin typeface="Georgia"/>
                <a:cs typeface="Georgia"/>
              </a:rPr>
              <a:t> </a:t>
            </a:r>
            <a:r>
              <a:rPr sz="2900" b="1" spc="40" dirty="0">
                <a:latin typeface="Georgia"/>
                <a:cs typeface="Georgia"/>
              </a:rPr>
              <a:t>many</a:t>
            </a:r>
            <a:r>
              <a:rPr sz="2900" b="1" spc="135" dirty="0">
                <a:latin typeface="Georgia"/>
                <a:cs typeface="Georgia"/>
              </a:rPr>
              <a:t> </a:t>
            </a:r>
            <a:r>
              <a:rPr sz="2900" b="1" u="heavy" spc="40" dirty="0">
                <a:uFill>
                  <a:solidFill>
                    <a:srgbClr val="000000"/>
                  </a:solidFill>
                </a:uFill>
                <a:latin typeface="Georgia"/>
                <a:cs typeface="Georgia"/>
              </a:rPr>
              <a:t>new</a:t>
            </a:r>
            <a:r>
              <a:rPr sz="2900" b="1" spc="125" dirty="0">
                <a:latin typeface="Georgia"/>
                <a:cs typeface="Georgia"/>
              </a:rPr>
              <a:t> </a:t>
            </a:r>
            <a:r>
              <a:rPr sz="2900" b="1" spc="45" dirty="0">
                <a:latin typeface="Georgia"/>
                <a:cs typeface="Georgia"/>
              </a:rPr>
              <a:t>cases</a:t>
            </a:r>
            <a:r>
              <a:rPr sz="2900" b="1" spc="140" dirty="0">
                <a:latin typeface="Georgia"/>
                <a:cs typeface="Georgia"/>
              </a:rPr>
              <a:t> </a:t>
            </a:r>
            <a:r>
              <a:rPr sz="2900" b="1" spc="25" dirty="0">
                <a:latin typeface="Georgia"/>
                <a:cs typeface="Georgia"/>
              </a:rPr>
              <a:t>of</a:t>
            </a:r>
            <a:r>
              <a:rPr sz="2900" b="1" spc="145" dirty="0">
                <a:latin typeface="Georgia"/>
                <a:cs typeface="Georgia"/>
              </a:rPr>
              <a:t> </a:t>
            </a:r>
            <a:r>
              <a:rPr sz="2900" b="1" spc="50" dirty="0">
                <a:latin typeface="Georgia"/>
                <a:cs typeface="Georgia"/>
              </a:rPr>
              <a:t>heart</a:t>
            </a:r>
            <a:r>
              <a:rPr sz="2900" b="1" spc="145" dirty="0">
                <a:latin typeface="Georgia"/>
                <a:cs typeface="Georgia"/>
              </a:rPr>
              <a:t> </a:t>
            </a:r>
            <a:r>
              <a:rPr sz="2900" b="1" spc="50" dirty="0">
                <a:latin typeface="Georgia"/>
                <a:cs typeface="Georgia"/>
              </a:rPr>
              <a:t>failure</a:t>
            </a:r>
            <a:r>
              <a:rPr sz="2900" b="1" spc="140" dirty="0">
                <a:latin typeface="Georgia"/>
                <a:cs typeface="Georgia"/>
              </a:rPr>
              <a:t> </a:t>
            </a:r>
            <a:r>
              <a:rPr sz="2900" b="1" spc="45" dirty="0">
                <a:latin typeface="Georgia"/>
                <a:cs typeface="Georgia"/>
              </a:rPr>
              <a:t>occur</a:t>
            </a:r>
            <a:r>
              <a:rPr sz="2900" b="1" spc="140" dirty="0">
                <a:latin typeface="Georgia"/>
                <a:cs typeface="Georgia"/>
              </a:rPr>
              <a:t> </a:t>
            </a:r>
            <a:r>
              <a:rPr sz="2900" b="1" spc="45" dirty="0">
                <a:latin typeface="Georgia"/>
                <a:cs typeface="Georgia"/>
              </a:rPr>
              <a:t>each</a:t>
            </a:r>
            <a:r>
              <a:rPr sz="2900" b="1" spc="135" dirty="0">
                <a:latin typeface="Georgia"/>
                <a:cs typeface="Georgia"/>
              </a:rPr>
              <a:t> </a:t>
            </a:r>
            <a:r>
              <a:rPr sz="2900" b="1" spc="45" dirty="0">
                <a:latin typeface="Georgia"/>
                <a:cs typeface="Georgia"/>
              </a:rPr>
              <a:t>year</a:t>
            </a:r>
            <a:r>
              <a:rPr sz="2900" b="1" spc="140" dirty="0">
                <a:latin typeface="Georgia"/>
                <a:cs typeface="Georgia"/>
              </a:rPr>
              <a:t> </a:t>
            </a:r>
            <a:r>
              <a:rPr sz="2900" b="1" spc="60" dirty="0">
                <a:latin typeface="Georgia"/>
                <a:cs typeface="Georgia"/>
              </a:rPr>
              <a:t>in</a:t>
            </a:r>
            <a:endParaRPr sz="2900">
              <a:latin typeface="Georgia"/>
              <a:cs typeface="Georgia"/>
            </a:endParaRPr>
          </a:p>
          <a:p>
            <a:pPr>
              <a:lnSpc>
                <a:spcPct val="100000"/>
              </a:lnSpc>
            </a:pPr>
            <a:endParaRPr sz="3300">
              <a:latin typeface="Georgia"/>
              <a:cs typeface="Georgia"/>
            </a:endParaRPr>
          </a:p>
          <a:p>
            <a:pPr>
              <a:lnSpc>
                <a:spcPct val="100000"/>
              </a:lnSpc>
              <a:spcBef>
                <a:spcPts val="5"/>
              </a:spcBef>
            </a:pPr>
            <a:endParaRPr sz="3450">
              <a:latin typeface="Georgia"/>
              <a:cs typeface="Georgia"/>
            </a:endParaRPr>
          </a:p>
          <a:p>
            <a:pPr algn="ctr">
              <a:lnSpc>
                <a:spcPct val="100000"/>
              </a:lnSpc>
            </a:pPr>
            <a:r>
              <a:rPr sz="3000" spc="-5" dirty="0">
                <a:solidFill>
                  <a:srgbClr val="13294B"/>
                </a:solidFill>
                <a:latin typeface="Georgia"/>
                <a:cs typeface="Georgia"/>
              </a:rPr>
              <a:t>A.</a:t>
            </a:r>
            <a:r>
              <a:rPr sz="3000" spc="-35" dirty="0">
                <a:solidFill>
                  <a:srgbClr val="13294B"/>
                </a:solidFill>
                <a:latin typeface="Georgia"/>
                <a:cs typeface="Georgia"/>
              </a:rPr>
              <a:t> </a:t>
            </a:r>
            <a:r>
              <a:rPr sz="3000" spc="-5" dirty="0">
                <a:solidFill>
                  <a:srgbClr val="13294B"/>
                </a:solidFill>
                <a:latin typeface="Georgia"/>
                <a:cs typeface="Georgia"/>
              </a:rPr>
              <a:t>17,000</a:t>
            </a:r>
            <a:endParaRPr sz="3000">
              <a:latin typeface="Georgia"/>
              <a:cs typeface="Georgia"/>
            </a:endParaRPr>
          </a:p>
          <a:p>
            <a:pPr marL="4698365">
              <a:lnSpc>
                <a:spcPct val="100000"/>
              </a:lnSpc>
              <a:spcBef>
                <a:spcPts val="1800"/>
              </a:spcBef>
            </a:pPr>
            <a:r>
              <a:rPr sz="3000" dirty="0">
                <a:solidFill>
                  <a:srgbClr val="13294B"/>
                </a:solidFill>
                <a:latin typeface="Georgia"/>
                <a:cs typeface="Georgia"/>
              </a:rPr>
              <a:t>B.</a:t>
            </a:r>
            <a:r>
              <a:rPr sz="3000" spc="-40" dirty="0">
                <a:solidFill>
                  <a:srgbClr val="13294B"/>
                </a:solidFill>
                <a:latin typeface="Georgia"/>
                <a:cs typeface="Georgia"/>
              </a:rPr>
              <a:t> </a:t>
            </a:r>
            <a:r>
              <a:rPr sz="3000" spc="-5" dirty="0">
                <a:solidFill>
                  <a:srgbClr val="13294B"/>
                </a:solidFill>
                <a:latin typeface="Georgia"/>
                <a:cs typeface="Georgia"/>
              </a:rPr>
              <a:t>260,000</a:t>
            </a:r>
            <a:endParaRPr sz="3000">
              <a:latin typeface="Georgia"/>
              <a:cs typeface="Georgia"/>
            </a:endParaRPr>
          </a:p>
          <a:p>
            <a:pPr marL="4698365" marR="160020" indent="-4699635">
              <a:lnSpc>
                <a:spcPct val="100000"/>
              </a:lnSpc>
              <a:spcBef>
                <a:spcPts val="1800"/>
              </a:spcBef>
              <a:buClr>
                <a:srgbClr val="70AD47"/>
              </a:buClr>
              <a:buSzPct val="120000"/>
              <a:buFont typeface="Segoe UI Symbol"/>
              <a:buChar char="✓"/>
              <a:tabLst>
                <a:tab pos="4699000" algn="l"/>
              </a:tabLst>
            </a:pPr>
            <a:r>
              <a:rPr sz="3000" spc="-5" dirty="0">
                <a:solidFill>
                  <a:srgbClr val="13294B"/>
                </a:solidFill>
                <a:latin typeface="Georgia"/>
                <a:cs typeface="Georgia"/>
              </a:rPr>
              <a:t>C.</a:t>
            </a:r>
            <a:r>
              <a:rPr sz="3000" spc="-35" dirty="0">
                <a:solidFill>
                  <a:srgbClr val="13294B"/>
                </a:solidFill>
                <a:latin typeface="Georgia"/>
                <a:cs typeface="Georgia"/>
              </a:rPr>
              <a:t> </a:t>
            </a:r>
            <a:r>
              <a:rPr sz="3000" spc="-5" dirty="0">
                <a:solidFill>
                  <a:srgbClr val="13294B"/>
                </a:solidFill>
                <a:latin typeface="Georgia"/>
                <a:cs typeface="Georgia"/>
              </a:rPr>
              <a:t>550,000</a:t>
            </a:r>
            <a:endParaRPr sz="3000">
              <a:latin typeface="Georgia"/>
              <a:cs typeface="Georgia"/>
            </a:endParaRPr>
          </a:p>
          <a:p>
            <a:pPr marL="4698365">
              <a:lnSpc>
                <a:spcPct val="100000"/>
              </a:lnSpc>
              <a:spcBef>
                <a:spcPts val="1800"/>
              </a:spcBef>
            </a:pPr>
            <a:r>
              <a:rPr sz="3000" dirty="0">
                <a:solidFill>
                  <a:srgbClr val="13294B"/>
                </a:solidFill>
                <a:latin typeface="Georgia"/>
                <a:cs typeface="Georgia"/>
              </a:rPr>
              <a:t>D.</a:t>
            </a:r>
            <a:r>
              <a:rPr sz="3000" spc="-35" dirty="0">
                <a:solidFill>
                  <a:srgbClr val="13294B"/>
                </a:solidFill>
                <a:latin typeface="Georgia"/>
                <a:cs typeface="Georgia"/>
              </a:rPr>
              <a:t> </a:t>
            </a:r>
            <a:r>
              <a:rPr sz="3000" spc="-5" dirty="0">
                <a:solidFill>
                  <a:srgbClr val="13294B"/>
                </a:solidFill>
                <a:latin typeface="Georgia"/>
                <a:cs typeface="Georgia"/>
              </a:rPr>
              <a:t>1,250,000</a:t>
            </a:r>
            <a:endParaRPr sz="3000">
              <a:latin typeface="Georgia"/>
              <a:cs typeface="Georgia"/>
            </a:endParaRPr>
          </a:p>
        </p:txBody>
      </p:sp>
      <p:grpSp>
        <p:nvGrpSpPr>
          <p:cNvPr id="10" name="object 2">
            <a:extLst>
              <a:ext uri="{FF2B5EF4-FFF2-40B4-BE49-F238E27FC236}">
                <a16:creationId xmlns:a16="http://schemas.microsoft.com/office/drawing/2014/main" id="{B2FB34AE-574D-B9DB-5E2D-8C617953E92F}"/>
              </a:ext>
            </a:extLst>
          </p:cNvPr>
          <p:cNvGrpSpPr/>
          <p:nvPr/>
        </p:nvGrpSpPr>
        <p:grpSpPr>
          <a:xfrm>
            <a:off x="0" y="914400"/>
            <a:ext cx="12211050" cy="640080"/>
            <a:chOff x="0" y="1199802"/>
            <a:chExt cx="12211050" cy="640080"/>
          </a:xfrm>
        </p:grpSpPr>
        <p:sp>
          <p:nvSpPr>
            <p:cNvPr id="11" name="object 3">
              <a:extLst>
                <a:ext uri="{FF2B5EF4-FFF2-40B4-BE49-F238E27FC236}">
                  <a16:creationId xmlns:a16="http://schemas.microsoft.com/office/drawing/2014/main" id="{C66E93E9-8C2A-CF1F-0206-4118A45F30C4}"/>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2" name="object 4">
              <a:extLst>
                <a:ext uri="{FF2B5EF4-FFF2-40B4-BE49-F238E27FC236}">
                  <a16:creationId xmlns:a16="http://schemas.microsoft.com/office/drawing/2014/main" id="{58535614-1E65-C66A-2BA1-CA1EB9AB6828}"/>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3" name="object 5">
              <a:extLst>
                <a:ext uri="{FF2B5EF4-FFF2-40B4-BE49-F238E27FC236}">
                  <a16:creationId xmlns:a16="http://schemas.microsoft.com/office/drawing/2014/main" id="{60D05156-C5D4-B045-49D0-97F0E6EDC206}"/>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684688" y="6289395"/>
            <a:ext cx="2353750" cy="406956"/>
          </a:xfrm>
          <a:prstGeom prst="rect">
            <a:avLst/>
          </a:prstGeom>
        </p:spPr>
      </p:pic>
      <p:grpSp>
        <p:nvGrpSpPr>
          <p:cNvPr id="3" name="object 3"/>
          <p:cNvGrpSpPr/>
          <p:nvPr/>
        </p:nvGrpSpPr>
        <p:grpSpPr>
          <a:xfrm>
            <a:off x="0" y="1199802"/>
            <a:ext cx="12211050" cy="640080"/>
            <a:chOff x="0" y="1199802"/>
            <a:chExt cx="12211050" cy="640080"/>
          </a:xfrm>
        </p:grpSpPr>
        <p:sp>
          <p:nvSpPr>
            <p:cNvPr id="4" name="object 4"/>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a:p>
          </p:txBody>
        </p:sp>
        <p:sp>
          <p:nvSpPr>
            <p:cNvPr id="5" name="object 5"/>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6" name="object 6"/>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7" name="object 7"/>
          <p:cNvSpPr txBox="1">
            <a:spLocks noGrp="1"/>
          </p:cNvSpPr>
          <p:nvPr>
            <p:ph type="title"/>
          </p:nvPr>
        </p:nvSpPr>
        <p:spPr>
          <a:xfrm>
            <a:off x="690989" y="304291"/>
            <a:ext cx="10967611" cy="583942"/>
          </a:xfrm>
          <a:prstGeom prst="rect">
            <a:avLst/>
          </a:prstGeom>
        </p:spPr>
        <p:txBody>
          <a:bodyPr vert="horz" wrap="square" lIns="0" tIns="153035" rIns="0" bIns="0" rtlCol="0">
            <a:spAutoFit/>
          </a:bodyPr>
          <a:lstStyle/>
          <a:p>
            <a:pPr marL="12700" marR="5080">
              <a:lnSpc>
                <a:spcPct val="74400"/>
              </a:lnSpc>
              <a:spcBef>
                <a:spcPts val="1205"/>
              </a:spcBef>
            </a:pPr>
            <a:r>
              <a:rPr b="0" spc="-5" dirty="0">
                <a:solidFill>
                  <a:schemeClr val="tx1"/>
                </a:solidFill>
                <a:latin typeface="+mj-lt"/>
                <a:cs typeface="Georgia"/>
              </a:rPr>
              <a:t>Motivations For Early Detection </a:t>
            </a:r>
            <a:r>
              <a:rPr b="0" spc="-900" dirty="0">
                <a:solidFill>
                  <a:schemeClr val="tx1"/>
                </a:solidFill>
                <a:latin typeface="+mj-lt"/>
                <a:cs typeface="Georgia"/>
              </a:rPr>
              <a:t> </a:t>
            </a:r>
            <a:r>
              <a:rPr b="0" spc="-5" dirty="0">
                <a:solidFill>
                  <a:schemeClr val="tx1"/>
                </a:solidFill>
                <a:latin typeface="+mj-lt"/>
                <a:cs typeface="Georgia"/>
              </a:rPr>
              <a:t>Of</a:t>
            </a:r>
            <a:r>
              <a:rPr b="0" spc="-10" dirty="0">
                <a:solidFill>
                  <a:schemeClr val="tx1"/>
                </a:solidFill>
                <a:latin typeface="+mj-lt"/>
                <a:cs typeface="Georgia"/>
              </a:rPr>
              <a:t> </a:t>
            </a:r>
            <a:r>
              <a:rPr b="0" dirty="0">
                <a:solidFill>
                  <a:schemeClr val="tx1"/>
                </a:solidFill>
                <a:latin typeface="+mj-lt"/>
                <a:cs typeface="Georgia"/>
              </a:rPr>
              <a:t>Heart</a:t>
            </a:r>
            <a:r>
              <a:rPr b="0" spc="-10" dirty="0">
                <a:solidFill>
                  <a:schemeClr val="tx1"/>
                </a:solidFill>
                <a:latin typeface="+mj-lt"/>
                <a:cs typeface="Georgia"/>
              </a:rPr>
              <a:t> </a:t>
            </a:r>
            <a:r>
              <a:rPr b="0" spc="-5" dirty="0">
                <a:solidFill>
                  <a:schemeClr val="tx1"/>
                </a:solidFill>
                <a:latin typeface="+mj-lt"/>
                <a:cs typeface="Georgia"/>
              </a:rPr>
              <a:t>Failure</a:t>
            </a:r>
          </a:p>
        </p:txBody>
      </p:sp>
      <p:grpSp>
        <p:nvGrpSpPr>
          <p:cNvPr id="8" name="object 8"/>
          <p:cNvGrpSpPr/>
          <p:nvPr/>
        </p:nvGrpSpPr>
        <p:grpSpPr>
          <a:xfrm>
            <a:off x="6031113" y="2461505"/>
            <a:ext cx="2309495" cy="1669414"/>
            <a:chOff x="6031113" y="2461505"/>
            <a:chExt cx="2309495" cy="1669414"/>
          </a:xfrm>
        </p:grpSpPr>
        <p:sp>
          <p:nvSpPr>
            <p:cNvPr id="9" name="object 9"/>
            <p:cNvSpPr/>
            <p:nvPr/>
          </p:nvSpPr>
          <p:spPr>
            <a:xfrm>
              <a:off x="6031103" y="2461513"/>
              <a:ext cx="2309495" cy="1669414"/>
            </a:xfrm>
            <a:custGeom>
              <a:avLst/>
              <a:gdLst/>
              <a:ahLst/>
              <a:cxnLst/>
              <a:rect l="l" t="t" r="r" b="b"/>
              <a:pathLst>
                <a:path w="2309495" h="1669414">
                  <a:moveTo>
                    <a:pt x="2309152" y="47625"/>
                  </a:moveTo>
                  <a:lnTo>
                    <a:pt x="2280069" y="3733"/>
                  </a:lnTo>
                  <a:lnTo>
                    <a:pt x="2261527" y="0"/>
                  </a:lnTo>
                  <a:lnTo>
                    <a:pt x="2242985" y="3733"/>
                  </a:lnTo>
                  <a:lnTo>
                    <a:pt x="2227846" y="13944"/>
                  </a:lnTo>
                  <a:lnTo>
                    <a:pt x="2217648" y="29083"/>
                  </a:lnTo>
                  <a:lnTo>
                    <a:pt x="2217102" y="31750"/>
                  </a:lnTo>
                  <a:lnTo>
                    <a:pt x="958380" y="31750"/>
                  </a:lnTo>
                  <a:lnTo>
                    <a:pt x="958380" y="352234"/>
                  </a:lnTo>
                  <a:lnTo>
                    <a:pt x="0" y="352234"/>
                  </a:lnTo>
                  <a:lnTo>
                    <a:pt x="0" y="1669224"/>
                  </a:lnTo>
                  <a:lnTo>
                    <a:pt x="1787347" y="1669224"/>
                  </a:lnTo>
                  <a:lnTo>
                    <a:pt x="1787347" y="352234"/>
                  </a:lnTo>
                  <a:lnTo>
                    <a:pt x="990130" y="352234"/>
                  </a:lnTo>
                  <a:lnTo>
                    <a:pt x="990130" y="63500"/>
                  </a:lnTo>
                  <a:lnTo>
                    <a:pt x="2217102" y="63500"/>
                  </a:lnTo>
                  <a:lnTo>
                    <a:pt x="2217648" y="66154"/>
                  </a:lnTo>
                  <a:lnTo>
                    <a:pt x="2227846" y="81292"/>
                  </a:lnTo>
                  <a:lnTo>
                    <a:pt x="2242985" y="91503"/>
                  </a:lnTo>
                  <a:lnTo>
                    <a:pt x="2261527" y="95250"/>
                  </a:lnTo>
                  <a:lnTo>
                    <a:pt x="2280069" y="91503"/>
                  </a:lnTo>
                  <a:lnTo>
                    <a:pt x="2295207" y="81292"/>
                  </a:lnTo>
                  <a:lnTo>
                    <a:pt x="2305405" y="66154"/>
                  </a:lnTo>
                  <a:lnTo>
                    <a:pt x="2305951" y="63500"/>
                  </a:lnTo>
                  <a:lnTo>
                    <a:pt x="2309152" y="47625"/>
                  </a:lnTo>
                  <a:close/>
                </a:path>
              </a:pathLst>
            </a:custGeom>
            <a:solidFill>
              <a:srgbClr val="70AD47"/>
            </a:solidFill>
          </p:spPr>
          <p:txBody>
            <a:bodyPr wrap="square" lIns="0" tIns="0" rIns="0" bIns="0" rtlCol="0"/>
            <a:lstStyle/>
            <a:p>
              <a:endParaRPr/>
            </a:p>
          </p:txBody>
        </p:sp>
        <p:sp>
          <p:nvSpPr>
            <p:cNvPr id="10" name="object 10"/>
            <p:cNvSpPr/>
            <p:nvPr/>
          </p:nvSpPr>
          <p:spPr>
            <a:xfrm>
              <a:off x="6601650" y="3182086"/>
              <a:ext cx="650875" cy="650875"/>
            </a:xfrm>
            <a:custGeom>
              <a:avLst/>
              <a:gdLst/>
              <a:ahLst/>
              <a:cxnLst/>
              <a:rect l="l" t="t" r="r" b="b"/>
              <a:pathLst>
                <a:path w="650875" h="650875">
                  <a:moveTo>
                    <a:pt x="421017" y="324027"/>
                  </a:moveTo>
                  <a:lnTo>
                    <a:pt x="420192" y="317677"/>
                  </a:lnTo>
                  <a:lnTo>
                    <a:pt x="419214" y="315226"/>
                  </a:lnTo>
                  <a:lnTo>
                    <a:pt x="417271" y="310299"/>
                  </a:lnTo>
                  <a:lnTo>
                    <a:pt x="415620" y="306095"/>
                  </a:lnTo>
                  <a:lnTo>
                    <a:pt x="411581" y="301091"/>
                  </a:lnTo>
                  <a:lnTo>
                    <a:pt x="406019" y="296494"/>
                  </a:lnTo>
                  <a:lnTo>
                    <a:pt x="399161" y="290741"/>
                  </a:lnTo>
                  <a:lnTo>
                    <a:pt x="392506" y="286969"/>
                  </a:lnTo>
                  <a:lnTo>
                    <a:pt x="392264" y="286905"/>
                  </a:lnTo>
                  <a:lnTo>
                    <a:pt x="392264" y="337197"/>
                  </a:lnTo>
                  <a:lnTo>
                    <a:pt x="391439" y="342074"/>
                  </a:lnTo>
                  <a:lnTo>
                    <a:pt x="381673" y="359727"/>
                  </a:lnTo>
                  <a:lnTo>
                    <a:pt x="373138" y="350901"/>
                  </a:lnTo>
                  <a:lnTo>
                    <a:pt x="364591" y="341731"/>
                  </a:lnTo>
                  <a:lnTo>
                    <a:pt x="356057" y="332282"/>
                  </a:lnTo>
                  <a:lnTo>
                    <a:pt x="353428" y="329298"/>
                  </a:lnTo>
                  <a:lnTo>
                    <a:pt x="347535" y="322630"/>
                  </a:lnTo>
                  <a:lnTo>
                    <a:pt x="370027" y="315226"/>
                  </a:lnTo>
                  <a:lnTo>
                    <a:pt x="373354" y="315379"/>
                  </a:lnTo>
                  <a:lnTo>
                    <a:pt x="391426" y="330644"/>
                  </a:lnTo>
                  <a:lnTo>
                    <a:pt x="392214" y="333908"/>
                  </a:lnTo>
                  <a:lnTo>
                    <a:pt x="392264" y="337197"/>
                  </a:lnTo>
                  <a:lnTo>
                    <a:pt x="392264" y="286905"/>
                  </a:lnTo>
                  <a:lnTo>
                    <a:pt x="379133" y="283248"/>
                  </a:lnTo>
                  <a:lnTo>
                    <a:pt x="372440" y="282498"/>
                  </a:lnTo>
                  <a:lnTo>
                    <a:pt x="359029" y="283489"/>
                  </a:lnTo>
                  <a:lnTo>
                    <a:pt x="352209" y="284988"/>
                  </a:lnTo>
                  <a:lnTo>
                    <a:pt x="338556" y="290271"/>
                  </a:lnTo>
                  <a:lnTo>
                    <a:pt x="331711" y="293166"/>
                  </a:lnTo>
                  <a:lnTo>
                    <a:pt x="324815" y="296494"/>
                  </a:lnTo>
                  <a:lnTo>
                    <a:pt x="315671" y="286067"/>
                  </a:lnTo>
                  <a:lnTo>
                    <a:pt x="312547" y="282549"/>
                  </a:lnTo>
                  <a:lnTo>
                    <a:pt x="312547" y="303237"/>
                  </a:lnTo>
                  <a:lnTo>
                    <a:pt x="304749" y="307517"/>
                  </a:lnTo>
                  <a:lnTo>
                    <a:pt x="297967" y="309816"/>
                  </a:lnTo>
                  <a:lnTo>
                    <a:pt x="286473" y="310299"/>
                  </a:lnTo>
                  <a:lnTo>
                    <a:pt x="281444" y="308394"/>
                  </a:lnTo>
                  <a:lnTo>
                    <a:pt x="275183" y="302361"/>
                  </a:lnTo>
                  <a:lnTo>
                    <a:pt x="273888" y="300189"/>
                  </a:lnTo>
                  <a:lnTo>
                    <a:pt x="272262" y="295033"/>
                  </a:lnTo>
                  <a:lnTo>
                    <a:pt x="271995" y="292214"/>
                  </a:lnTo>
                  <a:lnTo>
                    <a:pt x="272313" y="289115"/>
                  </a:lnTo>
                  <a:lnTo>
                    <a:pt x="272567" y="286067"/>
                  </a:lnTo>
                  <a:lnTo>
                    <a:pt x="273481" y="282892"/>
                  </a:lnTo>
                  <a:lnTo>
                    <a:pt x="275069" y="279679"/>
                  </a:lnTo>
                  <a:lnTo>
                    <a:pt x="276593" y="276466"/>
                  </a:lnTo>
                  <a:lnTo>
                    <a:pt x="278815" y="273253"/>
                  </a:lnTo>
                  <a:lnTo>
                    <a:pt x="281673" y="270154"/>
                  </a:lnTo>
                  <a:lnTo>
                    <a:pt x="289394" y="278015"/>
                  </a:lnTo>
                  <a:lnTo>
                    <a:pt x="297103" y="286181"/>
                  </a:lnTo>
                  <a:lnTo>
                    <a:pt x="304812" y="294601"/>
                  </a:lnTo>
                  <a:lnTo>
                    <a:pt x="312547" y="303237"/>
                  </a:lnTo>
                  <a:lnTo>
                    <a:pt x="312547" y="282549"/>
                  </a:lnTo>
                  <a:lnTo>
                    <a:pt x="308444" y="277914"/>
                  </a:lnTo>
                  <a:lnTo>
                    <a:pt x="301409" y="270154"/>
                  </a:lnTo>
                  <a:lnTo>
                    <a:pt x="300253" y="268871"/>
                  </a:lnTo>
                  <a:lnTo>
                    <a:pt x="292049" y="260083"/>
                  </a:lnTo>
                  <a:lnTo>
                    <a:pt x="296989" y="255638"/>
                  </a:lnTo>
                  <a:lnTo>
                    <a:pt x="301752" y="253377"/>
                  </a:lnTo>
                  <a:lnTo>
                    <a:pt x="310959" y="253022"/>
                  </a:lnTo>
                  <a:lnTo>
                    <a:pt x="315391" y="253504"/>
                  </a:lnTo>
                  <a:lnTo>
                    <a:pt x="323888" y="255638"/>
                  </a:lnTo>
                  <a:lnTo>
                    <a:pt x="327812" y="256552"/>
                  </a:lnTo>
                  <a:lnTo>
                    <a:pt x="335089" y="257975"/>
                  </a:lnTo>
                  <a:lnTo>
                    <a:pt x="338251" y="257187"/>
                  </a:lnTo>
                  <a:lnTo>
                    <a:pt x="341033" y="254850"/>
                  </a:lnTo>
                  <a:lnTo>
                    <a:pt x="343141" y="253022"/>
                  </a:lnTo>
                  <a:lnTo>
                    <a:pt x="343966" y="252310"/>
                  </a:lnTo>
                  <a:lnTo>
                    <a:pt x="345592" y="249021"/>
                  </a:lnTo>
                  <a:lnTo>
                    <a:pt x="345833" y="245135"/>
                  </a:lnTo>
                  <a:lnTo>
                    <a:pt x="345973" y="242392"/>
                  </a:lnTo>
                  <a:lnTo>
                    <a:pt x="346036" y="241046"/>
                  </a:lnTo>
                  <a:lnTo>
                    <a:pt x="344512" y="237159"/>
                  </a:lnTo>
                  <a:lnTo>
                    <a:pt x="336892" y="228447"/>
                  </a:lnTo>
                  <a:lnTo>
                    <a:pt x="331749" y="225463"/>
                  </a:lnTo>
                  <a:lnTo>
                    <a:pt x="319443" y="223278"/>
                  </a:lnTo>
                  <a:lnTo>
                    <a:pt x="313156" y="223367"/>
                  </a:lnTo>
                  <a:lnTo>
                    <a:pt x="277901" y="238988"/>
                  </a:lnTo>
                  <a:lnTo>
                    <a:pt x="274447" y="242392"/>
                  </a:lnTo>
                  <a:lnTo>
                    <a:pt x="269024" y="237312"/>
                  </a:lnTo>
                  <a:lnTo>
                    <a:pt x="267182" y="236601"/>
                  </a:lnTo>
                  <a:lnTo>
                    <a:pt x="264998" y="236639"/>
                  </a:lnTo>
                  <a:lnTo>
                    <a:pt x="262775" y="236639"/>
                  </a:lnTo>
                  <a:lnTo>
                    <a:pt x="260946" y="237591"/>
                  </a:lnTo>
                  <a:lnTo>
                    <a:pt x="257987" y="241046"/>
                  </a:lnTo>
                  <a:lnTo>
                    <a:pt x="257289" y="243027"/>
                  </a:lnTo>
                  <a:lnTo>
                    <a:pt x="257581" y="245135"/>
                  </a:lnTo>
                  <a:lnTo>
                    <a:pt x="257771" y="247307"/>
                  </a:lnTo>
                  <a:lnTo>
                    <a:pt x="258648" y="248970"/>
                  </a:lnTo>
                  <a:lnTo>
                    <a:pt x="262801" y="252463"/>
                  </a:lnTo>
                  <a:lnTo>
                    <a:pt x="264121" y="253619"/>
                  </a:lnTo>
                  <a:lnTo>
                    <a:pt x="245833" y="288721"/>
                  </a:lnTo>
                  <a:lnTo>
                    <a:pt x="244335" y="303237"/>
                  </a:lnTo>
                  <a:lnTo>
                    <a:pt x="245046" y="309384"/>
                  </a:lnTo>
                  <a:lnTo>
                    <a:pt x="274929" y="340055"/>
                  </a:lnTo>
                  <a:lnTo>
                    <a:pt x="293179" y="342074"/>
                  </a:lnTo>
                  <a:lnTo>
                    <a:pt x="303136" y="340880"/>
                  </a:lnTo>
                  <a:lnTo>
                    <a:pt x="313474" y="338416"/>
                  </a:lnTo>
                  <a:lnTo>
                    <a:pt x="324192" y="334594"/>
                  </a:lnTo>
                  <a:lnTo>
                    <a:pt x="335305" y="329298"/>
                  </a:lnTo>
                  <a:lnTo>
                    <a:pt x="344309" y="339648"/>
                  </a:lnTo>
                  <a:lnTo>
                    <a:pt x="353326" y="349885"/>
                  </a:lnTo>
                  <a:lnTo>
                    <a:pt x="362343" y="359930"/>
                  </a:lnTo>
                  <a:lnTo>
                    <a:pt x="371348" y="369684"/>
                  </a:lnTo>
                  <a:lnTo>
                    <a:pt x="366268" y="373964"/>
                  </a:lnTo>
                  <a:lnTo>
                    <a:pt x="361823" y="376428"/>
                  </a:lnTo>
                  <a:lnTo>
                    <a:pt x="357898" y="377215"/>
                  </a:lnTo>
                  <a:lnTo>
                    <a:pt x="353961" y="378053"/>
                  </a:lnTo>
                  <a:lnTo>
                    <a:pt x="335800" y="370916"/>
                  </a:lnTo>
                  <a:lnTo>
                    <a:pt x="333133" y="369328"/>
                  </a:lnTo>
                  <a:lnTo>
                    <a:pt x="327863" y="366699"/>
                  </a:lnTo>
                  <a:lnTo>
                    <a:pt x="325145" y="365988"/>
                  </a:lnTo>
                  <a:lnTo>
                    <a:pt x="319608" y="365912"/>
                  </a:lnTo>
                  <a:lnTo>
                    <a:pt x="316661" y="367258"/>
                  </a:lnTo>
                  <a:lnTo>
                    <a:pt x="313410" y="370039"/>
                  </a:lnTo>
                  <a:lnTo>
                    <a:pt x="310083" y="372935"/>
                  </a:lnTo>
                  <a:lnTo>
                    <a:pt x="308406" y="376301"/>
                  </a:lnTo>
                  <a:lnTo>
                    <a:pt x="308406" y="383882"/>
                  </a:lnTo>
                  <a:lnTo>
                    <a:pt x="351993" y="406450"/>
                  </a:lnTo>
                  <a:lnTo>
                    <a:pt x="359079" y="405422"/>
                  </a:lnTo>
                  <a:lnTo>
                    <a:pt x="388924" y="387565"/>
                  </a:lnTo>
                  <a:lnTo>
                    <a:pt x="392468" y="391020"/>
                  </a:lnTo>
                  <a:lnTo>
                    <a:pt x="396062" y="394309"/>
                  </a:lnTo>
                  <a:lnTo>
                    <a:pt x="399592" y="397484"/>
                  </a:lnTo>
                  <a:lnTo>
                    <a:pt x="401116" y="398792"/>
                  </a:lnTo>
                  <a:lnTo>
                    <a:pt x="402920" y="399427"/>
                  </a:lnTo>
                  <a:lnTo>
                    <a:pt x="405155" y="399262"/>
                  </a:lnTo>
                  <a:lnTo>
                    <a:pt x="407276" y="399186"/>
                  </a:lnTo>
                  <a:lnTo>
                    <a:pt x="409155" y="398195"/>
                  </a:lnTo>
                  <a:lnTo>
                    <a:pt x="412140" y="394589"/>
                  </a:lnTo>
                  <a:lnTo>
                    <a:pt x="412750" y="392645"/>
                  </a:lnTo>
                  <a:lnTo>
                    <a:pt x="412661" y="391617"/>
                  </a:lnTo>
                  <a:lnTo>
                    <a:pt x="412318" y="388315"/>
                  </a:lnTo>
                  <a:lnTo>
                    <a:pt x="411924" y="387565"/>
                  </a:lnTo>
                  <a:lnTo>
                    <a:pt x="411454" y="386689"/>
                  </a:lnTo>
                  <a:lnTo>
                    <a:pt x="406412" y="382651"/>
                  </a:lnTo>
                  <a:lnTo>
                    <a:pt x="402869" y="379641"/>
                  </a:lnTo>
                  <a:lnTo>
                    <a:pt x="401078" y="378053"/>
                  </a:lnTo>
                  <a:lnTo>
                    <a:pt x="399288" y="376453"/>
                  </a:lnTo>
                  <a:lnTo>
                    <a:pt x="403618" y="370801"/>
                  </a:lnTo>
                  <a:lnTo>
                    <a:pt x="407492" y="365036"/>
                  </a:lnTo>
                  <a:lnTo>
                    <a:pt x="419608" y="338023"/>
                  </a:lnTo>
                  <a:lnTo>
                    <a:pt x="421017" y="324027"/>
                  </a:lnTo>
                  <a:close/>
                </a:path>
                <a:path w="650875" h="650875">
                  <a:moveTo>
                    <a:pt x="650836" y="245110"/>
                  </a:moveTo>
                  <a:lnTo>
                    <a:pt x="649655" y="234276"/>
                  </a:lnTo>
                  <a:lnTo>
                    <a:pt x="645655" y="224142"/>
                  </a:lnTo>
                  <a:lnTo>
                    <a:pt x="638949" y="215315"/>
                  </a:lnTo>
                  <a:lnTo>
                    <a:pt x="610184" y="186550"/>
                  </a:lnTo>
                  <a:lnTo>
                    <a:pt x="610184" y="244068"/>
                  </a:lnTo>
                  <a:lnTo>
                    <a:pt x="593598" y="283959"/>
                  </a:lnTo>
                  <a:lnTo>
                    <a:pt x="571220" y="317982"/>
                  </a:lnTo>
                  <a:lnTo>
                    <a:pt x="544118" y="347205"/>
                  </a:lnTo>
                  <a:lnTo>
                    <a:pt x="513321" y="372706"/>
                  </a:lnTo>
                  <a:lnTo>
                    <a:pt x="479894" y="395528"/>
                  </a:lnTo>
                  <a:lnTo>
                    <a:pt x="444881" y="416763"/>
                  </a:lnTo>
                  <a:lnTo>
                    <a:pt x="409359" y="437451"/>
                  </a:lnTo>
                  <a:lnTo>
                    <a:pt x="374345" y="458685"/>
                  </a:lnTo>
                  <a:lnTo>
                    <a:pt x="340918" y="481520"/>
                  </a:lnTo>
                  <a:lnTo>
                    <a:pt x="310121" y="507009"/>
                  </a:lnTo>
                  <a:lnTo>
                    <a:pt x="283019" y="536244"/>
                  </a:lnTo>
                  <a:lnTo>
                    <a:pt x="260642" y="570268"/>
                  </a:lnTo>
                  <a:lnTo>
                    <a:pt x="244055" y="610171"/>
                  </a:lnTo>
                  <a:lnTo>
                    <a:pt x="40652" y="406781"/>
                  </a:lnTo>
                  <a:lnTo>
                    <a:pt x="57238" y="366877"/>
                  </a:lnTo>
                  <a:lnTo>
                    <a:pt x="79603" y="332854"/>
                  </a:lnTo>
                  <a:lnTo>
                    <a:pt x="106718" y="303631"/>
                  </a:lnTo>
                  <a:lnTo>
                    <a:pt x="137515" y="278130"/>
                  </a:lnTo>
                  <a:lnTo>
                    <a:pt x="170942" y="255308"/>
                  </a:lnTo>
                  <a:lnTo>
                    <a:pt x="205943" y="234073"/>
                  </a:lnTo>
                  <a:lnTo>
                    <a:pt x="241477" y="213385"/>
                  </a:lnTo>
                  <a:lnTo>
                    <a:pt x="276491" y="192151"/>
                  </a:lnTo>
                  <a:lnTo>
                    <a:pt x="309918" y="169329"/>
                  </a:lnTo>
                  <a:lnTo>
                    <a:pt x="340715" y="143827"/>
                  </a:lnTo>
                  <a:lnTo>
                    <a:pt x="367817" y="114604"/>
                  </a:lnTo>
                  <a:lnTo>
                    <a:pt x="390194" y="80581"/>
                  </a:lnTo>
                  <a:lnTo>
                    <a:pt x="406781" y="40678"/>
                  </a:lnTo>
                  <a:lnTo>
                    <a:pt x="610184" y="244068"/>
                  </a:lnTo>
                  <a:lnTo>
                    <a:pt x="610184" y="186550"/>
                  </a:lnTo>
                  <a:lnTo>
                    <a:pt x="464312" y="40678"/>
                  </a:lnTo>
                  <a:lnTo>
                    <a:pt x="435546" y="11925"/>
                  </a:lnTo>
                  <a:lnTo>
                    <a:pt x="427215" y="5499"/>
                  </a:lnTo>
                  <a:lnTo>
                    <a:pt x="417690" y="1485"/>
                  </a:lnTo>
                  <a:lnTo>
                    <a:pt x="407454" y="0"/>
                  </a:lnTo>
                  <a:lnTo>
                    <a:pt x="397002" y="1181"/>
                  </a:lnTo>
                  <a:lnTo>
                    <a:pt x="367931" y="28638"/>
                  </a:lnTo>
                  <a:lnTo>
                    <a:pt x="359727" y="50342"/>
                  </a:lnTo>
                  <a:lnTo>
                    <a:pt x="335445" y="89916"/>
                  </a:lnTo>
                  <a:lnTo>
                    <a:pt x="293890" y="130352"/>
                  </a:lnTo>
                  <a:lnTo>
                    <a:pt x="235292" y="169748"/>
                  </a:lnTo>
                  <a:lnTo>
                    <a:pt x="168656" y="208889"/>
                  </a:lnTo>
                  <a:lnTo>
                    <a:pt x="134366" y="230581"/>
                  </a:lnTo>
                  <a:lnTo>
                    <a:pt x="101409" y="254584"/>
                  </a:lnTo>
                  <a:lnTo>
                    <a:pt x="70726" y="281838"/>
                  </a:lnTo>
                  <a:lnTo>
                    <a:pt x="28778" y="334670"/>
                  </a:lnTo>
                  <a:lnTo>
                    <a:pt x="1803" y="394728"/>
                  </a:lnTo>
                  <a:lnTo>
                    <a:pt x="0" y="405714"/>
                  </a:lnTo>
                  <a:lnTo>
                    <a:pt x="1181" y="416560"/>
                  </a:lnTo>
                  <a:lnTo>
                    <a:pt x="215290" y="638924"/>
                  </a:lnTo>
                  <a:lnTo>
                    <a:pt x="243382" y="650849"/>
                  </a:lnTo>
                  <a:lnTo>
                    <a:pt x="253834" y="649668"/>
                  </a:lnTo>
                  <a:lnTo>
                    <a:pt x="282930" y="622185"/>
                  </a:lnTo>
                  <a:lnTo>
                    <a:pt x="287464" y="610171"/>
                  </a:lnTo>
                  <a:lnTo>
                    <a:pt x="315391" y="560908"/>
                  </a:lnTo>
                  <a:lnTo>
                    <a:pt x="356933" y="520458"/>
                  </a:lnTo>
                  <a:lnTo>
                    <a:pt x="415556" y="481088"/>
                  </a:lnTo>
                  <a:lnTo>
                    <a:pt x="482193" y="441934"/>
                  </a:lnTo>
                  <a:lnTo>
                    <a:pt x="516470" y="420230"/>
                  </a:lnTo>
                  <a:lnTo>
                    <a:pt x="549427" y="396240"/>
                  </a:lnTo>
                  <a:lnTo>
                    <a:pt x="580110" y="368973"/>
                  </a:lnTo>
                  <a:lnTo>
                    <a:pt x="622058" y="316153"/>
                  </a:lnTo>
                  <a:lnTo>
                    <a:pt x="649033" y="256057"/>
                  </a:lnTo>
                  <a:lnTo>
                    <a:pt x="650836" y="245110"/>
                  </a:lnTo>
                  <a:close/>
                </a:path>
              </a:pathLst>
            </a:custGeom>
            <a:solidFill>
              <a:srgbClr val="FFFFFF"/>
            </a:solidFill>
          </p:spPr>
          <p:txBody>
            <a:bodyPr wrap="square" lIns="0" tIns="0" rIns="0" bIns="0" rtlCol="0"/>
            <a:lstStyle/>
            <a:p>
              <a:endParaRPr/>
            </a:p>
          </p:txBody>
        </p:sp>
        <p:pic>
          <p:nvPicPr>
            <p:cNvPr id="11" name="object 11"/>
            <p:cNvPicPr/>
            <p:nvPr/>
          </p:nvPicPr>
          <p:blipFill>
            <a:blip r:embed="rId3" cstate="print"/>
            <a:stretch>
              <a:fillRect/>
            </a:stretch>
          </p:blipFill>
          <p:spPr>
            <a:xfrm>
              <a:off x="6824367" y="3628392"/>
              <a:ext cx="100940" cy="105404"/>
            </a:xfrm>
            <a:prstGeom prst="rect">
              <a:avLst/>
            </a:prstGeom>
          </p:spPr>
        </p:pic>
        <p:sp>
          <p:nvSpPr>
            <p:cNvPr id="12" name="object 12"/>
            <p:cNvSpPr/>
            <p:nvPr/>
          </p:nvSpPr>
          <p:spPr>
            <a:xfrm>
              <a:off x="6926643" y="3282318"/>
              <a:ext cx="102235" cy="106680"/>
            </a:xfrm>
            <a:custGeom>
              <a:avLst/>
              <a:gdLst/>
              <a:ahLst/>
              <a:cxnLst/>
              <a:rect l="l" t="t" r="r" b="b"/>
              <a:pathLst>
                <a:path w="102234" h="106679">
                  <a:moveTo>
                    <a:pt x="94126" y="0"/>
                  </a:moveTo>
                  <a:lnTo>
                    <a:pt x="87629" y="0"/>
                  </a:lnTo>
                  <a:lnTo>
                    <a:pt x="82856" y="4752"/>
                  </a:lnTo>
                  <a:lnTo>
                    <a:pt x="81819" y="6498"/>
                  </a:lnTo>
                  <a:lnTo>
                    <a:pt x="68271" y="24966"/>
                  </a:lnTo>
                  <a:lnTo>
                    <a:pt x="40586" y="57033"/>
                  </a:lnTo>
                  <a:lnTo>
                    <a:pt x="6414" y="86320"/>
                  </a:lnTo>
                  <a:lnTo>
                    <a:pt x="4721" y="87312"/>
                  </a:lnTo>
                  <a:lnTo>
                    <a:pt x="0" y="92068"/>
                  </a:lnTo>
                  <a:lnTo>
                    <a:pt x="0" y="98567"/>
                  </a:lnTo>
                  <a:lnTo>
                    <a:pt x="7927" y="106490"/>
                  </a:lnTo>
                  <a:lnTo>
                    <a:pt x="14225" y="106574"/>
                  </a:lnTo>
                  <a:lnTo>
                    <a:pt x="18271" y="102844"/>
                  </a:lnTo>
                  <a:lnTo>
                    <a:pt x="27828" y="95455"/>
                  </a:lnTo>
                  <a:lnTo>
                    <a:pt x="63084" y="63012"/>
                  </a:lnTo>
                  <a:lnTo>
                    <a:pt x="98692" y="17910"/>
                  </a:lnTo>
                  <a:lnTo>
                    <a:pt x="102111" y="13830"/>
                  </a:lnTo>
                  <a:lnTo>
                    <a:pt x="101974" y="7806"/>
                  </a:lnTo>
                  <a:lnTo>
                    <a:pt x="94126" y="0"/>
                  </a:lnTo>
                  <a:close/>
                </a:path>
              </a:pathLst>
            </a:custGeom>
            <a:solidFill>
              <a:srgbClr val="FFFFFF"/>
            </a:solidFill>
          </p:spPr>
          <p:txBody>
            <a:bodyPr wrap="square" lIns="0" tIns="0" rIns="0" bIns="0" rtlCol="0"/>
            <a:lstStyle/>
            <a:p>
              <a:endParaRPr/>
            </a:p>
          </p:txBody>
        </p:sp>
      </p:grpSp>
      <p:sp>
        <p:nvSpPr>
          <p:cNvPr id="13" name="object 13"/>
          <p:cNvSpPr txBox="1"/>
          <p:nvPr/>
        </p:nvSpPr>
        <p:spPr>
          <a:xfrm>
            <a:off x="8437121" y="2174240"/>
            <a:ext cx="2204720" cy="638175"/>
          </a:xfrm>
          <a:prstGeom prst="rect">
            <a:avLst/>
          </a:prstGeom>
        </p:spPr>
        <p:txBody>
          <a:bodyPr vert="horz" wrap="square" lIns="0" tIns="45720" rIns="0" bIns="0" rtlCol="0">
            <a:spAutoFit/>
          </a:bodyPr>
          <a:lstStyle/>
          <a:p>
            <a:pPr marL="12700" marR="5080">
              <a:lnSpc>
                <a:spcPts val="2300"/>
              </a:lnSpc>
              <a:spcBef>
                <a:spcPts val="360"/>
              </a:spcBef>
            </a:pPr>
            <a:r>
              <a:rPr sz="2100" spc="60" dirty="0">
                <a:latin typeface="Georgia"/>
                <a:cs typeface="Georgia"/>
              </a:rPr>
              <a:t>Reduces</a:t>
            </a:r>
            <a:r>
              <a:rPr sz="2100" spc="110" dirty="0">
                <a:latin typeface="Georgia"/>
                <a:cs typeface="Georgia"/>
              </a:rPr>
              <a:t> </a:t>
            </a:r>
            <a:r>
              <a:rPr sz="2100" spc="55" dirty="0">
                <a:latin typeface="Georgia"/>
                <a:cs typeface="Georgia"/>
              </a:rPr>
              <a:t>cost</a:t>
            </a:r>
            <a:r>
              <a:rPr sz="2100" spc="110" dirty="0">
                <a:latin typeface="Georgia"/>
                <a:cs typeface="Georgia"/>
              </a:rPr>
              <a:t> </a:t>
            </a:r>
            <a:r>
              <a:rPr sz="2100" spc="50" dirty="0">
                <a:latin typeface="Georgia"/>
                <a:cs typeface="Georgia"/>
              </a:rPr>
              <a:t>and </a:t>
            </a:r>
            <a:r>
              <a:rPr sz="2100" spc="-490" dirty="0">
                <a:latin typeface="Georgia"/>
                <a:cs typeface="Georgia"/>
              </a:rPr>
              <a:t> </a:t>
            </a:r>
            <a:r>
              <a:rPr sz="2100" spc="65" dirty="0">
                <a:latin typeface="Georgia"/>
                <a:cs typeface="Georgia"/>
              </a:rPr>
              <a:t>hospitalization.</a:t>
            </a:r>
            <a:endParaRPr sz="2100">
              <a:latin typeface="Georgia"/>
              <a:cs typeface="Georgia"/>
            </a:endParaRPr>
          </a:p>
        </p:txBody>
      </p:sp>
      <p:grpSp>
        <p:nvGrpSpPr>
          <p:cNvPr id="14" name="object 14"/>
          <p:cNvGrpSpPr/>
          <p:nvPr/>
        </p:nvGrpSpPr>
        <p:grpSpPr>
          <a:xfrm>
            <a:off x="3662371" y="2466293"/>
            <a:ext cx="2312035" cy="1664970"/>
            <a:chOff x="3662371" y="2466293"/>
            <a:chExt cx="2312035" cy="1664970"/>
          </a:xfrm>
        </p:grpSpPr>
        <p:sp>
          <p:nvSpPr>
            <p:cNvPr id="15" name="object 15"/>
            <p:cNvSpPr/>
            <p:nvPr/>
          </p:nvSpPr>
          <p:spPr>
            <a:xfrm>
              <a:off x="4186624" y="2813739"/>
              <a:ext cx="1787525" cy="1316990"/>
            </a:xfrm>
            <a:custGeom>
              <a:avLst/>
              <a:gdLst/>
              <a:ahLst/>
              <a:cxnLst/>
              <a:rect l="l" t="t" r="r" b="b"/>
              <a:pathLst>
                <a:path w="1787525" h="1316989">
                  <a:moveTo>
                    <a:pt x="1787338" y="0"/>
                  </a:moveTo>
                  <a:lnTo>
                    <a:pt x="0" y="0"/>
                  </a:lnTo>
                  <a:lnTo>
                    <a:pt x="0" y="1316988"/>
                  </a:lnTo>
                  <a:lnTo>
                    <a:pt x="1787338" y="1316988"/>
                  </a:lnTo>
                  <a:lnTo>
                    <a:pt x="1787338" y="0"/>
                  </a:lnTo>
                  <a:close/>
                </a:path>
              </a:pathLst>
            </a:custGeom>
            <a:solidFill>
              <a:srgbClr val="13294B"/>
            </a:solidFill>
          </p:spPr>
          <p:txBody>
            <a:bodyPr wrap="square" lIns="0" tIns="0" rIns="0" bIns="0" rtlCol="0"/>
            <a:lstStyle/>
            <a:p>
              <a:endParaRPr/>
            </a:p>
          </p:txBody>
        </p:sp>
        <p:sp>
          <p:nvSpPr>
            <p:cNvPr id="16" name="object 16"/>
            <p:cNvSpPr/>
            <p:nvPr/>
          </p:nvSpPr>
          <p:spPr>
            <a:xfrm>
              <a:off x="4884290" y="3182076"/>
              <a:ext cx="532765" cy="506730"/>
            </a:xfrm>
            <a:custGeom>
              <a:avLst/>
              <a:gdLst/>
              <a:ahLst/>
              <a:cxnLst/>
              <a:rect l="l" t="t" r="r" b="b"/>
              <a:pathLst>
                <a:path w="532764" h="506729">
                  <a:moveTo>
                    <a:pt x="0" y="156825"/>
                  </a:moveTo>
                  <a:lnTo>
                    <a:pt x="0" y="494602"/>
                  </a:lnTo>
                  <a:lnTo>
                    <a:pt x="24193" y="494602"/>
                  </a:lnTo>
                  <a:lnTo>
                    <a:pt x="42338" y="496487"/>
                  </a:lnTo>
                  <a:lnTo>
                    <a:pt x="78627" y="504781"/>
                  </a:lnTo>
                  <a:lnTo>
                    <a:pt x="96772" y="506666"/>
                  </a:lnTo>
                  <a:lnTo>
                    <a:pt x="112838" y="506478"/>
                  </a:lnTo>
                  <a:lnTo>
                    <a:pt x="125502" y="505158"/>
                  </a:lnTo>
                  <a:lnTo>
                    <a:pt x="135898" y="501577"/>
                  </a:lnTo>
                  <a:lnTo>
                    <a:pt x="145159" y="494602"/>
                  </a:lnTo>
                  <a:lnTo>
                    <a:pt x="147049" y="485555"/>
                  </a:lnTo>
                  <a:lnTo>
                    <a:pt x="155366" y="467460"/>
                  </a:lnTo>
                  <a:lnTo>
                    <a:pt x="157256" y="458412"/>
                  </a:lnTo>
                  <a:lnTo>
                    <a:pt x="151586" y="447103"/>
                  </a:lnTo>
                  <a:lnTo>
                    <a:pt x="139111" y="431269"/>
                  </a:lnTo>
                  <a:lnTo>
                    <a:pt x="126636" y="410912"/>
                  </a:lnTo>
                  <a:lnTo>
                    <a:pt x="127203" y="361339"/>
                  </a:lnTo>
                  <a:lnTo>
                    <a:pt x="166896" y="330049"/>
                  </a:lnTo>
                  <a:lnTo>
                    <a:pt x="193546" y="325714"/>
                  </a:lnTo>
                  <a:lnTo>
                    <a:pt x="529853" y="325714"/>
                  </a:lnTo>
                  <a:lnTo>
                    <a:pt x="529797" y="325149"/>
                  </a:lnTo>
                  <a:lnTo>
                    <a:pt x="524888" y="313650"/>
                  </a:lnTo>
                  <a:lnTo>
                    <a:pt x="399190" y="313650"/>
                  </a:lnTo>
                  <a:lnTo>
                    <a:pt x="390307" y="313462"/>
                  </a:lnTo>
                  <a:lnTo>
                    <a:pt x="382558" y="312142"/>
                  </a:lnTo>
                  <a:lnTo>
                    <a:pt x="377077" y="308561"/>
                  </a:lnTo>
                  <a:lnTo>
                    <a:pt x="374997" y="301586"/>
                  </a:lnTo>
                  <a:lnTo>
                    <a:pt x="368004" y="292539"/>
                  </a:lnTo>
                  <a:lnTo>
                    <a:pt x="364413" y="283492"/>
                  </a:lnTo>
                  <a:lnTo>
                    <a:pt x="363090" y="274444"/>
                  </a:lnTo>
                  <a:lnTo>
                    <a:pt x="362901" y="265396"/>
                  </a:lnTo>
                  <a:lnTo>
                    <a:pt x="362901" y="180952"/>
                  </a:lnTo>
                  <a:lnTo>
                    <a:pt x="368949" y="168889"/>
                  </a:lnTo>
                  <a:lnTo>
                    <a:pt x="24193" y="168889"/>
                  </a:lnTo>
                  <a:lnTo>
                    <a:pt x="0" y="156825"/>
                  </a:lnTo>
                  <a:close/>
                </a:path>
                <a:path w="532764" h="506729">
                  <a:moveTo>
                    <a:pt x="529853" y="325714"/>
                  </a:moveTo>
                  <a:lnTo>
                    <a:pt x="193546" y="325714"/>
                  </a:lnTo>
                  <a:lnTo>
                    <a:pt x="213203" y="330049"/>
                  </a:lnTo>
                  <a:lnTo>
                    <a:pt x="232861" y="342301"/>
                  </a:lnTo>
                  <a:lnTo>
                    <a:pt x="247982" y="361339"/>
                  </a:lnTo>
                  <a:lnTo>
                    <a:pt x="254030" y="386031"/>
                  </a:lnTo>
                  <a:lnTo>
                    <a:pt x="248360" y="409404"/>
                  </a:lnTo>
                  <a:lnTo>
                    <a:pt x="223410" y="447103"/>
                  </a:lnTo>
                  <a:lnTo>
                    <a:pt x="217740" y="470476"/>
                  </a:lnTo>
                  <a:lnTo>
                    <a:pt x="221898" y="486309"/>
                  </a:lnTo>
                  <a:lnTo>
                    <a:pt x="232861" y="497618"/>
                  </a:lnTo>
                  <a:lnTo>
                    <a:pt x="248360" y="504404"/>
                  </a:lnTo>
                  <a:lnTo>
                    <a:pt x="266127" y="506666"/>
                  </a:lnTo>
                  <a:lnTo>
                    <a:pt x="286351" y="504781"/>
                  </a:lnTo>
                  <a:lnTo>
                    <a:pt x="309977" y="500634"/>
                  </a:lnTo>
                  <a:lnTo>
                    <a:pt x="335872" y="496487"/>
                  </a:lnTo>
                  <a:lnTo>
                    <a:pt x="362901" y="494602"/>
                  </a:lnTo>
                  <a:lnTo>
                    <a:pt x="374997" y="494602"/>
                  </a:lnTo>
                  <a:lnTo>
                    <a:pt x="373107" y="476319"/>
                  </a:lnTo>
                  <a:lnTo>
                    <a:pt x="368949" y="456904"/>
                  </a:lnTo>
                  <a:lnTo>
                    <a:pt x="364791" y="435228"/>
                  </a:lnTo>
                  <a:lnTo>
                    <a:pt x="362958" y="410912"/>
                  </a:lnTo>
                  <a:lnTo>
                    <a:pt x="363009" y="409404"/>
                  </a:lnTo>
                  <a:lnTo>
                    <a:pt x="365169" y="394325"/>
                  </a:lnTo>
                  <a:lnTo>
                    <a:pt x="371973" y="383015"/>
                  </a:lnTo>
                  <a:lnTo>
                    <a:pt x="383313" y="376229"/>
                  </a:lnTo>
                  <a:lnTo>
                    <a:pt x="399190" y="373968"/>
                  </a:lnTo>
                  <a:lnTo>
                    <a:pt x="529853" y="373968"/>
                  </a:lnTo>
                  <a:lnTo>
                    <a:pt x="532254" y="349841"/>
                  </a:lnTo>
                  <a:lnTo>
                    <a:pt x="529853" y="325714"/>
                  </a:lnTo>
                  <a:close/>
                </a:path>
                <a:path w="532764" h="506729">
                  <a:moveTo>
                    <a:pt x="529853" y="373968"/>
                  </a:moveTo>
                  <a:lnTo>
                    <a:pt x="399190" y="373968"/>
                  </a:lnTo>
                  <a:lnTo>
                    <a:pt x="422627" y="379622"/>
                  </a:lnTo>
                  <a:lnTo>
                    <a:pt x="460430" y="404504"/>
                  </a:lnTo>
                  <a:lnTo>
                    <a:pt x="483867" y="410159"/>
                  </a:lnTo>
                  <a:lnTo>
                    <a:pt x="506737" y="405823"/>
                  </a:lnTo>
                  <a:lnTo>
                    <a:pt x="521669" y="393571"/>
                  </a:lnTo>
                  <a:lnTo>
                    <a:pt x="529797" y="374534"/>
                  </a:lnTo>
                  <a:lnTo>
                    <a:pt x="529853" y="373968"/>
                  </a:lnTo>
                  <a:close/>
                </a:path>
                <a:path w="532764" h="506729">
                  <a:moveTo>
                    <a:pt x="483867" y="289524"/>
                  </a:moveTo>
                  <a:lnTo>
                    <a:pt x="453625" y="293294"/>
                  </a:lnTo>
                  <a:lnTo>
                    <a:pt x="432456" y="301587"/>
                  </a:lnTo>
                  <a:lnTo>
                    <a:pt x="415823" y="309880"/>
                  </a:lnTo>
                  <a:lnTo>
                    <a:pt x="399190" y="313650"/>
                  </a:lnTo>
                  <a:lnTo>
                    <a:pt x="524888" y="313650"/>
                  </a:lnTo>
                  <a:lnTo>
                    <a:pt x="521669" y="306111"/>
                  </a:lnTo>
                  <a:lnTo>
                    <a:pt x="506737" y="293859"/>
                  </a:lnTo>
                  <a:lnTo>
                    <a:pt x="483867" y="289524"/>
                  </a:lnTo>
                  <a:close/>
                </a:path>
                <a:path w="532764" h="506729">
                  <a:moveTo>
                    <a:pt x="193546" y="0"/>
                  </a:moveTo>
                  <a:lnTo>
                    <a:pt x="166896" y="2450"/>
                  </a:lnTo>
                  <a:lnTo>
                    <a:pt x="143647" y="10555"/>
                  </a:lnTo>
                  <a:lnTo>
                    <a:pt x="127203" y="25446"/>
                  </a:lnTo>
                  <a:lnTo>
                    <a:pt x="120966" y="48254"/>
                  </a:lnTo>
                  <a:lnTo>
                    <a:pt x="126636" y="78413"/>
                  </a:lnTo>
                  <a:lnTo>
                    <a:pt x="139111" y="99524"/>
                  </a:lnTo>
                  <a:lnTo>
                    <a:pt x="151586" y="116111"/>
                  </a:lnTo>
                  <a:lnTo>
                    <a:pt x="157256" y="132698"/>
                  </a:lnTo>
                  <a:lnTo>
                    <a:pt x="125502" y="167381"/>
                  </a:lnTo>
                  <a:lnTo>
                    <a:pt x="96772" y="168889"/>
                  </a:lnTo>
                  <a:lnTo>
                    <a:pt x="266127" y="168889"/>
                  </a:lnTo>
                  <a:lnTo>
                    <a:pt x="248360" y="166627"/>
                  </a:lnTo>
                  <a:lnTo>
                    <a:pt x="232861" y="159841"/>
                  </a:lnTo>
                  <a:lnTo>
                    <a:pt x="221898" y="148532"/>
                  </a:lnTo>
                  <a:lnTo>
                    <a:pt x="217740" y="132698"/>
                  </a:lnTo>
                  <a:lnTo>
                    <a:pt x="223410" y="109325"/>
                  </a:lnTo>
                  <a:lnTo>
                    <a:pt x="248360" y="71627"/>
                  </a:lnTo>
                  <a:lnTo>
                    <a:pt x="254030" y="48254"/>
                  </a:lnTo>
                  <a:lnTo>
                    <a:pt x="247982" y="25446"/>
                  </a:lnTo>
                  <a:lnTo>
                    <a:pt x="232861" y="10555"/>
                  </a:lnTo>
                  <a:lnTo>
                    <a:pt x="213203" y="2450"/>
                  </a:lnTo>
                  <a:lnTo>
                    <a:pt x="193546" y="0"/>
                  </a:lnTo>
                  <a:close/>
                </a:path>
                <a:path w="532764" h="506729">
                  <a:moveTo>
                    <a:pt x="374997" y="156825"/>
                  </a:moveTo>
                  <a:lnTo>
                    <a:pt x="347780" y="158710"/>
                  </a:lnTo>
                  <a:lnTo>
                    <a:pt x="293344" y="167004"/>
                  </a:lnTo>
                  <a:lnTo>
                    <a:pt x="266127" y="168889"/>
                  </a:lnTo>
                  <a:lnTo>
                    <a:pt x="368949" y="168889"/>
                  </a:lnTo>
                  <a:lnTo>
                    <a:pt x="374997" y="156825"/>
                  </a:lnTo>
                  <a:close/>
                </a:path>
              </a:pathLst>
            </a:custGeom>
            <a:solidFill>
              <a:srgbClr val="FFFFFF"/>
            </a:solidFill>
          </p:spPr>
          <p:txBody>
            <a:bodyPr wrap="square" lIns="0" tIns="0" rIns="0" bIns="0" rtlCol="0"/>
            <a:lstStyle/>
            <a:p>
              <a:endParaRPr/>
            </a:p>
          </p:txBody>
        </p:sp>
        <p:sp>
          <p:nvSpPr>
            <p:cNvPr id="17" name="object 17"/>
            <p:cNvSpPr/>
            <p:nvPr/>
          </p:nvSpPr>
          <p:spPr>
            <a:xfrm>
              <a:off x="3662371" y="2466293"/>
              <a:ext cx="1351280" cy="393065"/>
            </a:xfrm>
            <a:custGeom>
              <a:avLst/>
              <a:gdLst/>
              <a:ahLst/>
              <a:cxnLst/>
              <a:rect l="l" t="t" r="r" b="b"/>
              <a:pathLst>
                <a:path w="1351279" h="393064">
                  <a:moveTo>
                    <a:pt x="1319024" y="360813"/>
                  </a:moveTo>
                  <a:lnTo>
                    <a:pt x="1318041" y="360813"/>
                  </a:lnTo>
                  <a:lnTo>
                    <a:pt x="1318041" y="392563"/>
                  </a:lnTo>
                  <a:lnTo>
                    <a:pt x="1350774" y="392563"/>
                  </a:lnTo>
                  <a:lnTo>
                    <a:pt x="1350774" y="376688"/>
                  </a:lnTo>
                  <a:lnTo>
                    <a:pt x="1319024" y="376688"/>
                  </a:lnTo>
                  <a:lnTo>
                    <a:pt x="1319024" y="360813"/>
                  </a:lnTo>
                  <a:close/>
                </a:path>
                <a:path w="1351279" h="393064">
                  <a:moveTo>
                    <a:pt x="1319024" y="47625"/>
                  </a:moveTo>
                  <a:lnTo>
                    <a:pt x="1319024" y="376688"/>
                  </a:lnTo>
                  <a:lnTo>
                    <a:pt x="1334899" y="360813"/>
                  </a:lnTo>
                  <a:lnTo>
                    <a:pt x="1350774" y="360813"/>
                  </a:lnTo>
                  <a:lnTo>
                    <a:pt x="1350774" y="63500"/>
                  </a:lnTo>
                  <a:lnTo>
                    <a:pt x="1334899" y="63500"/>
                  </a:lnTo>
                  <a:lnTo>
                    <a:pt x="1319024" y="47625"/>
                  </a:lnTo>
                  <a:close/>
                </a:path>
                <a:path w="1351279" h="393064">
                  <a:moveTo>
                    <a:pt x="1350774" y="360813"/>
                  </a:moveTo>
                  <a:lnTo>
                    <a:pt x="1334899" y="360813"/>
                  </a:lnTo>
                  <a:lnTo>
                    <a:pt x="1319024" y="376688"/>
                  </a:lnTo>
                  <a:lnTo>
                    <a:pt x="1350774" y="376688"/>
                  </a:lnTo>
                  <a:lnTo>
                    <a:pt x="1350774" y="360813"/>
                  </a:lnTo>
                  <a:close/>
                </a:path>
                <a:path w="1351279" h="393064">
                  <a:moveTo>
                    <a:pt x="47625" y="0"/>
                  </a:moveTo>
                  <a:lnTo>
                    <a:pt x="29087" y="3742"/>
                  </a:lnTo>
                  <a:lnTo>
                    <a:pt x="13948" y="13948"/>
                  </a:lnTo>
                  <a:lnTo>
                    <a:pt x="3742" y="29087"/>
                  </a:lnTo>
                  <a:lnTo>
                    <a:pt x="0" y="47625"/>
                  </a:lnTo>
                  <a:lnTo>
                    <a:pt x="3742" y="66162"/>
                  </a:lnTo>
                  <a:lnTo>
                    <a:pt x="13948" y="81301"/>
                  </a:lnTo>
                  <a:lnTo>
                    <a:pt x="29087" y="91507"/>
                  </a:lnTo>
                  <a:lnTo>
                    <a:pt x="47625" y="95250"/>
                  </a:lnTo>
                  <a:lnTo>
                    <a:pt x="66162" y="91507"/>
                  </a:lnTo>
                  <a:lnTo>
                    <a:pt x="81300" y="81301"/>
                  </a:lnTo>
                  <a:lnTo>
                    <a:pt x="91507" y="66162"/>
                  </a:lnTo>
                  <a:lnTo>
                    <a:pt x="92044" y="63500"/>
                  </a:lnTo>
                  <a:lnTo>
                    <a:pt x="47625" y="63500"/>
                  </a:lnTo>
                  <a:lnTo>
                    <a:pt x="47625" y="31750"/>
                  </a:lnTo>
                  <a:lnTo>
                    <a:pt x="92044" y="31750"/>
                  </a:lnTo>
                  <a:lnTo>
                    <a:pt x="91507" y="29087"/>
                  </a:lnTo>
                  <a:lnTo>
                    <a:pt x="81300" y="13948"/>
                  </a:lnTo>
                  <a:lnTo>
                    <a:pt x="66162" y="3742"/>
                  </a:lnTo>
                  <a:lnTo>
                    <a:pt x="47625" y="0"/>
                  </a:lnTo>
                  <a:close/>
                </a:path>
                <a:path w="1351279" h="393064">
                  <a:moveTo>
                    <a:pt x="92044" y="31750"/>
                  </a:moveTo>
                  <a:lnTo>
                    <a:pt x="47625" y="31750"/>
                  </a:lnTo>
                  <a:lnTo>
                    <a:pt x="47625" y="63500"/>
                  </a:lnTo>
                  <a:lnTo>
                    <a:pt x="92044" y="63500"/>
                  </a:lnTo>
                  <a:lnTo>
                    <a:pt x="95250" y="47625"/>
                  </a:lnTo>
                  <a:lnTo>
                    <a:pt x="92044" y="31750"/>
                  </a:lnTo>
                  <a:close/>
                </a:path>
                <a:path w="1351279" h="393064">
                  <a:moveTo>
                    <a:pt x="1350774" y="31750"/>
                  </a:moveTo>
                  <a:lnTo>
                    <a:pt x="92044" y="31750"/>
                  </a:lnTo>
                  <a:lnTo>
                    <a:pt x="95250" y="47625"/>
                  </a:lnTo>
                  <a:lnTo>
                    <a:pt x="92044" y="63500"/>
                  </a:lnTo>
                  <a:lnTo>
                    <a:pt x="1319024" y="63500"/>
                  </a:lnTo>
                  <a:lnTo>
                    <a:pt x="1319024" y="47625"/>
                  </a:lnTo>
                  <a:lnTo>
                    <a:pt x="1350774" y="47625"/>
                  </a:lnTo>
                  <a:lnTo>
                    <a:pt x="1350774" y="31750"/>
                  </a:lnTo>
                  <a:close/>
                </a:path>
                <a:path w="1351279" h="393064">
                  <a:moveTo>
                    <a:pt x="1350774" y="47625"/>
                  </a:moveTo>
                  <a:lnTo>
                    <a:pt x="1319024" y="47625"/>
                  </a:lnTo>
                  <a:lnTo>
                    <a:pt x="1334899" y="63500"/>
                  </a:lnTo>
                  <a:lnTo>
                    <a:pt x="1350774" y="63500"/>
                  </a:lnTo>
                  <a:lnTo>
                    <a:pt x="1350774" y="47625"/>
                  </a:lnTo>
                  <a:close/>
                </a:path>
              </a:pathLst>
            </a:custGeom>
            <a:solidFill>
              <a:srgbClr val="13294B"/>
            </a:solidFill>
          </p:spPr>
          <p:txBody>
            <a:bodyPr wrap="square" lIns="0" tIns="0" rIns="0" bIns="0" rtlCol="0"/>
            <a:lstStyle/>
            <a:p>
              <a:endParaRPr/>
            </a:p>
          </p:txBody>
        </p:sp>
      </p:grpSp>
      <p:sp>
        <p:nvSpPr>
          <p:cNvPr id="18" name="object 18"/>
          <p:cNvSpPr txBox="1"/>
          <p:nvPr/>
        </p:nvSpPr>
        <p:spPr>
          <a:xfrm>
            <a:off x="1016442" y="2174240"/>
            <a:ext cx="2163445" cy="638175"/>
          </a:xfrm>
          <a:prstGeom prst="rect">
            <a:avLst/>
          </a:prstGeom>
        </p:spPr>
        <p:txBody>
          <a:bodyPr vert="horz" wrap="square" lIns="0" tIns="45720" rIns="0" bIns="0" rtlCol="0">
            <a:spAutoFit/>
          </a:bodyPr>
          <a:lstStyle/>
          <a:p>
            <a:pPr marL="12700" marR="5080">
              <a:lnSpc>
                <a:spcPts val="2300"/>
              </a:lnSpc>
              <a:spcBef>
                <a:spcPts val="360"/>
              </a:spcBef>
            </a:pPr>
            <a:r>
              <a:rPr sz="2100" spc="60" dirty="0">
                <a:latin typeface="Georgia"/>
                <a:cs typeface="Georgia"/>
              </a:rPr>
              <a:t>Heart</a:t>
            </a:r>
            <a:r>
              <a:rPr sz="2100" spc="130" dirty="0">
                <a:latin typeface="Georgia"/>
                <a:cs typeface="Georgia"/>
              </a:rPr>
              <a:t> </a:t>
            </a:r>
            <a:r>
              <a:rPr sz="2100" spc="60" dirty="0">
                <a:latin typeface="Georgia"/>
                <a:cs typeface="Georgia"/>
              </a:rPr>
              <a:t>failure</a:t>
            </a:r>
            <a:r>
              <a:rPr sz="2100" spc="130" dirty="0">
                <a:latin typeface="Georgia"/>
                <a:cs typeface="Georgia"/>
              </a:rPr>
              <a:t> </a:t>
            </a:r>
            <a:r>
              <a:rPr sz="2100" spc="35" dirty="0">
                <a:latin typeface="Georgia"/>
                <a:cs typeface="Georgia"/>
              </a:rPr>
              <a:t>is</a:t>
            </a:r>
            <a:r>
              <a:rPr sz="2100" spc="135" dirty="0">
                <a:latin typeface="Georgia"/>
                <a:cs typeface="Georgia"/>
              </a:rPr>
              <a:t> </a:t>
            </a:r>
            <a:r>
              <a:rPr sz="2100" dirty="0">
                <a:latin typeface="Georgia"/>
                <a:cs typeface="Georgia"/>
              </a:rPr>
              <a:t>a </a:t>
            </a:r>
            <a:r>
              <a:rPr sz="2100" spc="-490" dirty="0">
                <a:latin typeface="Georgia"/>
                <a:cs typeface="Georgia"/>
              </a:rPr>
              <a:t> </a:t>
            </a:r>
            <a:r>
              <a:rPr sz="2100" spc="60" dirty="0">
                <a:latin typeface="Georgia"/>
                <a:cs typeface="Georgia"/>
              </a:rPr>
              <a:t>complex</a:t>
            </a:r>
            <a:r>
              <a:rPr sz="2100" spc="105" dirty="0">
                <a:latin typeface="Georgia"/>
                <a:cs typeface="Georgia"/>
              </a:rPr>
              <a:t> </a:t>
            </a:r>
            <a:r>
              <a:rPr sz="2100" spc="60" dirty="0">
                <a:latin typeface="Georgia"/>
                <a:cs typeface="Georgia"/>
              </a:rPr>
              <a:t>disease.</a:t>
            </a:r>
            <a:endParaRPr sz="2100">
              <a:latin typeface="Georgia"/>
              <a:cs typeface="Georgia"/>
            </a:endParaRPr>
          </a:p>
        </p:txBody>
      </p:sp>
      <p:sp>
        <p:nvSpPr>
          <p:cNvPr id="19" name="object 19"/>
          <p:cNvSpPr/>
          <p:nvPr/>
        </p:nvSpPr>
        <p:spPr>
          <a:xfrm>
            <a:off x="4175437" y="4187878"/>
            <a:ext cx="1798955" cy="1325245"/>
          </a:xfrm>
          <a:custGeom>
            <a:avLst/>
            <a:gdLst/>
            <a:ahLst/>
            <a:cxnLst/>
            <a:rect l="l" t="t" r="r" b="b"/>
            <a:pathLst>
              <a:path w="1798954" h="1325245">
                <a:moveTo>
                  <a:pt x="1798527" y="0"/>
                </a:moveTo>
                <a:lnTo>
                  <a:pt x="0" y="0"/>
                </a:lnTo>
                <a:lnTo>
                  <a:pt x="0" y="1325229"/>
                </a:lnTo>
                <a:lnTo>
                  <a:pt x="1798527" y="1325229"/>
                </a:lnTo>
                <a:lnTo>
                  <a:pt x="1798527" y="0"/>
                </a:lnTo>
                <a:close/>
              </a:path>
            </a:pathLst>
          </a:custGeom>
          <a:solidFill>
            <a:srgbClr val="A5A5A5"/>
          </a:solidFill>
        </p:spPr>
        <p:txBody>
          <a:bodyPr wrap="square" lIns="0" tIns="0" rIns="0" bIns="0" rtlCol="0"/>
          <a:lstStyle/>
          <a:p>
            <a:endParaRPr/>
          </a:p>
        </p:txBody>
      </p:sp>
      <p:sp>
        <p:nvSpPr>
          <p:cNvPr id="20" name="object 20"/>
          <p:cNvSpPr txBox="1"/>
          <p:nvPr/>
        </p:nvSpPr>
        <p:spPr>
          <a:xfrm>
            <a:off x="1377030" y="5353303"/>
            <a:ext cx="2308225" cy="930910"/>
          </a:xfrm>
          <a:prstGeom prst="rect">
            <a:avLst/>
          </a:prstGeom>
        </p:spPr>
        <p:txBody>
          <a:bodyPr vert="horz" wrap="square" lIns="0" tIns="45719" rIns="0" bIns="0" rtlCol="0">
            <a:spAutoFit/>
          </a:bodyPr>
          <a:lstStyle/>
          <a:p>
            <a:pPr marL="12700" marR="5080" algn="just">
              <a:lnSpc>
                <a:spcPts val="2300"/>
              </a:lnSpc>
              <a:spcBef>
                <a:spcPts val="359"/>
              </a:spcBef>
            </a:pPr>
            <a:r>
              <a:rPr sz="2100" spc="60" dirty="0">
                <a:latin typeface="Georgia"/>
                <a:cs typeface="Georgia"/>
              </a:rPr>
              <a:t>Improves existing </a:t>
            </a:r>
            <a:r>
              <a:rPr sz="2100" spc="-495" dirty="0">
                <a:latin typeface="Georgia"/>
                <a:cs typeface="Georgia"/>
              </a:rPr>
              <a:t> </a:t>
            </a:r>
            <a:r>
              <a:rPr sz="2100" spc="60" dirty="0">
                <a:latin typeface="Georgia"/>
                <a:cs typeface="Georgia"/>
              </a:rPr>
              <a:t>clinical guidelines </a:t>
            </a:r>
            <a:r>
              <a:rPr sz="2100" spc="-495" dirty="0">
                <a:latin typeface="Georgia"/>
                <a:cs typeface="Georgia"/>
              </a:rPr>
              <a:t> </a:t>
            </a:r>
            <a:r>
              <a:rPr sz="2100" spc="40" dirty="0">
                <a:latin typeface="Georgia"/>
                <a:cs typeface="Georgia"/>
              </a:rPr>
              <a:t>of</a:t>
            </a:r>
            <a:r>
              <a:rPr sz="2100" spc="120" dirty="0">
                <a:latin typeface="Georgia"/>
                <a:cs typeface="Georgia"/>
              </a:rPr>
              <a:t> </a:t>
            </a:r>
            <a:r>
              <a:rPr sz="2100" spc="35" dirty="0">
                <a:latin typeface="Georgia"/>
                <a:cs typeface="Georgia"/>
              </a:rPr>
              <a:t>HF</a:t>
            </a:r>
            <a:r>
              <a:rPr sz="2100" spc="120" dirty="0">
                <a:latin typeface="Georgia"/>
                <a:cs typeface="Georgia"/>
              </a:rPr>
              <a:t> </a:t>
            </a:r>
            <a:r>
              <a:rPr sz="2100" spc="65" dirty="0">
                <a:latin typeface="Georgia"/>
                <a:cs typeface="Georgia"/>
              </a:rPr>
              <a:t>prevention.</a:t>
            </a:r>
            <a:endParaRPr sz="2100">
              <a:latin typeface="Georgia"/>
              <a:cs typeface="Georgia"/>
            </a:endParaRPr>
          </a:p>
        </p:txBody>
      </p:sp>
      <p:grpSp>
        <p:nvGrpSpPr>
          <p:cNvPr id="21" name="object 21"/>
          <p:cNvGrpSpPr/>
          <p:nvPr/>
        </p:nvGrpSpPr>
        <p:grpSpPr>
          <a:xfrm>
            <a:off x="3662371" y="4526752"/>
            <a:ext cx="1754505" cy="1330960"/>
            <a:chOff x="3662371" y="4526752"/>
            <a:chExt cx="1754505" cy="1330960"/>
          </a:xfrm>
        </p:grpSpPr>
        <p:sp>
          <p:nvSpPr>
            <p:cNvPr id="22" name="object 22"/>
            <p:cNvSpPr/>
            <p:nvPr/>
          </p:nvSpPr>
          <p:spPr>
            <a:xfrm>
              <a:off x="3662371" y="5464534"/>
              <a:ext cx="1351280" cy="393065"/>
            </a:xfrm>
            <a:custGeom>
              <a:avLst/>
              <a:gdLst/>
              <a:ahLst/>
              <a:cxnLst/>
              <a:rect l="l" t="t" r="r" b="b"/>
              <a:pathLst>
                <a:path w="1351279" h="393064">
                  <a:moveTo>
                    <a:pt x="47625" y="297314"/>
                  </a:moveTo>
                  <a:lnTo>
                    <a:pt x="29087" y="301057"/>
                  </a:lnTo>
                  <a:lnTo>
                    <a:pt x="13948" y="311263"/>
                  </a:lnTo>
                  <a:lnTo>
                    <a:pt x="3742" y="326401"/>
                  </a:lnTo>
                  <a:lnTo>
                    <a:pt x="0" y="344939"/>
                  </a:lnTo>
                  <a:lnTo>
                    <a:pt x="3742" y="363477"/>
                  </a:lnTo>
                  <a:lnTo>
                    <a:pt x="13948" y="378615"/>
                  </a:lnTo>
                  <a:lnTo>
                    <a:pt x="29087" y="388821"/>
                  </a:lnTo>
                  <a:lnTo>
                    <a:pt x="47625" y="392564"/>
                  </a:lnTo>
                  <a:lnTo>
                    <a:pt x="66162" y="388821"/>
                  </a:lnTo>
                  <a:lnTo>
                    <a:pt x="81300" y="378615"/>
                  </a:lnTo>
                  <a:lnTo>
                    <a:pt x="91507" y="363477"/>
                  </a:lnTo>
                  <a:lnTo>
                    <a:pt x="92044" y="360814"/>
                  </a:lnTo>
                  <a:lnTo>
                    <a:pt x="47625" y="360814"/>
                  </a:lnTo>
                  <a:lnTo>
                    <a:pt x="47625" y="329064"/>
                  </a:lnTo>
                  <a:lnTo>
                    <a:pt x="92044" y="329064"/>
                  </a:lnTo>
                  <a:lnTo>
                    <a:pt x="91507" y="326401"/>
                  </a:lnTo>
                  <a:lnTo>
                    <a:pt x="81300" y="311263"/>
                  </a:lnTo>
                  <a:lnTo>
                    <a:pt x="66162" y="301057"/>
                  </a:lnTo>
                  <a:lnTo>
                    <a:pt x="47625" y="297314"/>
                  </a:lnTo>
                  <a:close/>
                </a:path>
                <a:path w="1351279" h="393064">
                  <a:moveTo>
                    <a:pt x="92044" y="329064"/>
                  </a:moveTo>
                  <a:lnTo>
                    <a:pt x="47625" y="329064"/>
                  </a:lnTo>
                  <a:lnTo>
                    <a:pt x="47625" y="360814"/>
                  </a:lnTo>
                  <a:lnTo>
                    <a:pt x="92044" y="360814"/>
                  </a:lnTo>
                  <a:lnTo>
                    <a:pt x="95250" y="344939"/>
                  </a:lnTo>
                  <a:lnTo>
                    <a:pt x="92044" y="329064"/>
                  </a:lnTo>
                  <a:close/>
                </a:path>
                <a:path w="1351279" h="393064">
                  <a:moveTo>
                    <a:pt x="1319024" y="329064"/>
                  </a:moveTo>
                  <a:lnTo>
                    <a:pt x="92044" y="329064"/>
                  </a:lnTo>
                  <a:lnTo>
                    <a:pt x="95250" y="344939"/>
                  </a:lnTo>
                  <a:lnTo>
                    <a:pt x="92044" y="360814"/>
                  </a:lnTo>
                  <a:lnTo>
                    <a:pt x="1350774" y="360814"/>
                  </a:lnTo>
                  <a:lnTo>
                    <a:pt x="1350774" y="344939"/>
                  </a:lnTo>
                  <a:lnTo>
                    <a:pt x="1319024" y="344939"/>
                  </a:lnTo>
                  <a:lnTo>
                    <a:pt x="1319024" y="329064"/>
                  </a:lnTo>
                  <a:close/>
                </a:path>
                <a:path w="1351279" h="393064">
                  <a:moveTo>
                    <a:pt x="1319024" y="15875"/>
                  </a:moveTo>
                  <a:lnTo>
                    <a:pt x="1319024" y="344939"/>
                  </a:lnTo>
                  <a:lnTo>
                    <a:pt x="1334899" y="329064"/>
                  </a:lnTo>
                  <a:lnTo>
                    <a:pt x="1350774" y="329064"/>
                  </a:lnTo>
                  <a:lnTo>
                    <a:pt x="1350774" y="31750"/>
                  </a:lnTo>
                  <a:lnTo>
                    <a:pt x="1334899" y="31750"/>
                  </a:lnTo>
                  <a:lnTo>
                    <a:pt x="1319024" y="15875"/>
                  </a:lnTo>
                  <a:close/>
                </a:path>
                <a:path w="1351279" h="393064">
                  <a:moveTo>
                    <a:pt x="1350774" y="329064"/>
                  </a:moveTo>
                  <a:lnTo>
                    <a:pt x="1334899" y="329064"/>
                  </a:lnTo>
                  <a:lnTo>
                    <a:pt x="1319024" y="344939"/>
                  </a:lnTo>
                  <a:lnTo>
                    <a:pt x="1350774" y="344939"/>
                  </a:lnTo>
                  <a:lnTo>
                    <a:pt x="1350774" y="329064"/>
                  </a:lnTo>
                  <a:close/>
                </a:path>
                <a:path w="1351279" h="393064">
                  <a:moveTo>
                    <a:pt x="1350774" y="0"/>
                  </a:moveTo>
                  <a:lnTo>
                    <a:pt x="1318041" y="0"/>
                  </a:lnTo>
                  <a:lnTo>
                    <a:pt x="1318041" y="31750"/>
                  </a:lnTo>
                  <a:lnTo>
                    <a:pt x="1319024" y="31750"/>
                  </a:lnTo>
                  <a:lnTo>
                    <a:pt x="1319024" y="15875"/>
                  </a:lnTo>
                  <a:lnTo>
                    <a:pt x="1350774" y="15875"/>
                  </a:lnTo>
                  <a:lnTo>
                    <a:pt x="1350774" y="0"/>
                  </a:lnTo>
                  <a:close/>
                </a:path>
                <a:path w="1351279" h="393064">
                  <a:moveTo>
                    <a:pt x="1350774" y="15875"/>
                  </a:moveTo>
                  <a:lnTo>
                    <a:pt x="1319024" y="15875"/>
                  </a:lnTo>
                  <a:lnTo>
                    <a:pt x="1334899" y="31750"/>
                  </a:lnTo>
                  <a:lnTo>
                    <a:pt x="1350774" y="31750"/>
                  </a:lnTo>
                  <a:lnTo>
                    <a:pt x="1350774" y="15875"/>
                  </a:lnTo>
                  <a:close/>
                </a:path>
              </a:pathLst>
            </a:custGeom>
            <a:solidFill>
              <a:srgbClr val="A5A5A5"/>
            </a:solidFill>
          </p:spPr>
          <p:txBody>
            <a:bodyPr wrap="square" lIns="0" tIns="0" rIns="0" bIns="0" rtlCol="0"/>
            <a:lstStyle/>
            <a:p>
              <a:endParaRPr/>
            </a:p>
          </p:txBody>
        </p:sp>
        <p:sp>
          <p:nvSpPr>
            <p:cNvPr id="23" name="object 23"/>
            <p:cNvSpPr/>
            <p:nvPr/>
          </p:nvSpPr>
          <p:spPr>
            <a:xfrm>
              <a:off x="4832494" y="4526752"/>
              <a:ext cx="584200" cy="651510"/>
            </a:xfrm>
            <a:custGeom>
              <a:avLst/>
              <a:gdLst/>
              <a:ahLst/>
              <a:cxnLst/>
              <a:rect l="l" t="t" r="r" b="b"/>
              <a:pathLst>
                <a:path w="584200" h="651510">
                  <a:moveTo>
                    <a:pt x="78925" y="0"/>
                  </a:moveTo>
                  <a:lnTo>
                    <a:pt x="58207" y="2729"/>
                  </a:lnTo>
                  <a:lnTo>
                    <a:pt x="43409" y="9926"/>
                  </a:lnTo>
                  <a:lnTo>
                    <a:pt x="34530" y="20101"/>
                  </a:lnTo>
                  <a:lnTo>
                    <a:pt x="31570" y="31765"/>
                  </a:lnTo>
                  <a:lnTo>
                    <a:pt x="0" y="31765"/>
                  </a:lnTo>
                  <a:lnTo>
                    <a:pt x="0" y="270000"/>
                  </a:lnTo>
                  <a:lnTo>
                    <a:pt x="7324" y="315487"/>
                  </a:lnTo>
                  <a:lnTo>
                    <a:pt x="28286" y="355637"/>
                  </a:lnTo>
                  <a:lnTo>
                    <a:pt x="61372" y="388927"/>
                  </a:lnTo>
                  <a:lnTo>
                    <a:pt x="105065" y="413830"/>
                  </a:lnTo>
                  <a:lnTo>
                    <a:pt x="157850" y="428823"/>
                  </a:lnTo>
                  <a:lnTo>
                    <a:pt x="157850" y="492352"/>
                  </a:lnTo>
                  <a:lnTo>
                    <a:pt x="164208" y="531690"/>
                  </a:lnTo>
                  <a:lnTo>
                    <a:pt x="182405" y="568822"/>
                  </a:lnTo>
                  <a:lnTo>
                    <a:pt x="211125" y="601543"/>
                  </a:lnTo>
                  <a:lnTo>
                    <a:pt x="249053" y="627646"/>
                  </a:lnTo>
                  <a:lnTo>
                    <a:pt x="294874" y="644925"/>
                  </a:lnTo>
                  <a:lnTo>
                    <a:pt x="347272" y="651175"/>
                  </a:lnTo>
                  <a:lnTo>
                    <a:pt x="394189" y="644925"/>
                  </a:lnTo>
                  <a:lnTo>
                    <a:pt x="438475" y="627646"/>
                  </a:lnTo>
                  <a:lnTo>
                    <a:pt x="474531" y="603529"/>
                  </a:lnTo>
                  <a:lnTo>
                    <a:pt x="347272" y="603529"/>
                  </a:lnTo>
                  <a:lnTo>
                    <a:pt x="291778" y="595091"/>
                  </a:lnTo>
                  <a:lnTo>
                    <a:pt x="246642" y="571764"/>
                  </a:lnTo>
                  <a:lnTo>
                    <a:pt x="216305" y="536525"/>
                  </a:lnTo>
                  <a:lnTo>
                    <a:pt x="205206" y="492352"/>
                  </a:lnTo>
                  <a:lnTo>
                    <a:pt x="205206" y="428823"/>
                  </a:lnTo>
                  <a:lnTo>
                    <a:pt x="259633" y="413830"/>
                  </a:lnTo>
                  <a:lnTo>
                    <a:pt x="307241" y="388927"/>
                  </a:lnTo>
                  <a:lnTo>
                    <a:pt x="316032" y="381176"/>
                  </a:lnTo>
                  <a:lnTo>
                    <a:pt x="189421" y="381176"/>
                  </a:lnTo>
                  <a:lnTo>
                    <a:pt x="133927" y="372739"/>
                  </a:lnTo>
                  <a:lnTo>
                    <a:pt x="88791" y="349412"/>
                  </a:lnTo>
                  <a:lnTo>
                    <a:pt x="58454" y="314173"/>
                  </a:lnTo>
                  <a:lnTo>
                    <a:pt x="47355" y="270000"/>
                  </a:lnTo>
                  <a:lnTo>
                    <a:pt x="47355" y="95294"/>
                  </a:lnTo>
                  <a:lnTo>
                    <a:pt x="110360" y="95294"/>
                  </a:lnTo>
                  <a:lnTo>
                    <a:pt x="114442" y="91323"/>
                  </a:lnTo>
                  <a:lnTo>
                    <a:pt x="123321" y="70974"/>
                  </a:lnTo>
                  <a:lnTo>
                    <a:pt x="126281" y="47647"/>
                  </a:lnTo>
                  <a:lnTo>
                    <a:pt x="123321" y="26801"/>
                  </a:lnTo>
                  <a:lnTo>
                    <a:pt x="114442" y="11911"/>
                  </a:lnTo>
                  <a:lnTo>
                    <a:pt x="99643" y="2977"/>
                  </a:lnTo>
                  <a:lnTo>
                    <a:pt x="78925" y="0"/>
                  </a:lnTo>
                  <a:close/>
                </a:path>
                <a:path w="584200" h="651510">
                  <a:moveTo>
                    <a:pt x="505123" y="158823"/>
                  </a:moveTo>
                  <a:lnTo>
                    <a:pt x="472813" y="164531"/>
                  </a:lnTo>
                  <a:lnTo>
                    <a:pt x="447902" y="180662"/>
                  </a:lnTo>
                  <a:lnTo>
                    <a:pt x="431870" y="205726"/>
                  </a:lnTo>
                  <a:lnTo>
                    <a:pt x="426198" y="238235"/>
                  </a:lnTo>
                  <a:lnTo>
                    <a:pt x="429157" y="268511"/>
                  </a:lnTo>
                  <a:lnTo>
                    <a:pt x="438036" y="289852"/>
                  </a:lnTo>
                  <a:lnTo>
                    <a:pt x="452835" y="305239"/>
                  </a:lnTo>
                  <a:lnTo>
                    <a:pt x="473553" y="317647"/>
                  </a:lnTo>
                  <a:lnTo>
                    <a:pt x="473553" y="492352"/>
                  </a:lnTo>
                  <a:lnTo>
                    <a:pt x="464921" y="536525"/>
                  </a:lnTo>
                  <a:lnTo>
                    <a:pt x="440010" y="571764"/>
                  </a:lnTo>
                  <a:lnTo>
                    <a:pt x="400300" y="595091"/>
                  </a:lnTo>
                  <a:lnTo>
                    <a:pt x="347272" y="603529"/>
                  </a:lnTo>
                  <a:lnTo>
                    <a:pt x="474531" y="603529"/>
                  </a:lnTo>
                  <a:lnTo>
                    <a:pt x="477499" y="601543"/>
                  </a:lnTo>
                  <a:lnTo>
                    <a:pt x="508631" y="568822"/>
                  </a:lnTo>
                  <a:lnTo>
                    <a:pt x="529240" y="531690"/>
                  </a:lnTo>
                  <a:lnTo>
                    <a:pt x="536694" y="492352"/>
                  </a:lnTo>
                  <a:lnTo>
                    <a:pt x="536694" y="317647"/>
                  </a:lnTo>
                  <a:lnTo>
                    <a:pt x="557411" y="305239"/>
                  </a:lnTo>
                  <a:lnTo>
                    <a:pt x="572210" y="289852"/>
                  </a:lnTo>
                  <a:lnTo>
                    <a:pt x="580469" y="270000"/>
                  </a:lnTo>
                  <a:lnTo>
                    <a:pt x="505123" y="270000"/>
                  </a:lnTo>
                  <a:lnTo>
                    <a:pt x="493531" y="267270"/>
                  </a:lnTo>
                  <a:lnTo>
                    <a:pt x="483419" y="260074"/>
                  </a:lnTo>
                  <a:lnTo>
                    <a:pt x="476266" y="249899"/>
                  </a:lnTo>
                  <a:lnTo>
                    <a:pt x="473553" y="238235"/>
                  </a:lnTo>
                  <a:lnTo>
                    <a:pt x="476266" y="229053"/>
                  </a:lnTo>
                  <a:lnTo>
                    <a:pt x="483419" y="224338"/>
                  </a:lnTo>
                  <a:lnTo>
                    <a:pt x="493531" y="222601"/>
                  </a:lnTo>
                  <a:lnTo>
                    <a:pt x="505123" y="222352"/>
                  </a:lnTo>
                  <a:lnTo>
                    <a:pt x="581277" y="222352"/>
                  </a:lnTo>
                  <a:lnTo>
                    <a:pt x="578376" y="205726"/>
                  </a:lnTo>
                  <a:lnTo>
                    <a:pt x="562344" y="180662"/>
                  </a:lnTo>
                  <a:lnTo>
                    <a:pt x="537433" y="164531"/>
                  </a:lnTo>
                  <a:lnTo>
                    <a:pt x="505123" y="158823"/>
                  </a:lnTo>
                  <a:close/>
                </a:path>
                <a:path w="584200" h="651510">
                  <a:moveTo>
                    <a:pt x="378842" y="95294"/>
                  </a:moveTo>
                  <a:lnTo>
                    <a:pt x="315701" y="95294"/>
                  </a:lnTo>
                  <a:lnTo>
                    <a:pt x="315701" y="270000"/>
                  </a:lnTo>
                  <a:lnTo>
                    <a:pt x="304849" y="314173"/>
                  </a:lnTo>
                  <a:lnTo>
                    <a:pt x="276239" y="349412"/>
                  </a:lnTo>
                  <a:lnTo>
                    <a:pt x="235790" y="372739"/>
                  </a:lnTo>
                  <a:lnTo>
                    <a:pt x="189421" y="381176"/>
                  </a:lnTo>
                  <a:lnTo>
                    <a:pt x="316032" y="381176"/>
                  </a:lnTo>
                  <a:lnTo>
                    <a:pt x="344999" y="355637"/>
                  </a:lnTo>
                  <a:lnTo>
                    <a:pt x="369876" y="315487"/>
                  </a:lnTo>
                  <a:lnTo>
                    <a:pt x="378842" y="270000"/>
                  </a:lnTo>
                  <a:lnTo>
                    <a:pt x="378842" y="95294"/>
                  </a:lnTo>
                  <a:close/>
                </a:path>
                <a:path w="584200" h="651510">
                  <a:moveTo>
                    <a:pt x="581277" y="222352"/>
                  </a:moveTo>
                  <a:lnTo>
                    <a:pt x="505123" y="222352"/>
                  </a:lnTo>
                  <a:lnTo>
                    <a:pt x="516715" y="222601"/>
                  </a:lnTo>
                  <a:lnTo>
                    <a:pt x="526828" y="224338"/>
                  </a:lnTo>
                  <a:lnTo>
                    <a:pt x="533981" y="229053"/>
                  </a:lnTo>
                  <a:lnTo>
                    <a:pt x="536694" y="238235"/>
                  </a:lnTo>
                  <a:lnTo>
                    <a:pt x="533981" y="249899"/>
                  </a:lnTo>
                  <a:lnTo>
                    <a:pt x="526828" y="260074"/>
                  </a:lnTo>
                  <a:lnTo>
                    <a:pt x="516715" y="267270"/>
                  </a:lnTo>
                  <a:lnTo>
                    <a:pt x="505123" y="270000"/>
                  </a:lnTo>
                  <a:lnTo>
                    <a:pt x="580469" y="270000"/>
                  </a:lnTo>
                  <a:lnTo>
                    <a:pt x="581089" y="268511"/>
                  </a:lnTo>
                  <a:lnTo>
                    <a:pt x="584048" y="238235"/>
                  </a:lnTo>
                  <a:lnTo>
                    <a:pt x="581277" y="222352"/>
                  </a:lnTo>
                  <a:close/>
                </a:path>
                <a:path w="584200" h="651510">
                  <a:moveTo>
                    <a:pt x="110360" y="95294"/>
                  </a:moveTo>
                  <a:lnTo>
                    <a:pt x="47355" y="95294"/>
                  </a:lnTo>
                  <a:lnTo>
                    <a:pt x="56728" y="104476"/>
                  </a:lnTo>
                  <a:lnTo>
                    <a:pt x="63140" y="109191"/>
                  </a:lnTo>
                  <a:lnTo>
                    <a:pt x="69553" y="110928"/>
                  </a:lnTo>
                  <a:lnTo>
                    <a:pt x="78925" y="111177"/>
                  </a:lnTo>
                  <a:lnTo>
                    <a:pt x="99643" y="105717"/>
                  </a:lnTo>
                  <a:lnTo>
                    <a:pt x="110360" y="95294"/>
                  </a:lnTo>
                  <a:close/>
                </a:path>
                <a:path w="584200" h="651510">
                  <a:moveTo>
                    <a:pt x="284132" y="0"/>
                  </a:moveTo>
                  <a:lnTo>
                    <a:pt x="270073" y="2977"/>
                  </a:lnTo>
                  <a:lnTo>
                    <a:pt x="254534" y="11911"/>
                  </a:lnTo>
                  <a:lnTo>
                    <a:pt x="241955" y="26801"/>
                  </a:lnTo>
                  <a:lnTo>
                    <a:pt x="236776" y="47647"/>
                  </a:lnTo>
                  <a:lnTo>
                    <a:pt x="241955" y="70974"/>
                  </a:lnTo>
                  <a:lnTo>
                    <a:pt x="254534" y="91323"/>
                  </a:lnTo>
                  <a:lnTo>
                    <a:pt x="270073" y="105717"/>
                  </a:lnTo>
                  <a:lnTo>
                    <a:pt x="284132" y="111177"/>
                  </a:lnTo>
                  <a:lnTo>
                    <a:pt x="295724" y="110928"/>
                  </a:lnTo>
                  <a:lnTo>
                    <a:pt x="305836" y="109191"/>
                  </a:lnTo>
                  <a:lnTo>
                    <a:pt x="312988" y="104476"/>
                  </a:lnTo>
                  <a:lnTo>
                    <a:pt x="315701" y="95294"/>
                  </a:lnTo>
                  <a:lnTo>
                    <a:pt x="378842" y="95294"/>
                  </a:lnTo>
                  <a:lnTo>
                    <a:pt x="378842" y="47647"/>
                  </a:lnTo>
                  <a:lnTo>
                    <a:pt x="376129" y="38465"/>
                  </a:lnTo>
                  <a:lnTo>
                    <a:pt x="368976" y="33750"/>
                  </a:lnTo>
                  <a:lnTo>
                    <a:pt x="358864" y="32013"/>
                  </a:lnTo>
                  <a:lnTo>
                    <a:pt x="347272" y="31765"/>
                  </a:lnTo>
                  <a:lnTo>
                    <a:pt x="331487" y="31765"/>
                  </a:lnTo>
                  <a:lnTo>
                    <a:pt x="328527" y="20101"/>
                  </a:lnTo>
                  <a:lnTo>
                    <a:pt x="319648" y="9926"/>
                  </a:lnTo>
                  <a:lnTo>
                    <a:pt x="304849" y="2729"/>
                  </a:lnTo>
                  <a:lnTo>
                    <a:pt x="284132" y="0"/>
                  </a:lnTo>
                  <a:close/>
                </a:path>
              </a:pathLst>
            </a:custGeom>
            <a:solidFill>
              <a:srgbClr val="FFFFFF"/>
            </a:solidFill>
          </p:spPr>
          <p:txBody>
            <a:bodyPr wrap="square" lIns="0" tIns="0" rIns="0" bIns="0" rtlCol="0"/>
            <a:lstStyle/>
            <a:p>
              <a:endParaRPr/>
            </a:p>
          </p:txBody>
        </p:sp>
      </p:grpSp>
      <p:grpSp>
        <p:nvGrpSpPr>
          <p:cNvPr id="24" name="object 24"/>
          <p:cNvGrpSpPr/>
          <p:nvPr/>
        </p:nvGrpSpPr>
        <p:grpSpPr>
          <a:xfrm>
            <a:off x="6031113" y="4187878"/>
            <a:ext cx="2217420" cy="1669414"/>
            <a:chOff x="6031113" y="4187878"/>
            <a:chExt cx="2217420" cy="1669414"/>
          </a:xfrm>
        </p:grpSpPr>
        <p:sp>
          <p:nvSpPr>
            <p:cNvPr id="25" name="object 25"/>
            <p:cNvSpPr/>
            <p:nvPr/>
          </p:nvSpPr>
          <p:spPr>
            <a:xfrm>
              <a:off x="6031103" y="4187888"/>
              <a:ext cx="2217420" cy="1669414"/>
            </a:xfrm>
            <a:custGeom>
              <a:avLst/>
              <a:gdLst/>
              <a:ahLst/>
              <a:cxnLst/>
              <a:rect l="l" t="t" r="r" b="b"/>
              <a:pathLst>
                <a:path w="2217420" h="1669414">
                  <a:moveTo>
                    <a:pt x="2217305" y="1621599"/>
                  </a:moveTo>
                  <a:lnTo>
                    <a:pt x="2214105" y="1605724"/>
                  </a:lnTo>
                  <a:lnTo>
                    <a:pt x="2213572" y="1603057"/>
                  </a:lnTo>
                  <a:lnTo>
                    <a:pt x="2203361" y="1587919"/>
                  </a:lnTo>
                  <a:lnTo>
                    <a:pt x="2188222" y="1577708"/>
                  </a:lnTo>
                  <a:lnTo>
                    <a:pt x="2169680" y="1573974"/>
                  </a:lnTo>
                  <a:lnTo>
                    <a:pt x="2151151" y="1577708"/>
                  </a:lnTo>
                  <a:lnTo>
                    <a:pt x="2136013" y="1587919"/>
                  </a:lnTo>
                  <a:lnTo>
                    <a:pt x="2125802" y="1603057"/>
                  </a:lnTo>
                  <a:lnTo>
                    <a:pt x="2125256" y="1605724"/>
                  </a:lnTo>
                  <a:lnTo>
                    <a:pt x="898283" y="1605724"/>
                  </a:lnTo>
                  <a:lnTo>
                    <a:pt x="898283" y="1325232"/>
                  </a:lnTo>
                  <a:lnTo>
                    <a:pt x="1798535" y="1325232"/>
                  </a:lnTo>
                  <a:lnTo>
                    <a:pt x="1798535" y="0"/>
                  </a:lnTo>
                  <a:lnTo>
                    <a:pt x="0" y="0"/>
                  </a:lnTo>
                  <a:lnTo>
                    <a:pt x="0" y="1325232"/>
                  </a:lnTo>
                  <a:lnTo>
                    <a:pt x="866533" y="1325232"/>
                  </a:lnTo>
                  <a:lnTo>
                    <a:pt x="866533" y="1637474"/>
                  </a:lnTo>
                  <a:lnTo>
                    <a:pt x="2125256" y="1637474"/>
                  </a:lnTo>
                  <a:lnTo>
                    <a:pt x="2125802" y="1640128"/>
                  </a:lnTo>
                  <a:lnTo>
                    <a:pt x="2136013" y="1655267"/>
                  </a:lnTo>
                  <a:lnTo>
                    <a:pt x="2151151" y="1665478"/>
                  </a:lnTo>
                  <a:lnTo>
                    <a:pt x="2169680" y="1669224"/>
                  </a:lnTo>
                  <a:lnTo>
                    <a:pt x="2188222" y="1665478"/>
                  </a:lnTo>
                  <a:lnTo>
                    <a:pt x="2203361" y="1655267"/>
                  </a:lnTo>
                  <a:lnTo>
                    <a:pt x="2213572" y="1640128"/>
                  </a:lnTo>
                  <a:lnTo>
                    <a:pt x="2214105" y="1637474"/>
                  </a:lnTo>
                  <a:lnTo>
                    <a:pt x="2217305" y="1621599"/>
                  </a:lnTo>
                  <a:close/>
                </a:path>
              </a:pathLst>
            </a:custGeom>
            <a:solidFill>
              <a:srgbClr val="FFC000"/>
            </a:solidFill>
          </p:spPr>
          <p:txBody>
            <a:bodyPr wrap="square" lIns="0" tIns="0" rIns="0" bIns="0" rtlCol="0"/>
            <a:lstStyle/>
            <a:p>
              <a:endParaRPr/>
            </a:p>
          </p:txBody>
        </p:sp>
        <p:sp>
          <p:nvSpPr>
            <p:cNvPr id="26" name="object 26"/>
            <p:cNvSpPr/>
            <p:nvPr/>
          </p:nvSpPr>
          <p:spPr>
            <a:xfrm>
              <a:off x="6663866" y="4637019"/>
              <a:ext cx="424815" cy="421005"/>
            </a:xfrm>
            <a:custGeom>
              <a:avLst/>
              <a:gdLst/>
              <a:ahLst/>
              <a:cxnLst/>
              <a:rect l="l" t="t" r="r" b="b"/>
              <a:pathLst>
                <a:path w="424815" h="421004">
                  <a:moveTo>
                    <a:pt x="210933" y="0"/>
                  </a:moveTo>
                  <a:lnTo>
                    <a:pt x="200766" y="0"/>
                  </a:lnTo>
                  <a:lnTo>
                    <a:pt x="7623" y="193142"/>
                  </a:lnTo>
                  <a:lnTo>
                    <a:pt x="1905" y="200766"/>
                  </a:lnTo>
                  <a:lnTo>
                    <a:pt x="0" y="208391"/>
                  </a:lnTo>
                  <a:lnTo>
                    <a:pt x="1905" y="216015"/>
                  </a:lnTo>
                  <a:lnTo>
                    <a:pt x="7623" y="223639"/>
                  </a:lnTo>
                  <a:lnTo>
                    <a:pt x="200766" y="416782"/>
                  </a:lnTo>
                  <a:lnTo>
                    <a:pt x="202355" y="420911"/>
                  </a:lnTo>
                  <a:lnTo>
                    <a:pt x="205849" y="419323"/>
                  </a:lnTo>
                  <a:lnTo>
                    <a:pt x="209344" y="413923"/>
                  </a:lnTo>
                  <a:lnTo>
                    <a:pt x="210933" y="406617"/>
                  </a:lnTo>
                  <a:lnTo>
                    <a:pt x="210933" y="213474"/>
                  </a:lnTo>
                  <a:lnTo>
                    <a:pt x="424406" y="213474"/>
                  </a:lnTo>
                  <a:lnTo>
                    <a:pt x="424406" y="203307"/>
                  </a:lnTo>
                  <a:lnTo>
                    <a:pt x="210933" y="203307"/>
                  </a:lnTo>
                  <a:lnTo>
                    <a:pt x="210933" y="0"/>
                  </a:lnTo>
                  <a:close/>
                </a:path>
                <a:path w="424815" h="421004">
                  <a:moveTo>
                    <a:pt x="424406" y="213474"/>
                  </a:moveTo>
                  <a:lnTo>
                    <a:pt x="210933" y="213474"/>
                  </a:lnTo>
                  <a:lnTo>
                    <a:pt x="210933" y="223639"/>
                  </a:lnTo>
                  <a:lnTo>
                    <a:pt x="404075" y="416782"/>
                  </a:lnTo>
                  <a:lnTo>
                    <a:pt x="411540" y="420911"/>
                  </a:lnTo>
                  <a:lnTo>
                    <a:pt x="418052" y="419323"/>
                  </a:lnTo>
                  <a:lnTo>
                    <a:pt x="422658" y="413923"/>
                  </a:lnTo>
                  <a:lnTo>
                    <a:pt x="424406" y="406617"/>
                  </a:lnTo>
                  <a:lnTo>
                    <a:pt x="424406" y="213474"/>
                  </a:lnTo>
                  <a:close/>
                </a:path>
                <a:path w="424815" h="421004">
                  <a:moveTo>
                    <a:pt x="424406" y="0"/>
                  </a:moveTo>
                  <a:lnTo>
                    <a:pt x="404075" y="0"/>
                  </a:lnTo>
                  <a:lnTo>
                    <a:pt x="210933" y="193142"/>
                  </a:lnTo>
                  <a:lnTo>
                    <a:pt x="210933" y="203307"/>
                  </a:lnTo>
                  <a:lnTo>
                    <a:pt x="424406" y="203307"/>
                  </a:lnTo>
                  <a:lnTo>
                    <a:pt x="424406" y="0"/>
                  </a:lnTo>
                  <a:close/>
                </a:path>
              </a:pathLst>
            </a:custGeom>
            <a:solidFill>
              <a:srgbClr val="FFFFFF"/>
            </a:solidFill>
          </p:spPr>
          <p:txBody>
            <a:bodyPr wrap="square" lIns="0" tIns="0" rIns="0" bIns="0" rtlCol="0"/>
            <a:lstStyle/>
            <a:p>
              <a:endParaRPr/>
            </a:p>
          </p:txBody>
        </p:sp>
      </p:grpSp>
      <p:sp>
        <p:nvSpPr>
          <p:cNvPr id="27" name="object 27"/>
          <p:cNvSpPr txBox="1"/>
          <p:nvPr/>
        </p:nvSpPr>
        <p:spPr>
          <a:xfrm>
            <a:off x="8371374" y="5353303"/>
            <a:ext cx="3494404" cy="638175"/>
          </a:xfrm>
          <a:prstGeom prst="rect">
            <a:avLst/>
          </a:prstGeom>
        </p:spPr>
        <p:txBody>
          <a:bodyPr vert="horz" wrap="square" lIns="0" tIns="45719" rIns="0" bIns="0" rtlCol="0">
            <a:spAutoFit/>
          </a:bodyPr>
          <a:lstStyle/>
          <a:p>
            <a:pPr marL="12700" marR="5080">
              <a:lnSpc>
                <a:spcPts val="2300"/>
              </a:lnSpc>
              <a:spcBef>
                <a:spcPts val="359"/>
              </a:spcBef>
            </a:pPr>
            <a:r>
              <a:rPr sz="2100" spc="55" dirty="0">
                <a:latin typeface="Georgia"/>
                <a:cs typeface="Georgia"/>
              </a:rPr>
              <a:t>Early</a:t>
            </a:r>
            <a:r>
              <a:rPr sz="2100" spc="135" dirty="0">
                <a:latin typeface="Georgia"/>
                <a:cs typeface="Georgia"/>
              </a:rPr>
              <a:t> </a:t>
            </a:r>
            <a:r>
              <a:rPr sz="2100" spc="65" dirty="0">
                <a:latin typeface="Georgia"/>
                <a:cs typeface="Georgia"/>
              </a:rPr>
              <a:t>intervention</a:t>
            </a:r>
            <a:r>
              <a:rPr sz="2100" spc="130" dirty="0">
                <a:latin typeface="Georgia"/>
                <a:cs typeface="Georgia"/>
              </a:rPr>
              <a:t> </a:t>
            </a:r>
            <a:r>
              <a:rPr sz="2100" spc="45" dirty="0">
                <a:latin typeface="Georgia"/>
                <a:cs typeface="Georgia"/>
              </a:rPr>
              <a:t>can</a:t>
            </a:r>
            <a:r>
              <a:rPr sz="2100" spc="130" dirty="0">
                <a:latin typeface="Georgia"/>
                <a:cs typeface="Georgia"/>
              </a:rPr>
              <a:t> </a:t>
            </a:r>
            <a:r>
              <a:rPr sz="2100" spc="55" dirty="0">
                <a:latin typeface="Georgia"/>
                <a:cs typeface="Georgia"/>
              </a:rPr>
              <a:t>slow </a:t>
            </a:r>
            <a:r>
              <a:rPr sz="2100" spc="-490" dirty="0">
                <a:latin typeface="Georgia"/>
                <a:cs typeface="Georgia"/>
              </a:rPr>
              <a:t> </a:t>
            </a:r>
            <a:r>
              <a:rPr sz="2100" spc="50" dirty="0">
                <a:latin typeface="Georgia"/>
                <a:cs typeface="Georgia"/>
              </a:rPr>
              <a:t>down</a:t>
            </a:r>
            <a:r>
              <a:rPr sz="2100" spc="140" dirty="0">
                <a:latin typeface="Georgia"/>
                <a:cs typeface="Georgia"/>
              </a:rPr>
              <a:t> </a:t>
            </a:r>
            <a:r>
              <a:rPr sz="2100" spc="60" dirty="0">
                <a:latin typeface="Georgia"/>
                <a:cs typeface="Georgia"/>
              </a:rPr>
              <a:t>disease</a:t>
            </a:r>
            <a:r>
              <a:rPr sz="2100" spc="140" dirty="0">
                <a:latin typeface="Georgia"/>
                <a:cs typeface="Georgia"/>
              </a:rPr>
              <a:t> </a:t>
            </a:r>
            <a:r>
              <a:rPr sz="2100" spc="65" dirty="0">
                <a:latin typeface="Georgia"/>
                <a:cs typeface="Georgia"/>
              </a:rPr>
              <a:t>progression.</a:t>
            </a:r>
            <a:endParaRPr sz="2100">
              <a:latin typeface="Georgia"/>
              <a:cs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Statistical Learning vs. Machine Learning</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9" name="Rectangle 8">
            <a:extLst>
              <a:ext uri="{FF2B5EF4-FFF2-40B4-BE49-F238E27FC236}">
                <a16:creationId xmlns:a16="http://schemas.microsoft.com/office/drawing/2014/main" id="{612859A2-FA38-C0C3-75C3-43827DBE21E3}"/>
              </a:ext>
            </a:extLst>
          </p:cNvPr>
          <p:cNvSpPr/>
          <p:nvPr/>
        </p:nvSpPr>
        <p:spPr>
          <a:xfrm>
            <a:off x="838200" y="1600200"/>
            <a:ext cx="11049000" cy="2677656"/>
          </a:xfrm>
          <a:prstGeom prst="rect">
            <a:avLst/>
          </a:prstGeom>
        </p:spPr>
        <p:txBody>
          <a:bodyPr wrap="square">
            <a:spAutoFit/>
          </a:bodyPr>
          <a:lstStyle/>
          <a:p>
            <a:r>
              <a:rPr lang="en-US" sz="2400" dirty="0"/>
              <a:t>Is there any difference between </a:t>
            </a:r>
            <a:r>
              <a:rPr lang="en-US" sz="2400" b="1" dirty="0"/>
              <a:t>Statistical Learning </a:t>
            </a:r>
            <a:r>
              <a:rPr lang="en-US" sz="2400" dirty="0"/>
              <a:t>and </a:t>
            </a:r>
            <a:r>
              <a:rPr lang="en-US" sz="2400" b="1" dirty="0"/>
              <a:t>Machine Learning</a:t>
            </a:r>
            <a:r>
              <a:rPr lang="en-US" sz="2400" dirty="0"/>
              <a:t>? </a:t>
            </a:r>
          </a:p>
          <a:p>
            <a:endParaRPr lang="en-US" sz="2400" dirty="0"/>
          </a:p>
          <a:p>
            <a:pPr marL="341313" indent="-341313">
              <a:buFont typeface="Arial"/>
              <a:buChar char="•"/>
            </a:pPr>
            <a:r>
              <a:rPr lang="en-US" sz="2400" b="1" dirty="0"/>
              <a:t>Statistical Learning:</a:t>
            </a:r>
            <a:r>
              <a:rPr lang="en-US" sz="2400" dirty="0"/>
              <a:t> Statistical learning is about models usually developed through human decisions/inputs, which are generally interpretable. </a:t>
            </a:r>
          </a:p>
          <a:p>
            <a:pPr marL="341313" indent="-341313">
              <a:buFont typeface="Arial"/>
              <a:buChar char="•"/>
            </a:pPr>
            <a:endParaRPr lang="en-US" sz="2400" dirty="0"/>
          </a:p>
          <a:p>
            <a:pPr marL="341313" indent="-341313">
              <a:buFont typeface="Arial"/>
              <a:buChar char="•"/>
            </a:pPr>
            <a:r>
              <a:rPr lang="en-US" sz="2400" b="1" dirty="0"/>
              <a:t>Machine Learning: </a:t>
            </a:r>
            <a:r>
              <a:rPr lang="en-US" sz="2400" dirty="0"/>
              <a:t>Machine learning is somewhat or fully automated (although human input is inevitable), which are generally less or not interpretable. </a:t>
            </a:r>
          </a:p>
        </p:txBody>
      </p:sp>
    </p:spTree>
    <p:extLst>
      <p:ext uri="{BB962C8B-B14F-4D97-AF65-F5344CB8AC3E}">
        <p14:creationId xmlns:p14="http://schemas.microsoft.com/office/powerpoint/2010/main" val="217429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6814820"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Predictive</a:t>
            </a:r>
            <a:r>
              <a:rPr b="0" dirty="0">
                <a:solidFill>
                  <a:schemeClr val="tx1"/>
                </a:solidFill>
                <a:latin typeface="+mj-lt"/>
                <a:cs typeface="Georgia"/>
              </a:rPr>
              <a:t> </a:t>
            </a:r>
            <a:r>
              <a:rPr b="0" spc="-5" dirty="0">
                <a:solidFill>
                  <a:schemeClr val="tx1"/>
                </a:solidFill>
                <a:latin typeface="+mj-lt"/>
                <a:cs typeface="Georgia"/>
              </a:rPr>
              <a:t>Modeling Pipeline</a:t>
            </a:r>
          </a:p>
        </p:txBody>
      </p:sp>
      <p:pic>
        <p:nvPicPr>
          <p:cNvPr id="3" name="object 3"/>
          <p:cNvPicPr/>
          <p:nvPr/>
        </p:nvPicPr>
        <p:blipFill>
          <a:blip r:embed="rId2" cstate="print"/>
          <a:stretch>
            <a:fillRect/>
          </a:stretch>
        </p:blipFill>
        <p:spPr>
          <a:xfrm>
            <a:off x="4599432" y="1569719"/>
            <a:ext cx="1624584" cy="914400"/>
          </a:xfrm>
          <a:prstGeom prst="rect">
            <a:avLst/>
          </a:prstGeom>
        </p:spPr>
      </p:pic>
      <p:sp>
        <p:nvSpPr>
          <p:cNvPr id="4" name="object 4"/>
          <p:cNvSpPr txBox="1"/>
          <p:nvPr/>
        </p:nvSpPr>
        <p:spPr>
          <a:xfrm>
            <a:off x="4903843" y="1628140"/>
            <a:ext cx="1002030" cy="766445"/>
          </a:xfrm>
          <a:prstGeom prst="rect">
            <a:avLst/>
          </a:prstGeom>
        </p:spPr>
        <p:txBody>
          <a:bodyPr vert="horz" wrap="square" lIns="0" tIns="12700" rIns="0" bIns="0" rtlCol="0">
            <a:spAutoFit/>
          </a:bodyPr>
          <a:lstStyle/>
          <a:p>
            <a:pPr marL="13335" algn="ctr">
              <a:lnSpc>
                <a:spcPct val="100000"/>
              </a:lnSpc>
              <a:spcBef>
                <a:spcPts val="100"/>
              </a:spcBef>
            </a:pPr>
            <a:r>
              <a:rPr sz="1600" b="1" spc="100" dirty="0">
                <a:latin typeface="Calibri"/>
                <a:cs typeface="Calibri"/>
              </a:rPr>
              <a:t>1.</a:t>
            </a:r>
            <a:endParaRPr sz="1600">
              <a:latin typeface="Calibri"/>
              <a:cs typeface="Calibri"/>
            </a:endParaRPr>
          </a:p>
          <a:p>
            <a:pPr marL="12700" marR="5080" algn="ctr">
              <a:lnSpc>
                <a:spcPts val="1900"/>
              </a:lnSpc>
              <a:spcBef>
                <a:spcPts val="175"/>
              </a:spcBef>
            </a:pPr>
            <a:r>
              <a:rPr sz="1600" b="1" spc="100" dirty="0">
                <a:latin typeface="Calibri"/>
                <a:cs typeface="Calibri"/>
              </a:rPr>
              <a:t>P</a:t>
            </a:r>
            <a:r>
              <a:rPr sz="1600" b="1" spc="80" dirty="0">
                <a:latin typeface="Calibri"/>
                <a:cs typeface="Calibri"/>
              </a:rPr>
              <a:t>r</a:t>
            </a:r>
            <a:r>
              <a:rPr sz="1600" b="1" spc="95" dirty="0">
                <a:latin typeface="Calibri"/>
                <a:cs typeface="Calibri"/>
              </a:rPr>
              <a:t>edictio</a:t>
            </a:r>
            <a:r>
              <a:rPr sz="1600" b="1" dirty="0">
                <a:latin typeface="Calibri"/>
                <a:cs typeface="Calibri"/>
              </a:rPr>
              <a:t>n  </a:t>
            </a:r>
            <a:r>
              <a:rPr sz="1600" b="1" spc="50" dirty="0">
                <a:latin typeface="Calibri"/>
                <a:cs typeface="Calibri"/>
              </a:rPr>
              <a:t>Target</a:t>
            </a:r>
            <a:endParaRPr sz="1600">
              <a:latin typeface="Calibri"/>
              <a:cs typeface="Calibri"/>
            </a:endParaRPr>
          </a:p>
        </p:txBody>
      </p:sp>
      <p:grpSp>
        <p:nvGrpSpPr>
          <p:cNvPr id="5" name="object 5"/>
          <p:cNvGrpSpPr/>
          <p:nvPr/>
        </p:nvGrpSpPr>
        <p:grpSpPr>
          <a:xfrm>
            <a:off x="6315455" y="2228088"/>
            <a:ext cx="1649095" cy="1259205"/>
            <a:chOff x="6315455" y="2228088"/>
            <a:chExt cx="1649095" cy="1259205"/>
          </a:xfrm>
        </p:grpSpPr>
        <p:pic>
          <p:nvPicPr>
            <p:cNvPr id="6" name="object 6"/>
            <p:cNvPicPr/>
            <p:nvPr/>
          </p:nvPicPr>
          <p:blipFill>
            <a:blip r:embed="rId3" cstate="print"/>
            <a:stretch>
              <a:fillRect/>
            </a:stretch>
          </p:blipFill>
          <p:spPr>
            <a:xfrm>
              <a:off x="6315455" y="2228088"/>
              <a:ext cx="542544" cy="423672"/>
            </a:xfrm>
            <a:prstGeom prst="rect">
              <a:avLst/>
            </a:prstGeom>
          </p:spPr>
        </p:pic>
        <p:pic>
          <p:nvPicPr>
            <p:cNvPr id="7" name="object 7"/>
            <p:cNvPicPr/>
            <p:nvPr/>
          </p:nvPicPr>
          <p:blipFill>
            <a:blip r:embed="rId4" cstate="print"/>
            <a:stretch>
              <a:fillRect/>
            </a:stretch>
          </p:blipFill>
          <p:spPr>
            <a:xfrm>
              <a:off x="6336791" y="2572512"/>
              <a:ext cx="1627632" cy="914400"/>
            </a:xfrm>
            <a:prstGeom prst="rect">
              <a:avLst/>
            </a:prstGeom>
          </p:spPr>
        </p:pic>
      </p:grpSp>
      <p:sp>
        <p:nvSpPr>
          <p:cNvPr id="8" name="object 8"/>
          <p:cNvSpPr txBox="1"/>
          <p:nvPr/>
        </p:nvSpPr>
        <p:spPr>
          <a:xfrm>
            <a:off x="6520902" y="2643123"/>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2.</a:t>
            </a:r>
            <a:endParaRPr sz="1600">
              <a:latin typeface="Calibri"/>
              <a:cs typeface="Calibri"/>
            </a:endParaRPr>
          </a:p>
          <a:p>
            <a:pPr marL="12700" algn="ctr">
              <a:lnSpc>
                <a:spcPts val="1750"/>
              </a:lnSpc>
            </a:pPr>
            <a:r>
              <a:rPr sz="1600" b="1" spc="95" dirty="0">
                <a:latin typeface="Calibri"/>
                <a:cs typeface="Calibri"/>
              </a:rPr>
              <a:t>Cohort</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pic>
        <p:nvPicPr>
          <p:cNvPr id="9" name="object 9"/>
          <p:cNvPicPr/>
          <p:nvPr/>
        </p:nvPicPr>
        <p:blipFill>
          <a:blip r:embed="rId5" cstate="print"/>
          <a:stretch>
            <a:fillRect/>
          </a:stretch>
        </p:blipFill>
        <p:spPr>
          <a:xfrm>
            <a:off x="7239000" y="3669791"/>
            <a:ext cx="298703" cy="865632"/>
          </a:xfrm>
          <a:prstGeom prst="rect">
            <a:avLst/>
          </a:prstGeom>
        </p:spPr>
      </p:pic>
      <p:pic>
        <p:nvPicPr>
          <p:cNvPr id="10" name="object 10"/>
          <p:cNvPicPr/>
          <p:nvPr/>
        </p:nvPicPr>
        <p:blipFill>
          <a:blip r:embed="rId6" cstate="print"/>
          <a:stretch>
            <a:fillRect/>
          </a:stretch>
        </p:blipFill>
        <p:spPr>
          <a:xfrm>
            <a:off x="6336791" y="4581144"/>
            <a:ext cx="1627632" cy="914400"/>
          </a:xfrm>
          <a:prstGeom prst="rect">
            <a:avLst/>
          </a:prstGeom>
        </p:spPr>
      </p:pic>
      <p:sp>
        <p:nvSpPr>
          <p:cNvPr id="11" name="object 11"/>
          <p:cNvSpPr txBox="1"/>
          <p:nvPr/>
        </p:nvSpPr>
        <p:spPr>
          <a:xfrm>
            <a:off x="6520902" y="4651755"/>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3.</a:t>
            </a:r>
            <a:endParaRPr sz="1600">
              <a:latin typeface="Calibri"/>
              <a:cs typeface="Calibri"/>
            </a:endParaRPr>
          </a:p>
          <a:p>
            <a:pPr marL="635" algn="ctr">
              <a:lnSpc>
                <a:spcPts val="1750"/>
              </a:lnSpc>
            </a:pPr>
            <a:r>
              <a:rPr sz="1600" b="1" spc="75" dirty="0">
                <a:latin typeface="Calibri"/>
                <a:cs typeface="Calibri"/>
              </a:rPr>
              <a:t>Feature</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grpSp>
        <p:nvGrpSpPr>
          <p:cNvPr id="12" name="object 12"/>
          <p:cNvGrpSpPr/>
          <p:nvPr/>
        </p:nvGrpSpPr>
        <p:grpSpPr>
          <a:xfrm>
            <a:off x="4599432" y="5544311"/>
            <a:ext cx="2127885" cy="954405"/>
            <a:chOff x="4599432" y="5544311"/>
            <a:chExt cx="2127885" cy="954405"/>
          </a:xfrm>
        </p:grpSpPr>
        <p:pic>
          <p:nvPicPr>
            <p:cNvPr id="13" name="object 13"/>
            <p:cNvPicPr/>
            <p:nvPr/>
          </p:nvPicPr>
          <p:blipFill>
            <a:blip r:embed="rId7" cstate="print"/>
            <a:stretch>
              <a:fillRect/>
            </a:stretch>
          </p:blipFill>
          <p:spPr>
            <a:xfrm>
              <a:off x="6181344" y="5544311"/>
              <a:ext cx="545592" cy="423672"/>
            </a:xfrm>
            <a:prstGeom prst="rect">
              <a:avLst/>
            </a:prstGeom>
          </p:spPr>
        </p:pic>
        <p:pic>
          <p:nvPicPr>
            <p:cNvPr id="14" name="object 14"/>
            <p:cNvPicPr/>
            <p:nvPr/>
          </p:nvPicPr>
          <p:blipFill>
            <a:blip r:embed="rId8" cstate="print"/>
            <a:stretch>
              <a:fillRect/>
            </a:stretch>
          </p:blipFill>
          <p:spPr>
            <a:xfrm>
              <a:off x="4599432" y="5583935"/>
              <a:ext cx="1624584" cy="914400"/>
            </a:xfrm>
            <a:prstGeom prst="rect">
              <a:avLst/>
            </a:prstGeom>
          </p:spPr>
        </p:pic>
      </p:grpSp>
      <p:sp>
        <p:nvSpPr>
          <p:cNvPr id="15" name="object 15"/>
          <p:cNvSpPr txBox="1"/>
          <p:nvPr/>
        </p:nvSpPr>
        <p:spPr>
          <a:xfrm>
            <a:off x="4954578" y="5654547"/>
            <a:ext cx="915035" cy="714375"/>
          </a:xfrm>
          <a:prstGeom prst="rect">
            <a:avLst/>
          </a:prstGeom>
        </p:spPr>
        <p:txBody>
          <a:bodyPr vert="horz" wrap="square" lIns="0" tIns="12700" rIns="0" bIns="0" rtlCol="0">
            <a:spAutoFit/>
          </a:bodyPr>
          <a:lstStyle/>
          <a:p>
            <a:pPr marL="365125">
              <a:lnSpc>
                <a:spcPts val="1860"/>
              </a:lnSpc>
              <a:spcBef>
                <a:spcPts val="100"/>
              </a:spcBef>
            </a:pPr>
            <a:r>
              <a:rPr sz="1600" b="1" spc="100" dirty="0">
                <a:latin typeface="Calibri"/>
                <a:cs typeface="Calibri"/>
              </a:rPr>
              <a:t>4.</a:t>
            </a:r>
            <a:endParaRPr sz="1600">
              <a:latin typeface="Calibri"/>
              <a:cs typeface="Calibri"/>
            </a:endParaRPr>
          </a:p>
          <a:p>
            <a:pPr marL="12700" marR="5080" indent="78105">
              <a:lnSpc>
                <a:spcPts val="1700"/>
              </a:lnSpc>
              <a:spcBef>
                <a:spcPts val="180"/>
              </a:spcBef>
            </a:pPr>
            <a:r>
              <a:rPr sz="1600" b="1" spc="75" dirty="0">
                <a:latin typeface="Calibri"/>
                <a:cs typeface="Calibri"/>
              </a:rPr>
              <a:t>Feature </a:t>
            </a:r>
            <a:r>
              <a:rPr sz="1600" b="1" spc="80" dirty="0">
                <a:latin typeface="Calibri"/>
                <a:cs typeface="Calibri"/>
              </a:rPr>
              <a:t> </a:t>
            </a:r>
            <a:r>
              <a:rPr sz="1600" b="1" spc="100" dirty="0">
                <a:latin typeface="Calibri"/>
                <a:cs typeface="Calibri"/>
              </a:rPr>
              <a:t>Selection</a:t>
            </a:r>
            <a:endParaRPr sz="1600">
              <a:latin typeface="Calibri"/>
              <a:cs typeface="Calibri"/>
            </a:endParaRPr>
          </a:p>
        </p:txBody>
      </p:sp>
      <p:grpSp>
        <p:nvGrpSpPr>
          <p:cNvPr id="16" name="object 16"/>
          <p:cNvGrpSpPr/>
          <p:nvPr/>
        </p:nvGrpSpPr>
        <p:grpSpPr>
          <a:xfrm>
            <a:off x="2859023" y="4581144"/>
            <a:ext cx="1649095" cy="1259205"/>
            <a:chOff x="2859023" y="4581144"/>
            <a:chExt cx="1649095" cy="1259205"/>
          </a:xfrm>
        </p:grpSpPr>
        <p:pic>
          <p:nvPicPr>
            <p:cNvPr id="17" name="object 17"/>
            <p:cNvPicPr/>
            <p:nvPr/>
          </p:nvPicPr>
          <p:blipFill>
            <a:blip r:embed="rId9" cstate="print"/>
            <a:stretch>
              <a:fillRect/>
            </a:stretch>
          </p:blipFill>
          <p:spPr>
            <a:xfrm>
              <a:off x="3965447" y="5416295"/>
              <a:ext cx="542544" cy="423672"/>
            </a:xfrm>
            <a:prstGeom prst="rect">
              <a:avLst/>
            </a:prstGeom>
          </p:spPr>
        </p:pic>
        <p:pic>
          <p:nvPicPr>
            <p:cNvPr id="18" name="object 18"/>
            <p:cNvPicPr/>
            <p:nvPr/>
          </p:nvPicPr>
          <p:blipFill>
            <a:blip r:embed="rId6" cstate="print"/>
            <a:stretch>
              <a:fillRect/>
            </a:stretch>
          </p:blipFill>
          <p:spPr>
            <a:xfrm>
              <a:off x="2859023" y="4581144"/>
              <a:ext cx="1627631" cy="914400"/>
            </a:xfrm>
            <a:prstGeom prst="rect">
              <a:avLst/>
            </a:prstGeom>
          </p:spPr>
        </p:pic>
      </p:grpSp>
      <p:sp>
        <p:nvSpPr>
          <p:cNvPr id="19" name="object 19"/>
          <p:cNvSpPr txBox="1"/>
          <p:nvPr/>
        </p:nvSpPr>
        <p:spPr>
          <a:xfrm>
            <a:off x="3176451" y="4651755"/>
            <a:ext cx="98044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5.</a:t>
            </a:r>
            <a:endParaRPr sz="1600">
              <a:latin typeface="Calibri"/>
              <a:cs typeface="Calibri"/>
            </a:endParaRPr>
          </a:p>
          <a:p>
            <a:pPr marL="12065" marR="5080" algn="ctr">
              <a:lnSpc>
                <a:spcPts val="1700"/>
              </a:lnSpc>
              <a:spcBef>
                <a:spcPts val="180"/>
              </a:spcBef>
            </a:pPr>
            <a:r>
              <a:rPr sz="1600" b="1" spc="100" dirty="0">
                <a:latin typeface="Calibri"/>
                <a:cs typeface="Calibri"/>
              </a:rPr>
              <a:t>P</a:t>
            </a:r>
            <a:r>
              <a:rPr sz="1600" b="1" spc="80" dirty="0">
                <a:latin typeface="Calibri"/>
                <a:cs typeface="Calibri"/>
              </a:rPr>
              <a:t>r</a:t>
            </a:r>
            <a:r>
              <a:rPr sz="1600" b="1" spc="95" dirty="0">
                <a:latin typeface="Calibri"/>
                <a:cs typeface="Calibri"/>
              </a:rPr>
              <a:t>edicti</a:t>
            </a:r>
            <a:r>
              <a:rPr sz="1600" b="1" spc="80" dirty="0">
                <a:latin typeface="Calibri"/>
                <a:cs typeface="Calibri"/>
              </a:rPr>
              <a:t>v</a:t>
            </a:r>
            <a:r>
              <a:rPr sz="1600" b="1" dirty="0">
                <a:latin typeface="Calibri"/>
                <a:cs typeface="Calibri"/>
              </a:rPr>
              <a:t>e  </a:t>
            </a:r>
            <a:r>
              <a:rPr sz="1600" b="1" spc="95" dirty="0">
                <a:latin typeface="Calibri"/>
                <a:cs typeface="Calibri"/>
              </a:rPr>
              <a:t>Model</a:t>
            </a:r>
            <a:endParaRPr sz="1600">
              <a:latin typeface="Calibri"/>
              <a:cs typeface="Calibri"/>
            </a:endParaRPr>
          </a:p>
        </p:txBody>
      </p:sp>
      <p:pic>
        <p:nvPicPr>
          <p:cNvPr id="20" name="object 20"/>
          <p:cNvPicPr/>
          <p:nvPr/>
        </p:nvPicPr>
        <p:blipFill>
          <a:blip r:embed="rId10" cstate="print"/>
          <a:stretch>
            <a:fillRect/>
          </a:stretch>
        </p:blipFill>
        <p:spPr>
          <a:xfrm>
            <a:off x="3285744" y="3532632"/>
            <a:ext cx="298703" cy="865632"/>
          </a:xfrm>
          <a:prstGeom prst="rect">
            <a:avLst/>
          </a:prstGeom>
        </p:spPr>
      </p:pic>
      <p:pic>
        <p:nvPicPr>
          <p:cNvPr id="21" name="object 21"/>
          <p:cNvPicPr/>
          <p:nvPr/>
        </p:nvPicPr>
        <p:blipFill>
          <a:blip r:embed="rId6" cstate="print"/>
          <a:stretch>
            <a:fillRect/>
          </a:stretch>
        </p:blipFill>
        <p:spPr>
          <a:xfrm>
            <a:off x="2859023" y="2572511"/>
            <a:ext cx="1627631" cy="914400"/>
          </a:xfrm>
          <a:prstGeom prst="rect">
            <a:avLst/>
          </a:prstGeom>
        </p:spPr>
      </p:pic>
      <p:sp>
        <p:nvSpPr>
          <p:cNvPr id="22" name="object 22"/>
          <p:cNvSpPr txBox="1"/>
          <p:nvPr/>
        </p:nvSpPr>
        <p:spPr>
          <a:xfrm>
            <a:off x="2947057" y="2755900"/>
            <a:ext cx="1440815" cy="497840"/>
          </a:xfrm>
          <a:prstGeom prst="rect">
            <a:avLst/>
          </a:prstGeom>
        </p:spPr>
        <p:txBody>
          <a:bodyPr vert="horz" wrap="square" lIns="0" tIns="33019" rIns="0" bIns="0" rtlCol="0">
            <a:spAutoFit/>
          </a:bodyPr>
          <a:lstStyle/>
          <a:p>
            <a:pPr marL="220979" marR="5080" indent="-208915">
              <a:lnSpc>
                <a:spcPts val="1800"/>
              </a:lnSpc>
              <a:spcBef>
                <a:spcPts val="259"/>
              </a:spcBef>
            </a:pPr>
            <a:r>
              <a:rPr sz="1600" b="1" dirty="0">
                <a:latin typeface="Calibri"/>
                <a:cs typeface="Calibri"/>
              </a:rPr>
              <a:t>6.</a:t>
            </a:r>
            <a:r>
              <a:rPr sz="1600" b="1" spc="-90" dirty="0">
                <a:latin typeface="Calibri"/>
                <a:cs typeface="Calibri"/>
              </a:rPr>
              <a:t> </a:t>
            </a:r>
            <a:r>
              <a:rPr sz="1600" b="1" spc="85" dirty="0">
                <a:latin typeface="Calibri"/>
                <a:cs typeface="Calibri"/>
              </a:rPr>
              <a:t>Performance </a:t>
            </a:r>
            <a:r>
              <a:rPr sz="1600" b="1" spc="-345" dirty="0">
                <a:latin typeface="Calibri"/>
                <a:cs typeface="Calibri"/>
              </a:rPr>
              <a:t> </a:t>
            </a:r>
            <a:r>
              <a:rPr sz="1600" b="1" spc="80" dirty="0">
                <a:latin typeface="Calibri"/>
                <a:cs typeface="Calibri"/>
              </a:rPr>
              <a:t>Evaluation</a:t>
            </a:r>
            <a:endParaRPr sz="1600">
              <a:latin typeface="Calibri"/>
              <a:cs typeface="Calibri"/>
            </a:endParaRPr>
          </a:p>
        </p:txBody>
      </p:sp>
      <p:pic>
        <p:nvPicPr>
          <p:cNvPr id="23" name="object 23"/>
          <p:cNvPicPr/>
          <p:nvPr/>
        </p:nvPicPr>
        <p:blipFill>
          <a:blip r:embed="rId11" cstate="print"/>
          <a:stretch>
            <a:fillRect/>
          </a:stretch>
        </p:blipFill>
        <p:spPr>
          <a:xfrm>
            <a:off x="4096511" y="2100072"/>
            <a:ext cx="545591" cy="420624"/>
          </a:xfrm>
          <a:prstGeom prst="rect">
            <a:avLst/>
          </a:prstGeom>
        </p:spPr>
      </p:pic>
      <p:grpSp>
        <p:nvGrpSpPr>
          <p:cNvPr id="24" name="object 2">
            <a:extLst>
              <a:ext uri="{FF2B5EF4-FFF2-40B4-BE49-F238E27FC236}">
                <a16:creationId xmlns:a16="http://schemas.microsoft.com/office/drawing/2014/main" id="{4B1EE50D-B502-3E23-F93E-5FE24C2BED19}"/>
              </a:ext>
            </a:extLst>
          </p:cNvPr>
          <p:cNvGrpSpPr/>
          <p:nvPr/>
        </p:nvGrpSpPr>
        <p:grpSpPr>
          <a:xfrm>
            <a:off x="0" y="914400"/>
            <a:ext cx="12211050" cy="640080"/>
            <a:chOff x="0" y="1199802"/>
            <a:chExt cx="12211050" cy="640080"/>
          </a:xfrm>
        </p:grpSpPr>
        <p:sp>
          <p:nvSpPr>
            <p:cNvPr id="25" name="object 3">
              <a:extLst>
                <a:ext uri="{FF2B5EF4-FFF2-40B4-BE49-F238E27FC236}">
                  <a16:creationId xmlns:a16="http://schemas.microsoft.com/office/drawing/2014/main" id="{DA11D423-2B12-8066-EA2B-DDC43F936853}"/>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6" name="object 4">
              <a:extLst>
                <a:ext uri="{FF2B5EF4-FFF2-40B4-BE49-F238E27FC236}">
                  <a16:creationId xmlns:a16="http://schemas.microsoft.com/office/drawing/2014/main" id="{909B181C-EE11-291C-AC7F-FF2E86C841D8}"/>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7" name="object 5">
              <a:extLst>
                <a:ext uri="{FF2B5EF4-FFF2-40B4-BE49-F238E27FC236}">
                  <a16:creationId xmlns:a16="http://schemas.microsoft.com/office/drawing/2014/main" id="{56D59309-9260-BF75-892D-1AFA0D0EFF58}"/>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15619"/>
            <a:ext cx="9869170" cy="635000"/>
          </a:xfrm>
          <a:prstGeom prst="rect">
            <a:avLst/>
          </a:prstGeom>
        </p:spPr>
        <p:txBody>
          <a:bodyPr vert="horz" wrap="square" lIns="0" tIns="12700" rIns="0" bIns="0" rtlCol="0">
            <a:spAutoFit/>
          </a:bodyPr>
          <a:lstStyle/>
          <a:p>
            <a:pPr marL="12700">
              <a:lnSpc>
                <a:spcPct val="100000"/>
              </a:lnSpc>
              <a:spcBef>
                <a:spcPts val="100"/>
              </a:spcBef>
            </a:pPr>
            <a:r>
              <a:rPr lang="en-US" sz="4000" b="0" spc="-5" dirty="0">
                <a:solidFill>
                  <a:schemeClr val="tx1"/>
                </a:solidFill>
                <a:latin typeface="+mj-lt"/>
                <a:cs typeface="Georgia"/>
              </a:rPr>
              <a:t>Why</a:t>
            </a:r>
            <a:r>
              <a:rPr lang="en-US" sz="4000" b="0" spc="-15" dirty="0">
                <a:solidFill>
                  <a:schemeClr val="tx1"/>
                </a:solidFill>
                <a:latin typeface="+mj-lt"/>
                <a:cs typeface="Georgia"/>
              </a:rPr>
              <a:t> </a:t>
            </a:r>
            <a:r>
              <a:rPr lang="en-US" sz="4000" b="0" spc="-5" dirty="0">
                <a:solidFill>
                  <a:schemeClr val="tx1"/>
                </a:solidFill>
                <a:latin typeface="+mj-lt"/>
                <a:cs typeface="Georgia"/>
              </a:rPr>
              <a:t>Do</a:t>
            </a:r>
            <a:r>
              <a:rPr lang="en-US" sz="4000" b="0" spc="-30" dirty="0">
                <a:solidFill>
                  <a:schemeClr val="tx1"/>
                </a:solidFill>
                <a:latin typeface="+mj-lt"/>
                <a:cs typeface="Georgia"/>
              </a:rPr>
              <a:t> </a:t>
            </a:r>
            <a:r>
              <a:rPr lang="en-US" sz="4000" b="0" spc="-5" dirty="0">
                <a:solidFill>
                  <a:schemeClr val="tx1"/>
                </a:solidFill>
                <a:latin typeface="+mj-lt"/>
                <a:cs typeface="Georgia"/>
              </a:rPr>
              <a:t>We</a:t>
            </a:r>
            <a:r>
              <a:rPr lang="en-US" sz="4000" b="0" spc="-15" dirty="0">
                <a:solidFill>
                  <a:schemeClr val="tx1"/>
                </a:solidFill>
                <a:latin typeface="+mj-lt"/>
                <a:cs typeface="Georgia"/>
              </a:rPr>
              <a:t> </a:t>
            </a:r>
            <a:r>
              <a:rPr lang="en-US" sz="4000" b="0" dirty="0">
                <a:solidFill>
                  <a:schemeClr val="tx1"/>
                </a:solidFill>
                <a:latin typeface="+mj-lt"/>
                <a:cs typeface="Georgia"/>
              </a:rPr>
              <a:t>Need</a:t>
            </a:r>
            <a:r>
              <a:rPr lang="en-US" sz="4000" b="0" spc="-20" dirty="0">
                <a:solidFill>
                  <a:schemeClr val="tx1"/>
                </a:solidFill>
                <a:latin typeface="+mj-lt"/>
                <a:cs typeface="Georgia"/>
              </a:rPr>
              <a:t> </a:t>
            </a:r>
            <a:r>
              <a:rPr lang="en-US" sz="4000" b="0" spc="-5" dirty="0">
                <a:solidFill>
                  <a:schemeClr val="tx1"/>
                </a:solidFill>
                <a:latin typeface="+mj-lt"/>
                <a:cs typeface="Georgia"/>
              </a:rPr>
              <a:t>Cohort</a:t>
            </a:r>
            <a:r>
              <a:rPr lang="en-US" sz="4000" b="0" spc="-15" dirty="0">
                <a:solidFill>
                  <a:schemeClr val="tx1"/>
                </a:solidFill>
                <a:latin typeface="+mj-lt"/>
                <a:cs typeface="Georgia"/>
              </a:rPr>
              <a:t> </a:t>
            </a:r>
            <a:r>
              <a:rPr lang="en-US" sz="4000" b="0" spc="-5" dirty="0">
                <a:solidFill>
                  <a:schemeClr val="tx1"/>
                </a:solidFill>
                <a:latin typeface="+mj-lt"/>
                <a:cs typeface="Georgia"/>
              </a:rPr>
              <a:t>Construction?</a:t>
            </a:r>
            <a:endParaRPr lang="en-US" sz="4000" b="0" dirty="0">
              <a:solidFill>
                <a:schemeClr val="tx1"/>
              </a:solidFill>
              <a:latin typeface="+mj-lt"/>
              <a:cs typeface="Georgia"/>
            </a:endParaRPr>
          </a:p>
        </p:txBody>
      </p:sp>
      <p:sp>
        <p:nvSpPr>
          <p:cNvPr id="3" name="object 3"/>
          <p:cNvSpPr txBox="1"/>
          <p:nvPr/>
        </p:nvSpPr>
        <p:spPr>
          <a:xfrm>
            <a:off x="690989" y="1546860"/>
            <a:ext cx="7491095" cy="4417695"/>
          </a:xfrm>
          <a:prstGeom prst="rect">
            <a:avLst/>
          </a:prstGeom>
        </p:spPr>
        <p:txBody>
          <a:bodyPr vert="horz" wrap="square" lIns="0" tIns="33655" rIns="0" bIns="0" rtlCol="0">
            <a:spAutoFit/>
          </a:bodyPr>
          <a:lstStyle/>
          <a:p>
            <a:pPr marL="241300" indent="-228600">
              <a:lnSpc>
                <a:spcPct val="100000"/>
              </a:lnSpc>
              <a:spcBef>
                <a:spcPts val="265"/>
              </a:spcBef>
              <a:buFont typeface="Arial MT"/>
              <a:buChar char="•"/>
              <a:tabLst>
                <a:tab pos="241300" algn="l"/>
              </a:tabLst>
            </a:pPr>
            <a:r>
              <a:rPr sz="2600" spc="-15" dirty="0">
                <a:solidFill>
                  <a:srgbClr val="13294B"/>
                </a:solidFill>
                <a:latin typeface="Calibri"/>
                <a:cs typeface="Calibri"/>
              </a:rPr>
              <a:t>General </a:t>
            </a:r>
            <a:r>
              <a:rPr sz="2600" dirty="0">
                <a:solidFill>
                  <a:srgbClr val="13294B"/>
                </a:solidFill>
                <a:latin typeface="Calibri"/>
                <a:cs typeface="Calibri"/>
              </a:rPr>
              <a:t>ML</a:t>
            </a:r>
            <a:r>
              <a:rPr sz="2600" spc="-25" dirty="0">
                <a:solidFill>
                  <a:srgbClr val="13294B"/>
                </a:solidFill>
                <a:latin typeface="Calibri"/>
                <a:cs typeface="Calibri"/>
              </a:rPr>
              <a:t> </a:t>
            </a:r>
            <a:r>
              <a:rPr sz="2600" spc="-10" dirty="0">
                <a:solidFill>
                  <a:srgbClr val="13294B"/>
                </a:solidFill>
                <a:latin typeface="Calibri"/>
                <a:cs typeface="Calibri"/>
              </a:rPr>
              <a:t>practice:</a:t>
            </a:r>
            <a:endParaRPr sz="2600">
              <a:latin typeface="Calibri"/>
              <a:cs typeface="Calibri"/>
            </a:endParaRPr>
          </a:p>
          <a:p>
            <a:pPr marL="698500" lvl="1" indent="-228600">
              <a:lnSpc>
                <a:spcPct val="100000"/>
              </a:lnSpc>
              <a:spcBef>
                <a:spcPts val="170"/>
              </a:spcBef>
              <a:buFont typeface="Arial MT"/>
              <a:buChar char="•"/>
              <a:tabLst>
                <a:tab pos="698500" algn="l"/>
              </a:tabLst>
            </a:pPr>
            <a:r>
              <a:rPr sz="2600" spc="-10" dirty="0">
                <a:solidFill>
                  <a:srgbClr val="13294B"/>
                </a:solidFill>
                <a:latin typeface="Calibri"/>
                <a:cs typeface="Calibri"/>
              </a:rPr>
              <a:t>Give</a:t>
            </a:r>
            <a:r>
              <a:rPr sz="2600" spc="-20" dirty="0">
                <a:solidFill>
                  <a:srgbClr val="13294B"/>
                </a:solidFill>
                <a:latin typeface="Calibri"/>
                <a:cs typeface="Calibri"/>
              </a:rPr>
              <a:t> </a:t>
            </a:r>
            <a:r>
              <a:rPr sz="2600" dirty="0">
                <a:solidFill>
                  <a:srgbClr val="13294B"/>
                </a:solidFill>
                <a:latin typeface="Calibri"/>
                <a:cs typeface="Calibri"/>
              </a:rPr>
              <a:t>a</a:t>
            </a:r>
            <a:r>
              <a:rPr sz="2600" spc="-5" dirty="0">
                <a:solidFill>
                  <a:srgbClr val="13294B"/>
                </a:solidFill>
                <a:latin typeface="Calibri"/>
                <a:cs typeface="Calibri"/>
              </a:rPr>
              <a:t> </a:t>
            </a:r>
            <a:r>
              <a:rPr sz="2600" spc="-15" dirty="0">
                <a:solidFill>
                  <a:srgbClr val="13294B"/>
                </a:solidFill>
                <a:latin typeface="Calibri"/>
                <a:cs typeface="Calibri"/>
              </a:rPr>
              <a:t>dataset</a:t>
            </a:r>
            <a:r>
              <a:rPr sz="2600" spc="-5" dirty="0">
                <a:solidFill>
                  <a:srgbClr val="13294B"/>
                </a:solidFill>
                <a:latin typeface="Calibri"/>
                <a:cs typeface="Calibri"/>
              </a:rPr>
              <a:t> </a:t>
            </a:r>
            <a:r>
              <a:rPr sz="2600" dirty="0">
                <a:solidFill>
                  <a:srgbClr val="13294B"/>
                </a:solidFill>
                <a:latin typeface="Calibri"/>
                <a:cs typeface="Calibri"/>
              </a:rPr>
              <a:t>=&gt;</a:t>
            </a:r>
            <a:r>
              <a:rPr sz="2600" spc="-5" dirty="0">
                <a:solidFill>
                  <a:srgbClr val="13294B"/>
                </a:solidFill>
                <a:latin typeface="Calibri"/>
                <a:cs typeface="Calibri"/>
              </a:rPr>
              <a:t> build</a:t>
            </a:r>
            <a:r>
              <a:rPr sz="2600" spc="-15" dirty="0">
                <a:solidFill>
                  <a:srgbClr val="13294B"/>
                </a:solidFill>
                <a:latin typeface="Calibri"/>
                <a:cs typeface="Calibri"/>
              </a:rPr>
              <a:t> </a:t>
            </a:r>
            <a:r>
              <a:rPr sz="2600" dirty="0">
                <a:solidFill>
                  <a:srgbClr val="13294B"/>
                </a:solidFill>
                <a:latin typeface="Calibri"/>
                <a:cs typeface="Calibri"/>
              </a:rPr>
              <a:t>a</a:t>
            </a:r>
            <a:r>
              <a:rPr sz="2600" spc="-5" dirty="0">
                <a:solidFill>
                  <a:srgbClr val="13294B"/>
                </a:solidFill>
                <a:latin typeface="Calibri"/>
                <a:cs typeface="Calibri"/>
              </a:rPr>
              <a:t> model</a:t>
            </a:r>
            <a:endParaRPr sz="2600">
              <a:latin typeface="Calibri"/>
              <a:cs typeface="Calibri"/>
            </a:endParaRPr>
          </a:p>
          <a:p>
            <a:pPr lvl="1">
              <a:lnSpc>
                <a:spcPct val="100000"/>
              </a:lnSpc>
              <a:spcBef>
                <a:spcPts val="15"/>
              </a:spcBef>
              <a:buClr>
                <a:srgbClr val="13294B"/>
              </a:buClr>
              <a:buFont typeface="Arial MT"/>
              <a:buChar char="•"/>
            </a:pPr>
            <a:endParaRPr sz="3250">
              <a:latin typeface="Calibri"/>
              <a:cs typeface="Calibri"/>
            </a:endParaRPr>
          </a:p>
          <a:p>
            <a:pPr marL="241300" indent="-228600">
              <a:lnSpc>
                <a:spcPct val="100000"/>
              </a:lnSpc>
              <a:buFont typeface="Arial MT"/>
              <a:buChar char="•"/>
              <a:tabLst>
                <a:tab pos="241300" algn="l"/>
              </a:tabLst>
            </a:pPr>
            <a:r>
              <a:rPr sz="2600" spc="-10" dirty="0">
                <a:solidFill>
                  <a:srgbClr val="13294B"/>
                </a:solidFill>
                <a:latin typeface="Calibri"/>
                <a:cs typeface="Calibri"/>
              </a:rPr>
              <a:t>Healthcare</a:t>
            </a:r>
            <a:r>
              <a:rPr sz="2600" spc="-20" dirty="0">
                <a:solidFill>
                  <a:srgbClr val="13294B"/>
                </a:solidFill>
                <a:latin typeface="Calibri"/>
                <a:cs typeface="Calibri"/>
              </a:rPr>
              <a:t> </a:t>
            </a:r>
            <a:r>
              <a:rPr sz="2600" spc="-10" dirty="0">
                <a:solidFill>
                  <a:srgbClr val="13294B"/>
                </a:solidFill>
                <a:latin typeface="Calibri"/>
                <a:cs typeface="Calibri"/>
              </a:rPr>
              <a:t>predictive</a:t>
            </a:r>
            <a:r>
              <a:rPr sz="2600" spc="-15" dirty="0">
                <a:solidFill>
                  <a:srgbClr val="13294B"/>
                </a:solidFill>
                <a:latin typeface="Calibri"/>
                <a:cs typeface="Calibri"/>
              </a:rPr>
              <a:t> </a:t>
            </a:r>
            <a:r>
              <a:rPr sz="2600" spc="-5" dirty="0">
                <a:solidFill>
                  <a:srgbClr val="13294B"/>
                </a:solidFill>
                <a:latin typeface="Calibri"/>
                <a:cs typeface="Calibri"/>
              </a:rPr>
              <a:t>modeling</a:t>
            </a:r>
            <a:endParaRPr sz="2600">
              <a:latin typeface="Calibri"/>
              <a:cs typeface="Calibri"/>
            </a:endParaRPr>
          </a:p>
          <a:p>
            <a:pPr marL="698500" lvl="1" indent="-228600">
              <a:lnSpc>
                <a:spcPct val="100000"/>
              </a:lnSpc>
              <a:spcBef>
                <a:spcPts val="290"/>
              </a:spcBef>
              <a:buFont typeface="Arial MT"/>
              <a:buChar char="•"/>
              <a:tabLst>
                <a:tab pos="698500" algn="l"/>
              </a:tabLst>
            </a:pPr>
            <a:r>
              <a:rPr sz="2600" spc="-15" dirty="0">
                <a:solidFill>
                  <a:srgbClr val="13294B"/>
                </a:solidFill>
                <a:latin typeface="Calibri"/>
                <a:cs typeface="Calibri"/>
              </a:rPr>
              <a:t>Create </a:t>
            </a:r>
            <a:r>
              <a:rPr sz="2600" dirty="0">
                <a:solidFill>
                  <a:srgbClr val="13294B"/>
                </a:solidFill>
                <a:latin typeface="Calibri"/>
                <a:cs typeface="Calibri"/>
              </a:rPr>
              <a:t>a</a:t>
            </a:r>
            <a:r>
              <a:rPr sz="2600" spc="-5" dirty="0">
                <a:solidFill>
                  <a:srgbClr val="13294B"/>
                </a:solidFill>
                <a:latin typeface="Calibri"/>
                <a:cs typeface="Calibri"/>
              </a:rPr>
              <a:t> </a:t>
            </a:r>
            <a:r>
              <a:rPr sz="2600" spc="-15" dirty="0">
                <a:solidFill>
                  <a:srgbClr val="13294B"/>
                </a:solidFill>
                <a:latin typeface="Calibri"/>
                <a:cs typeface="Calibri"/>
              </a:rPr>
              <a:t>dataset</a:t>
            </a:r>
            <a:r>
              <a:rPr sz="2600" spc="-5" dirty="0">
                <a:solidFill>
                  <a:srgbClr val="13294B"/>
                </a:solidFill>
                <a:latin typeface="Calibri"/>
                <a:cs typeface="Calibri"/>
              </a:rPr>
              <a:t> (cohort,</a:t>
            </a:r>
            <a:r>
              <a:rPr sz="2600" dirty="0">
                <a:solidFill>
                  <a:srgbClr val="13294B"/>
                </a:solidFill>
                <a:latin typeface="Calibri"/>
                <a:cs typeface="Calibri"/>
              </a:rPr>
              <a:t> </a:t>
            </a:r>
            <a:r>
              <a:rPr sz="2600" spc="-20" dirty="0">
                <a:solidFill>
                  <a:srgbClr val="13294B"/>
                </a:solidFill>
                <a:latin typeface="Calibri"/>
                <a:cs typeface="Calibri"/>
              </a:rPr>
              <a:t>feature)</a:t>
            </a:r>
            <a:r>
              <a:rPr sz="2600" spc="-10" dirty="0">
                <a:solidFill>
                  <a:srgbClr val="13294B"/>
                </a:solidFill>
                <a:latin typeface="Calibri"/>
                <a:cs typeface="Calibri"/>
              </a:rPr>
              <a:t> </a:t>
            </a:r>
            <a:r>
              <a:rPr sz="2600" dirty="0">
                <a:solidFill>
                  <a:srgbClr val="13294B"/>
                </a:solidFill>
                <a:latin typeface="Calibri"/>
                <a:cs typeface="Calibri"/>
              </a:rPr>
              <a:t>=&gt;</a:t>
            </a:r>
            <a:r>
              <a:rPr sz="2600" spc="-5" dirty="0">
                <a:solidFill>
                  <a:srgbClr val="13294B"/>
                </a:solidFill>
                <a:latin typeface="Calibri"/>
                <a:cs typeface="Calibri"/>
              </a:rPr>
              <a:t> build</a:t>
            </a:r>
            <a:r>
              <a:rPr sz="2600" spc="-10" dirty="0">
                <a:solidFill>
                  <a:srgbClr val="13294B"/>
                </a:solidFill>
                <a:latin typeface="Calibri"/>
                <a:cs typeface="Calibri"/>
              </a:rPr>
              <a:t> </a:t>
            </a:r>
            <a:r>
              <a:rPr sz="2600" dirty="0">
                <a:solidFill>
                  <a:srgbClr val="13294B"/>
                </a:solidFill>
                <a:latin typeface="Calibri"/>
                <a:cs typeface="Calibri"/>
              </a:rPr>
              <a:t>a </a:t>
            </a:r>
            <a:r>
              <a:rPr sz="2600" spc="-5" dirty="0">
                <a:solidFill>
                  <a:srgbClr val="13294B"/>
                </a:solidFill>
                <a:latin typeface="Calibri"/>
                <a:cs typeface="Calibri"/>
              </a:rPr>
              <a:t>model</a:t>
            </a:r>
            <a:endParaRPr sz="2600">
              <a:latin typeface="Calibri"/>
              <a:cs typeface="Calibri"/>
            </a:endParaRPr>
          </a:p>
          <a:p>
            <a:pPr lvl="1">
              <a:lnSpc>
                <a:spcPct val="100000"/>
              </a:lnSpc>
              <a:spcBef>
                <a:spcPts val="30"/>
              </a:spcBef>
              <a:buClr>
                <a:srgbClr val="13294B"/>
              </a:buClr>
              <a:buFont typeface="Arial MT"/>
              <a:buChar char="•"/>
            </a:pPr>
            <a:endParaRPr sz="3650">
              <a:latin typeface="Calibri"/>
              <a:cs typeface="Calibri"/>
            </a:endParaRPr>
          </a:p>
          <a:p>
            <a:pPr marL="241300" indent="-228600">
              <a:lnSpc>
                <a:spcPct val="100000"/>
              </a:lnSpc>
              <a:buFont typeface="Arial MT"/>
              <a:buChar char="•"/>
              <a:tabLst>
                <a:tab pos="241300" algn="l"/>
              </a:tabLst>
            </a:pPr>
            <a:r>
              <a:rPr sz="2600" spc="-10" dirty="0">
                <a:solidFill>
                  <a:srgbClr val="13294B"/>
                </a:solidFill>
                <a:latin typeface="Calibri"/>
                <a:cs typeface="Calibri"/>
              </a:rPr>
              <a:t>Reasons:</a:t>
            </a:r>
            <a:endParaRPr sz="2600">
              <a:latin typeface="Calibri"/>
              <a:cs typeface="Calibri"/>
            </a:endParaRPr>
          </a:p>
          <a:p>
            <a:pPr marL="698500" lvl="1" indent="-228600">
              <a:lnSpc>
                <a:spcPct val="100000"/>
              </a:lnSpc>
              <a:spcBef>
                <a:spcPts val="170"/>
              </a:spcBef>
              <a:buFont typeface="Arial MT"/>
              <a:buChar char="•"/>
              <a:tabLst>
                <a:tab pos="698500" algn="l"/>
              </a:tabLst>
            </a:pPr>
            <a:r>
              <a:rPr sz="2600" spc="-20" dirty="0">
                <a:solidFill>
                  <a:srgbClr val="13294B"/>
                </a:solidFill>
                <a:latin typeface="Calibri"/>
                <a:cs typeface="Calibri"/>
              </a:rPr>
              <a:t>Avoid</a:t>
            </a:r>
            <a:r>
              <a:rPr sz="2600" spc="-10" dirty="0">
                <a:solidFill>
                  <a:srgbClr val="13294B"/>
                </a:solidFill>
                <a:latin typeface="Calibri"/>
                <a:cs typeface="Calibri"/>
              </a:rPr>
              <a:t> </a:t>
            </a:r>
            <a:r>
              <a:rPr sz="2600" spc="-5" dirty="0">
                <a:solidFill>
                  <a:srgbClr val="13294B"/>
                </a:solidFill>
                <a:latin typeface="Calibri"/>
                <a:cs typeface="Calibri"/>
              </a:rPr>
              <a:t>obvious models:</a:t>
            </a:r>
            <a:r>
              <a:rPr sz="2600" dirty="0">
                <a:solidFill>
                  <a:srgbClr val="13294B"/>
                </a:solidFill>
                <a:latin typeface="Calibri"/>
                <a:cs typeface="Calibri"/>
              </a:rPr>
              <a:t> </a:t>
            </a:r>
            <a:r>
              <a:rPr sz="2600" spc="5" dirty="0">
                <a:solidFill>
                  <a:srgbClr val="13294B"/>
                </a:solidFill>
                <a:latin typeface="Calibri"/>
                <a:cs typeface="Calibri"/>
              </a:rPr>
              <a:t>e.g.,</a:t>
            </a:r>
            <a:r>
              <a:rPr sz="2600" spc="-5" dirty="0">
                <a:solidFill>
                  <a:srgbClr val="13294B"/>
                </a:solidFill>
                <a:latin typeface="Calibri"/>
                <a:cs typeface="Calibri"/>
              </a:rPr>
              <a:t> </a:t>
            </a:r>
            <a:r>
              <a:rPr sz="2600" spc="-10" dirty="0">
                <a:solidFill>
                  <a:srgbClr val="13294B"/>
                </a:solidFill>
                <a:latin typeface="Calibri"/>
                <a:cs typeface="Calibri"/>
              </a:rPr>
              <a:t>age predicts</a:t>
            </a:r>
            <a:r>
              <a:rPr sz="2600" spc="-5" dirty="0">
                <a:solidFill>
                  <a:srgbClr val="13294B"/>
                </a:solidFill>
                <a:latin typeface="Calibri"/>
                <a:cs typeface="Calibri"/>
              </a:rPr>
              <a:t> mortality</a:t>
            </a:r>
            <a:endParaRPr sz="2600">
              <a:latin typeface="Calibri"/>
              <a:cs typeface="Calibri"/>
            </a:endParaRPr>
          </a:p>
          <a:p>
            <a:pPr marL="698500" lvl="1" indent="-228600">
              <a:lnSpc>
                <a:spcPct val="100000"/>
              </a:lnSpc>
              <a:spcBef>
                <a:spcPts val="190"/>
              </a:spcBef>
              <a:buFont typeface="Arial MT"/>
              <a:buChar char="•"/>
              <a:tabLst>
                <a:tab pos="698500" algn="l"/>
              </a:tabLst>
            </a:pPr>
            <a:r>
              <a:rPr sz="2600" spc="-10" dirty="0">
                <a:solidFill>
                  <a:srgbClr val="13294B"/>
                </a:solidFill>
                <a:latin typeface="Calibri"/>
                <a:cs typeface="Calibri"/>
              </a:rPr>
              <a:t>Focus </a:t>
            </a:r>
            <a:r>
              <a:rPr sz="2600" dirty="0">
                <a:solidFill>
                  <a:srgbClr val="13294B"/>
                </a:solidFill>
                <a:latin typeface="Calibri"/>
                <a:cs typeface="Calibri"/>
              </a:rPr>
              <a:t>on</a:t>
            </a:r>
            <a:r>
              <a:rPr sz="2600" spc="-10" dirty="0">
                <a:solidFill>
                  <a:srgbClr val="13294B"/>
                </a:solidFill>
                <a:latin typeface="Calibri"/>
                <a:cs typeface="Calibri"/>
              </a:rPr>
              <a:t> </a:t>
            </a:r>
            <a:r>
              <a:rPr sz="2600" spc="-5" dirty="0">
                <a:solidFill>
                  <a:srgbClr val="13294B"/>
                </a:solidFill>
                <a:latin typeface="Calibri"/>
                <a:cs typeface="Calibri"/>
              </a:rPr>
              <a:t>the</a:t>
            </a:r>
            <a:r>
              <a:rPr sz="2600" spc="-15" dirty="0">
                <a:solidFill>
                  <a:srgbClr val="13294B"/>
                </a:solidFill>
                <a:latin typeface="Calibri"/>
                <a:cs typeface="Calibri"/>
              </a:rPr>
              <a:t> </a:t>
            </a:r>
            <a:r>
              <a:rPr sz="2600" spc="-5" dirty="0">
                <a:solidFill>
                  <a:srgbClr val="13294B"/>
                </a:solidFill>
                <a:latin typeface="Calibri"/>
                <a:cs typeface="Calibri"/>
              </a:rPr>
              <a:t>population</a:t>
            </a:r>
            <a:r>
              <a:rPr sz="2600" spc="-10" dirty="0">
                <a:solidFill>
                  <a:srgbClr val="13294B"/>
                </a:solidFill>
                <a:latin typeface="Calibri"/>
                <a:cs typeface="Calibri"/>
              </a:rPr>
              <a:t> </a:t>
            </a:r>
            <a:r>
              <a:rPr sz="2600" dirty="0">
                <a:solidFill>
                  <a:srgbClr val="13294B"/>
                </a:solidFill>
                <a:latin typeface="Calibri"/>
                <a:cs typeface="Calibri"/>
              </a:rPr>
              <a:t>of</a:t>
            </a:r>
            <a:r>
              <a:rPr sz="2600" spc="-10" dirty="0">
                <a:solidFill>
                  <a:srgbClr val="13294B"/>
                </a:solidFill>
                <a:latin typeface="Calibri"/>
                <a:cs typeface="Calibri"/>
              </a:rPr>
              <a:t> </a:t>
            </a:r>
            <a:r>
              <a:rPr sz="2600" spc="-20" dirty="0">
                <a:solidFill>
                  <a:srgbClr val="13294B"/>
                </a:solidFill>
                <a:latin typeface="Calibri"/>
                <a:cs typeface="Calibri"/>
              </a:rPr>
              <a:t>interests</a:t>
            </a:r>
            <a:endParaRPr sz="2600">
              <a:latin typeface="Calibri"/>
              <a:cs typeface="Calibri"/>
            </a:endParaRPr>
          </a:p>
          <a:p>
            <a:pPr marL="698500" lvl="1" indent="-228600">
              <a:lnSpc>
                <a:spcPct val="100000"/>
              </a:lnSpc>
              <a:spcBef>
                <a:spcPts val="170"/>
              </a:spcBef>
              <a:buFont typeface="Arial MT"/>
              <a:buChar char="•"/>
              <a:tabLst>
                <a:tab pos="698500" algn="l"/>
              </a:tabLst>
            </a:pPr>
            <a:r>
              <a:rPr sz="2600" spc="-15" dirty="0">
                <a:solidFill>
                  <a:srgbClr val="13294B"/>
                </a:solidFill>
                <a:latin typeface="Calibri"/>
                <a:cs typeface="Calibri"/>
              </a:rPr>
              <a:t>Data </a:t>
            </a:r>
            <a:r>
              <a:rPr sz="2600" spc="-5" dirty="0">
                <a:solidFill>
                  <a:srgbClr val="13294B"/>
                </a:solidFill>
                <a:latin typeface="Calibri"/>
                <a:cs typeface="Calibri"/>
              </a:rPr>
              <a:t>acquisition</a:t>
            </a:r>
            <a:r>
              <a:rPr sz="2600" spc="-20" dirty="0">
                <a:solidFill>
                  <a:srgbClr val="13294B"/>
                </a:solidFill>
                <a:latin typeface="Calibri"/>
                <a:cs typeface="Calibri"/>
              </a:rPr>
              <a:t> </a:t>
            </a:r>
            <a:r>
              <a:rPr sz="2600" spc="-15" dirty="0">
                <a:solidFill>
                  <a:srgbClr val="13294B"/>
                </a:solidFill>
                <a:latin typeface="Calibri"/>
                <a:cs typeface="Calibri"/>
              </a:rPr>
              <a:t>cost</a:t>
            </a:r>
            <a:endParaRPr sz="2600">
              <a:latin typeface="Calibri"/>
              <a:cs typeface="Calibri"/>
            </a:endParaRPr>
          </a:p>
        </p:txBody>
      </p:sp>
      <p:grpSp>
        <p:nvGrpSpPr>
          <p:cNvPr id="4" name="object 2">
            <a:extLst>
              <a:ext uri="{FF2B5EF4-FFF2-40B4-BE49-F238E27FC236}">
                <a16:creationId xmlns:a16="http://schemas.microsoft.com/office/drawing/2014/main" id="{B2C1ED2A-531C-7BA7-43E4-DE650CD91C31}"/>
              </a:ext>
            </a:extLst>
          </p:cNvPr>
          <p:cNvGrpSpPr/>
          <p:nvPr/>
        </p:nvGrpSpPr>
        <p:grpSpPr>
          <a:xfrm>
            <a:off x="0" y="914400"/>
            <a:ext cx="12211050" cy="640080"/>
            <a:chOff x="0" y="1199802"/>
            <a:chExt cx="12211050" cy="640080"/>
          </a:xfrm>
        </p:grpSpPr>
        <p:sp>
          <p:nvSpPr>
            <p:cNvPr id="5" name="object 3">
              <a:extLst>
                <a:ext uri="{FF2B5EF4-FFF2-40B4-BE49-F238E27FC236}">
                  <a16:creationId xmlns:a16="http://schemas.microsoft.com/office/drawing/2014/main" id="{4120F65B-839D-1B6F-6E56-45648AED7E14}"/>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637DD534-BCF1-CC41-B8D1-16547772C8A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CE1B82AE-A30F-5058-F09C-4FDD7B34783E}"/>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10547350" cy="574040"/>
          </a:xfrm>
          <a:prstGeom prst="rect">
            <a:avLst/>
          </a:prstGeom>
        </p:spPr>
        <p:txBody>
          <a:bodyPr vert="horz" wrap="square" lIns="0" tIns="12700" rIns="0" bIns="0" rtlCol="0">
            <a:spAutoFit/>
          </a:bodyPr>
          <a:lstStyle/>
          <a:p>
            <a:pPr marL="12700">
              <a:lnSpc>
                <a:spcPct val="100000"/>
              </a:lnSpc>
              <a:spcBef>
                <a:spcPts val="100"/>
              </a:spcBef>
            </a:pPr>
            <a:r>
              <a:rPr lang="en-US" b="0" spc="-5" dirty="0">
                <a:solidFill>
                  <a:schemeClr val="tx1"/>
                </a:solidFill>
                <a:latin typeface="+mj-lt"/>
                <a:cs typeface="Georgia"/>
              </a:rPr>
              <a:t>Cohort</a:t>
            </a:r>
            <a:r>
              <a:rPr lang="en-US" b="0" spc="-15" dirty="0">
                <a:solidFill>
                  <a:schemeClr val="tx1"/>
                </a:solidFill>
                <a:latin typeface="+mj-lt"/>
                <a:cs typeface="Georgia"/>
              </a:rPr>
              <a:t> </a:t>
            </a:r>
            <a:r>
              <a:rPr lang="en-US" b="0" spc="-5" dirty="0">
                <a:solidFill>
                  <a:schemeClr val="tx1"/>
                </a:solidFill>
                <a:latin typeface="+mj-lt"/>
                <a:cs typeface="Georgia"/>
              </a:rPr>
              <a:t>Construction</a:t>
            </a:r>
            <a:r>
              <a:rPr lang="en-US" b="0" spc="-10" dirty="0">
                <a:solidFill>
                  <a:schemeClr val="tx1"/>
                </a:solidFill>
                <a:latin typeface="+mj-lt"/>
                <a:cs typeface="Georgia"/>
              </a:rPr>
              <a:t> </a:t>
            </a:r>
            <a:r>
              <a:rPr lang="en-US" b="0" dirty="0">
                <a:solidFill>
                  <a:schemeClr val="tx1"/>
                </a:solidFill>
                <a:latin typeface="+mj-lt"/>
                <a:cs typeface="Georgia"/>
              </a:rPr>
              <a:t>-</a:t>
            </a:r>
            <a:r>
              <a:rPr lang="en-US" b="0" spc="-15" dirty="0">
                <a:solidFill>
                  <a:schemeClr val="tx1"/>
                </a:solidFill>
                <a:latin typeface="+mj-lt"/>
                <a:cs typeface="Georgia"/>
              </a:rPr>
              <a:t> </a:t>
            </a:r>
            <a:r>
              <a:rPr lang="en-US" b="0" spc="-5" dirty="0">
                <a:solidFill>
                  <a:schemeClr val="tx1"/>
                </a:solidFill>
                <a:latin typeface="+mj-lt"/>
                <a:cs typeface="Georgia"/>
              </a:rPr>
              <a:t>Study</a:t>
            </a:r>
            <a:r>
              <a:rPr lang="en-US" b="0" spc="-10" dirty="0">
                <a:solidFill>
                  <a:schemeClr val="tx1"/>
                </a:solidFill>
                <a:latin typeface="+mj-lt"/>
                <a:cs typeface="Georgia"/>
              </a:rPr>
              <a:t> </a:t>
            </a:r>
            <a:r>
              <a:rPr lang="en-US" b="0" spc="-5" dirty="0">
                <a:solidFill>
                  <a:schemeClr val="tx1"/>
                </a:solidFill>
                <a:latin typeface="+mj-lt"/>
                <a:cs typeface="Georgia"/>
              </a:rPr>
              <a:t>Design</a:t>
            </a:r>
          </a:p>
        </p:txBody>
      </p:sp>
      <p:pic>
        <p:nvPicPr>
          <p:cNvPr id="3" name="object 3"/>
          <p:cNvPicPr/>
          <p:nvPr/>
        </p:nvPicPr>
        <p:blipFill>
          <a:blip r:embed="rId2" cstate="print"/>
          <a:stretch>
            <a:fillRect/>
          </a:stretch>
        </p:blipFill>
        <p:spPr>
          <a:xfrm>
            <a:off x="4089200" y="2244839"/>
            <a:ext cx="3997153" cy="3993983"/>
          </a:xfrm>
          <a:prstGeom prst="rect">
            <a:avLst/>
          </a:prstGeom>
        </p:spPr>
      </p:pic>
      <p:sp>
        <p:nvSpPr>
          <p:cNvPr id="4" name="object 4"/>
          <p:cNvSpPr txBox="1"/>
          <p:nvPr/>
        </p:nvSpPr>
        <p:spPr>
          <a:xfrm>
            <a:off x="5752052" y="2484628"/>
            <a:ext cx="659130" cy="269240"/>
          </a:xfrm>
          <a:prstGeom prst="rect">
            <a:avLst/>
          </a:prstGeom>
        </p:spPr>
        <p:txBody>
          <a:bodyPr vert="horz" wrap="square" lIns="0" tIns="12700" rIns="0" bIns="0" rtlCol="0">
            <a:spAutoFit/>
          </a:bodyPr>
          <a:lstStyle/>
          <a:p>
            <a:pPr marL="12700">
              <a:lnSpc>
                <a:spcPct val="100000"/>
              </a:lnSpc>
              <a:spcBef>
                <a:spcPts val="100"/>
              </a:spcBef>
            </a:pPr>
            <a:r>
              <a:rPr sz="1600" spc="100" dirty="0">
                <a:solidFill>
                  <a:srgbClr val="FFFFFF"/>
                </a:solidFill>
                <a:latin typeface="Georgia"/>
                <a:cs typeface="Georgia"/>
              </a:rPr>
              <a:t>Whol</a:t>
            </a:r>
            <a:r>
              <a:rPr sz="1600" dirty="0">
                <a:solidFill>
                  <a:srgbClr val="FFFFFF"/>
                </a:solidFill>
                <a:latin typeface="Georgia"/>
                <a:cs typeface="Georgia"/>
              </a:rPr>
              <a:t>e</a:t>
            </a:r>
            <a:endParaRPr sz="1600">
              <a:latin typeface="Georgia"/>
              <a:cs typeface="Georgia"/>
            </a:endParaRPr>
          </a:p>
        </p:txBody>
      </p:sp>
      <p:sp>
        <p:nvSpPr>
          <p:cNvPr id="5" name="object 5"/>
          <p:cNvSpPr txBox="1"/>
          <p:nvPr/>
        </p:nvSpPr>
        <p:spPr>
          <a:xfrm>
            <a:off x="5518372" y="2688844"/>
            <a:ext cx="1139190" cy="269240"/>
          </a:xfrm>
          <a:prstGeom prst="rect">
            <a:avLst/>
          </a:prstGeom>
        </p:spPr>
        <p:txBody>
          <a:bodyPr vert="horz" wrap="square" lIns="0" tIns="12700" rIns="0" bIns="0" rtlCol="0">
            <a:spAutoFit/>
          </a:bodyPr>
          <a:lstStyle/>
          <a:p>
            <a:pPr marL="12700">
              <a:lnSpc>
                <a:spcPct val="100000"/>
              </a:lnSpc>
              <a:spcBef>
                <a:spcPts val="100"/>
              </a:spcBef>
            </a:pPr>
            <a:r>
              <a:rPr sz="1600" spc="100" dirty="0">
                <a:solidFill>
                  <a:srgbClr val="FFFFFF"/>
                </a:solidFill>
                <a:latin typeface="Georgia"/>
                <a:cs typeface="Georgia"/>
              </a:rPr>
              <a:t>Population</a:t>
            </a:r>
            <a:endParaRPr sz="1600">
              <a:latin typeface="Georgia"/>
              <a:cs typeface="Georgia"/>
            </a:endParaRPr>
          </a:p>
        </p:txBody>
      </p:sp>
      <p:sp>
        <p:nvSpPr>
          <p:cNvPr id="6" name="object 6"/>
          <p:cNvSpPr txBox="1"/>
          <p:nvPr/>
        </p:nvSpPr>
        <p:spPr>
          <a:xfrm>
            <a:off x="5906103" y="3453892"/>
            <a:ext cx="751205" cy="473709"/>
          </a:xfrm>
          <a:prstGeom prst="rect">
            <a:avLst/>
          </a:prstGeom>
        </p:spPr>
        <p:txBody>
          <a:bodyPr vert="horz" wrap="square" lIns="0" tIns="12700" rIns="0" bIns="0" rtlCol="0">
            <a:spAutoFit/>
          </a:bodyPr>
          <a:lstStyle/>
          <a:p>
            <a:pPr marL="17145">
              <a:lnSpc>
                <a:spcPts val="1764"/>
              </a:lnSpc>
              <a:spcBef>
                <a:spcPts val="100"/>
              </a:spcBef>
            </a:pPr>
            <a:r>
              <a:rPr sz="1600" spc="70" dirty="0">
                <a:solidFill>
                  <a:srgbClr val="FFFFFF"/>
                </a:solidFill>
                <a:latin typeface="Georgia"/>
                <a:cs typeface="Georgia"/>
              </a:rPr>
              <a:t>tudy</a:t>
            </a:r>
            <a:endParaRPr sz="1600">
              <a:latin typeface="Georgia"/>
              <a:cs typeface="Georgia"/>
            </a:endParaRPr>
          </a:p>
          <a:p>
            <a:pPr marL="12700">
              <a:lnSpc>
                <a:spcPts val="1764"/>
              </a:lnSpc>
            </a:pPr>
            <a:r>
              <a:rPr sz="1600" spc="100" dirty="0">
                <a:solidFill>
                  <a:srgbClr val="FFFFFF"/>
                </a:solidFill>
                <a:latin typeface="Georgia"/>
                <a:cs typeface="Georgia"/>
              </a:rPr>
              <a:t>ulation</a:t>
            </a:r>
            <a:endParaRPr sz="1600">
              <a:latin typeface="Georgia"/>
              <a:cs typeface="Georgia"/>
            </a:endParaRPr>
          </a:p>
        </p:txBody>
      </p:sp>
      <p:sp>
        <p:nvSpPr>
          <p:cNvPr id="7" name="object 7"/>
          <p:cNvSpPr txBox="1"/>
          <p:nvPr/>
        </p:nvSpPr>
        <p:spPr>
          <a:xfrm>
            <a:off x="5531072" y="3483459"/>
            <a:ext cx="393065" cy="435609"/>
          </a:xfrm>
          <a:prstGeom prst="rect">
            <a:avLst/>
          </a:prstGeom>
        </p:spPr>
        <p:txBody>
          <a:bodyPr vert="horz" wrap="square" lIns="0" tIns="0" rIns="0" bIns="0" rtlCol="0">
            <a:spAutoFit/>
          </a:bodyPr>
          <a:lstStyle/>
          <a:p>
            <a:pPr algn="r">
              <a:lnSpc>
                <a:spcPts val="1630"/>
              </a:lnSpc>
            </a:pPr>
            <a:r>
              <a:rPr sz="1600" spc="95" dirty="0">
                <a:solidFill>
                  <a:srgbClr val="FFFFFF"/>
                </a:solidFill>
                <a:latin typeface="Georgia"/>
                <a:cs typeface="Georgia"/>
              </a:rPr>
              <a:t>S</a:t>
            </a:r>
            <a:endParaRPr sz="1600">
              <a:latin typeface="Georgia"/>
              <a:cs typeface="Georgia"/>
            </a:endParaRPr>
          </a:p>
          <a:p>
            <a:pPr algn="r">
              <a:lnSpc>
                <a:spcPts val="1764"/>
              </a:lnSpc>
            </a:pPr>
            <a:r>
              <a:rPr sz="1600" spc="100" dirty="0">
                <a:solidFill>
                  <a:srgbClr val="FFFFFF"/>
                </a:solidFill>
                <a:latin typeface="Georgia"/>
                <a:cs typeface="Georgia"/>
              </a:rPr>
              <a:t>Pop</a:t>
            </a:r>
            <a:endParaRPr sz="1600">
              <a:latin typeface="Georgia"/>
              <a:cs typeface="Georgia"/>
            </a:endParaRPr>
          </a:p>
        </p:txBody>
      </p:sp>
      <p:sp>
        <p:nvSpPr>
          <p:cNvPr id="8" name="object 8"/>
          <p:cNvSpPr txBox="1"/>
          <p:nvPr/>
        </p:nvSpPr>
        <p:spPr>
          <a:xfrm>
            <a:off x="5911080" y="4983988"/>
            <a:ext cx="575945" cy="473709"/>
          </a:xfrm>
          <a:prstGeom prst="rect">
            <a:avLst/>
          </a:prstGeom>
        </p:spPr>
        <p:txBody>
          <a:bodyPr vert="horz" wrap="square" lIns="0" tIns="12700" rIns="0" bIns="0" rtlCol="0">
            <a:spAutoFit/>
          </a:bodyPr>
          <a:lstStyle/>
          <a:p>
            <a:pPr marL="12700">
              <a:lnSpc>
                <a:spcPts val="1764"/>
              </a:lnSpc>
              <a:spcBef>
                <a:spcPts val="100"/>
              </a:spcBef>
            </a:pPr>
            <a:r>
              <a:rPr sz="1600" spc="70" dirty="0">
                <a:solidFill>
                  <a:srgbClr val="FFFFFF"/>
                </a:solidFill>
                <a:latin typeface="Georgia"/>
                <a:cs typeface="Georgia"/>
              </a:rPr>
              <a:t>tudy</a:t>
            </a:r>
            <a:endParaRPr sz="1600">
              <a:latin typeface="Georgia"/>
              <a:cs typeface="Georgia"/>
            </a:endParaRPr>
          </a:p>
          <a:p>
            <a:pPr marL="153035">
              <a:lnSpc>
                <a:spcPts val="1764"/>
              </a:lnSpc>
            </a:pPr>
            <a:r>
              <a:rPr sz="1600" spc="100" dirty="0">
                <a:solidFill>
                  <a:srgbClr val="FFFFFF"/>
                </a:solidFill>
                <a:latin typeface="Georgia"/>
                <a:cs typeface="Georgia"/>
              </a:rPr>
              <a:t>aset</a:t>
            </a:r>
            <a:endParaRPr sz="1600">
              <a:latin typeface="Georgia"/>
              <a:cs typeface="Georgia"/>
            </a:endParaRPr>
          </a:p>
        </p:txBody>
      </p:sp>
      <p:sp>
        <p:nvSpPr>
          <p:cNvPr id="9" name="object 9"/>
          <p:cNvSpPr txBox="1"/>
          <p:nvPr/>
        </p:nvSpPr>
        <p:spPr>
          <a:xfrm>
            <a:off x="5701601" y="5013555"/>
            <a:ext cx="222250" cy="435609"/>
          </a:xfrm>
          <a:prstGeom prst="rect">
            <a:avLst/>
          </a:prstGeom>
        </p:spPr>
        <p:txBody>
          <a:bodyPr vert="horz" wrap="square" lIns="0" tIns="22860" rIns="0" bIns="0" rtlCol="0">
            <a:spAutoFit/>
          </a:bodyPr>
          <a:lstStyle/>
          <a:p>
            <a:pPr indent="95250">
              <a:lnSpc>
                <a:spcPts val="1610"/>
              </a:lnSpc>
              <a:spcBef>
                <a:spcPts val="180"/>
              </a:spcBef>
            </a:pPr>
            <a:r>
              <a:rPr sz="1600" spc="95" dirty="0">
                <a:solidFill>
                  <a:srgbClr val="FFFFFF"/>
                </a:solidFill>
                <a:latin typeface="Georgia"/>
                <a:cs typeface="Georgia"/>
              </a:rPr>
              <a:t>S  </a:t>
            </a:r>
            <a:r>
              <a:rPr sz="1600" spc="100" dirty="0">
                <a:solidFill>
                  <a:srgbClr val="FFFFFF"/>
                </a:solidFill>
                <a:latin typeface="Georgia"/>
                <a:cs typeface="Georgia"/>
              </a:rPr>
              <a:t>D</a:t>
            </a:r>
            <a:endParaRPr sz="1600">
              <a:latin typeface="Georgia"/>
              <a:cs typeface="Georgia"/>
            </a:endParaRPr>
          </a:p>
        </p:txBody>
      </p:sp>
      <p:sp>
        <p:nvSpPr>
          <p:cNvPr id="10" name="object 10"/>
          <p:cNvSpPr txBox="1"/>
          <p:nvPr/>
        </p:nvSpPr>
        <p:spPr>
          <a:xfrm>
            <a:off x="2237186" y="2598420"/>
            <a:ext cx="1682750" cy="238760"/>
          </a:xfrm>
          <a:prstGeom prst="rect">
            <a:avLst/>
          </a:prstGeom>
        </p:spPr>
        <p:txBody>
          <a:bodyPr vert="horz" wrap="square" lIns="0" tIns="12700" rIns="0" bIns="0" rtlCol="0">
            <a:spAutoFit/>
          </a:bodyPr>
          <a:lstStyle/>
          <a:p>
            <a:pPr marL="12700">
              <a:lnSpc>
                <a:spcPct val="100000"/>
              </a:lnSpc>
              <a:spcBef>
                <a:spcPts val="100"/>
              </a:spcBef>
            </a:pPr>
            <a:r>
              <a:rPr sz="1400" b="1" spc="60" dirty="0">
                <a:latin typeface="Georgia"/>
                <a:cs typeface="Georgia"/>
              </a:rPr>
              <a:t>COHORT</a:t>
            </a:r>
            <a:r>
              <a:rPr sz="1400" b="1" spc="70" dirty="0">
                <a:latin typeface="Georgia"/>
                <a:cs typeface="Georgia"/>
              </a:rPr>
              <a:t> </a:t>
            </a:r>
            <a:r>
              <a:rPr sz="1400" b="1" spc="55" dirty="0">
                <a:latin typeface="Georgia"/>
                <a:cs typeface="Georgia"/>
              </a:rPr>
              <a:t>STUDY</a:t>
            </a:r>
            <a:endParaRPr sz="1400" dirty="0">
              <a:latin typeface="Georgia"/>
              <a:cs typeface="Georgia"/>
            </a:endParaRPr>
          </a:p>
        </p:txBody>
      </p:sp>
      <p:sp>
        <p:nvSpPr>
          <p:cNvPr id="11" name="object 11"/>
          <p:cNvSpPr txBox="1"/>
          <p:nvPr/>
        </p:nvSpPr>
        <p:spPr>
          <a:xfrm>
            <a:off x="4499437" y="2519171"/>
            <a:ext cx="727075" cy="238760"/>
          </a:xfrm>
          <a:prstGeom prst="rect">
            <a:avLst/>
          </a:prstGeom>
        </p:spPr>
        <p:txBody>
          <a:bodyPr vert="horz" wrap="square" lIns="0" tIns="12700" rIns="0" bIns="0" rtlCol="0">
            <a:spAutoFit/>
          </a:bodyPr>
          <a:lstStyle/>
          <a:p>
            <a:pPr marL="12700">
              <a:lnSpc>
                <a:spcPct val="100000"/>
              </a:lnSpc>
              <a:spcBef>
                <a:spcPts val="100"/>
              </a:spcBef>
            </a:pPr>
            <a:r>
              <a:rPr sz="1400" b="1" spc="75" dirty="0">
                <a:latin typeface="Georgia"/>
                <a:cs typeface="Georgia"/>
              </a:rPr>
              <a:t>S</a:t>
            </a:r>
            <a:r>
              <a:rPr sz="1400" b="1" spc="80" dirty="0">
                <a:latin typeface="Georgia"/>
                <a:cs typeface="Georgia"/>
              </a:rPr>
              <a:t>T</a:t>
            </a:r>
            <a:r>
              <a:rPr sz="1400" b="1" spc="65" dirty="0">
                <a:latin typeface="Georgia"/>
                <a:cs typeface="Georgia"/>
              </a:rPr>
              <a:t>UD</a:t>
            </a:r>
            <a:r>
              <a:rPr sz="1400" b="1" dirty="0">
                <a:latin typeface="Georgia"/>
                <a:cs typeface="Georgia"/>
              </a:rPr>
              <a:t>Y</a:t>
            </a:r>
            <a:endParaRPr sz="1400">
              <a:latin typeface="Georgia"/>
              <a:cs typeface="Georgia"/>
            </a:endParaRPr>
          </a:p>
        </p:txBody>
      </p:sp>
      <p:sp>
        <p:nvSpPr>
          <p:cNvPr id="12" name="object 12"/>
          <p:cNvSpPr txBox="1"/>
          <p:nvPr/>
        </p:nvSpPr>
        <p:spPr>
          <a:xfrm>
            <a:off x="3721568" y="1673715"/>
            <a:ext cx="1969770" cy="883285"/>
          </a:xfrm>
          <a:prstGeom prst="rect">
            <a:avLst/>
          </a:prstGeom>
        </p:spPr>
        <p:txBody>
          <a:bodyPr vert="horz" wrap="square" lIns="0" tIns="188595" rIns="0" bIns="0" rtlCol="0">
            <a:spAutoFit/>
          </a:bodyPr>
          <a:lstStyle/>
          <a:p>
            <a:pPr marL="12700">
              <a:lnSpc>
                <a:spcPct val="100000"/>
              </a:lnSpc>
              <a:spcBef>
                <a:spcPts val="1485"/>
              </a:spcBef>
            </a:pPr>
            <a:r>
              <a:rPr sz="2400" b="1" spc="70" dirty="0">
                <a:latin typeface="Georgia"/>
                <a:cs typeface="Georgia"/>
              </a:rPr>
              <a:t>DEFINE</a:t>
            </a:r>
            <a:endParaRPr sz="2400" dirty="0">
              <a:latin typeface="Georgia"/>
              <a:cs typeface="Georgia"/>
            </a:endParaRPr>
          </a:p>
          <a:p>
            <a:pPr marL="325120">
              <a:lnSpc>
                <a:spcPct val="100000"/>
              </a:lnSpc>
              <a:spcBef>
                <a:spcPts val="805"/>
              </a:spcBef>
            </a:pPr>
            <a:r>
              <a:rPr sz="1400" b="1" spc="65" dirty="0">
                <a:latin typeface="Georgia"/>
                <a:cs typeface="Georgia"/>
              </a:rPr>
              <a:t>CASE-CONTROL</a:t>
            </a:r>
            <a:endParaRPr sz="1400" dirty="0">
              <a:latin typeface="Georgia"/>
              <a:cs typeface="Georgia"/>
            </a:endParaRPr>
          </a:p>
        </p:txBody>
      </p:sp>
      <p:graphicFrame>
        <p:nvGraphicFramePr>
          <p:cNvPr id="13" name="object 13"/>
          <p:cNvGraphicFramePr>
            <a:graphicFrameLocks noGrp="1"/>
          </p:cNvGraphicFramePr>
          <p:nvPr/>
        </p:nvGraphicFramePr>
        <p:xfrm>
          <a:off x="2015088" y="2907736"/>
          <a:ext cx="4037330" cy="3311340"/>
        </p:xfrm>
        <a:graphic>
          <a:graphicData uri="http://schemas.openxmlformats.org/drawingml/2006/table">
            <a:tbl>
              <a:tblPr firstRow="1" bandRow="1">
                <a:tableStyleId>{2D5ABB26-0587-4C30-8999-92F81FD0307C}</a:tableStyleId>
              </a:tblPr>
              <a:tblGrid>
                <a:gridCol w="1950085">
                  <a:extLst>
                    <a:ext uri="{9D8B030D-6E8A-4147-A177-3AD203B41FA5}">
                      <a16:colId xmlns:a16="http://schemas.microsoft.com/office/drawing/2014/main" val="20000"/>
                    </a:ext>
                  </a:extLst>
                </a:gridCol>
                <a:gridCol w="2087245">
                  <a:extLst>
                    <a:ext uri="{9D8B030D-6E8A-4147-A177-3AD203B41FA5}">
                      <a16:colId xmlns:a16="http://schemas.microsoft.com/office/drawing/2014/main" val="20001"/>
                    </a:ext>
                  </a:extLst>
                </a:gridCol>
              </a:tblGrid>
              <a:tr h="1655670">
                <a:tc>
                  <a:txBody>
                    <a:bodyPr/>
                    <a:lstStyle/>
                    <a:p>
                      <a:pPr>
                        <a:lnSpc>
                          <a:spcPct val="100000"/>
                        </a:lnSpc>
                        <a:spcBef>
                          <a:spcPts val="5"/>
                        </a:spcBef>
                      </a:pPr>
                      <a:endParaRPr sz="2800" dirty="0">
                        <a:latin typeface="Times New Roman"/>
                        <a:cs typeface="Times New Roman"/>
                      </a:endParaRPr>
                    </a:p>
                    <a:p>
                      <a:pPr marL="567055" marR="264795" indent="-285115">
                        <a:lnSpc>
                          <a:spcPct val="100000"/>
                        </a:lnSpc>
                      </a:pPr>
                      <a:r>
                        <a:rPr sz="2000" spc="80" dirty="0">
                          <a:latin typeface="Georgia"/>
                          <a:cs typeface="Georgia"/>
                        </a:rPr>
                        <a:t>Pr</a:t>
                      </a:r>
                      <a:r>
                        <a:rPr sz="2000" spc="70" dirty="0">
                          <a:latin typeface="Georgia"/>
                          <a:cs typeface="Georgia"/>
                        </a:rPr>
                        <a:t>os</a:t>
                      </a:r>
                      <a:r>
                        <a:rPr sz="2000" spc="65" dirty="0">
                          <a:latin typeface="Georgia"/>
                          <a:cs typeface="Georgia"/>
                        </a:rPr>
                        <a:t>p</a:t>
                      </a:r>
                      <a:r>
                        <a:rPr sz="2000" spc="70" dirty="0">
                          <a:latin typeface="Georgia"/>
                          <a:cs typeface="Georgia"/>
                        </a:rPr>
                        <a:t>e</a:t>
                      </a:r>
                      <a:r>
                        <a:rPr sz="2000" spc="75" dirty="0">
                          <a:latin typeface="Georgia"/>
                          <a:cs typeface="Georgia"/>
                        </a:rPr>
                        <a:t>c</a:t>
                      </a:r>
                      <a:r>
                        <a:rPr sz="2000" spc="70" dirty="0">
                          <a:latin typeface="Georgia"/>
                          <a:cs typeface="Georgia"/>
                        </a:rPr>
                        <a:t>t</a:t>
                      </a:r>
                      <a:r>
                        <a:rPr sz="2000" spc="75" dirty="0">
                          <a:latin typeface="Georgia"/>
                          <a:cs typeface="Georgia"/>
                        </a:rPr>
                        <a:t>i</a:t>
                      </a:r>
                      <a:r>
                        <a:rPr sz="2000" spc="65" dirty="0">
                          <a:latin typeface="Georgia"/>
                          <a:cs typeface="Georgia"/>
                        </a:rPr>
                        <a:t>v</a:t>
                      </a:r>
                      <a:r>
                        <a:rPr sz="2000" dirty="0">
                          <a:latin typeface="Georgia"/>
                          <a:cs typeface="Georgia"/>
                        </a:rPr>
                        <a:t>e  </a:t>
                      </a:r>
                      <a:r>
                        <a:rPr sz="2000" spc="60" dirty="0">
                          <a:latin typeface="Georgia"/>
                          <a:cs typeface="Georgia"/>
                        </a:rPr>
                        <a:t>Cohort</a:t>
                      </a:r>
                      <a:endParaRPr sz="2000" dirty="0">
                        <a:latin typeface="Georgia"/>
                        <a:cs typeface="Georgia"/>
                      </a:endParaRPr>
                    </a:p>
                  </a:txBody>
                  <a:tcPr marL="0" marR="0" marT="635" marB="0">
                    <a:lnL w="53975">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solidFill>
                      <a:srgbClr val="EAEFF7"/>
                    </a:solidFill>
                  </a:tcPr>
                </a:tc>
                <a:tc>
                  <a:txBody>
                    <a:bodyPr/>
                    <a:lstStyle/>
                    <a:p>
                      <a:pPr marR="130810">
                        <a:lnSpc>
                          <a:spcPct val="100000"/>
                        </a:lnSpc>
                        <a:spcBef>
                          <a:spcPts val="5"/>
                        </a:spcBef>
                      </a:pPr>
                      <a:endParaRPr sz="2800" dirty="0">
                        <a:latin typeface="Times New Roman"/>
                        <a:cs typeface="Times New Roman"/>
                      </a:endParaRPr>
                    </a:p>
                    <a:p>
                      <a:pPr marL="187325" marR="314960" indent="90805">
                        <a:lnSpc>
                          <a:spcPct val="100000"/>
                        </a:lnSpc>
                      </a:pPr>
                      <a:r>
                        <a:rPr sz="2000" spc="65" dirty="0">
                          <a:latin typeface="Georgia"/>
                          <a:cs typeface="Georgia"/>
                        </a:rPr>
                        <a:t>Prospective </a:t>
                      </a:r>
                      <a:r>
                        <a:rPr sz="2000" spc="70" dirty="0">
                          <a:latin typeface="Georgia"/>
                          <a:cs typeface="Georgia"/>
                        </a:rPr>
                        <a:t> </a:t>
                      </a:r>
                      <a:r>
                        <a:rPr sz="2000" spc="75" dirty="0">
                          <a:latin typeface="Georgia"/>
                          <a:cs typeface="Georgia"/>
                        </a:rPr>
                        <a:t>Ca</a:t>
                      </a:r>
                      <a:r>
                        <a:rPr sz="2000" spc="70" dirty="0">
                          <a:latin typeface="Georgia"/>
                          <a:cs typeface="Georgia"/>
                        </a:rPr>
                        <a:t>se</a:t>
                      </a:r>
                      <a:r>
                        <a:rPr sz="2000" spc="75" dirty="0">
                          <a:latin typeface="Georgia"/>
                          <a:cs typeface="Georgia"/>
                        </a:rPr>
                        <a:t>-C</a:t>
                      </a:r>
                      <a:r>
                        <a:rPr sz="2000" spc="70" dirty="0">
                          <a:latin typeface="Georgia"/>
                          <a:cs typeface="Georgia"/>
                        </a:rPr>
                        <a:t>o</a:t>
                      </a:r>
                      <a:r>
                        <a:rPr sz="2000" spc="80" dirty="0">
                          <a:latin typeface="Georgia"/>
                          <a:cs typeface="Georgia"/>
                        </a:rPr>
                        <a:t>n</a:t>
                      </a:r>
                      <a:r>
                        <a:rPr sz="2000" spc="70" dirty="0">
                          <a:latin typeface="Georgia"/>
                          <a:cs typeface="Georgia"/>
                        </a:rPr>
                        <a:t>t</a:t>
                      </a:r>
                      <a:r>
                        <a:rPr sz="2000" spc="80" dirty="0">
                          <a:latin typeface="Georgia"/>
                          <a:cs typeface="Georgia"/>
                        </a:rPr>
                        <a:t>r</a:t>
                      </a:r>
                      <a:r>
                        <a:rPr sz="2000" spc="70" dirty="0">
                          <a:latin typeface="Georgia"/>
                          <a:cs typeface="Georgia"/>
                        </a:rPr>
                        <a:t>o</a:t>
                      </a:r>
                      <a:r>
                        <a:rPr sz="2000" dirty="0">
                          <a:latin typeface="Georgia"/>
                          <a:cs typeface="Georgia"/>
                        </a:rPr>
                        <a:t>l</a:t>
                      </a:r>
                    </a:p>
                  </a:txBody>
                  <a:tcPr marL="0" marR="0" marT="635" marB="0">
                    <a:lnL w="53975">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solidFill>
                      <a:srgbClr val="EAEFF7"/>
                    </a:solidFill>
                  </a:tcPr>
                </a:tc>
                <a:extLst>
                  <a:ext uri="{0D108BD9-81ED-4DB2-BD59-A6C34878D82A}">
                    <a16:rowId xmlns:a16="http://schemas.microsoft.com/office/drawing/2014/main" val="10000"/>
                  </a:ext>
                </a:extLst>
              </a:tr>
              <a:tr h="1655670">
                <a:tc>
                  <a:txBody>
                    <a:bodyPr/>
                    <a:lstStyle/>
                    <a:p>
                      <a:pPr>
                        <a:lnSpc>
                          <a:spcPct val="100000"/>
                        </a:lnSpc>
                        <a:spcBef>
                          <a:spcPts val="5"/>
                        </a:spcBef>
                      </a:pPr>
                      <a:endParaRPr sz="2400">
                        <a:latin typeface="Times New Roman"/>
                        <a:cs typeface="Times New Roman"/>
                      </a:endParaRPr>
                    </a:p>
                    <a:p>
                      <a:pPr marL="567055" marR="139065" indent="-410845">
                        <a:lnSpc>
                          <a:spcPct val="100000"/>
                        </a:lnSpc>
                      </a:pPr>
                      <a:r>
                        <a:rPr sz="2000" spc="70" dirty="0">
                          <a:latin typeface="Georgia"/>
                          <a:cs typeface="Georgia"/>
                        </a:rPr>
                        <a:t>Ret</a:t>
                      </a:r>
                      <a:r>
                        <a:rPr sz="2000" spc="80" dirty="0">
                          <a:latin typeface="Georgia"/>
                          <a:cs typeface="Georgia"/>
                        </a:rPr>
                        <a:t>r</a:t>
                      </a:r>
                      <a:r>
                        <a:rPr sz="2000" spc="70" dirty="0">
                          <a:latin typeface="Georgia"/>
                          <a:cs typeface="Georgia"/>
                        </a:rPr>
                        <a:t>ospe</a:t>
                      </a:r>
                      <a:r>
                        <a:rPr sz="2000" spc="75" dirty="0">
                          <a:latin typeface="Georgia"/>
                          <a:cs typeface="Georgia"/>
                        </a:rPr>
                        <a:t>c</a:t>
                      </a:r>
                      <a:r>
                        <a:rPr sz="2000" spc="70" dirty="0">
                          <a:latin typeface="Georgia"/>
                          <a:cs typeface="Georgia"/>
                        </a:rPr>
                        <a:t>t</a:t>
                      </a:r>
                      <a:r>
                        <a:rPr sz="2000" spc="75" dirty="0">
                          <a:latin typeface="Georgia"/>
                          <a:cs typeface="Georgia"/>
                        </a:rPr>
                        <a:t>i</a:t>
                      </a:r>
                      <a:r>
                        <a:rPr sz="2000" spc="65" dirty="0">
                          <a:latin typeface="Georgia"/>
                          <a:cs typeface="Georgia"/>
                        </a:rPr>
                        <a:t>v</a:t>
                      </a:r>
                      <a:r>
                        <a:rPr sz="2000" dirty="0">
                          <a:latin typeface="Georgia"/>
                          <a:cs typeface="Georgia"/>
                        </a:rPr>
                        <a:t>e  </a:t>
                      </a:r>
                      <a:r>
                        <a:rPr sz="2000" spc="60" dirty="0">
                          <a:latin typeface="Georgia"/>
                          <a:cs typeface="Georgia"/>
                        </a:rPr>
                        <a:t>Cohort</a:t>
                      </a:r>
                      <a:endParaRPr sz="2000">
                        <a:latin typeface="Georgia"/>
                        <a:cs typeface="Georgia"/>
                      </a:endParaRPr>
                    </a:p>
                  </a:txBody>
                  <a:tcPr marL="0" marR="0" marT="635" marB="0">
                    <a:lnL w="53975">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solidFill>
                      <a:srgbClr val="EAEFF7"/>
                    </a:solidFill>
                  </a:tcPr>
                </a:tc>
                <a:tc>
                  <a:txBody>
                    <a:bodyPr/>
                    <a:lstStyle/>
                    <a:p>
                      <a:pPr marR="130810">
                        <a:lnSpc>
                          <a:spcPct val="100000"/>
                        </a:lnSpc>
                        <a:spcBef>
                          <a:spcPts val="5"/>
                        </a:spcBef>
                      </a:pPr>
                      <a:endParaRPr sz="2400" dirty="0">
                        <a:latin typeface="Times New Roman"/>
                        <a:cs typeface="Times New Roman"/>
                      </a:endParaRPr>
                    </a:p>
                    <a:p>
                      <a:pPr marL="153035" marR="130810">
                        <a:lnSpc>
                          <a:spcPct val="100000"/>
                        </a:lnSpc>
                      </a:pPr>
                      <a:r>
                        <a:rPr sz="2000" spc="65" dirty="0">
                          <a:latin typeface="Georgia"/>
                          <a:cs typeface="Georgia"/>
                        </a:rPr>
                        <a:t>Retrospective</a:t>
                      </a:r>
                      <a:endParaRPr sz="2000" dirty="0">
                        <a:latin typeface="Georgia"/>
                        <a:cs typeface="Georgia"/>
                      </a:endParaRPr>
                    </a:p>
                    <a:p>
                      <a:pPr marL="187325">
                        <a:lnSpc>
                          <a:spcPct val="100000"/>
                        </a:lnSpc>
                      </a:pPr>
                      <a:r>
                        <a:rPr sz="2000" spc="65" dirty="0">
                          <a:latin typeface="Georgia"/>
                          <a:cs typeface="Georgia"/>
                        </a:rPr>
                        <a:t>Case-Control</a:t>
                      </a:r>
                      <a:r>
                        <a:rPr sz="2000" spc="390" dirty="0">
                          <a:latin typeface="Georgia"/>
                          <a:cs typeface="Georgia"/>
                        </a:rPr>
                        <a:t> </a:t>
                      </a:r>
                      <a:r>
                        <a:rPr sz="2400" spc="150" baseline="24305" dirty="0">
                          <a:solidFill>
                            <a:srgbClr val="FFFFFF"/>
                          </a:solidFill>
                          <a:latin typeface="Georgia"/>
                          <a:cs typeface="Georgia"/>
                        </a:rPr>
                        <a:t>at</a:t>
                      </a:r>
                      <a:endParaRPr sz="2400" baseline="24305" dirty="0">
                        <a:latin typeface="Georgia"/>
                        <a:cs typeface="Georgia"/>
                      </a:endParaRPr>
                    </a:p>
                  </a:txBody>
                  <a:tcPr marL="0" marR="0" marT="635" marB="0">
                    <a:lnL w="53975">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solidFill>
                      <a:srgbClr val="EAEFF7"/>
                    </a:solidFill>
                  </a:tcPr>
                </a:tc>
                <a:extLst>
                  <a:ext uri="{0D108BD9-81ED-4DB2-BD59-A6C34878D82A}">
                    <a16:rowId xmlns:a16="http://schemas.microsoft.com/office/drawing/2014/main" val="10001"/>
                  </a:ext>
                </a:extLst>
              </a:tr>
            </a:tbl>
          </a:graphicData>
        </a:graphic>
      </p:graphicFrame>
      <p:sp>
        <p:nvSpPr>
          <p:cNvPr id="14" name="object 14"/>
          <p:cNvSpPr txBox="1"/>
          <p:nvPr/>
        </p:nvSpPr>
        <p:spPr>
          <a:xfrm>
            <a:off x="1725032" y="4608140"/>
            <a:ext cx="227965" cy="1781175"/>
          </a:xfrm>
          <a:prstGeom prst="rect">
            <a:avLst/>
          </a:prstGeom>
        </p:spPr>
        <p:txBody>
          <a:bodyPr vert="vert270" wrap="square" lIns="0" tIns="0" rIns="0" bIns="0" rtlCol="0">
            <a:spAutoFit/>
          </a:bodyPr>
          <a:lstStyle/>
          <a:p>
            <a:pPr marL="12700">
              <a:lnSpc>
                <a:spcPts val="1664"/>
              </a:lnSpc>
            </a:pPr>
            <a:r>
              <a:rPr sz="1400" b="1" spc="65" dirty="0">
                <a:latin typeface="Georgia"/>
                <a:cs typeface="Georgia"/>
              </a:rPr>
              <a:t>RETROSPECTIVE</a:t>
            </a:r>
            <a:endParaRPr sz="1400">
              <a:latin typeface="Georgia"/>
              <a:cs typeface="Georgia"/>
            </a:endParaRPr>
          </a:p>
        </p:txBody>
      </p:sp>
      <p:sp>
        <p:nvSpPr>
          <p:cNvPr id="15" name="object 15"/>
          <p:cNvSpPr txBox="1"/>
          <p:nvPr/>
        </p:nvSpPr>
        <p:spPr>
          <a:xfrm>
            <a:off x="1708330" y="3025703"/>
            <a:ext cx="227965" cy="1495425"/>
          </a:xfrm>
          <a:prstGeom prst="rect">
            <a:avLst/>
          </a:prstGeom>
        </p:spPr>
        <p:txBody>
          <a:bodyPr vert="vert270" wrap="square" lIns="0" tIns="0" rIns="0" bIns="0" rtlCol="0">
            <a:spAutoFit/>
          </a:bodyPr>
          <a:lstStyle/>
          <a:p>
            <a:pPr marL="12700">
              <a:lnSpc>
                <a:spcPts val="1664"/>
              </a:lnSpc>
            </a:pPr>
            <a:r>
              <a:rPr sz="1400" b="1" spc="65" dirty="0">
                <a:latin typeface="Georgia"/>
                <a:cs typeface="Georgia"/>
              </a:rPr>
              <a:t>PROSPECTIVE</a:t>
            </a:r>
            <a:endParaRPr sz="1400">
              <a:latin typeface="Georgia"/>
              <a:cs typeface="Georgia"/>
            </a:endParaRPr>
          </a:p>
        </p:txBody>
      </p:sp>
      <p:grpSp>
        <p:nvGrpSpPr>
          <p:cNvPr id="16" name="object 2">
            <a:extLst>
              <a:ext uri="{FF2B5EF4-FFF2-40B4-BE49-F238E27FC236}">
                <a16:creationId xmlns:a16="http://schemas.microsoft.com/office/drawing/2014/main" id="{F7C5C7C8-3848-F8EA-67B0-603DD078BBBC}"/>
              </a:ext>
            </a:extLst>
          </p:cNvPr>
          <p:cNvGrpSpPr/>
          <p:nvPr/>
        </p:nvGrpSpPr>
        <p:grpSpPr>
          <a:xfrm>
            <a:off x="0" y="914400"/>
            <a:ext cx="12211050" cy="640080"/>
            <a:chOff x="0" y="1199802"/>
            <a:chExt cx="12211050" cy="640080"/>
          </a:xfrm>
        </p:grpSpPr>
        <p:sp>
          <p:nvSpPr>
            <p:cNvPr id="17" name="object 3">
              <a:extLst>
                <a:ext uri="{FF2B5EF4-FFF2-40B4-BE49-F238E27FC236}">
                  <a16:creationId xmlns:a16="http://schemas.microsoft.com/office/drawing/2014/main" id="{73C2377B-5B55-405E-99C4-A4145CC722A7}"/>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8" name="object 4">
              <a:extLst>
                <a:ext uri="{FF2B5EF4-FFF2-40B4-BE49-F238E27FC236}">
                  <a16:creationId xmlns:a16="http://schemas.microsoft.com/office/drawing/2014/main" id="{D8C3BB01-BB89-629B-DE19-47C82E265105}"/>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9" name="object 5">
              <a:extLst>
                <a:ext uri="{FF2B5EF4-FFF2-40B4-BE49-F238E27FC236}">
                  <a16:creationId xmlns:a16="http://schemas.microsoft.com/office/drawing/2014/main" id="{1B3A050F-76A3-4A81-4669-0FC807220032}"/>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431520" y="2058774"/>
            <a:ext cx="3888740" cy="4137025"/>
            <a:chOff x="6431520" y="2058774"/>
            <a:chExt cx="3888740" cy="4137025"/>
          </a:xfrm>
        </p:grpSpPr>
        <p:sp>
          <p:nvSpPr>
            <p:cNvPr id="3" name="object 3"/>
            <p:cNvSpPr/>
            <p:nvPr/>
          </p:nvSpPr>
          <p:spPr>
            <a:xfrm>
              <a:off x="6437870" y="2065124"/>
              <a:ext cx="3876040" cy="4124325"/>
            </a:xfrm>
            <a:custGeom>
              <a:avLst/>
              <a:gdLst/>
              <a:ahLst/>
              <a:cxnLst/>
              <a:rect l="l" t="t" r="r" b="b"/>
              <a:pathLst>
                <a:path w="3876040" h="4124325">
                  <a:moveTo>
                    <a:pt x="0" y="301143"/>
                  </a:moveTo>
                  <a:lnTo>
                    <a:pt x="3941" y="252296"/>
                  </a:lnTo>
                  <a:lnTo>
                    <a:pt x="15352" y="205959"/>
                  </a:lnTo>
                  <a:lnTo>
                    <a:pt x="33613" y="162750"/>
                  </a:lnTo>
                  <a:lnTo>
                    <a:pt x="58103" y="123292"/>
                  </a:lnTo>
                  <a:lnTo>
                    <a:pt x="88203" y="88202"/>
                  </a:lnTo>
                  <a:lnTo>
                    <a:pt x="123292" y="58103"/>
                  </a:lnTo>
                  <a:lnTo>
                    <a:pt x="162751" y="33613"/>
                  </a:lnTo>
                  <a:lnTo>
                    <a:pt x="205959" y="15352"/>
                  </a:lnTo>
                  <a:lnTo>
                    <a:pt x="252296" y="3941"/>
                  </a:lnTo>
                  <a:lnTo>
                    <a:pt x="301144" y="0"/>
                  </a:lnTo>
                  <a:lnTo>
                    <a:pt x="3574558" y="0"/>
                  </a:lnTo>
                  <a:lnTo>
                    <a:pt x="3623405" y="3941"/>
                  </a:lnTo>
                  <a:lnTo>
                    <a:pt x="3669742" y="15352"/>
                  </a:lnTo>
                  <a:lnTo>
                    <a:pt x="3712950" y="33613"/>
                  </a:lnTo>
                  <a:lnTo>
                    <a:pt x="3752409" y="58103"/>
                  </a:lnTo>
                  <a:lnTo>
                    <a:pt x="3787498" y="88202"/>
                  </a:lnTo>
                  <a:lnTo>
                    <a:pt x="3817598" y="123292"/>
                  </a:lnTo>
                  <a:lnTo>
                    <a:pt x="3842088" y="162750"/>
                  </a:lnTo>
                  <a:lnTo>
                    <a:pt x="3860349" y="205959"/>
                  </a:lnTo>
                  <a:lnTo>
                    <a:pt x="3871760" y="252296"/>
                  </a:lnTo>
                  <a:lnTo>
                    <a:pt x="3875702" y="301143"/>
                  </a:lnTo>
                  <a:lnTo>
                    <a:pt x="3875702" y="3823014"/>
                  </a:lnTo>
                  <a:lnTo>
                    <a:pt x="3871760" y="3871861"/>
                  </a:lnTo>
                  <a:lnTo>
                    <a:pt x="3860349" y="3918198"/>
                  </a:lnTo>
                  <a:lnTo>
                    <a:pt x="3842088" y="3961406"/>
                  </a:lnTo>
                  <a:lnTo>
                    <a:pt x="3817598" y="4000865"/>
                  </a:lnTo>
                  <a:lnTo>
                    <a:pt x="3787498" y="4035954"/>
                  </a:lnTo>
                  <a:lnTo>
                    <a:pt x="3752409" y="4066054"/>
                  </a:lnTo>
                  <a:lnTo>
                    <a:pt x="3712950" y="4090544"/>
                  </a:lnTo>
                  <a:lnTo>
                    <a:pt x="3669742" y="4108805"/>
                  </a:lnTo>
                  <a:lnTo>
                    <a:pt x="3623405" y="4120216"/>
                  </a:lnTo>
                  <a:lnTo>
                    <a:pt x="3574558" y="4124158"/>
                  </a:lnTo>
                  <a:lnTo>
                    <a:pt x="301144" y="4124158"/>
                  </a:lnTo>
                  <a:lnTo>
                    <a:pt x="252296" y="4120216"/>
                  </a:lnTo>
                  <a:lnTo>
                    <a:pt x="205959" y="4108805"/>
                  </a:lnTo>
                  <a:lnTo>
                    <a:pt x="162751" y="4090544"/>
                  </a:lnTo>
                  <a:lnTo>
                    <a:pt x="123292" y="4066054"/>
                  </a:lnTo>
                  <a:lnTo>
                    <a:pt x="88203" y="4035954"/>
                  </a:lnTo>
                  <a:lnTo>
                    <a:pt x="58103" y="4000865"/>
                  </a:lnTo>
                  <a:lnTo>
                    <a:pt x="33613" y="3961406"/>
                  </a:lnTo>
                  <a:lnTo>
                    <a:pt x="15352" y="3918198"/>
                  </a:lnTo>
                  <a:lnTo>
                    <a:pt x="3941" y="3871861"/>
                  </a:lnTo>
                  <a:lnTo>
                    <a:pt x="0" y="3823014"/>
                  </a:lnTo>
                  <a:lnTo>
                    <a:pt x="0" y="301143"/>
                  </a:lnTo>
                  <a:close/>
                </a:path>
              </a:pathLst>
            </a:custGeom>
            <a:ln w="12700">
              <a:solidFill>
                <a:srgbClr val="13294B"/>
              </a:solidFill>
            </a:ln>
          </p:spPr>
          <p:txBody>
            <a:bodyPr wrap="square" lIns="0" tIns="0" rIns="0" bIns="0" rtlCol="0"/>
            <a:lstStyle/>
            <a:p>
              <a:endParaRPr/>
            </a:p>
          </p:txBody>
        </p:sp>
        <p:sp>
          <p:nvSpPr>
            <p:cNvPr id="4" name="object 4"/>
            <p:cNvSpPr/>
            <p:nvPr/>
          </p:nvSpPr>
          <p:spPr>
            <a:xfrm>
              <a:off x="6437870" y="2065124"/>
              <a:ext cx="3876040" cy="965835"/>
            </a:xfrm>
            <a:custGeom>
              <a:avLst/>
              <a:gdLst/>
              <a:ahLst/>
              <a:cxnLst/>
              <a:rect l="l" t="t" r="r" b="b"/>
              <a:pathLst>
                <a:path w="3876040" h="965835">
                  <a:moveTo>
                    <a:pt x="3875702" y="0"/>
                  </a:moveTo>
                  <a:lnTo>
                    <a:pt x="0" y="0"/>
                  </a:lnTo>
                  <a:lnTo>
                    <a:pt x="0" y="772673"/>
                  </a:lnTo>
                  <a:lnTo>
                    <a:pt x="1937851" y="965841"/>
                  </a:lnTo>
                  <a:lnTo>
                    <a:pt x="3875702" y="772673"/>
                  </a:lnTo>
                  <a:lnTo>
                    <a:pt x="3875702" y="0"/>
                  </a:lnTo>
                  <a:close/>
                </a:path>
              </a:pathLst>
            </a:custGeom>
            <a:solidFill>
              <a:srgbClr val="BF9000"/>
            </a:solidFill>
          </p:spPr>
          <p:txBody>
            <a:bodyPr wrap="square" lIns="0" tIns="0" rIns="0" bIns="0" rtlCol="0"/>
            <a:lstStyle/>
            <a:p>
              <a:endParaRPr/>
            </a:p>
          </p:txBody>
        </p:sp>
        <p:sp>
          <p:nvSpPr>
            <p:cNvPr id="5" name="object 5"/>
            <p:cNvSpPr/>
            <p:nvPr/>
          </p:nvSpPr>
          <p:spPr>
            <a:xfrm>
              <a:off x="6437870" y="2065124"/>
              <a:ext cx="3876040" cy="966469"/>
            </a:xfrm>
            <a:custGeom>
              <a:avLst/>
              <a:gdLst/>
              <a:ahLst/>
              <a:cxnLst/>
              <a:rect l="l" t="t" r="r" b="b"/>
              <a:pathLst>
                <a:path w="3876040" h="966469">
                  <a:moveTo>
                    <a:pt x="0" y="0"/>
                  </a:moveTo>
                  <a:lnTo>
                    <a:pt x="3875702" y="0"/>
                  </a:lnTo>
                  <a:lnTo>
                    <a:pt x="3875702" y="772673"/>
                  </a:lnTo>
                  <a:lnTo>
                    <a:pt x="1937851" y="965842"/>
                  </a:lnTo>
                  <a:lnTo>
                    <a:pt x="0" y="772673"/>
                  </a:lnTo>
                  <a:lnTo>
                    <a:pt x="0" y="0"/>
                  </a:lnTo>
                  <a:close/>
                </a:path>
              </a:pathLst>
            </a:custGeom>
            <a:ln w="12700">
              <a:solidFill>
                <a:srgbClr val="13294B"/>
              </a:solidFill>
            </a:ln>
          </p:spPr>
          <p:txBody>
            <a:bodyPr wrap="square" lIns="0" tIns="0" rIns="0" bIns="0" rtlCol="0"/>
            <a:lstStyle/>
            <a:p>
              <a:endParaRPr/>
            </a:p>
          </p:txBody>
        </p:sp>
      </p:grpSp>
      <p:sp>
        <p:nvSpPr>
          <p:cNvPr id="6" name="object 6"/>
          <p:cNvSpPr txBox="1"/>
          <p:nvPr/>
        </p:nvSpPr>
        <p:spPr>
          <a:xfrm>
            <a:off x="6953970" y="2230628"/>
            <a:ext cx="2947035" cy="391160"/>
          </a:xfrm>
          <a:prstGeom prst="rect">
            <a:avLst/>
          </a:prstGeom>
        </p:spPr>
        <p:txBody>
          <a:bodyPr vert="horz" wrap="square" lIns="0" tIns="12700" rIns="0" bIns="0" rtlCol="0">
            <a:spAutoFit/>
          </a:bodyPr>
          <a:lstStyle/>
          <a:p>
            <a:pPr marL="12700">
              <a:lnSpc>
                <a:spcPct val="100000"/>
              </a:lnSpc>
              <a:spcBef>
                <a:spcPts val="100"/>
              </a:spcBef>
            </a:pPr>
            <a:r>
              <a:rPr sz="2400" b="1" spc="60" dirty="0">
                <a:solidFill>
                  <a:srgbClr val="FFFFFF"/>
                </a:solidFill>
                <a:latin typeface="Georgia"/>
                <a:cs typeface="Georgia"/>
              </a:rPr>
              <a:t>RETROSPECTIVE</a:t>
            </a:r>
            <a:endParaRPr sz="2400">
              <a:latin typeface="Georgia"/>
              <a:cs typeface="Georgia"/>
            </a:endParaRPr>
          </a:p>
        </p:txBody>
      </p:sp>
      <p:grpSp>
        <p:nvGrpSpPr>
          <p:cNvPr id="7" name="object 7"/>
          <p:cNvGrpSpPr/>
          <p:nvPr/>
        </p:nvGrpSpPr>
        <p:grpSpPr>
          <a:xfrm>
            <a:off x="1861328" y="2064972"/>
            <a:ext cx="3888740" cy="4130675"/>
            <a:chOff x="1861328" y="2064972"/>
            <a:chExt cx="3888740" cy="4130675"/>
          </a:xfrm>
        </p:grpSpPr>
        <p:sp>
          <p:nvSpPr>
            <p:cNvPr id="8" name="object 8"/>
            <p:cNvSpPr/>
            <p:nvPr/>
          </p:nvSpPr>
          <p:spPr>
            <a:xfrm>
              <a:off x="1867678" y="2098972"/>
              <a:ext cx="3876040" cy="4090670"/>
            </a:xfrm>
            <a:custGeom>
              <a:avLst/>
              <a:gdLst/>
              <a:ahLst/>
              <a:cxnLst/>
              <a:rect l="l" t="t" r="r" b="b"/>
              <a:pathLst>
                <a:path w="3876040" h="4090670">
                  <a:moveTo>
                    <a:pt x="0" y="301141"/>
                  </a:moveTo>
                  <a:lnTo>
                    <a:pt x="3941" y="252294"/>
                  </a:lnTo>
                  <a:lnTo>
                    <a:pt x="15352" y="205957"/>
                  </a:lnTo>
                  <a:lnTo>
                    <a:pt x="33612" y="162749"/>
                  </a:lnTo>
                  <a:lnTo>
                    <a:pt x="58102" y="123291"/>
                  </a:lnTo>
                  <a:lnTo>
                    <a:pt x="88202" y="88202"/>
                  </a:lnTo>
                  <a:lnTo>
                    <a:pt x="123291" y="58102"/>
                  </a:lnTo>
                  <a:lnTo>
                    <a:pt x="162749" y="33612"/>
                  </a:lnTo>
                  <a:lnTo>
                    <a:pt x="205957" y="15352"/>
                  </a:lnTo>
                  <a:lnTo>
                    <a:pt x="252294" y="3941"/>
                  </a:lnTo>
                  <a:lnTo>
                    <a:pt x="301141" y="0"/>
                  </a:lnTo>
                  <a:lnTo>
                    <a:pt x="3574561" y="0"/>
                  </a:lnTo>
                  <a:lnTo>
                    <a:pt x="3623407" y="3941"/>
                  </a:lnTo>
                  <a:lnTo>
                    <a:pt x="3669745" y="15352"/>
                  </a:lnTo>
                  <a:lnTo>
                    <a:pt x="3712952" y="33612"/>
                  </a:lnTo>
                  <a:lnTo>
                    <a:pt x="3752411" y="58102"/>
                  </a:lnTo>
                  <a:lnTo>
                    <a:pt x="3787500" y="88202"/>
                  </a:lnTo>
                  <a:lnTo>
                    <a:pt x="3817599" y="123291"/>
                  </a:lnTo>
                  <a:lnTo>
                    <a:pt x="3842089" y="162749"/>
                  </a:lnTo>
                  <a:lnTo>
                    <a:pt x="3860349" y="205957"/>
                  </a:lnTo>
                  <a:lnTo>
                    <a:pt x="3871760" y="252294"/>
                  </a:lnTo>
                  <a:lnTo>
                    <a:pt x="3875702" y="301141"/>
                  </a:lnTo>
                  <a:lnTo>
                    <a:pt x="3875702" y="3789168"/>
                  </a:lnTo>
                  <a:lnTo>
                    <a:pt x="3871760" y="3838014"/>
                  </a:lnTo>
                  <a:lnTo>
                    <a:pt x="3860349" y="3884352"/>
                  </a:lnTo>
                  <a:lnTo>
                    <a:pt x="3842089" y="3927559"/>
                  </a:lnTo>
                  <a:lnTo>
                    <a:pt x="3817599" y="3967018"/>
                  </a:lnTo>
                  <a:lnTo>
                    <a:pt x="3787500" y="4002107"/>
                  </a:lnTo>
                  <a:lnTo>
                    <a:pt x="3752411" y="4032206"/>
                  </a:lnTo>
                  <a:lnTo>
                    <a:pt x="3712952" y="4056696"/>
                  </a:lnTo>
                  <a:lnTo>
                    <a:pt x="3669745" y="4074956"/>
                  </a:lnTo>
                  <a:lnTo>
                    <a:pt x="3623407" y="4086367"/>
                  </a:lnTo>
                  <a:lnTo>
                    <a:pt x="3574561" y="4090309"/>
                  </a:lnTo>
                  <a:lnTo>
                    <a:pt x="301141" y="4090309"/>
                  </a:lnTo>
                  <a:lnTo>
                    <a:pt x="252294" y="4086367"/>
                  </a:lnTo>
                  <a:lnTo>
                    <a:pt x="205957" y="4074956"/>
                  </a:lnTo>
                  <a:lnTo>
                    <a:pt x="162749" y="4056696"/>
                  </a:lnTo>
                  <a:lnTo>
                    <a:pt x="123291" y="4032206"/>
                  </a:lnTo>
                  <a:lnTo>
                    <a:pt x="88202" y="4002107"/>
                  </a:lnTo>
                  <a:lnTo>
                    <a:pt x="58102" y="3967018"/>
                  </a:lnTo>
                  <a:lnTo>
                    <a:pt x="33612" y="3927559"/>
                  </a:lnTo>
                  <a:lnTo>
                    <a:pt x="15352" y="3884352"/>
                  </a:lnTo>
                  <a:lnTo>
                    <a:pt x="3941" y="3838014"/>
                  </a:lnTo>
                  <a:lnTo>
                    <a:pt x="0" y="3789168"/>
                  </a:lnTo>
                  <a:lnTo>
                    <a:pt x="0" y="301141"/>
                  </a:lnTo>
                  <a:close/>
                </a:path>
              </a:pathLst>
            </a:custGeom>
            <a:ln w="12700">
              <a:solidFill>
                <a:srgbClr val="000000"/>
              </a:solidFill>
            </a:ln>
          </p:spPr>
          <p:txBody>
            <a:bodyPr wrap="square" lIns="0" tIns="0" rIns="0" bIns="0" rtlCol="0"/>
            <a:lstStyle/>
            <a:p>
              <a:endParaRPr/>
            </a:p>
          </p:txBody>
        </p:sp>
        <p:sp>
          <p:nvSpPr>
            <p:cNvPr id="9" name="object 9"/>
            <p:cNvSpPr/>
            <p:nvPr/>
          </p:nvSpPr>
          <p:spPr>
            <a:xfrm>
              <a:off x="1867678" y="2071322"/>
              <a:ext cx="3876040" cy="960119"/>
            </a:xfrm>
            <a:custGeom>
              <a:avLst/>
              <a:gdLst/>
              <a:ahLst/>
              <a:cxnLst/>
              <a:rect l="l" t="t" r="r" b="b"/>
              <a:pathLst>
                <a:path w="3876040" h="960119">
                  <a:moveTo>
                    <a:pt x="3875702" y="0"/>
                  </a:moveTo>
                  <a:lnTo>
                    <a:pt x="0" y="0"/>
                  </a:lnTo>
                  <a:lnTo>
                    <a:pt x="0" y="767713"/>
                  </a:lnTo>
                  <a:lnTo>
                    <a:pt x="1937851" y="959642"/>
                  </a:lnTo>
                  <a:lnTo>
                    <a:pt x="3875702" y="767713"/>
                  </a:lnTo>
                  <a:lnTo>
                    <a:pt x="3875702" y="0"/>
                  </a:lnTo>
                  <a:close/>
                </a:path>
              </a:pathLst>
            </a:custGeom>
            <a:solidFill>
              <a:srgbClr val="70AD47"/>
            </a:solidFill>
          </p:spPr>
          <p:txBody>
            <a:bodyPr wrap="square" lIns="0" tIns="0" rIns="0" bIns="0" rtlCol="0"/>
            <a:lstStyle/>
            <a:p>
              <a:endParaRPr/>
            </a:p>
          </p:txBody>
        </p:sp>
        <p:sp>
          <p:nvSpPr>
            <p:cNvPr id="10" name="object 10"/>
            <p:cNvSpPr/>
            <p:nvPr/>
          </p:nvSpPr>
          <p:spPr>
            <a:xfrm>
              <a:off x="1867678" y="2071322"/>
              <a:ext cx="3876040" cy="960119"/>
            </a:xfrm>
            <a:custGeom>
              <a:avLst/>
              <a:gdLst/>
              <a:ahLst/>
              <a:cxnLst/>
              <a:rect l="l" t="t" r="r" b="b"/>
              <a:pathLst>
                <a:path w="3876040" h="960119">
                  <a:moveTo>
                    <a:pt x="0" y="0"/>
                  </a:moveTo>
                  <a:lnTo>
                    <a:pt x="3875702" y="0"/>
                  </a:lnTo>
                  <a:lnTo>
                    <a:pt x="3875702" y="767713"/>
                  </a:lnTo>
                  <a:lnTo>
                    <a:pt x="1937851" y="959642"/>
                  </a:lnTo>
                  <a:lnTo>
                    <a:pt x="0" y="767713"/>
                  </a:lnTo>
                  <a:lnTo>
                    <a:pt x="0" y="0"/>
                  </a:lnTo>
                  <a:close/>
                </a:path>
              </a:pathLst>
            </a:custGeom>
            <a:ln w="12700">
              <a:solidFill>
                <a:srgbClr val="000000"/>
              </a:solidFill>
            </a:ln>
          </p:spPr>
          <p:txBody>
            <a:bodyPr wrap="square" lIns="0" tIns="0" rIns="0" bIns="0" rtlCol="0"/>
            <a:lstStyle/>
            <a:p>
              <a:endParaRPr/>
            </a:p>
          </p:txBody>
        </p:sp>
      </p:grpSp>
      <p:sp>
        <p:nvSpPr>
          <p:cNvPr id="11" name="object 11"/>
          <p:cNvSpPr txBox="1"/>
          <p:nvPr/>
        </p:nvSpPr>
        <p:spPr>
          <a:xfrm>
            <a:off x="2501356" y="2230628"/>
            <a:ext cx="2473325" cy="391160"/>
          </a:xfrm>
          <a:prstGeom prst="rect">
            <a:avLst/>
          </a:prstGeom>
        </p:spPr>
        <p:txBody>
          <a:bodyPr vert="horz" wrap="square" lIns="0" tIns="12700" rIns="0" bIns="0" rtlCol="0">
            <a:spAutoFit/>
          </a:bodyPr>
          <a:lstStyle/>
          <a:p>
            <a:pPr marL="12700">
              <a:lnSpc>
                <a:spcPct val="100000"/>
              </a:lnSpc>
              <a:spcBef>
                <a:spcPts val="100"/>
              </a:spcBef>
            </a:pPr>
            <a:r>
              <a:rPr sz="2400" b="1" spc="75" dirty="0">
                <a:solidFill>
                  <a:srgbClr val="FFFFFF"/>
                </a:solidFill>
                <a:latin typeface="Georgia"/>
                <a:cs typeface="Georgia"/>
              </a:rPr>
              <a:t>P</a:t>
            </a:r>
            <a:r>
              <a:rPr sz="2400" b="1" spc="70" dirty="0">
                <a:solidFill>
                  <a:srgbClr val="FFFFFF"/>
                </a:solidFill>
                <a:latin typeface="Georgia"/>
                <a:cs typeface="Georgia"/>
              </a:rPr>
              <a:t>RO</a:t>
            </a:r>
            <a:r>
              <a:rPr sz="2400" b="1" spc="80" dirty="0">
                <a:solidFill>
                  <a:srgbClr val="FFFFFF"/>
                </a:solidFill>
                <a:latin typeface="Georgia"/>
                <a:cs typeface="Georgia"/>
              </a:rPr>
              <a:t>SP</a:t>
            </a:r>
            <a:r>
              <a:rPr sz="2400" b="1" spc="70" dirty="0">
                <a:solidFill>
                  <a:srgbClr val="FFFFFF"/>
                </a:solidFill>
                <a:latin typeface="Georgia"/>
                <a:cs typeface="Georgia"/>
              </a:rPr>
              <a:t>E</a:t>
            </a:r>
            <a:r>
              <a:rPr sz="2400" b="1" spc="65" dirty="0">
                <a:solidFill>
                  <a:srgbClr val="FFFFFF"/>
                </a:solidFill>
                <a:latin typeface="Georgia"/>
                <a:cs typeface="Georgia"/>
              </a:rPr>
              <a:t>C</a:t>
            </a:r>
            <a:r>
              <a:rPr sz="2400" b="1" spc="70" dirty="0">
                <a:solidFill>
                  <a:srgbClr val="FFFFFF"/>
                </a:solidFill>
                <a:latin typeface="Georgia"/>
                <a:cs typeface="Georgia"/>
              </a:rPr>
              <a:t>T</a:t>
            </a:r>
            <a:r>
              <a:rPr sz="2400" b="1" spc="80" dirty="0">
                <a:solidFill>
                  <a:srgbClr val="FFFFFF"/>
                </a:solidFill>
                <a:latin typeface="Georgia"/>
                <a:cs typeface="Georgia"/>
              </a:rPr>
              <a:t>I</a:t>
            </a:r>
            <a:r>
              <a:rPr sz="2400" b="1" spc="70" dirty="0">
                <a:solidFill>
                  <a:srgbClr val="FFFFFF"/>
                </a:solidFill>
                <a:latin typeface="Georgia"/>
                <a:cs typeface="Georgia"/>
              </a:rPr>
              <a:t>V</a:t>
            </a:r>
            <a:r>
              <a:rPr sz="2400" b="1" dirty="0">
                <a:solidFill>
                  <a:srgbClr val="FFFFFF"/>
                </a:solidFill>
                <a:latin typeface="Georgia"/>
                <a:cs typeface="Georgia"/>
              </a:rPr>
              <a:t>E</a:t>
            </a:r>
            <a:endParaRPr sz="2400">
              <a:latin typeface="Georgia"/>
              <a:cs typeface="Georgia"/>
            </a:endParaRPr>
          </a:p>
        </p:txBody>
      </p:sp>
      <p:sp>
        <p:nvSpPr>
          <p:cNvPr id="12" name="object 12"/>
          <p:cNvSpPr txBox="1">
            <a:spLocks noGrp="1"/>
          </p:cNvSpPr>
          <p:nvPr>
            <p:ph type="title"/>
          </p:nvPr>
        </p:nvSpPr>
        <p:spPr>
          <a:xfrm>
            <a:off x="690989" y="554227"/>
            <a:ext cx="8802370" cy="574040"/>
          </a:xfrm>
          <a:prstGeom prst="rect">
            <a:avLst/>
          </a:prstGeom>
        </p:spPr>
        <p:txBody>
          <a:bodyPr vert="horz" wrap="square" lIns="0" tIns="12700" rIns="0" bIns="0" rtlCol="0">
            <a:spAutoFit/>
          </a:bodyPr>
          <a:lstStyle/>
          <a:p>
            <a:pPr marL="12700">
              <a:lnSpc>
                <a:spcPct val="100000"/>
              </a:lnSpc>
              <a:spcBef>
                <a:spcPts val="100"/>
              </a:spcBef>
            </a:pPr>
            <a:r>
              <a:rPr lang="en-US" b="0" spc="-5" dirty="0">
                <a:solidFill>
                  <a:schemeClr val="tx1"/>
                </a:solidFill>
                <a:latin typeface="+mj-lt"/>
                <a:cs typeface="Georgia"/>
              </a:rPr>
              <a:t>Prospective</a:t>
            </a:r>
            <a:r>
              <a:rPr lang="en-US" b="0" spc="-10" dirty="0">
                <a:solidFill>
                  <a:schemeClr val="tx1"/>
                </a:solidFill>
                <a:latin typeface="+mj-lt"/>
                <a:cs typeface="Georgia"/>
              </a:rPr>
              <a:t> v</a:t>
            </a:r>
            <a:r>
              <a:rPr lang="en-US" b="0" dirty="0">
                <a:solidFill>
                  <a:schemeClr val="tx1"/>
                </a:solidFill>
                <a:latin typeface="+mj-lt"/>
                <a:cs typeface="Georgia"/>
              </a:rPr>
              <a:t>s.</a:t>
            </a:r>
            <a:r>
              <a:rPr lang="en-US" b="0" spc="-5" dirty="0">
                <a:solidFill>
                  <a:schemeClr val="tx1"/>
                </a:solidFill>
                <a:latin typeface="+mj-lt"/>
                <a:cs typeface="Georgia"/>
              </a:rPr>
              <a:t> Retrospective</a:t>
            </a:r>
          </a:p>
        </p:txBody>
      </p:sp>
      <p:sp>
        <p:nvSpPr>
          <p:cNvPr id="13" name="object 13"/>
          <p:cNvSpPr txBox="1"/>
          <p:nvPr/>
        </p:nvSpPr>
        <p:spPr>
          <a:xfrm>
            <a:off x="2134976" y="3096259"/>
            <a:ext cx="892810" cy="541020"/>
          </a:xfrm>
          <a:prstGeom prst="rect">
            <a:avLst/>
          </a:prstGeom>
        </p:spPr>
        <p:txBody>
          <a:bodyPr vert="horz" wrap="square" lIns="0" tIns="48260" rIns="0" bIns="0" rtlCol="0">
            <a:spAutoFit/>
          </a:bodyPr>
          <a:lstStyle/>
          <a:p>
            <a:pPr marL="93345" marR="5080" indent="-81280">
              <a:lnSpc>
                <a:spcPts val="1900"/>
              </a:lnSpc>
              <a:spcBef>
                <a:spcPts val="380"/>
              </a:spcBef>
            </a:pPr>
            <a:r>
              <a:rPr sz="1800" spc="70" dirty="0">
                <a:latin typeface="Georgia"/>
                <a:cs typeface="Georgia"/>
              </a:rPr>
              <a:t>I</a:t>
            </a:r>
            <a:r>
              <a:rPr sz="1800" spc="80" dirty="0">
                <a:latin typeface="Georgia"/>
                <a:cs typeface="Georgia"/>
              </a:rPr>
              <a:t>d</a:t>
            </a:r>
            <a:r>
              <a:rPr sz="1800" spc="75" dirty="0">
                <a:latin typeface="Georgia"/>
                <a:cs typeface="Georgia"/>
              </a:rPr>
              <a:t>e</a:t>
            </a:r>
            <a:r>
              <a:rPr sz="1800" spc="70" dirty="0">
                <a:latin typeface="Georgia"/>
                <a:cs typeface="Georgia"/>
              </a:rPr>
              <a:t>n</a:t>
            </a:r>
            <a:r>
              <a:rPr sz="1800" spc="75" dirty="0">
                <a:latin typeface="Georgia"/>
                <a:cs typeface="Georgia"/>
              </a:rPr>
              <a:t>t</a:t>
            </a:r>
            <a:r>
              <a:rPr sz="1800" spc="70" dirty="0">
                <a:latin typeface="Georgia"/>
                <a:cs typeface="Georgia"/>
              </a:rPr>
              <a:t>i</a:t>
            </a:r>
            <a:r>
              <a:rPr sz="1800" spc="75" dirty="0">
                <a:latin typeface="Georgia"/>
                <a:cs typeface="Georgia"/>
              </a:rPr>
              <a:t>f</a:t>
            </a:r>
            <a:r>
              <a:rPr sz="1800" dirty="0">
                <a:latin typeface="Georgia"/>
                <a:cs typeface="Georgia"/>
              </a:rPr>
              <a:t>y  </a:t>
            </a:r>
            <a:r>
              <a:rPr sz="1800" spc="60" dirty="0">
                <a:latin typeface="Georgia"/>
                <a:cs typeface="Georgia"/>
              </a:rPr>
              <a:t>cohort</a:t>
            </a:r>
            <a:endParaRPr sz="1800">
              <a:latin typeface="Georgia"/>
              <a:cs typeface="Georgia"/>
            </a:endParaRPr>
          </a:p>
        </p:txBody>
      </p:sp>
      <p:grpSp>
        <p:nvGrpSpPr>
          <p:cNvPr id="14" name="object 14"/>
          <p:cNvGrpSpPr/>
          <p:nvPr/>
        </p:nvGrpSpPr>
        <p:grpSpPr>
          <a:xfrm>
            <a:off x="2367452" y="3766009"/>
            <a:ext cx="2811145" cy="664210"/>
            <a:chOff x="2367452" y="3766009"/>
            <a:chExt cx="2811145" cy="664210"/>
          </a:xfrm>
        </p:grpSpPr>
        <p:sp>
          <p:nvSpPr>
            <p:cNvPr id="15" name="object 15"/>
            <p:cNvSpPr/>
            <p:nvPr/>
          </p:nvSpPr>
          <p:spPr>
            <a:xfrm>
              <a:off x="3007385" y="3766009"/>
              <a:ext cx="2171700" cy="664210"/>
            </a:xfrm>
            <a:custGeom>
              <a:avLst/>
              <a:gdLst/>
              <a:ahLst/>
              <a:cxnLst/>
              <a:rect l="l" t="t" r="r" b="b"/>
              <a:pathLst>
                <a:path w="2171700" h="664210">
                  <a:moveTo>
                    <a:pt x="1839212" y="0"/>
                  </a:moveTo>
                  <a:lnTo>
                    <a:pt x="0" y="0"/>
                  </a:lnTo>
                  <a:lnTo>
                    <a:pt x="0" y="663757"/>
                  </a:lnTo>
                  <a:lnTo>
                    <a:pt x="1839212" y="663757"/>
                  </a:lnTo>
                  <a:lnTo>
                    <a:pt x="2171089" y="331880"/>
                  </a:lnTo>
                  <a:lnTo>
                    <a:pt x="1839212" y="0"/>
                  </a:lnTo>
                  <a:close/>
                </a:path>
              </a:pathLst>
            </a:custGeom>
            <a:solidFill>
              <a:srgbClr val="E84A27"/>
            </a:solidFill>
          </p:spPr>
          <p:txBody>
            <a:bodyPr wrap="square" lIns="0" tIns="0" rIns="0" bIns="0" rtlCol="0"/>
            <a:lstStyle/>
            <a:p>
              <a:endParaRPr/>
            </a:p>
          </p:txBody>
        </p:sp>
        <p:sp>
          <p:nvSpPr>
            <p:cNvPr id="16" name="object 16"/>
            <p:cNvSpPr/>
            <p:nvPr/>
          </p:nvSpPr>
          <p:spPr>
            <a:xfrm>
              <a:off x="2367452" y="3766009"/>
              <a:ext cx="869315" cy="664210"/>
            </a:xfrm>
            <a:custGeom>
              <a:avLst/>
              <a:gdLst/>
              <a:ahLst/>
              <a:cxnLst/>
              <a:rect l="l" t="t" r="r" b="b"/>
              <a:pathLst>
                <a:path w="869314" h="664210">
                  <a:moveTo>
                    <a:pt x="657373" y="0"/>
                  </a:moveTo>
                  <a:lnTo>
                    <a:pt x="0" y="0"/>
                  </a:lnTo>
                  <a:lnTo>
                    <a:pt x="240664" y="332893"/>
                  </a:lnTo>
                  <a:lnTo>
                    <a:pt x="0" y="663757"/>
                  </a:lnTo>
                  <a:lnTo>
                    <a:pt x="657373" y="663757"/>
                  </a:lnTo>
                  <a:lnTo>
                    <a:pt x="869289" y="306586"/>
                  </a:lnTo>
                  <a:lnTo>
                    <a:pt x="657373" y="0"/>
                  </a:lnTo>
                  <a:close/>
                </a:path>
              </a:pathLst>
            </a:custGeom>
            <a:solidFill>
              <a:srgbClr val="5B9BD5"/>
            </a:solidFill>
          </p:spPr>
          <p:txBody>
            <a:bodyPr wrap="square" lIns="0" tIns="0" rIns="0" bIns="0" rtlCol="0"/>
            <a:lstStyle/>
            <a:p>
              <a:endParaRPr/>
            </a:p>
          </p:txBody>
        </p:sp>
      </p:grpSp>
      <p:sp>
        <p:nvSpPr>
          <p:cNvPr id="17" name="object 17"/>
          <p:cNvSpPr txBox="1"/>
          <p:nvPr/>
        </p:nvSpPr>
        <p:spPr>
          <a:xfrm>
            <a:off x="2056375" y="4488180"/>
            <a:ext cx="3532504" cy="1303020"/>
          </a:xfrm>
          <a:prstGeom prst="rect">
            <a:avLst/>
          </a:prstGeom>
        </p:spPr>
        <p:txBody>
          <a:bodyPr vert="horz" wrap="square" lIns="0" tIns="12700" rIns="0" bIns="0" rtlCol="0">
            <a:spAutoFit/>
          </a:bodyPr>
          <a:lstStyle/>
          <a:p>
            <a:pPr marR="260350" algn="ctr">
              <a:lnSpc>
                <a:spcPct val="100000"/>
              </a:lnSpc>
              <a:spcBef>
                <a:spcPts val="100"/>
              </a:spcBef>
            </a:pPr>
            <a:r>
              <a:rPr sz="1800" spc="50" dirty="0">
                <a:latin typeface="Georgia"/>
                <a:cs typeface="Georgia"/>
              </a:rPr>
              <a:t>Time</a:t>
            </a:r>
            <a:endParaRPr sz="1800" dirty="0">
              <a:latin typeface="Georgia"/>
              <a:cs typeface="Georgia"/>
            </a:endParaRPr>
          </a:p>
          <a:p>
            <a:pPr marL="93345" indent="-81280">
              <a:lnSpc>
                <a:spcPct val="100000"/>
              </a:lnSpc>
              <a:spcBef>
                <a:spcPts val="1340"/>
              </a:spcBef>
              <a:buSzPct val="94444"/>
              <a:buFont typeface="Arial MT"/>
              <a:buChar char="•"/>
              <a:tabLst>
                <a:tab pos="93980" algn="l"/>
              </a:tabLst>
            </a:pPr>
            <a:r>
              <a:rPr sz="1800" spc="60" dirty="0">
                <a:latin typeface="Georgia"/>
                <a:cs typeface="Georgia"/>
              </a:rPr>
              <a:t>Identify</a:t>
            </a:r>
            <a:r>
              <a:rPr sz="1800" spc="140" dirty="0">
                <a:latin typeface="Georgia"/>
                <a:cs typeface="Georgia"/>
              </a:rPr>
              <a:t> </a:t>
            </a:r>
            <a:r>
              <a:rPr sz="1800" spc="50" dirty="0">
                <a:latin typeface="Georgia"/>
                <a:cs typeface="Georgia"/>
              </a:rPr>
              <a:t>the</a:t>
            </a:r>
            <a:r>
              <a:rPr sz="1800" spc="150" dirty="0">
                <a:latin typeface="Georgia"/>
                <a:cs typeface="Georgia"/>
              </a:rPr>
              <a:t> </a:t>
            </a:r>
            <a:r>
              <a:rPr sz="1800" spc="55" dirty="0">
                <a:latin typeface="Georgia"/>
                <a:cs typeface="Georgia"/>
              </a:rPr>
              <a:t>study</a:t>
            </a:r>
            <a:r>
              <a:rPr sz="1800" spc="145" dirty="0">
                <a:latin typeface="Georgia"/>
                <a:cs typeface="Georgia"/>
              </a:rPr>
              <a:t> </a:t>
            </a:r>
            <a:r>
              <a:rPr sz="1800" spc="65" dirty="0">
                <a:latin typeface="Georgia"/>
                <a:cs typeface="Georgia"/>
              </a:rPr>
              <a:t>population</a:t>
            </a:r>
            <a:r>
              <a:rPr sz="1800" spc="145" dirty="0">
                <a:latin typeface="Georgia"/>
                <a:cs typeface="Georgia"/>
              </a:rPr>
              <a:t> </a:t>
            </a:r>
            <a:r>
              <a:rPr sz="1800" dirty="0">
                <a:latin typeface="Georgia"/>
                <a:cs typeface="Georgia"/>
              </a:rPr>
              <a:t>P</a:t>
            </a:r>
          </a:p>
          <a:p>
            <a:pPr>
              <a:lnSpc>
                <a:spcPct val="100000"/>
              </a:lnSpc>
              <a:spcBef>
                <a:spcPts val="20"/>
              </a:spcBef>
              <a:buFont typeface="Arial MT"/>
              <a:buChar char="•"/>
            </a:pPr>
            <a:endParaRPr sz="1950" dirty="0">
              <a:latin typeface="Georgia"/>
              <a:cs typeface="Georgia"/>
            </a:endParaRPr>
          </a:p>
          <a:p>
            <a:pPr marL="93345" indent="-81280">
              <a:lnSpc>
                <a:spcPct val="100000"/>
              </a:lnSpc>
              <a:buSzPct val="94444"/>
              <a:buFont typeface="Arial MT"/>
              <a:buChar char="•"/>
              <a:tabLst>
                <a:tab pos="93980" algn="l"/>
              </a:tabLst>
            </a:pPr>
            <a:r>
              <a:rPr sz="1800" spc="55" dirty="0">
                <a:latin typeface="Georgia"/>
                <a:cs typeface="Georgia"/>
              </a:rPr>
              <a:t>Then</a:t>
            </a:r>
            <a:r>
              <a:rPr sz="1800" spc="135" dirty="0">
                <a:latin typeface="Georgia"/>
                <a:cs typeface="Georgia"/>
              </a:rPr>
              <a:t> </a:t>
            </a:r>
            <a:r>
              <a:rPr sz="1800" spc="60" dirty="0">
                <a:latin typeface="Georgia"/>
                <a:cs typeface="Georgia"/>
              </a:rPr>
              <a:t>start</a:t>
            </a:r>
            <a:r>
              <a:rPr sz="1800" spc="145" dirty="0">
                <a:latin typeface="Georgia"/>
                <a:cs typeface="Georgia"/>
              </a:rPr>
              <a:t> </a:t>
            </a:r>
            <a:r>
              <a:rPr sz="1800" spc="35" dirty="0">
                <a:latin typeface="Georgia"/>
                <a:cs typeface="Georgia"/>
              </a:rPr>
              <a:t>to</a:t>
            </a:r>
            <a:r>
              <a:rPr sz="1800" spc="145" dirty="0">
                <a:latin typeface="Georgia"/>
                <a:cs typeface="Georgia"/>
              </a:rPr>
              <a:t> </a:t>
            </a:r>
            <a:r>
              <a:rPr sz="1800" spc="60" dirty="0">
                <a:latin typeface="Georgia"/>
                <a:cs typeface="Georgia"/>
              </a:rPr>
              <a:t>collect</a:t>
            </a:r>
            <a:r>
              <a:rPr sz="1800" spc="145" dirty="0">
                <a:latin typeface="Georgia"/>
                <a:cs typeface="Georgia"/>
              </a:rPr>
              <a:t> </a:t>
            </a:r>
            <a:r>
              <a:rPr sz="1800" spc="55" dirty="0">
                <a:latin typeface="Georgia"/>
                <a:cs typeface="Georgia"/>
              </a:rPr>
              <a:t>data</a:t>
            </a:r>
            <a:r>
              <a:rPr sz="1800" spc="145" dirty="0">
                <a:latin typeface="Georgia"/>
                <a:cs typeface="Georgia"/>
              </a:rPr>
              <a:t> </a:t>
            </a:r>
            <a:r>
              <a:rPr sz="1800" spc="40" dirty="0">
                <a:latin typeface="Georgia"/>
                <a:cs typeface="Georgia"/>
              </a:rPr>
              <a:t>on</a:t>
            </a:r>
            <a:r>
              <a:rPr sz="1800" spc="140" dirty="0">
                <a:latin typeface="Georgia"/>
                <a:cs typeface="Georgia"/>
              </a:rPr>
              <a:t> </a:t>
            </a:r>
            <a:r>
              <a:rPr sz="1800" dirty="0">
                <a:latin typeface="Georgia"/>
                <a:cs typeface="Georgia"/>
              </a:rPr>
              <a:t>P</a:t>
            </a:r>
          </a:p>
        </p:txBody>
      </p:sp>
      <p:sp>
        <p:nvSpPr>
          <p:cNvPr id="18" name="object 18"/>
          <p:cNvSpPr/>
          <p:nvPr/>
        </p:nvSpPr>
        <p:spPr>
          <a:xfrm>
            <a:off x="2629941" y="3859174"/>
            <a:ext cx="1478915" cy="426720"/>
          </a:xfrm>
          <a:custGeom>
            <a:avLst/>
            <a:gdLst/>
            <a:ahLst/>
            <a:cxnLst/>
            <a:rect l="l" t="t" r="r" b="b"/>
            <a:pathLst>
              <a:path w="1478914" h="426720">
                <a:moveTo>
                  <a:pt x="331114" y="366966"/>
                </a:moveTo>
                <a:lnTo>
                  <a:pt x="330695" y="359371"/>
                </a:lnTo>
                <a:lnTo>
                  <a:pt x="326669" y="351078"/>
                </a:lnTo>
                <a:lnTo>
                  <a:pt x="282879" y="286334"/>
                </a:lnTo>
                <a:lnTo>
                  <a:pt x="256514" y="247370"/>
                </a:lnTo>
                <a:lnTo>
                  <a:pt x="259435" y="243141"/>
                </a:lnTo>
                <a:lnTo>
                  <a:pt x="284924" y="195084"/>
                </a:lnTo>
                <a:lnTo>
                  <a:pt x="291731" y="127609"/>
                </a:lnTo>
                <a:lnTo>
                  <a:pt x="278295" y="83896"/>
                </a:lnTo>
                <a:lnTo>
                  <a:pt x="254406" y="48590"/>
                </a:lnTo>
                <a:lnTo>
                  <a:pt x="252666" y="46012"/>
                </a:lnTo>
                <a:lnTo>
                  <a:pt x="242455" y="37769"/>
                </a:lnTo>
                <a:lnTo>
                  <a:pt x="242455" y="164503"/>
                </a:lnTo>
                <a:lnTo>
                  <a:pt x="227876" y="202704"/>
                </a:lnTo>
                <a:lnTo>
                  <a:pt x="202374" y="229400"/>
                </a:lnTo>
                <a:lnTo>
                  <a:pt x="168109" y="243141"/>
                </a:lnTo>
                <a:lnTo>
                  <a:pt x="127228" y="242443"/>
                </a:lnTo>
                <a:lnTo>
                  <a:pt x="66649" y="199453"/>
                </a:lnTo>
                <a:lnTo>
                  <a:pt x="50838" y="164503"/>
                </a:lnTo>
                <a:lnTo>
                  <a:pt x="49276" y="127215"/>
                </a:lnTo>
                <a:lnTo>
                  <a:pt x="63855" y="89014"/>
                </a:lnTo>
                <a:lnTo>
                  <a:pt x="89357" y="62318"/>
                </a:lnTo>
                <a:lnTo>
                  <a:pt x="123634" y="48590"/>
                </a:lnTo>
                <a:lnTo>
                  <a:pt x="164515" y="49276"/>
                </a:lnTo>
                <a:lnTo>
                  <a:pt x="225094" y="92278"/>
                </a:lnTo>
                <a:lnTo>
                  <a:pt x="240906" y="127215"/>
                </a:lnTo>
                <a:lnTo>
                  <a:pt x="242455" y="164503"/>
                </a:lnTo>
                <a:lnTo>
                  <a:pt x="242455" y="37769"/>
                </a:lnTo>
                <a:lnTo>
                  <a:pt x="217093" y="17272"/>
                </a:lnTo>
                <a:lnTo>
                  <a:pt x="173837" y="977"/>
                </a:lnTo>
                <a:lnTo>
                  <a:pt x="127622" y="0"/>
                </a:lnTo>
                <a:lnTo>
                  <a:pt x="83908" y="13436"/>
                </a:lnTo>
                <a:lnTo>
                  <a:pt x="46024" y="39065"/>
                </a:lnTo>
                <a:lnTo>
                  <a:pt x="17272" y="74637"/>
                </a:lnTo>
                <a:lnTo>
                  <a:pt x="990" y="117894"/>
                </a:lnTo>
                <a:lnTo>
                  <a:pt x="0" y="164109"/>
                </a:lnTo>
                <a:lnTo>
                  <a:pt x="13449" y="207822"/>
                </a:lnTo>
                <a:lnTo>
                  <a:pt x="39077" y="245706"/>
                </a:lnTo>
                <a:lnTo>
                  <a:pt x="74637" y="274459"/>
                </a:lnTo>
                <a:lnTo>
                  <a:pt x="117906" y="290741"/>
                </a:lnTo>
                <a:lnTo>
                  <a:pt x="139801" y="293243"/>
                </a:lnTo>
                <a:lnTo>
                  <a:pt x="161328" y="292862"/>
                </a:lnTo>
                <a:lnTo>
                  <a:pt x="181381" y="290322"/>
                </a:lnTo>
                <a:lnTo>
                  <a:pt x="198894" y="286334"/>
                </a:lnTo>
                <a:lnTo>
                  <a:pt x="269049" y="390042"/>
                </a:lnTo>
                <a:lnTo>
                  <a:pt x="271170" y="396087"/>
                </a:lnTo>
                <a:lnTo>
                  <a:pt x="278511" y="399389"/>
                </a:lnTo>
                <a:lnTo>
                  <a:pt x="288378" y="399415"/>
                </a:lnTo>
                <a:lnTo>
                  <a:pt x="298030" y="395643"/>
                </a:lnTo>
                <a:lnTo>
                  <a:pt x="321068" y="380047"/>
                </a:lnTo>
                <a:lnTo>
                  <a:pt x="327901" y="373862"/>
                </a:lnTo>
                <a:lnTo>
                  <a:pt x="331114" y="366966"/>
                </a:lnTo>
                <a:close/>
              </a:path>
              <a:path w="1478914" h="426720">
                <a:moveTo>
                  <a:pt x="1478356" y="270649"/>
                </a:moveTo>
                <a:lnTo>
                  <a:pt x="1444993" y="302260"/>
                </a:lnTo>
                <a:lnTo>
                  <a:pt x="1408404" y="318630"/>
                </a:lnTo>
                <a:lnTo>
                  <a:pt x="1360144" y="329158"/>
                </a:lnTo>
                <a:lnTo>
                  <a:pt x="1302181" y="332892"/>
                </a:lnTo>
                <a:lnTo>
                  <a:pt x="1250200" y="329158"/>
                </a:lnTo>
                <a:lnTo>
                  <a:pt x="1205026" y="318630"/>
                </a:lnTo>
                <a:lnTo>
                  <a:pt x="1169568" y="302260"/>
                </a:lnTo>
                <a:lnTo>
                  <a:pt x="1146733" y="281025"/>
                </a:lnTo>
                <a:lnTo>
                  <a:pt x="1136370" y="270649"/>
                </a:lnTo>
                <a:lnTo>
                  <a:pt x="1136370" y="332892"/>
                </a:lnTo>
                <a:lnTo>
                  <a:pt x="1149159" y="364985"/>
                </a:lnTo>
                <a:lnTo>
                  <a:pt x="1184300" y="395122"/>
                </a:lnTo>
                <a:lnTo>
                  <a:pt x="1236929" y="417499"/>
                </a:lnTo>
                <a:lnTo>
                  <a:pt x="1302181" y="426250"/>
                </a:lnTo>
                <a:lnTo>
                  <a:pt x="1356309" y="420522"/>
                </a:lnTo>
                <a:lnTo>
                  <a:pt x="1404480" y="405333"/>
                </a:lnTo>
                <a:lnTo>
                  <a:pt x="1443202" y="383679"/>
                </a:lnTo>
                <a:lnTo>
                  <a:pt x="1468983" y="358533"/>
                </a:lnTo>
                <a:lnTo>
                  <a:pt x="1478356" y="332892"/>
                </a:lnTo>
                <a:lnTo>
                  <a:pt x="1478356" y="270649"/>
                </a:lnTo>
                <a:close/>
              </a:path>
              <a:path w="1478914" h="426720">
                <a:moveTo>
                  <a:pt x="1478356" y="146177"/>
                </a:moveTo>
                <a:lnTo>
                  <a:pt x="1444993" y="177787"/>
                </a:lnTo>
                <a:lnTo>
                  <a:pt x="1408404" y="194144"/>
                </a:lnTo>
                <a:lnTo>
                  <a:pt x="1360144" y="204685"/>
                </a:lnTo>
                <a:lnTo>
                  <a:pt x="1302181" y="208407"/>
                </a:lnTo>
                <a:lnTo>
                  <a:pt x="1248740" y="204685"/>
                </a:lnTo>
                <a:lnTo>
                  <a:pt x="1201140" y="194144"/>
                </a:lnTo>
                <a:lnTo>
                  <a:pt x="1165186" y="177787"/>
                </a:lnTo>
                <a:lnTo>
                  <a:pt x="1146733" y="156552"/>
                </a:lnTo>
                <a:lnTo>
                  <a:pt x="1136370" y="146177"/>
                </a:lnTo>
                <a:lnTo>
                  <a:pt x="1136370" y="208407"/>
                </a:lnTo>
                <a:lnTo>
                  <a:pt x="1149159" y="243255"/>
                </a:lnTo>
                <a:lnTo>
                  <a:pt x="1184300" y="269354"/>
                </a:lnTo>
                <a:lnTo>
                  <a:pt x="1236929" y="285724"/>
                </a:lnTo>
                <a:lnTo>
                  <a:pt x="1302181" y="291401"/>
                </a:lnTo>
                <a:lnTo>
                  <a:pt x="1356309" y="287743"/>
                </a:lnTo>
                <a:lnTo>
                  <a:pt x="1404480" y="277126"/>
                </a:lnTo>
                <a:lnTo>
                  <a:pt x="1443202" y="260032"/>
                </a:lnTo>
                <a:lnTo>
                  <a:pt x="1468983" y="236956"/>
                </a:lnTo>
                <a:lnTo>
                  <a:pt x="1478356" y="208407"/>
                </a:lnTo>
                <a:lnTo>
                  <a:pt x="1478356" y="146177"/>
                </a:lnTo>
                <a:close/>
              </a:path>
              <a:path w="1478914" h="426720">
                <a:moveTo>
                  <a:pt x="1478356" y="63195"/>
                </a:moveTo>
                <a:lnTo>
                  <a:pt x="1463941" y="35966"/>
                </a:lnTo>
                <a:lnTo>
                  <a:pt x="1425244" y="16510"/>
                </a:lnTo>
                <a:lnTo>
                  <a:pt x="1369047" y="4838"/>
                </a:lnTo>
                <a:lnTo>
                  <a:pt x="1302181" y="952"/>
                </a:lnTo>
                <a:lnTo>
                  <a:pt x="1236929" y="4838"/>
                </a:lnTo>
                <a:lnTo>
                  <a:pt x="1184300" y="16510"/>
                </a:lnTo>
                <a:lnTo>
                  <a:pt x="1149159" y="35966"/>
                </a:lnTo>
                <a:lnTo>
                  <a:pt x="1136370" y="63195"/>
                </a:lnTo>
                <a:lnTo>
                  <a:pt x="1136370" y="94310"/>
                </a:lnTo>
                <a:lnTo>
                  <a:pt x="1149159" y="117170"/>
                </a:lnTo>
                <a:lnTo>
                  <a:pt x="1184300" y="137096"/>
                </a:lnTo>
                <a:lnTo>
                  <a:pt x="1236929" y="151206"/>
                </a:lnTo>
                <a:lnTo>
                  <a:pt x="1302181" y="156552"/>
                </a:lnTo>
                <a:lnTo>
                  <a:pt x="1369047" y="151206"/>
                </a:lnTo>
                <a:lnTo>
                  <a:pt x="1425244" y="137096"/>
                </a:lnTo>
                <a:lnTo>
                  <a:pt x="1463941" y="117170"/>
                </a:lnTo>
                <a:lnTo>
                  <a:pt x="1478356" y="94310"/>
                </a:lnTo>
                <a:lnTo>
                  <a:pt x="1478356" y="63195"/>
                </a:lnTo>
                <a:close/>
              </a:path>
            </a:pathLst>
          </a:custGeom>
          <a:solidFill>
            <a:srgbClr val="FFFFFF"/>
          </a:solidFill>
        </p:spPr>
        <p:txBody>
          <a:bodyPr wrap="square" lIns="0" tIns="0" rIns="0" bIns="0" rtlCol="0"/>
          <a:lstStyle/>
          <a:p>
            <a:endParaRPr/>
          </a:p>
        </p:txBody>
      </p:sp>
      <p:sp>
        <p:nvSpPr>
          <p:cNvPr id="19" name="object 19"/>
          <p:cNvSpPr txBox="1"/>
          <p:nvPr/>
        </p:nvSpPr>
        <p:spPr>
          <a:xfrm>
            <a:off x="3597843" y="3096259"/>
            <a:ext cx="776605" cy="541020"/>
          </a:xfrm>
          <a:prstGeom prst="rect">
            <a:avLst/>
          </a:prstGeom>
        </p:spPr>
        <p:txBody>
          <a:bodyPr vert="horz" wrap="square" lIns="0" tIns="48260" rIns="0" bIns="0" rtlCol="0">
            <a:spAutoFit/>
          </a:bodyPr>
          <a:lstStyle/>
          <a:p>
            <a:pPr marL="152400" marR="5080" indent="-139700">
              <a:lnSpc>
                <a:spcPts val="1900"/>
              </a:lnSpc>
              <a:spcBef>
                <a:spcPts val="380"/>
              </a:spcBef>
            </a:pPr>
            <a:r>
              <a:rPr sz="1800" spc="65" dirty="0">
                <a:latin typeface="Georgia"/>
                <a:cs typeface="Georgia"/>
              </a:rPr>
              <a:t>C</a:t>
            </a:r>
            <a:r>
              <a:rPr sz="1800" spc="80" dirty="0">
                <a:latin typeface="Georgia"/>
                <a:cs typeface="Georgia"/>
              </a:rPr>
              <a:t>o</a:t>
            </a:r>
            <a:r>
              <a:rPr sz="1800" spc="70" dirty="0">
                <a:latin typeface="Georgia"/>
                <a:cs typeface="Georgia"/>
              </a:rPr>
              <a:t>ll</a:t>
            </a:r>
            <a:r>
              <a:rPr sz="1800" spc="75" dirty="0">
                <a:latin typeface="Georgia"/>
                <a:cs typeface="Georgia"/>
              </a:rPr>
              <a:t>e</a:t>
            </a:r>
            <a:r>
              <a:rPr sz="1800" spc="70" dirty="0">
                <a:latin typeface="Georgia"/>
                <a:cs typeface="Georgia"/>
              </a:rPr>
              <a:t>c</a:t>
            </a:r>
            <a:r>
              <a:rPr sz="1800" dirty="0">
                <a:latin typeface="Georgia"/>
                <a:cs typeface="Georgia"/>
              </a:rPr>
              <a:t>t  </a:t>
            </a:r>
            <a:r>
              <a:rPr sz="1800" spc="75" dirty="0">
                <a:latin typeface="Georgia"/>
                <a:cs typeface="Georgia"/>
              </a:rPr>
              <a:t>data</a:t>
            </a:r>
            <a:endParaRPr sz="1800">
              <a:latin typeface="Georgia"/>
              <a:cs typeface="Georgia"/>
            </a:endParaRPr>
          </a:p>
        </p:txBody>
      </p:sp>
      <p:sp>
        <p:nvSpPr>
          <p:cNvPr id="20" name="object 20"/>
          <p:cNvSpPr/>
          <p:nvPr/>
        </p:nvSpPr>
        <p:spPr>
          <a:xfrm>
            <a:off x="2926689" y="3425253"/>
            <a:ext cx="1400810" cy="645160"/>
          </a:xfrm>
          <a:custGeom>
            <a:avLst/>
            <a:gdLst/>
            <a:ahLst/>
            <a:cxnLst/>
            <a:rect l="l" t="t" r="r" b="b"/>
            <a:pathLst>
              <a:path w="1400810" h="645160">
                <a:moveTo>
                  <a:pt x="85725" y="601891"/>
                </a:moveTo>
                <a:lnTo>
                  <a:pt x="82359" y="585203"/>
                </a:lnTo>
                <a:lnTo>
                  <a:pt x="73164" y="571576"/>
                </a:lnTo>
                <a:lnTo>
                  <a:pt x="59550" y="562394"/>
                </a:lnTo>
                <a:lnTo>
                  <a:pt x="57150" y="561911"/>
                </a:lnTo>
                <a:lnTo>
                  <a:pt x="57150" y="559028"/>
                </a:lnTo>
                <a:lnTo>
                  <a:pt x="57150" y="24638"/>
                </a:lnTo>
                <a:lnTo>
                  <a:pt x="28575" y="24638"/>
                </a:lnTo>
                <a:lnTo>
                  <a:pt x="28575" y="561911"/>
                </a:lnTo>
                <a:lnTo>
                  <a:pt x="26174" y="562394"/>
                </a:lnTo>
                <a:lnTo>
                  <a:pt x="12560" y="571576"/>
                </a:lnTo>
                <a:lnTo>
                  <a:pt x="3365" y="585203"/>
                </a:lnTo>
                <a:lnTo>
                  <a:pt x="0" y="601891"/>
                </a:lnTo>
                <a:lnTo>
                  <a:pt x="3365" y="618566"/>
                </a:lnTo>
                <a:lnTo>
                  <a:pt x="12560" y="632193"/>
                </a:lnTo>
                <a:lnTo>
                  <a:pt x="26174" y="641375"/>
                </a:lnTo>
                <a:lnTo>
                  <a:pt x="42862" y="644753"/>
                </a:lnTo>
                <a:lnTo>
                  <a:pt x="59550" y="641375"/>
                </a:lnTo>
                <a:lnTo>
                  <a:pt x="73177" y="632193"/>
                </a:lnTo>
                <a:lnTo>
                  <a:pt x="82359" y="618566"/>
                </a:lnTo>
                <a:lnTo>
                  <a:pt x="85725" y="601891"/>
                </a:lnTo>
                <a:close/>
              </a:path>
              <a:path w="1400810" h="645160">
                <a:moveTo>
                  <a:pt x="1400644" y="572401"/>
                </a:moveTo>
                <a:lnTo>
                  <a:pt x="1397279" y="555713"/>
                </a:lnTo>
                <a:lnTo>
                  <a:pt x="1388097" y="542086"/>
                </a:lnTo>
                <a:lnTo>
                  <a:pt x="1374470" y="532904"/>
                </a:lnTo>
                <a:lnTo>
                  <a:pt x="1372069" y="532422"/>
                </a:lnTo>
                <a:lnTo>
                  <a:pt x="1372069" y="529539"/>
                </a:lnTo>
                <a:lnTo>
                  <a:pt x="1372069" y="0"/>
                </a:lnTo>
                <a:lnTo>
                  <a:pt x="1343494" y="0"/>
                </a:lnTo>
                <a:lnTo>
                  <a:pt x="1343494" y="532422"/>
                </a:lnTo>
                <a:lnTo>
                  <a:pt x="1341107" y="532904"/>
                </a:lnTo>
                <a:lnTo>
                  <a:pt x="1327480" y="542086"/>
                </a:lnTo>
                <a:lnTo>
                  <a:pt x="1318298" y="555713"/>
                </a:lnTo>
                <a:lnTo>
                  <a:pt x="1314919" y="572401"/>
                </a:lnTo>
                <a:lnTo>
                  <a:pt x="1318298" y="589089"/>
                </a:lnTo>
                <a:lnTo>
                  <a:pt x="1327480" y="602703"/>
                </a:lnTo>
                <a:lnTo>
                  <a:pt x="1341107" y="611898"/>
                </a:lnTo>
                <a:lnTo>
                  <a:pt x="1357782" y="615264"/>
                </a:lnTo>
                <a:lnTo>
                  <a:pt x="1374470" y="611898"/>
                </a:lnTo>
                <a:lnTo>
                  <a:pt x="1388097" y="602703"/>
                </a:lnTo>
                <a:lnTo>
                  <a:pt x="1397279" y="589089"/>
                </a:lnTo>
                <a:lnTo>
                  <a:pt x="1400644" y="572401"/>
                </a:lnTo>
                <a:close/>
              </a:path>
            </a:pathLst>
          </a:custGeom>
          <a:solidFill>
            <a:srgbClr val="000000"/>
          </a:solidFill>
        </p:spPr>
        <p:txBody>
          <a:bodyPr wrap="square" lIns="0" tIns="0" rIns="0" bIns="0" rtlCol="0"/>
          <a:lstStyle/>
          <a:p>
            <a:endParaRPr/>
          </a:p>
        </p:txBody>
      </p:sp>
      <p:grpSp>
        <p:nvGrpSpPr>
          <p:cNvPr id="21" name="object 21"/>
          <p:cNvGrpSpPr/>
          <p:nvPr/>
        </p:nvGrpSpPr>
        <p:grpSpPr>
          <a:xfrm>
            <a:off x="7003039" y="3793063"/>
            <a:ext cx="2811145" cy="664210"/>
            <a:chOff x="7003039" y="3793063"/>
            <a:chExt cx="2811145" cy="664210"/>
          </a:xfrm>
        </p:grpSpPr>
        <p:sp>
          <p:nvSpPr>
            <p:cNvPr id="22" name="object 22"/>
            <p:cNvSpPr/>
            <p:nvPr/>
          </p:nvSpPr>
          <p:spPr>
            <a:xfrm>
              <a:off x="8796996" y="3793063"/>
              <a:ext cx="1017269" cy="664210"/>
            </a:xfrm>
            <a:custGeom>
              <a:avLst/>
              <a:gdLst/>
              <a:ahLst/>
              <a:cxnLst/>
              <a:rect l="l" t="t" r="r" b="b"/>
              <a:pathLst>
                <a:path w="1017270" h="664210">
                  <a:moveTo>
                    <a:pt x="685185" y="0"/>
                  </a:moveTo>
                  <a:lnTo>
                    <a:pt x="0" y="0"/>
                  </a:lnTo>
                  <a:lnTo>
                    <a:pt x="0" y="663757"/>
                  </a:lnTo>
                  <a:lnTo>
                    <a:pt x="685185" y="663757"/>
                  </a:lnTo>
                  <a:lnTo>
                    <a:pt x="1017064" y="331878"/>
                  </a:lnTo>
                  <a:lnTo>
                    <a:pt x="685185" y="0"/>
                  </a:lnTo>
                  <a:close/>
                </a:path>
              </a:pathLst>
            </a:custGeom>
            <a:solidFill>
              <a:srgbClr val="5B9BD5"/>
            </a:solidFill>
          </p:spPr>
          <p:txBody>
            <a:bodyPr wrap="square" lIns="0" tIns="0" rIns="0" bIns="0" rtlCol="0"/>
            <a:lstStyle/>
            <a:p>
              <a:endParaRPr/>
            </a:p>
          </p:txBody>
        </p:sp>
        <p:sp>
          <p:nvSpPr>
            <p:cNvPr id="23" name="object 23"/>
            <p:cNvSpPr/>
            <p:nvPr/>
          </p:nvSpPr>
          <p:spPr>
            <a:xfrm>
              <a:off x="7003039" y="3793063"/>
              <a:ext cx="2123440" cy="664210"/>
            </a:xfrm>
            <a:custGeom>
              <a:avLst/>
              <a:gdLst/>
              <a:ahLst/>
              <a:cxnLst/>
              <a:rect l="l" t="t" r="r" b="b"/>
              <a:pathLst>
                <a:path w="2123440" h="664210">
                  <a:moveTo>
                    <a:pt x="1891672" y="0"/>
                  </a:moveTo>
                  <a:lnTo>
                    <a:pt x="0" y="0"/>
                  </a:lnTo>
                  <a:lnTo>
                    <a:pt x="250529" y="343443"/>
                  </a:lnTo>
                  <a:lnTo>
                    <a:pt x="0" y="663757"/>
                  </a:lnTo>
                  <a:lnTo>
                    <a:pt x="1891672" y="663757"/>
                  </a:lnTo>
                  <a:lnTo>
                    <a:pt x="2123418" y="321736"/>
                  </a:lnTo>
                  <a:lnTo>
                    <a:pt x="1891672" y="0"/>
                  </a:lnTo>
                  <a:close/>
                </a:path>
              </a:pathLst>
            </a:custGeom>
            <a:solidFill>
              <a:srgbClr val="E84A27"/>
            </a:solidFill>
          </p:spPr>
          <p:txBody>
            <a:bodyPr wrap="square" lIns="0" tIns="0" rIns="0" bIns="0" rtlCol="0"/>
            <a:lstStyle/>
            <a:p>
              <a:endParaRPr/>
            </a:p>
          </p:txBody>
        </p:sp>
      </p:grpSp>
      <p:sp>
        <p:nvSpPr>
          <p:cNvPr id="24" name="object 24"/>
          <p:cNvSpPr txBox="1"/>
          <p:nvPr/>
        </p:nvSpPr>
        <p:spPr>
          <a:xfrm>
            <a:off x="6572820" y="3124200"/>
            <a:ext cx="3532504" cy="2805430"/>
          </a:xfrm>
          <a:prstGeom prst="rect">
            <a:avLst/>
          </a:prstGeom>
        </p:spPr>
        <p:txBody>
          <a:bodyPr vert="horz" wrap="square" lIns="0" tIns="45720" rIns="0" bIns="0" rtlCol="0">
            <a:spAutoFit/>
          </a:bodyPr>
          <a:lstStyle/>
          <a:p>
            <a:pPr marL="2203450" marR="534670" indent="-81280">
              <a:lnSpc>
                <a:spcPts val="1920"/>
              </a:lnSpc>
              <a:spcBef>
                <a:spcPts val="360"/>
              </a:spcBef>
            </a:pPr>
            <a:r>
              <a:rPr sz="1800" spc="70" dirty="0">
                <a:latin typeface="Georgia"/>
                <a:cs typeface="Georgia"/>
              </a:rPr>
              <a:t>I</a:t>
            </a:r>
            <a:r>
              <a:rPr sz="1800" spc="80" dirty="0">
                <a:latin typeface="Georgia"/>
                <a:cs typeface="Georgia"/>
              </a:rPr>
              <a:t>d</a:t>
            </a:r>
            <a:r>
              <a:rPr sz="1800" spc="75" dirty="0">
                <a:latin typeface="Georgia"/>
                <a:cs typeface="Georgia"/>
              </a:rPr>
              <a:t>e</a:t>
            </a:r>
            <a:r>
              <a:rPr sz="1800" spc="70" dirty="0">
                <a:latin typeface="Georgia"/>
                <a:cs typeface="Georgia"/>
              </a:rPr>
              <a:t>n</a:t>
            </a:r>
            <a:r>
              <a:rPr sz="1800" spc="75" dirty="0">
                <a:latin typeface="Georgia"/>
                <a:cs typeface="Georgia"/>
              </a:rPr>
              <a:t>t</a:t>
            </a:r>
            <a:r>
              <a:rPr sz="1800" spc="70" dirty="0">
                <a:latin typeface="Georgia"/>
                <a:cs typeface="Georgia"/>
              </a:rPr>
              <a:t>i</a:t>
            </a:r>
            <a:r>
              <a:rPr sz="1800" spc="75" dirty="0">
                <a:latin typeface="Georgia"/>
                <a:cs typeface="Georgia"/>
              </a:rPr>
              <a:t>f</a:t>
            </a:r>
            <a:r>
              <a:rPr sz="1800" dirty="0">
                <a:latin typeface="Georgia"/>
                <a:cs typeface="Georgia"/>
              </a:rPr>
              <a:t>y  </a:t>
            </a:r>
            <a:r>
              <a:rPr sz="1800" spc="60" dirty="0">
                <a:latin typeface="Georgia"/>
                <a:cs typeface="Georgia"/>
              </a:rPr>
              <a:t>cohort</a:t>
            </a:r>
            <a:endParaRPr sz="1800" dirty="0">
              <a:latin typeface="Georgia"/>
              <a:cs typeface="Georgia"/>
            </a:endParaRPr>
          </a:p>
          <a:p>
            <a:pPr>
              <a:lnSpc>
                <a:spcPct val="100000"/>
              </a:lnSpc>
            </a:pPr>
            <a:endParaRPr sz="2000" dirty="0">
              <a:latin typeface="Georgia"/>
              <a:cs typeface="Georgia"/>
            </a:endParaRPr>
          </a:p>
          <a:p>
            <a:pPr>
              <a:lnSpc>
                <a:spcPct val="100000"/>
              </a:lnSpc>
            </a:pPr>
            <a:endParaRPr sz="2000" dirty="0">
              <a:latin typeface="Georgia"/>
              <a:cs typeface="Georgia"/>
            </a:endParaRPr>
          </a:p>
          <a:p>
            <a:pPr marR="22225" algn="ctr">
              <a:lnSpc>
                <a:spcPct val="100000"/>
              </a:lnSpc>
              <a:spcBef>
                <a:spcPts val="1265"/>
              </a:spcBef>
            </a:pPr>
            <a:r>
              <a:rPr sz="1800" spc="50" dirty="0">
                <a:latin typeface="Georgia"/>
                <a:cs typeface="Georgia"/>
              </a:rPr>
              <a:t>Time</a:t>
            </a:r>
            <a:endParaRPr sz="1800" dirty="0">
              <a:latin typeface="Georgia"/>
              <a:cs typeface="Georgia"/>
            </a:endParaRPr>
          </a:p>
          <a:p>
            <a:pPr marL="93345" indent="-81280">
              <a:lnSpc>
                <a:spcPct val="100000"/>
              </a:lnSpc>
              <a:spcBef>
                <a:spcPts val="1155"/>
              </a:spcBef>
              <a:buSzPct val="94444"/>
              <a:buFont typeface="Arial MT"/>
              <a:buChar char="•"/>
              <a:tabLst>
                <a:tab pos="93980" algn="l"/>
              </a:tabLst>
            </a:pPr>
            <a:r>
              <a:rPr sz="1800" spc="60" dirty="0">
                <a:latin typeface="Georgia"/>
                <a:cs typeface="Georgia"/>
              </a:rPr>
              <a:t>Identify</a:t>
            </a:r>
            <a:r>
              <a:rPr sz="1800" spc="140" dirty="0">
                <a:latin typeface="Georgia"/>
                <a:cs typeface="Georgia"/>
              </a:rPr>
              <a:t> </a:t>
            </a:r>
            <a:r>
              <a:rPr sz="1800" spc="50" dirty="0">
                <a:latin typeface="Georgia"/>
                <a:cs typeface="Georgia"/>
              </a:rPr>
              <a:t>the</a:t>
            </a:r>
            <a:r>
              <a:rPr sz="1800" spc="150" dirty="0">
                <a:latin typeface="Georgia"/>
                <a:cs typeface="Georgia"/>
              </a:rPr>
              <a:t> </a:t>
            </a:r>
            <a:r>
              <a:rPr sz="1800" spc="55" dirty="0">
                <a:latin typeface="Georgia"/>
                <a:cs typeface="Georgia"/>
              </a:rPr>
              <a:t>study</a:t>
            </a:r>
            <a:r>
              <a:rPr sz="1800" spc="145" dirty="0">
                <a:latin typeface="Georgia"/>
                <a:cs typeface="Georgia"/>
              </a:rPr>
              <a:t> </a:t>
            </a:r>
            <a:r>
              <a:rPr sz="1800" spc="65" dirty="0">
                <a:latin typeface="Georgia"/>
                <a:cs typeface="Georgia"/>
              </a:rPr>
              <a:t>population</a:t>
            </a:r>
            <a:r>
              <a:rPr sz="1800" spc="145" dirty="0">
                <a:latin typeface="Georgia"/>
                <a:cs typeface="Georgia"/>
              </a:rPr>
              <a:t> </a:t>
            </a:r>
            <a:r>
              <a:rPr sz="1800" dirty="0">
                <a:latin typeface="Georgia"/>
                <a:cs typeface="Georgia"/>
              </a:rPr>
              <a:t>P</a:t>
            </a:r>
          </a:p>
          <a:p>
            <a:pPr>
              <a:lnSpc>
                <a:spcPct val="100000"/>
              </a:lnSpc>
              <a:spcBef>
                <a:spcPts val="10"/>
              </a:spcBef>
              <a:buFont typeface="Arial MT"/>
              <a:buChar char="•"/>
            </a:pPr>
            <a:endParaRPr sz="2050" dirty="0">
              <a:latin typeface="Georgia"/>
              <a:cs typeface="Georgia"/>
            </a:endParaRPr>
          </a:p>
          <a:p>
            <a:pPr marL="77470" marR="186690" indent="-65405">
              <a:lnSpc>
                <a:spcPts val="2110"/>
              </a:lnSpc>
              <a:buSzPct val="94444"/>
              <a:buFont typeface="Arial MT"/>
              <a:buChar char="•"/>
              <a:tabLst>
                <a:tab pos="93980" algn="l"/>
              </a:tabLst>
            </a:pPr>
            <a:r>
              <a:rPr sz="1800" spc="55" dirty="0">
                <a:latin typeface="Georgia"/>
                <a:cs typeface="Georgia"/>
              </a:rPr>
              <a:t>Trace</a:t>
            </a:r>
            <a:r>
              <a:rPr sz="1800" spc="140" dirty="0">
                <a:latin typeface="Georgia"/>
                <a:cs typeface="Georgia"/>
              </a:rPr>
              <a:t> </a:t>
            </a:r>
            <a:r>
              <a:rPr sz="1800" spc="55" dirty="0">
                <a:latin typeface="Georgia"/>
                <a:cs typeface="Georgia"/>
              </a:rPr>
              <a:t>back</a:t>
            </a:r>
            <a:r>
              <a:rPr sz="1800" spc="135" dirty="0">
                <a:latin typeface="Georgia"/>
                <a:cs typeface="Georgia"/>
              </a:rPr>
              <a:t> </a:t>
            </a:r>
            <a:r>
              <a:rPr sz="1800" spc="50" dirty="0">
                <a:latin typeface="Georgia"/>
                <a:cs typeface="Georgia"/>
              </a:rPr>
              <a:t>the</a:t>
            </a:r>
            <a:r>
              <a:rPr sz="1800" spc="140" dirty="0">
                <a:latin typeface="Georgia"/>
                <a:cs typeface="Georgia"/>
              </a:rPr>
              <a:t> </a:t>
            </a:r>
            <a:r>
              <a:rPr sz="1800" spc="65" dirty="0">
                <a:latin typeface="Georgia"/>
                <a:cs typeface="Georgia"/>
              </a:rPr>
              <a:t>historical</a:t>
            </a:r>
            <a:r>
              <a:rPr sz="1800" spc="135" dirty="0">
                <a:latin typeface="Georgia"/>
                <a:cs typeface="Georgia"/>
              </a:rPr>
              <a:t> </a:t>
            </a:r>
            <a:r>
              <a:rPr sz="1800" spc="55" dirty="0">
                <a:latin typeface="Georgia"/>
                <a:cs typeface="Georgia"/>
              </a:rPr>
              <a:t>data </a:t>
            </a:r>
            <a:r>
              <a:rPr sz="1800" spc="-420" dirty="0">
                <a:latin typeface="Georgia"/>
                <a:cs typeface="Georgia"/>
              </a:rPr>
              <a:t> </a:t>
            </a:r>
            <a:r>
              <a:rPr sz="1800" spc="35" dirty="0">
                <a:latin typeface="Georgia"/>
                <a:cs typeface="Georgia"/>
              </a:rPr>
              <a:t>of</a:t>
            </a:r>
            <a:r>
              <a:rPr sz="1800" spc="150" dirty="0">
                <a:latin typeface="Georgia"/>
                <a:cs typeface="Georgia"/>
              </a:rPr>
              <a:t> </a:t>
            </a:r>
            <a:r>
              <a:rPr sz="1800" dirty="0">
                <a:latin typeface="Georgia"/>
                <a:cs typeface="Georgia"/>
              </a:rPr>
              <a:t>P</a:t>
            </a:r>
          </a:p>
        </p:txBody>
      </p:sp>
      <p:sp>
        <p:nvSpPr>
          <p:cNvPr id="25" name="object 25"/>
          <p:cNvSpPr txBox="1"/>
          <p:nvPr/>
        </p:nvSpPr>
        <p:spPr>
          <a:xfrm>
            <a:off x="7173994" y="3102355"/>
            <a:ext cx="939800" cy="543560"/>
          </a:xfrm>
          <a:prstGeom prst="rect">
            <a:avLst/>
          </a:prstGeom>
        </p:spPr>
        <p:txBody>
          <a:bodyPr vert="horz" wrap="square" lIns="0" tIns="45720" rIns="0" bIns="0" rtlCol="0">
            <a:spAutoFit/>
          </a:bodyPr>
          <a:lstStyle/>
          <a:p>
            <a:pPr marL="233679" marR="5080" indent="-221615">
              <a:lnSpc>
                <a:spcPts val="1920"/>
              </a:lnSpc>
              <a:spcBef>
                <a:spcPts val="360"/>
              </a:spcBef>
            </a:pPr>
            <a:r>
              <a:rPr sz="1800" spc="70" dirty="0">
                <a:latin typeface="Georgia"/>
                <a:cs typeface="Georgia"/>
              </a:rPr>
              <a:t>R</a:t>
            </a:r>
            <a:r>
              <a:rPr sz="1800" spc="80" dirty="0">
                <a:latin typeface="Georgia"/>
                <a:cs typeface="Georgia"/>
              </a:rPr>
              <a:t>e</a:t>
            </a:r>
            <a:r>
              <a:rPr sz="1800" spc="75" dirty="0">
                <a:latin typeface="Georgia"/>
                <a:cs typeface="Georgia"/>
              </a:rPr>
              <a:t>t</a:t>
            </a:r>
            <a:r>
              <a:rPr sz="1800" spc="70" dirty="0">
                <a:latin typeface="Georgia"/>
                <a:cs typeface="Georgia"/>
              </a:rPr>
              <a:t>ri</a:t>
            </a:r>
            <a:r>
              <a:rPr sz="1800" spc="80" dirty="0">
                <a:latin typeface="Georgia"/>
                <a:cs typeface="Georgia"/>
              </a:rPr>
              <a:t>ev</a:t>
            </a:r>
            <a:r>
              <a:rPr sz="1800" dirty="0">
                <a:latin typeface="Georgia"/>
                <a:cs typeface="Georgia"/>
              </a:rPr>
              <a:t>e  </a:t>
            </a:r>
            <a:r>
              <a:rPr sz="1800" spc="75" dirty="0">
                <a:latin typeface="Georgia"/>
                <a:cs typeface="Georgia"/>
              </a:rPr>
              <a:t>data</a:t>
            </a:r>
            <a:endParaRPr sz="1800">
              <a:latin typeface="Georgia"/>
              <a:cs typeface="Georgia"/>
            </a:endParaRPr>
          </a:p>
        </p:txBody>
      </p:sp>
      <p:grpSp>
        <p:nvGrpSpPr>
          <p:cNvPr id="26" name="object 26"/>
          <p:cNvGrpSpPr/>
          <p:nvPr/>
        </p:nvGrpSpPr>
        <p:grpSpPr>
          <a:xfrm>
            <a:off x="7915133" y="3449890"/>
            <a:ext cx="1678305" cy="887094"/>
            <a:chOff x="7915133" y="3449890"/>
            <a:chExt cx="1678305" cy="887094"/>
          </a:xfrm>
        </p:grpSpPr>
        <p:sp>
          <p:nvSpPr>
            <p:cNvPr id="27" name="object 27"/>
            <p:cNvSpPr/>
            <p:nvPr/>
          </p:nvSpPr>
          <p:spPr>
            <a:xfrm>
              <a:off x="7915122" y="3449891"/>
              <a:ext cx="1678305" cy="620395"/>
            </a:xfrm>
            <a:custGeom>
              <a:avLst/>
              <a:gdLst/>
              <a:ahLst/>
              <a:cxnLst/>
              <a:rect l="l" t="t" r="r" b="b"/>
              <a:pathLst>
                <a:path w="1678304" h="620395">
                  <a:moveTo>
                    <a:pt x="85725" y="577253"/>
                  </a:moveTo>
                  <a:lnTo>
                    <a:pt x="82359" y="560565"/>
                  </a:lnTo>
                  <a:lnTo>
                    <a:pt x="73177" y="546938"/>
                  </a:lnTo>
                  <a:lnTo>
                    <a:pt x="59550" y="537756"/>
                  </a:lnTo>
                  <a:lnTo>
                    <a:pt x="57150" y="537273"/>
                  </a:lnTo>
                  <a:lnTo>
                    <a:pt x="57150" y="534390"/>
                  </a:lnTo>
                  <a:lnTo>
                    <a:pt x="57150" y="0"/>
                  </a:lnTo>
                  <a:lnTo>
                    <a:pt x="28575" y="0"/>
                  </a:lnTo>
                  <a:lnTo>
                    <a:pt x="28575" y="537273"/>
                  </a:lnTo>
                  <a:lnTo>
                    <a:pt x="26187" y="537756"/>
                  </a:lnTo>
                  <a:lnTo>
                    <a:pt x="12560" y="546938"/>
                  </a:lnTo>
                  <a:lnTo>
                    <a:pt x="3378" y="560565"/>
                  </a:lnTo>
                  <a:lnTo>
                    <a:pt x="0" y="577253"/>
                  </a:lnTo>
                  <a:lnTo>
                    <a:pt x="3378" y="593928"/>
                  </a:lnTo>
                  <a:lnTo>
                    <a:pt x="12560" y="607555"/>
                  </a:lnTo>
                  <a:lnTo>
                    <a:pt x="26187" y="616737"/>
                  </a:lnTo>
                  <a:lnTo>
                    <a:pt x="42862" y="620115"/>
                  </a:lnTo>
                  <a:lnTo>
                    <a:pt x="59550" y="616737"/>
                  </a:lnTo>
                  <a:lnTo>
                    <a:pt x="73177" y="607555"/>
                  </a:lnTo>
                  <a:lnTo>
                    <a:pt x="82359" y="593928"/>
                  </a:lnTo>
                  <a:lnTo>
                    <a:pt x="85725" y="577253"/>
                  </a:lnTo>
                  <a:close/>
                </a:path>
                <a:path w="1678304" h="620395">
                  <a:moveTo>
                    <a:pt x="1677987" y="572414"/>
                  </a:moveTo>
                  <a:lnTo>
                    <a:pt x="1674609" y="555726"/>
                  </a:lnTo>
                  <a:lnTo>
                    <a:pt x="1665427" y="542099"/>
                  </a:lnTo>
                  <a:lnTo>
                    <a:pt x="1651800" y="532917"/>
                  </a:lnTo>
                  <a:lnTo>
                    <a:pt x="1649412" y="532434"/>
                  </a:lnTo>
                  <a:lnTo>
                    <a:pt x="1649412" y="572414"/>
                  </a:lnTo>
                  <a:lnTo>
                    <a:pt x="1649399" y="532434"/>
                  </a:lnTo>
                  <a:lnTo>
                    <a:pt x="1649412" y="529551"/>
                  </a:lnTo>
                  <a:lnTo>
                    <a:pt x="1649412" y="0"/>
                  </a:lnTo>
                  <a:lnTo>
                    <a:pt x="1620837" y="0"/>
                  </a:lnTo>
                  <a:lnTo>
                    <a:pt x="1620837" y="532434"/>
                  </a:lnTo>
                  <a:lnTo>
                    <a:pt x="1618437" y="532917"/>
                  </a:lnTo>
                  <a:lnTo>
                    <a:pt x="1604810" y="542099"/>
                  </a:lnTo>
                  <a:lnTo>
                    <a:pt x="1595628" y="555726"/>
                  </a:lnTo>
                  <a:lnTo>
                    <a:pt x="1592262" y="572414"/>
                  </a:lnTo>
                  <a:lnTo>
                    <a:pt x="1595628" y="589089"/>
                  </a:lnTo>
                  <a:lnTo>
                    <a:pt x="1604810" y="602716"/>
                  </a:lnTo>
                  <a:lnTo>
                    <a:pt x="1618437" y="611898"/>
                  </a:lnTo>
                  <a:lnTo>
                    <a:pt x="1635112" y="615276"/>
                  </a:lnTo>
                  <a:lnTo>
                    <a:pt x="1651800" y="611898"/>
                  </a:lnTo>
                  <a:lnTo>
                    <a:pt x="1665427" y="602716"/>
                  </a:lnTo>
                  <a:lnTo>
                    <a:pt x="1674609" y="589089"/>
                  </a:lnTo>
                  <a:lnTo>
                    <a:pt x="1677987" y="572414"/>
                  </a:lnTo>
                  <a:close/>
                </a:path>
              </a:pathLst>
            </a:custGeom>
            <a:solidFill>
              <a:srgbClr val="000000"/>
            </a:solidFill>
          </p:spPr>
          <p:txBody>
            <a:bodyPr wrap="square" lIns="0" tIns="0" rIns="0" bIns="0" rtlCol="0"/>
            <a:lstStyle/>
            <a:p>
              <a:endParaRPr/>
            </a:p>
          </p:txBody>
        </p:sp>
        <p:sp>
          <p:nvSpPr>
            <p:cNvPr id="28" name="object 28"/>
            <p:cNvSpPr/>
            <p:nvPr/>
          </p:nvSpPr>
          <p:spPr>
            <a:xfrm>
              <a:off x="8033728" y="3911561"/>
              <a:ext cx="1466215" cy="425450"/>
            </a:xfrm>
            <a:custGeom>
              <a:avLst/>
              <a:gdLst/>
              <a:ahLst/>
              <a:cxnLst/>
              <a:rect l="l" t="t" r="r" b="b"/>
              <a:pathLst>
                <a:path w="1466215" h="425450">
                  <a:moveTo>
                    <a:pt x="341985" y="269697"/>
                  </a:moveTo>
                  <a:lnTo>
                    <a:pt x="308635" y="301307"/>
                  </a:lnTo>
                  <a:lnTo>
                    <a:pt x="272034" y="317665"/>
                  </a:lnTo>
                  <a:lnTo>
                    <a:pt x="223786" y="328206"/>
                  </a:lnTo>
                  <a:lnTo>
                    <a:pt x="165811" y="331927"/>
                  </a:lnTo>
                  <a:lnTo>
                    <a:pt x="113842" y="328206"/>
                  </a:lnTo>
                  <a:lnTo>
                    <a:pt x="68656" y="317665"/>
                  </a:lnTo>
                  <a:lnTo>
                    <a:pt x="33197" y="301307"/>
                  </a:lnTo>
                  <a:lnTo>
                    <a:pt x="10363" y="280073"/>
                  </a:lnTo>
                  <a:lnTo>
                    <a:pt x="0" y="269697"/>
                  </a:lnTo>
                  <a:lnTo>
                    <a:pt x="0" y="331927"/>
                  </a:lnTo>
                  <a:lnTo>
                    <a:pt x="12801" y="364020"/>
                  </a:lnTo>
                  <a:lnTo>
                    <a:pt x="47929" y="394169"/>
                  </a:lnTo>
                  <a:lnTo>
                    <a:pt x="100558" y="416534"/>
                  </a:lnTo>
                  <a:lnTo>
                    <a:pt x="165811" y="425284"/>
                  </a:lnTo>
                  <a:lnTo>
                    <a:pt x="219951" y="419569"/>
                  </a:lnTo>
                  <a:lnTo>
                    <a:pt x="268122" y="404380"/>
                  </a:lnTo>
                  <a:lnTo>
                    <a:pt x="306832" y="382714"/>
                  </a:lnTo>
                  <a:lnTo>
                    <a:pt x="332625" y="357581"/>
                  </a:lnTo>
                  <a:lnTo>
                    <a:pt x="341985" y="331927"/>
                  </a:lnTo>
                  <a:lnTo>
                    <a:pt x="341985" y="269697"/>
                  </a:lnTo>
                  <a:close/>
                </a:path>
                <a:path w="1466215" h="425450">
                  <a:moveTo>
                    <a:pt x="341985" y="145224"/>
                  </a:moveTo>
                  <a:lnTo>
                    <a:pt x="308635" y="176822"/>
                  </a:lnTo>
                  <a:lnTo>
                    <a:pt x="272034" y="193192"/>
                  </a:lnTo>
                  <a:lnTo>
                    <a:pt x="223786" y="203733"/>
                  </a:lnTo>
                  <a:lnTo>
                    <a:pt x="165811" y="207454"/>
                  </a:lnTo>
                  <a:lnTo>
                    <a:pt x="112382" y="203733"/>
                  </a:lnTo>
                  <a:lnTo>
                    <a:pt x="64770" y="193192"/>
                  </a:lnTo>
                  <a:lnTo>
                    <a:pt x="28829" y="176822"/>
                  </a:lnTo>
                  <a:lnTo>
                    <a:pt x="10363" y="155587"/>
                  </a:lnTo>
                  <a:lnTo>
                    <a:pt x="0" y="145224"/>
                  </a:lnTo>
                  <a:lnTo>
                    <a:pt x="0" y="207454"/>
                  </a:lnTo>
                  <a:lnTo>
                    <a:pt x="12801" y="242303"/>
                  </a:lnTo>
                  <a:lnTo>
                    <a:pt x="47929" y="268401"/>
                  </a:lnTo>
                  <a:lnTo>
                    <a:pt x="100558" y="284772"/>
                  </a:lnTo>
                  <a:lnTo>
                    <a:pt x="165811" y="290436"/>
                  </a:lnTo>
                  <a:lnTo>
                    <a:pt x="219951" y="286791"/>
                  </a:lnTo>
                  <a:lnTo>
                    <a:pt x="268122" y="276174"/>
                  </a:lnTo>
                  <a:lnTo>
                    <a:pt x="306832" y="259080"/>
                  </a:lnTo>
                  <a:lnTo>
                    <a:pt x="332625" y="236004"/>
                  </a:lnTo>
                  <a:lnTo>
                    <a:pt x="341985" y="207454"/>
                  </a:lnTo>
                  <a:lnTo>
                    <a:pt x="341985" y="145224"/>
                  </a:lnTo>
                  <a:close/>
                </a:path>
                <a:path w="1466215" h="425450">
                  <a:moveTo>
                    <a:pt x="341985" y="62242"/>
                  </a:moveTo>
                  <a:lnTo>
                    <a:pt x="327571" y="35013"/>
                  </a:lnTo>
                  <a:lnTo>
                    <a:pt x="288874" y="15557"/>
                  </a:lnTo>
                  <a:lnTo>
                    <a:pt x="232689" y="3886"/>
                  </a:lnTo>
                  <a:lnTo>
                    <a:pt x="165811" y="0"/>
                  </a:lnTo>
                  <a:lnTo>
                    <a:pt x="100558" y="3886"/>
                  </a:lnTo>
                  <a:lnTo>
                    <a:pt x="47929" y="15557"/>
                  </a:lnTo>
                  <a:lnTo>
                    <a:pt x="12801" y="35013"/>
                  </a:lnTo>
                  <a:lnTo>
                    <a:pt x="0" y="62242"/>
                  </a:lnTo>
                  <a:lnTo>
                    <a:pt x="0" y="93357"/>
                  </a:lnTo>
                  <a:lnTo>
                    <a:pt x="12801" y="116205"/>
                  </a:lnTo>
                  <a:lnTo>
                    <a:pt x="47929" y="136144"/>
                  </a:lnTo>
                  <a:lnTo>
                    <a:pt x="100558" y="150241"/>
                  </a:lnTo>
                  <a:lnTo>
                    <a:pt x="165811" y="155587"/>
                  </a:lnTo>
                  <a:lnTo>
                    <a:pt x="232689" y="150241"/>
                  </a:lnTo>
                  <a:lnTo>
                    <a:pt x="288874" y="136144"/>
                  </a:lnTo>
                  <a:lnTo>
                    <a:pt x="327571" y="116205"/>
                  </a:lnTo>
                  <a:lnTo>
                    <a:pt x="341985" y="93357"/>
                  </a:lnTo>
                  <a:lnTo>
                    <a:pt x="341985" y="62242"/>
                  </a:lnTo>
                  <a:close/>
                </a:path>
                <a:path w="1466215" h="425450">
                  <a:moveTo>
                    <a:pt x="1465732" y="378790"/>
                  </a:moveTo>
                  <a:lnTo>
                    <a:pt x="1465313" y="371195"/>
                  </a:lnTo>
                  <a:lnTo>
                    <a:pt x="1461287" y="362902"/>
                  </a:lnTo>
                  <a:lnTo>
                    <a:pt x="1417497" y="298170"/>
                  </a:lnTo>
                  <a:lnTo>
                    <a:pt x="1391132" y="259194"/>
                  </a:lnTo>
                  <a:lnTo>
                    <a:pt x="1394053" y="254965"/>
                  </a:lnTo>
                  <a:lnTo>
                    <a:pt x="1401343" y="244411"/>
                  </a:lnTo>
                  <a:lnTo>
                    <a:pt x="1411173" y="226745"/>
                  </a:lnTo>
                  <a:lnTo>
                    <a:pt x="1419542" y="206908"/>
                  </a:lnTo>
                  <a:lnTo>
                    <a:pt x="1425371" y="185648"/>
                  </a:lnTo>
                  <a:lnTo>
                    <a:pt x="1426349" y="139433"/>
                  </a:lnTo>
                  <a:lnTo>
                    <a:pt x="1412913" y="95732"/>
                  </a:lnTo>
                  <a:lnTo>
                    <a:pt x="1389024" y="60413"/>
                  </a:lnTo>
                  <a:lnTo>
                    <a:pt x="1387284" y="57835"/>
                  </a:lnTo>
                  <a:lnTo>
                    <a:pt x="1377073" y="49593"/>
                  </a:lnTo>
                  <a:lnTo>
                    <a:pt x="1377073" y="176326"/>
                  </a:lnTo>
                  <a:lnTo>
                    <a:pt x="1362494" y="214528"/>
                  </a:lnTo>
                  <a:lnTo>
                    <a:pt x="1336992" y="241223"/>
                  </a:lnTo>
                  <a:lnTo>
                    <a:pt x="1302715" y="254965"/>
                  </a:lnTo>
                  <a:lnTo>
                    <a:pt x="1261846" y="254279"/>
                  </a:lnTo>
                  <a:lnTo>
                    <a:pt x="1201267" y="211277"/>
                  </a:lnTo>
                  <a:lnTo>
                    <a:pt x="1185456" y="176326"/>
                  </a:lnTo>
                  <a:lnTo>
                    <a:pt x="1183894" y="139039"/>
                  </a:lnTo>
                  <a:lnTo>
                    <a:pt x="1198473" y="100838"/>
                  </a:lnTo>
                  <a:lnTo>
                    <a:pt x="1223975" y="74142"/>
                  </a:lnTo>
                  <a:lnTo>
                    <a:pt x="1258252" y="60413"/>
                  </a:lnTo>
                  <a:lnTo>
                    <a:pt x="1299133" y="61099"/>
                  </a:lnTo>
                  <a:lnTo>
                    <a:pt x="1359700" y="104101"/>
                  </a:lnTo>
                  <a:lnTo>
                    <a:pt x="1375511" y="139039"/>
                  </a:lnTo>
                  <a:lnTo>
                    <a:pt x="1377073" y="176326"/>
                  </a:lnTo>
                  <a:lnTo>
                    <a:pt x="1377073" y="49593"/>
                  </a:lnTo>
                  <a:lnTo>
                    <a:pt x="1351711" y="29095"/>
                  </a:lnTo>
                  <a:lnTo>
                    <a:pt x="1308455" y="12801"/>
                  </a:lnTo>
                  <a:lnTo>
                    <a:pt x="1262240" y="11823"/>
                  </a:lnTo>
                  <a:lnTo>
                    <a:pt x="1218526" y="25260"/>
                  </a:lnTo>
                  <a:lnTo>
                    <a:pt x="1180630" y="50888"/>
                  </a:lnTo>
                  <a:lnTo>
                    <a:pt x="1151890" y="86461"/>
                  </a:lnTo>
                  <a:lnTo>
                    <a:pt x="1135608" y="129717"/>
                  </a:lnTo>
                  <a:lnTo>
                    <a:pt x="1134618" y="175933"/>
                  </a:lnTo>
                  <a:lnTo>
                    <a:pt x="1148067" y="219646"/>
                  </a:lnTo>
                  <a:lnTo>
                    <a:pt x="1173683" y="257530"/>
                  </a:lnTo>
                  <a:lnTo>
                    <a:pt x="1209255" y="286283"/>
                  </a:lnTo>
                  <a:lnTo>
                    <a:pt x="1252524" y="302564"/>
                  </a:lnTo>
                  <a:lnTo>
                    <a:pt x="1274419" y="305066"/>
                  </a:lnTo>
                  <a:lnTo>
                    <a:pt x="1295946" y="304685"/>
                  </a:lnTo>
                  <a:lnTo>
                    <a:pt x="1315999" y="302145"/>
                  </a:lnTo>
                  <a:lnTo>
                    <a:pt x="1333512" y="298170"/>
                  </a:lnTo>
                  <a:lnTo>
                    <a:pt x="1403667" y="401866"/>
                  </a:lnTo>
                  <a:lnTo>
                    <a:pt x="1405788" y="407924"/>
                  </a:lnTo>
                  <a:lnTo>
                    <a:pt x="1413129" y="411213"/>
                  </a:lnTo>
                  <a:lnTo>
                    <a:pt x="1422996" y="411238"/>
                  </a:lnTo>
                  <a:lnTo>
                    <a:pt x="1432636" y="407466"/>
                  </a:lnTo>
                  <a:lnTo>
                    <a:pt x="1455686" y="391871"/>
                  </a:lnTo>
                  <a:lnTo>
                    <a:pt x="1462519" y="385686"/>
                  </a:lnTo>
                  <a:lnTo>
                    <a:pt x="1465732" y="378790"/>
                  </a:lnTo>
                  <a:close/>
                </a:path>
              </a:pathLst>
            </a:custGeom>
            <a:solidFill>
              <a:srgbClr val="FFFFFF"/>
            </a:solidFill>
          </p:spPr>
          <p:txBody>
            <a:bodyPr wrap="square" lIns="0" tIns="0" rIns="0" bIns="0" rtlCol="0"/>
            <a:lstStyle/>
            <a:p>
              <a:endParaRPr/>
            </a:p>
          </p:txBody>
        </p:sp>
      </p:grpSp>
      <p:grpSp>
        <p:nvGrpSpPr>
          <p:cNvPr id="29" name="object 2">
            <a:extLst>
              <a:ext uri="{FF2B5EF4-FFF2-40B4-BE49-F238E27FC236}">
                <a16:creationId xmlns:a16="http://schemas.microsoft.com/office/drawing/2014/main" id="{0F4C928D-F59C-5EAE-809F-F79FB8FF73BC}"/>
              </a:ext>
            </a:extLst>
          </p:cNvPr>
          <p:cNvGrpSpPr/>
          <p:nvPr/>
        </p:nvGrpSpPr>
        <p:grpSpPr>
          <a:xfrm>
            <a:off x="0" y="914400"/>
            <a:ext cx="12211050" cy="640080"/>
            <a:chOff x="0" y="1199802"/>
            <a:chExt cx="12211050" cy="640080"/>
          </a:xfrm>
        </p:grpSpPr>
        <p:sp>
          <p:nvSpPr>
            <p:cNvPr id="30" name="object 3">
              <a:extLst>
                <a:ext uri="{FF2B5EF4-FFF2-40B4-BE49-F238E27FC236}">
                  <a16:creationId xmlns:a16="http://schemas.microsoft.com/office/drawing/2014/main" id="{422DA610-85EB-99B7-ADE1-0EF5CD37AA1B}"/>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31" name="object 4">
              <a:extLst>
                <a:ext uri="{FF2B5EF4-FFF2-40B4-BE49-F238E27FC236}">
                  <a16:creationId xmlns:a16="http://schemas.microsoft.com/office/drawing/2014/main" id="{DDB91EC4-2E16-3AB5-9362-2C6F5D5990AC}"/>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32" name="object 5">
              <a:extLst>
                <a:ext uri="{FF2B5EF4-FFF2-40B4-BE49-F238E27FC236}">
                  <a16:creationId xmlns:a16="http://schemas.microsoft.com/office/drawing/2014/main" id="{DE5EE434-3BD2-ADBE-9426-C8D37F67F516}"/>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10361295"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QUIZ:</a:t>
            </a:r>
            <a:r>
              <a:rPr b="0" dirty="0">
                <a:solidFill>
                  <a:schemeClr val="tx1"/>
                </a:solidFill>
                <a:latin typeface="+mj-lt"/>
                <a:cs typeface="Georgia"/>
              </a:rPr>
              <a:t> </a:t>
            </a:r>
            <a:r>
              <a:rPr b="0" spc="-5" dirty="0">
                <a:solidFill>
                  <a:schemeClr val="tx1"/>
                </a:solidFill>
                <a:latin typeface="+mj-lt"/>
                <a:cs typeface="Georgia"/>
              </a:rPr>
              <a:t>PROSPECTIVE</a:t>
            </a:r>
            <a:r>
              <a:rPr b="0" dirty="0">
                <a:solidFill>
                  <a:schemeClr val="tx1"/>
                </a:solidFill>
                <a:latin typeface="+mj-lt"/>
                <a:cs typeface="Georgia"/>
              </a:rPr>
              <a:t> VS. </a:t>
            </a:r>
            <a:r>
              <a:rPr b="0" spc="-5" dirty="0">
                <a:solidFill>
                  <a:schemeClr val="tx1"/>
                </a:solidFill>
                <a:latin typeface="+mj-lt"/>
                <a:cs typeface="Georgia"/>
              </a:rPr>
              <a:t>RETROSPECTIVE</a:t>
            </a:r>
          </a:p>
        </p:txBody>
      </p:sp>
      <p:graphicFrame>
        <p:nvGraphicFramePr>
          <p:cNvPr id="3" name="object 3"/>
          <p:cNvGraphicFramePr>
            <a:graphicFrameLocks noGrp="1"/>
          </p:cNvGraphicFramePr>
          <p:nvPr/>
        </p:nvGraphicFramePr>
        <p:xfrm>
          <a:off x="618765" y="2559884"/>
          <a:ext cx="10941050" cy="2871236"/>
        </p:xfrm>
        <a:graphic>
          <a:graphicData uri="http://schemas.openxmlformats.org/drawingml/2006/table">
            <a:tbl>
              <a:tblPr firstRow="1" bandRow="1">
                <a:tableStyleId>{2D5ABB26-0587-4C30-8999-92F81FD0307C}</a:tableStyleId>
              </a:tblPr>
              <a:tblGrid>
                <a:gridCol w="4259580">
                  <a:extLst>
                    <a:ext uri="{9D8B030D-6E8A-4147-A177-3AD203B41FA5}">
                      <a16:colId xmlns:a16="http://schemas.microsoft.com/office/drawing/2014/main" val="20000"/>
                    </a:ext>
                  </a:extLst>
                </a:gridCol>
                <a:gridCol w="3449320">
                  <a:extLst>
                    <a:ext uri="{9D8B030D-6E8A-4147-A177-3AD203B41FA5}">
                      <a16:colId xmlns:a16="http://schemas.microsoft.com/office/drawing/2014/main" val="20001"/>
                    </a:ext>
                  </a:extLst>
                </a:gridCol>
                <a:gridCol w="3232150">
                  <a:extLst>
                    <a:ext uri="{9D8B030D-6E8A-4147-A177-3AD203B41FA5}">
                      <a16:colId xmlns:a16="http://schemas.microsoft.com/office/drawing/2014/main" val="20002"/>
                    </a:ext>
                  </a:extLst>
                </a:gridCol>
              </a:tblGrid>
              <a:tr h="891540">
                <a:tc>
                  <a:txBody>
                    <a:bodyPr/>
                    <a:lstStyle/>
                    <a:p>
                      <a:pPr marL="635" algn="ctr">
                        <a:lnSpc>
                          <a:spcPct val="100000"/>
                        </a:lnSpc>
                        <a:spcBef>
                          <a:spcPts val="60"/>
                        </a:spcBef>
                      </a:pPr>
                      <a:r>
                        <a:rPr sz="2700" b="1" spc="95" dirty="0">
                          <a:latin typeface="Calibri"/>
                          <a:cs typeface="Calibri"/>
                        </a:rPr>
                        <a:t>Property</a:t>
                      </a:r>
                      <a:endParaRPr sz="2700">
                        <a:latin typeface="Calibri"/>
                        <a:cs typeface="Calibri"/>
                      </a:endParaRPr>
                    </a:p>
                  </a:txBody>
                  <a:tcPr marL="0" marR="0" marT="7620" marB="0">
                    <a:lnL w="19050">
                      <a:solidFill>
                        <a:srgbClr val="FFFFFF"/>
                      </a:solidFill>
                      <a:prstDash val="solid"/>
                    </a:lnL>
                    <a:lnR w="38100">
                      <a:solidFill>
                        <a:srgbClr val="000000"/>
                      </a:solidFill>
                      <a:prstDash val="solid"/>
                    </a:lnR>
                    <a:lnT w="19050">
                      <a:solidFill>
                        <a:srgbClr val="FFFFFF"/>
                      </a:solidFill>
                      <a:prstDash val="solid"/>
                    </a:lnT>
                    <a:lnB w="38100">
                      <a:solidFill>
                        <a:srgbClr val="000000"/>
                      </a:solidFill>
                      <a:prstDash val="solid"/>
                    </a:lnB>
                    <a:solidFill>
                      <a:srgbClr val="FFF2CC"/>
                    </a:solidFill>
                  </a:tcPr>
                </a:tc>
                <a:tc>
                  <a:txBody>
                    <a:bodyPr/>
                    <a:lstStyle/>
                    <a:p>
                      <a:pPr marL="344170">
                        <a:lnSpc>
                          <a:spcPct val="100000"/>
                        </a:lnSpc>
                        <a:spcBef>
                          <a:spcPts val="60"/>
                        </a:spcBef>
                      </a:pPr>
                      <a:r>
                        <a:rPr sz="2700" b="1" spc="80" dirty="0">
                          <a:latin typeface="Calibri"/>
                          <a:cs typeface="Calibri"/>
                        </a:rPr>
                        <a:t>Prospective</a:t>
                      </a:r>
                      <a:r>
                        <a:rPr sz="2700" b="1" spc="175" dirty="0">
                          <a:latin typeface="Calibri"/>
                          <a:cs typeface="Calibri"/>
                        </a:rPr>
                        <a:t> </a:t>
                      </a:r>
                      <a:r>
                        <a:rPr sz="2700" b="1" spc="75" dirty="0">
                          <a:latin typeface="Calibri"/>
                          <a:cs typeface="Calibri"/>
                        </a:rPr>
                        <a:t>Study</a:t>
                      </a:r>
                      <a:endParaRPr sz="2700">
                        <a:latin typeface="Calibri"/>
                        <a:cs typeface="Calibri"/>
                      </a:endParaRPr>
                    </a:p>
                  </a:txBody>
                  <a:tcPr marL="0" marR="0" marT="7620" marB="0">
                    <a:lnL w="38100">
                      <a:solidFill>
                        <a:srgbClr val="000000"/>
                      </a:solidFill>
                      <a:prstDash val="solid"/>
                    </a:lnL>
                    <a:lnR w="38100">
                      <a:solidFill>
                        <a:srgbClr val="000000"/>
                      </a:solidFill>
                      <a:prstDash val="solid"/>
                    </a:lnR>
                    <a:lnT w="19050">
                      <a:solidFill>
                        <a:srgbClr val="FFFFFF"/>
                      </a:solidFill>
                      <a:prstDash val="solid"/>
                    </a:lnT>
                    <a:lnB w="38100">
                      <a:solidFill>
                        <a:srgbClr val="000000"/>
                      </a:solidFill>
                      <a:prstDash val="solid"/>
                    </a:lnB>
                    <a:solidFill>
                      <a:srgbClr val="FFF2CC"/>
                    </a:solidFill>
                  </a:tcPr>
                </a:tc>
                <a:tc>
                  <a:txBody>
                    <a:bodyPr/>
                    <a:lstStyle/>
                    <a:p>
                      <a:pPr marL="1178560" marR="561975" indent="-621665">
                        <a:lnSpc>
                          <a:spcPts val="3310"/>
                        </a:lnSpc>
                        <a:spcBef>
                          <a:spcPts val="110"/>
                        </a:spcBef>
                      </a:pPr>
                      <a:r>
                        <a:rPr sz="2700" b="1" spc="65" dirty="0">
                          <a:latin typeface="Calibri"/>
                          <a:cs typeface="Calibri"/>
                        </a:rPr>
                        <a:t>R</a:t>
                      </a:r>
                      <a:r>
                        <a:rPr sz="2700" b="1" spc="85" dirty="0">
                          <a:latin typeface="Calibri"/>
                          <a:cs typeface="Calibri"/>
                        </a:rPr>
                        <a:t>e</a:t>
                      </a:r>
                      <a:r>
                        <a:rPr sz="2700" b="1" spc="100" dirty="0">
                          <a:latin typeface="Calibri"/>
                          <a:cs typeface="Calibri"/>
                        </a:rPr>
                        <a:t>t</a:t>
                      </a:r>
                      <a:r>
                        <a:rPr sz="2700" b="1" spc="65" dirty="0">
                          <a:latin typeface="Calibri"/>
                          <a:cs typeface="Calibri"/>
                        </a:rPr>
                        <a:t>r</a:t>
                      </a:r>
                      <a:r>
                        <a:rPr sz="2700" b="1" spc="95" dirty="0">
                          <a:latin typeface="Calibri"/>
                          <a:cs typeface="Calibri"/>
                        </a:rPr>
                        <a:t>os</a:t>
                      </a:r>
                      <a:r>
                        <a:rPr sz="2700" b="1" spc="100" dirty="0">
                          <a:latin typeface="Calibri"/>
                          <a:cs typeface="Calibri"/>
                        </a:rPr>
                        <a:t>pe</a:t>
                      </a:r>
                      <a:r>
                        <a:rPr sz="2700" b="1" spc="95" dirty="0">
                          <a:latin typeface="Calibri"/>
                          <a:cs typeface="Calibri"/>
                        </a:rPr>
                        <a:t>c</a:t>
                      </a:r>
                      <a:r>
                        <a:rPr sz="2700" b="1" spc="100" dirty="0">
                          <a:latin typeface="Calibri"/>
                          <a:cs typeface="Calibri"/>
                        </a:rPr>
                        <a:t>t</a:t>
                      </a:r>
                      <a:r>
                        <a:rPr sz="2700" b="1" spc="95" dirty="0">
                          <a:latin typeface="Calibri"/>
                          <a:cs typeface="Calibri"/>
                        </a:rPr>
                        <a:t>i</a:t>
                      </a:r>
                      <a:r>
                        <a:rPr sz="2700" b="1" spc="70" dirty="0">
                          <a:latin typeface="Calibri"/>
                          <a:cs typeface="Calibri"/>
                        </a:rPr>
                        <a:t>v</a:t>
                      </a:r>
                      <a:r>
                        <a:rPr sz="2700" b="1" dirty="0">
                          <a:latin typeface="Calibri"/>
                          <a:cs typeface="Calibri"/>
                        </a:rPr>
                        <a:t>e  </a:t>
                      </a:r>
                      <a:r>
                        <a:rPr sz="2700" b="1" spc="75" dirty="0">
                          <a:latin typeface="Calibri"/>
                          <a:cs typeface="Calibri"/>
                        </a:rPr>
                        <a:t>Study</a:t>
                      </a:r>
                      <a:endParaRPr sz="2700">
                        <a:latin typeface="Calibri"/>
                        <a:cs typeface="Calibri"/>
                      </a:endParaRPr>
                    </a:p>
                  </a:txBody>
                  <a:tcPr marL="0" marR="0" marT="13970" marB="0">
                    <a:lnL w="38100">
                      <a:solidFill>
                        <a:srgbClr val="000000"/>
                      </a:solidFill>
                      <a:prstDash val="solid"/>
                    </a:lnL>
                    <a:lnR w="19050">
                      <a:solidFill>
                        <a:srgbClr val="FFFFFF"/>
                      </a:solidFill>
                      <a:prstDash val="solid"/>
                    </a:lnR>
                    <a:lnT w="19050">
                      <a:solidFill>
                        <a:srgbClr val="FFFFFF"/>
                      </a:solidFill>
                      <a:prstDash val="solid"/>
                    </a:lnT>
                    <a:lnB w="38100">
                      <a:solidFill>
                        <a:srgbClr val="000000"/>
                      </a:solidFill>
                      <a:prstDash val="solid"/>
                    </a:lnB>
                    <a:solidFill>
                      <a:srgbClr val="FFF2CC"/>
                    </a:solidFill>
                  </a:tcPr>
                </a:tc>
                <a:extLst>
                  <a:ext uri="{0D108BD9-81ED-4DB2-BD59-A6C34878D82A}">
                    <a16:rowId xmlns:a16="http://schemas.microsoft.com/office/drawing/2014/main" val="10000"/>
                  </a:ext>
                </a:extLst>
              </a:tr>
              <a:tr h="480060">
                <a:tc>
                  <a:txBody>
                    <a:bodyPr/>
                    <a:lstStyle/>
                    <a:p>
                      <a:pPr marL="76835">
                        <a:lnSpc>
                          <a:spcPct val="100000"/>
                        </a:lnSpc>
                        <a:spcBef>
                          <a:spcPts val="70"/>
                        </a:spcBef>
                      </a:pPr>
                      <a:r>
                        <a:rPr sz="2700" b="1" spc="65" dirty="0">
                          <a:latin typeface="Calibri"/>
                          <a:cs typeface="Calibri"/>
                        </a:rPr>
                        <a:t>More</a:t>
                      </a:r>
                      <a:r>
                        <a:rPr sz="2700" b="1" spc="190" dirty="0">
                          <a:latin typeface="Calibri"/>
                          <a:cs typeface="Calibri"/>
                        </a:rPr>
                        <a:t> </a:t>
                      </a:r>
                      <a:r>
                        <a:rPr sz="2700" b="1" spc="75" dirty="0">
                          <a:latin typeface="Calibri"/>
                          <a:cs typeface="Calibri"/>
                        </a:rPr>
                        <a:t>noise</a:t>
                      </a:r>
                      <a:r>
                        <a:rPr sz="2700" b="1" spc="190" dirty="0">
                          <a:latin typeface="Calibri"/>
                          <a:cs typeface="Calibri"/>
                        </a:rPr>
                        <a:t> </a:t>
                      </a:r>
                      <a:r>
                        <a:rPr sz="2700" b="1" spc="45" dirty="0">
                          <a:latin typeface="Calibri"/>
                          <a:cs typeface="Calibri"/>
                        </a:rPr>
                        <a:t>in</a:t>
                      </a:r>
                      <a:r>
                        <a:rPr sz="2700" b="1" spc="185" dirty="0">
                          <a:latin typeface="Calibri"/>
                          <a:cs typeface="Calibri"/>
                        </a:rPr>
                        <a:t> </a:t>
                      </a:r>
                      <a:r>
                        <a:rPr sz="2700" b="1" spc="65" dirty="0">
                          <a:latin typeface="Calibri"/>
                          <a:cs typeface="Calibri"/>
                        </a:rPr>
                        <a:t>the</a:t>
                      </a:r>
                      <a:r>
                        <a:rPr sz="2700" b="1" spc="195" dirty="0">
                          <a:latin typeface="Calibri"/>
                          <a:cs typeface="Calibri"/>
                        </a:rPr>
                        <a:t> </a:t>
                      </a:r>
                      <a:r>
                        <a:rPr sz="2700" b="1" spc="60" dirty="0">
                          <a:latin typeface="Calibri"/>
                          <a:cs typeface="Calibri"/>
                        </a:rPr>
                        <a:t>data</a:t>
                      </a:r>
                      <a:endParaRPr sz="2700">
                        <a:latin typeface="Calibri"/>
                        <a:cs typeface="Calibri"/>
                      </a:endParaRPr>
                    </a:p>
                  </a:txBody>
                  <a:tcPr marL="0" marR="0" marT="8890" marB="0">
                    <a:lnL w="19050">
                      <a:solidFill>
                        <a:srgbClr val="FFFFFF"/>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FF2CC"/>
                    </a:solidFill>
                  </a:tcPr>
                </a:tc>
                <a:tc>
                  <a:txBody>
                    <a:bodyPr/>
                    <a:lstStyle/>
                    <a:p>
                      <a:pPr>
                        <a:lnSpc>
                          <a:spcPct val="100000"/>
                        </a:lnSpc>
                      </a:pPr>
                      <a:endParaRPr sz="2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000760">
                        <a:lnSpc>
                          <a:spcPts val="3679"/>
                        </a:lnSpc>
                      </a:pPr>
                      <a:r>
                        <a:rPr sz="3600" dirty="0">
                          <a:solidFill>
                            <a:srgbClr val="70AD47"/>
                          </a:solidFill>
                          <a:latin typeface="Segoe UI Symbol"/>
                          <a:cs typeface="Segoe UI Symbol"/>
                        </a:rPr>
                        <a:t>✓</a:t>
                      </a:r>
                      <a:endParaRPr sz="3600">
                        <a:latin typeface="Segoe UI Symbol"/>
                        <a:cs typeface="Segoe UI Symbol"/>
                      </a:endParaRPr>
                    </a:p>
                  </a:txBody>
                  <a:tcPr marL="0" marR="0" marT="0" marB="0">
                    <a:lnL w="38100">
                      <a:solidFill>
                        <a:srgbClr val="000000"/>
                      </a:solidFill>
                      <a:prstDash val="solid"/>
                    </a:lnL>
                    <a:lnR w="19050">
                      <a:solidFill>
                        <a:srgbClr val="FFFFFF"/>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1"/>
                  </a:ext>
                </a:extLst>
              </a:tr>
              <a:tr h="480060">
                <a:tc>
                  <a:txBody>
                    <a:bodyPr/>
                    <a:lstStyle/>
                    <a:p>
                      <a:pPr marL="76835">
                        <a:lnSpc>
                          <a:spcPct val="100000"/>
                        </a:lnSpc>
                        <a:spcBef>
                          <a:spcPts val="60"/>
                        </a:spcBef>
                      </a:pPr>
                      <a:r>
                        <a:rPr sz="2700" b="1" spc="65" dirty="0">
                          <a:latin typeface="Calibri"/>
                          <a:cs typeface="Calibri"/>
                        </a:rPr>
                        <a:t>More</a:t>
                      </a:r>
                      <a:r>
                        <a:rPr sz="2700" b="1" spc="175" dirty="0">
                          <a:latin typeface="Calibri"/>
                          <a:cs typeface="Calibri"/>
                        </a:rPr>
                        <a:t> </a:t>
                      </a:r>
                      <a:r>
                        <a:rPr sz="2700" b="1" spc="75" dirty="0">
                          <a:latin typeface="Calibri"/>
                          <a:cs typeface="Calibri"/>
                        </a:rPr>
                        <a:t>expensive</a:t>
                      </a:r>
                      <a:endParaRPr sz="2700">
                        <a:latin typeface="Calibri"/>
                        <a:cs typeface="Calibri"/>
                      </a:endParaRPr>
                    </a:p>
                  </a:txBody>
                  <a:tcPr marL="0" marR="0" marT="7620" marB="0">
                    <a:lnL w="19050">
                      <a:solidFill>
                        <a:srgbClr val="FFFFFF"/>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FF2CC"/>
                    </a:solidFill>
                  </a:tcPr>
                </a:tc>
                <a:tc>
                  <a:txBody>
                    <a:bodyPr/>
                    <a:lstStyle/>
                    <a:p>
                      <a:pPr marR="344170" algn="ctr">
                        <a:lnSpc>
                          <a:spcPts val="3679"/>
                        </a:lnSpc>
                      </a:pPr>
                      <a:r>
                        <a:rPr sz="3600" dirty="0">
                          <a:solidFill>
                            <a:srgbClr val="70AD47"/>
                          </a:solidFill>
                          <a:latin typeface="Segoe UI Symbol"/>
                          <a:cs typeface="Segoe UI Symbol"/>
                        </a:rPr>
                        <a:t>✓</a:t>
                      </a:r>
                      <a:endParaRPr sz="3600">
                        <a:latin typeface="Segoe UI Symbol"/>
                        <a:cs typeface="Segoe UI Symbo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900">
                        <a:latin typeface="Times New Roman"/>
                        <a:cs typeface="Times New Roman"/>
                      </a:endParaRPr>
                    </a:p>
                  </a:txBody>
                  <a:tcPr marL="0" marR="0" marT="0" marB="0">
                    <a:lnL w="38100">
                      <a:solidFill>
                        <a:srgbClr val="000000"/>
                      </a:solidFill>
                      <a:prstDash val="solid"/>
                    </a:lnL>
                    <a:lnR w="19050">
                      <a:solidFill>
                        <a:srgbClr val="FFFFFF"/>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r h="480060">
                <a:tc>
                  <a:txBody>
                    <a:bodyPr/>
                    <a:lstStyle/>
                    <a:p>
                      <a:pPr marL="76835">
                        <a:lnSpc>
                          <a:spcPct val="100000"/>
                        </a:lnSpc>
                        <a:spcBef>
                          <a:spcPts val="70"/>
                        </a:spcBef>
                      </a:pPr>
                      <a:r>
                        <a:rPr sz="2700" b="1" spc="20" dirty="0">
                          <a:latin typeface="Calibri"/>
                          <a:cs typeface="Calibri"/>
                        </a:rPr>
                        <a:t>Takes</a:t>
                      </a:r>
                      <a:r>
                        <a:rPr sz="2700" b="1" spc="180" dirty="0">
                          <a:latin typeface="Calibri"/>
                          <a:cs typeface="Calibri"/>
                        </a:rPr>
                        <a:t> </a:t>
                      </a:r>
                      <a:r>
                        <a:rPr sz="2700" b="1" dirty="0">
                          <a:latin typeface="Calibri"/>
                          <a:cs typeface="Calibri"/>
                        </a:rPr>
                        <a:t>a</a:t>
                      </a:r>
                      <a:r>
                        <a:rPr sz="2700" b="1" spc="190" dirty="0">
                          <a:latin typeface="Calibri"/>
                          <a:cs typeface="Calibri"/>
                        </a:rPr>
                        <a:t> </a:t>
                      </a:r>
                      <a:r>
                        <a:rPr sz="2700" b="1" spc="75" dirty="0">
                          <a:latin typeface="Calibri"/>
                          <a:cs typeface="Calibri"/>
                        </a:rPr>
                        <a:t>longer</a:t>
                      </a:r>
                      <a:r>
                        <a:rPr sz="2700" b="1" spc="180" dirty="0">
                          <a:latin typeface="Calibri"/>
                          <a:cs typeface="Calibri"/>
                        </a:rPr>
                        <a:t> </a:t>
                      </a:r>
                      <a:r>
                        <a:rPr sz="2700" b="1" spc="75" dirty="0">
                          <a:latin typeface="Calibri"/>
                          <a:cs typeface="Calibri"/>
                        </a:rPr>
                        <a:t>time</a:t>
                      </a:r>
                      <a:endParaRPr sz="2700">
                        <a:latin typeface="Calibri"/>
                        <a:cs typeface="Calibri"/>
                      </a:endParaRPr>
                    </a:p>
                  </a:txBody>
                  <a:tcPr marL="0" marR="0" marT="8890" marB="0">
                    <a:lnL w="19050">
                      <a:solidFill>
                        <a:srgbClr val="FFFFFF"/>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FF2CC"/>
                    </a:solidFill>
                  </a:tcPr>
                </a:tc>
                <a:tc>
                  <a:txBody>
                    <a:bodyPr/>
                    <a:lstStyle/>
                    <a:p>
                      <a:pPr marR="344170" algn="ctr">
                        <a:lnSpc>
                          <a:spcPts val="3679"/>
                        </a:lnSpc>
                      </a:pPr>
                      <a:r>
                        <a:rPr sz="3600" dirty="0">
                          <a:solidFill>
                            <a:srgbClr val="70AD47"/>
                          </a:solidFill>
                          <a:latin typeface="Segoe UI Symbol"/>
                          <a:cs typeface="Segoe UI Symbol"/>
                        </a:rPr>
                        <a:t>✓</a:t>
                      </a:r>
                      <a:endParaRPr sz="3600">
                        <a:latin typeface="Segoe UI Symbol"/>
                        <a:cs typeface="Segoe UI Symbo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900">
                        <a:latin typeface="Times New Roman"/>
                        <a:cs typeface="Times New Roman"/>
                      </a:endParaRPr>
                    </a:p>
                  </a:txBody>
                  <a:tcPr marL="0" marR="0" marT="0" marB="0">
                    <a:lnL w="38100">
                      <a:solidFill>
                        <a:srgbClr val="000000"/>
                      </a:solidFill>
                      <a:prstDash val="solid"/>
                    </a:lnL>
                    <a:lnR w="19050">
                      <a:solidFill>
                        <a:srgbClr val="FFFFFF"/>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3"/>
                  </a:ext>
                </a:extLst>
              </a:tr>
              <a:tr h="539516">
                <a:tc>
                  <a:txBody>
                    <a:bodyPr/>
                    <a:lstStyle/>
                    <a:p>
                      <a:pPr marL="76835">
                        <a:lnSpc>
                          <a:spcPct val="100000"/>
                        </a:lnSpc>
                        <a:spcBef>
                          <a:spcPts val="60"/>
                        </a:spcBef>
                      </a:pPr>
                      <a:r>
                        <a:rPr sz="2700" b="1" spc="80" dirty="0">
                          <a:latin typeface="Calibri"/>
                          <a:cs typeface="Calibri"/>
                        </a:rPr>
                        <a:t>Common</a:t>
                      </a:r>
                      <a:r>
                        <a:rPr sz="2700" b="1" spc="180" dirty="0">
                          <a:latin typeface="Calibri"/>
                          <a:cs typeface="Calibri"/>
                        </a:rPr>
                        <a:t> </a:t>
                      </a:r>
                      <a:r>
                        <a:rPr sz="2700" b="1" spc="45" dirty="0">
                          <a:latin typeface="Calibri"/>
                          <a:cs typeface="Calibri"/>
                        </a:rPr>
                        <a:t>on</a:t>
                      </a:r>
                      <a:r>
                        <a:rPr sz="2700" b="1" spc="180" dirty="0">
                          <a:latin typeface="Calibri"/>
                          <a:cs typeface="Calibri"/>
                        </a:rPr>
                        <a:t> </a:t>
                      </a:r>
                      <a:r>
                        <a:rPr sz="2700" b="1" spc="65" dirty="0">
                          <a:latin typeface="Calibri"/>
                          <a:cs typeface="Calibri"/>
                        </a:rPr>
                        <a:t>large</a:t>
                      </a:r>
                      <a:r>
                        <a:rPr sz="2700" b="1" spc="185" dirty="0">
                          <a:latin typeface="Calibri"/>
                          <a:cs typeface="Calibri"/>
                        </a:rPr>
                        <a:t> </a:t>
                      </a:r>
                      <a:r>
                        <a:rPr sz="2700" b="1" spc="75" dirty="0">
                          <a:latin typeface="Calibri"/>
                          <a:cs typeface="Calibri"/>
                        </a:rPr>
                        <a:t>dataset</a:t>
                      </a:r>
                      <a:endParaRPr sz="2700">
                        <a:latin typeface="Calibri"/>
                        <a:cs typeface="Calibri"/>
                      </a:endParaRPr>
                    </a:p>
                  </a:txBody>
                  <a:tcPr marL="0" marR="0" marT="7620" marB="0">
                    <a:lnL w="19050">
                      <a:solidFill>
                        <a:srgbClr val="FFFFFF"/>
                      </a:solidFill>
                      <a:prstDash val="solid"/>
                    </a:lnL>
                    <a:lnR w="38100">
                      <a:solidFill>
                        <a:srgbClr val="000000"/>
                      </a:solidFill>
                      <a:prstDash val="solid"/>
                    </a:lnR>
                    <a:lnT w="38100">
                      <a:solidFill>
                        <a:srgbClr val="000000"/>
                      </a:solidFill>
                      <a:prstDash val="solid"/>
                    </a:lnT>
                    <a:lnB w="19050">
                      <a:solidFill>
                        <a:srgbClr val="FFFFFF"/>
                      </a:solidFill>
                      <a:prstDash val="solid"/>
                    </a:lnB>
                    <a:solidFill>
                      <a:srgbClr val="FFF2CC"/>
                    </a:solidFill>
                  </a:tcPr>
                </a:tc>
                <a:tc>
                  <a:txBody>
                    <a:bodyPr/>
                    <a:lstStyle/>
                    <a:p>
                      <a:pPr>
                        <a:lnSpc>
                          <a:spcPct val="100000"/>
                        </a:lnSpc>
                      </a:pPr>
                      <a:endParaRPr sz="2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19050">
                      <a:solidFill>
                        <a:srgbClr val="FFFFFF"/>
                      </a:solidFill>
                      <a:prstDash val="solid"/>
                    </a:lnB>
                  </a:tcPr>
                </a:tc>
                <a:tc>
                  <a:txBody>
                    <a:bodyPr/>
                    <a:lstStyle/>
                    <a:p>
                      <a:pPr marL="934719">
                        <a:lnSpc>
                          <a:spcPts val="3675"/>
                        </a:lnSpc>
                      </a:pPr>
                      <a:r>
                        <a:rPr sz="3600" dirty="0">
                          <a:solidFill>
                            <a:srgbClr val="70AD47"/>
                          </a:solidFill>
                          <a:latin typeface="Segoe UI Symbol"/>
                          <a:cs typeface="Segoe UI Symbol"/>
                        </a:rPr>
                        <a:t>✓</a:t>
                      </a:r>
                      <a:endParaRPr sz="3600">
                        <a:latin typeface="Segoe UI Symbol"/>
                        <a:cs typeface="Segoe UI Symbol"/>
                      </a:endParaRPr>
                    </a:p>
                  </a:txBody>
                  <a:tcPr marL="0" marR="0" marT="0" marB="0">
                    <a:lnL w="38100">
                      <a:solidFill>
                        <a:srgbClr val="000000"/>
                      </a:solidFill>
                      <a:prstDash val="solid"/>
                    </a:lnL>
                    <a:lnR w="19050">
                      <a:solidFill>
                        <a:srgbClr val="FFFFFF"/>
                      </a:solidFill>
                      <a:prstDash val="solid"/>
                    </a:lnR>
                    <a:lnT w="38100">
                      <a:solidFill>
                        <a:srgbClr val="000000"/>
                      </a:solidFill>
                      <a:prstDash val="solid"/>
                    </a:lnT>
                    <a:lnB w="19050">
                      <a:solidFill>
                        <a:srgbClr val="FFFFFF"/>
                      </a:solidFill>
                      <a:prstDash val="solid"/>
                    </a:lnB>
                  </a:tcPr>
                </a:tc>
                <a:extLst>
                  <a:ext uri="{0D108BD9-81ED-4DB2-BD59-A6C34878D82A}">
                    <a16:rowId xmlns:a16="http://schemas.microsoft.com/office/drawing/2014/main" val="10004"/>
                  </a:ext>
                </a:extLst>
              </a:tr>
            </a:tbl>
          </a:graphicData>
        </a:graphic>
      </p:graphicFrame>
      <p:sp>
        <p:nvSpPr>
          <p:cNvPr id="4" name="object 4"/>
          <p:cNvSpPr/>
          <p:nvPr/>
        </p:nvSpPr>
        <p:spPr>
          <a:xfrm>
            <a:off x="6272414" y="3508600"/>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5" name="object 5"/>
          <p:cNvSpPr/>
          <p:nvPr/>
        </p:nvSpPr>
        <p:spPr>
          <a:xfrm>
            <a:off x="6267450" y="3980653"/>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6" name="object 6"/>
          <p:cNvSpPr/>
          <p:nvPr/>
        </p:nvSpPr>
        <p:spPr>
          <a:xfrm>
            <a:off x="6267450" y="4455900"/>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7" name="object 7"/>
          <p:cNvSpPr/>
          <p:nvPr/>
        </p:nvSpPr>
        <p:spPr>
          <a:xfrm>
            <a:off x="6267450" y="4921698"/>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8" name="object 8"/>
          <p:cNvSpPr/>
          <p:nvPr/>
        </p:nvSpPr>
        <p:spPr>
          <a:xfrm>
            <a:off x="9286115" y="3493692"/>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9" name="object 9"/>
          <p:cNvSpPr/>
          <p:nvPr/>
        </p:nvSpPr>
        <p:spPr>
          <a:xfrm>
            <a:off x="9281151" y="3980653"/>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10" name="object 10"/>
          <p:cNvSpPr/>
          <p:nvPr/>
        </p:nvSpPr>
        <p:spPr>
          <a:xfrm>
            <a:off x="9281151" y="4455900"/>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11" name="object 11"/>
          <p:cNvSpPr/>
          <p:nvPr/>
        </p:nvSpPr>
        <p:spPr>
          <a:xfrm>
            <a:off x="9281151" y="4921698"/>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grpSp>
        <p:nvGrpSpPr>
          <p:cNvPr id="12" name="object 2">
            <a:extLst>
              <a:ext uri="{FF2B5EF4-FFF2-40B4-BE49-F238E27FC236}">
                <a16:creationId xmlns:a16="http://schemas.microsoft.com/office/drawing/2014/main" id="{BC41A3D5-60CB-113C-2A42-6C78E0EEBD1E}"/>
              </a:ext>
            </a:extLst>
          </p:cNvPr>
          <p:cNvGrpSpPr/>
          <p:nvPr/>
        </p:nvGrpSpPr>
        <p:grpSpPr>
          <a:xfrm>
            <a:off x="0" y="914400"/>
            <a:ext cx="12211050" cy="640080"/>
            <a:chOff x="0" y="1199802"/>
            <a:chExt cx="12211050" cy="640080"/>
          </a:xfrm>
        </p:grpSpPr>
        <p:sp>
          <p:nvSpPr>
            <p:cNvPr id="13" name="object 3">
              <a:extLst>
                <a:ext uri="{FF2B5EF4-FFF2-40B4-BE49-F238E27FC236}">
                  <a16:creationId xmlns:a16="http://schemas.microsoft.com/office/drawing/2014/main" id="{6B11F5CA-F2F7-78C6-64C8-239A3218AD6C}"/>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4" name="object 4">
              <a:extLst>
                <a:ext uri="{FF2B5EF4-FFF2-40B4-BE49-F238E27FC236}">
                  <a16:creationId xmlns:a16="http://schemas.microsoft.com/office/drawing/2014/main" id="{C822A99A-3FDF-50C4-16BD-0FC1A64E144A}"/>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5" name="object 5">
              <a:extLst>
                <a:ext uri="{FF2B5EF4-FFF2-40B4-BE49-F238E27FC236}">
                  <a16:creationId xmlns:a16="http://schemas.microsoft.com/office/drawing/2014/main" id="{64FC6DE6-48E0-F80A-0688-16AA88D43241}"/>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3127375"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Cohort</a:t>
            </a:r>
            <a:r>
              <a:rPr b="0" spc="-75" dirty="0">
                <a:solidFill>
                  <a:schemeClr val="tx1"/>
                </a:solidFill>
                <a:latin typeface="+mj-lt"/>
                <a:cs typeface="Georgia"/>
              </a:rPr>
              <a:t> </a:t>
            </a:r>
            <a:r>
              <a:rPr b="0" spc="-5" dirty="0">
                <a:solidFill>
                  <a:schemeClr val="tx1"/>
                </a:solidFill>
                <a:latin typeface="+mj-lt"/>
                <a:cs typeface="Georgia"/>
              </a:rPr>
              <a:t>Study</a:t>
            </a:r>
          </a:p>
        </p:txBody>
      </p:sp>
      <p:sp>
        <p:nvSpPr>
          <p:cNvPr id="3" name="object 3"/>
          <p:cNvSpPr txBox="1"/>
          <p:nvPr/>
        </p:nvSpPr>
        <p:spPr>
          <a:xfrm>
            <a:off x="1053626" y="1486916"/>
            <a:ext cx="8768080" cy="2673985"/>
          </a:xfrm>
          <a:prstGeom prst="rect">
            <a:avLst/>
          </a:prstGeom>
        </p:spPr>
        <p:txBody>
          <a:bodyPr vert="horz" wrap="square" lIns="0" tIns="12700" rIns="0" bIns="0" rtlCol="0">
            <a:spAutoFit/>
          </a:bodyPr>
          <a:lstStyle/>
          <a:p>
            <a:pPr marL="12700" marR="454025">
              <a:lnSpc>
                <a:spcPct val="119300"/>
              </a:lnSpc>
              <a:spcBef>
                <a:spcPts val="100"/>
              </a:spcBef>
            </a:pPr>
            <a:r>
              <a:rPr sz="3000" spc="-10" dirty="0">
                <a:solidFill>
                  <a:srgbClr val="13294B"/>
                </a:solidFill>
                <a:latin typeface="Calibri"/>
                <a:cs typeface="Calibri"/>
              </a:rPr>
              <a:t>Select</a:t>
            </a:r>
            <a:r>
              <a:rPr sz="3000" spc="-15" dirty="0">
                <a:solidFill>
                  <a:srgbClr val="13294B"/>
                </a:solidFill>
                <a:latin typeface="Calibri"/>
                <a:cs typeface="Calibri"/>
              </a:rPr>
              <a:t> </a:t>
            </a:r>
            <a:r>
              <a:rPr sz="3000" dirty="0">
                <a:solidFill>
                  <a:srgbClr val="13294B"/>
                </a:solidFill>
                <a:latin typeface="Calibri"/>
                <a:cs typeface="Calibri"/>
              </a:rPr>
              <a:t>a</a:t>
            </a:r>
            <a:r>
              <a:rPr sz="3000" spc="-5" dirty="0">
                <a:solidFill>
                  <a:srgbClr val="13294B"/>
                </a:solidFill>
                <a:latin typeface="Calibri"/>
                <a:cs typeface="Calibri"/>
              </a:rPr>
              <a:t> </a:t>
            </a:r>
            <a:r>
              <a:rPr sz="3000" spc="-10" dirty="0">
                <a:solidFill>
                  <a:srgbClr val="13294B"/>
                </a:solidFill>
                <a:latin typeface="Calibri"/>
                <a:cs typeface="Calibri"/>
              </a:rPr>
              <a:t>group </a:t>
            </a:r>
            <a:r>
              <a:rPr sz="3000" dirty="0">
                <a:solidFill>
                  <a:srgbClr val="13294B"/>
                </a:solidFill>
                <a:latin typeface="Calibri"/>
                <a:cs typeface="Calibri"/>
              </a:rPr>
              <a:t>of</a:t>
            </a:r>
            <a:r>
              <a:rPr sz="3000" spc="-10" dirty="0">
                <a:solidFill>
                  <a:srgbClr val="13294B"/>
                </a:solidFill>
                <a:latin typeface="Calibri"/>
                <a:cs typeface="Calibri"/>
              </a:rPr>
              <a:t> </a:t>
            </a:r>
            <a:r>
              <a:rPr sz="3000" spc="-15" dirty="0">
                <a:solidFill>
                  <a:srgbClr val="13294B"/>
                </a:solidFill>
                <a:latin typeface="Calibri"/>
                <a:cs typeface="Calibri"/>
              </a:rPr>
              <a:t>patients</a:t>
            </a:r>
            <a:r>
              <a:rPr sz="3000" spc="-5" dirty="0">
                <a:solidFill>
                  <a:srgbClr val="13294B"/>
                </a:solidFill>
                <a:latin typeface="Calibri"/>
                <a:cs typeface="Calibri"/>
              </a:rPr>
              <a:t> </a:t>
            </a:r>
            <a:r>
              <a:rPr sz="3000" dirty="0">
                <a:solidFill>
                  <a:srgbClr val="13294B"/>
                </a:solidFill>
                <a:latin typeface="Calibri"/>
                <a:cs typeface="Calibri"/>
              </a:rPr>
              <a:t>who </a:t>
            </a:r>
            <a:r>
              <a:rPr sz="3000" spc="-15" dirty="0">
                <a:solidFill>
                  <a:srgbClr val="13294B"/>
                </a:solidFill>
                <a:latin typeface="Calibri"/>
                <a:cs typeface="Calibri"/>
              </a:rPr>
              <a:t>are</a:t>
            </a:r>
            <a:r>
              <a:rPr sz="3000" spc="-10" dirty="0">
                <a:solidFill>
                  <a:srgbClr val="13294B"/>
                </a:solidFill>
                <a:latin typeface="Calibri"/>
                <a:cs typeface="Calibri"/>
              </a:rPr>
              <a:t> exposed </a:t>
            </a:r>
            <a:r>
              <a:rPr sz="3000" spc="-20" dirty="0">
                <a:solidFill>
                  <a:srgbClr val="13294B"/>
                </a:solidFill>
                <a:latin typeface="Calibri"/>
                <a:cs typeface="Calibri"/>
              </a:rPr>
              <a:t>to</a:t>
            </a:r>
            <a:r>
              <a:rPr sz="3000" dirty="0">
                <a:solidFill>
                  <a:srgbClr val="13294B"/>
                </a:solidFill>
                <a:latin typeface="Calibri"/>
                <a:cs typeface="Calibri"/>
              </a:rPr>
              <a:t> </a:t>
            </a:r>
            <a:r>
              <a:rPr sz="3000" spc="-5" dirty="0">
                <a:solidFill>
                  <a:srgbClr val="13294B"/>
                </a:solidFill>
                <a:latin typeface="Calibri"/>
                <a:cs typeface="Calibri"/>
              </a:rPr>
              <a:t>the</a:t>
            </a:r>
            <a:r>
              <a:rPr sz="3000" spc="-15" dirty="0">
                <a:solidFill>
                  <a:srgbClr val="13294B"/>
                </a:solidFill>
                <a:latin typeface="Calibri"/>
                <a:cs typeface="Calibri"/>
              </a:rPr>
              <a:t> </a:t>
            </a:r>
            <a:r>
              <a:rPr sz="3000" spc="-5" dirty="0">
                <a:solidFill>
                  <a:srgbClr val="13294B"/>
                </a:solidFill>
                <a:latin typeface="Calibri"/>
                <a:cs typeface="Calibri"/>
              </a:rPr>
              <a:t>risk </a:t>
            </a:r>
            <a:r>
              <a:rPr sz="3000" spc="-665" dirty="0">
                <a:solidFill>
                  <a:srgbClr val="13294B"/>
                </a:solidFill>
                <a:latin typeface="Calibri"/>
                <a:cs typeface="Calibri"/>
              </a:rPr>
              <a:t> </a:t>
            </a:r>
            <a:r>
              <a:rPr sz="3000" spc="-70" dirty="0">
                <a:solidFill>
                  <a:srgbClr val="13294B"/>
                </a:solidFill>
                <a:latin typeface="Calibri"/>
                <a:cs typeface="Calibri"/>
              </a:rPr>
              <a:t>TARGET:</a:t>
            </a:r>
            <a:r>
              <a:rPr sz="3000" spc="-15" dirty="0">
                <a:solidFill>
                  <a:srgbClr val="13294B"/>
                </a:solidFill>
                <a:latin typeface="Calibri"/>
                <a:cs typeface="Calibri"/>
              </a:rPr>
              <a:t> </a:t>
            </a:r>
            <a:r>
              <a:rPr sz="3000" spc="-5" dirty="0">
                <a:solidFill>
                  <a:srgbClr val="13294B"/>
                </a:solidFill>
                <a:latin typeface="Calibri"/>
                <a:cs typeface="Calibri"/>
              </a:rPr>
              <a:t>Heart</a:t>
            </a:r>
            <a:r>
              <a:rPr sz="3000" spc="-10" dirty="0">
                <a:solidFill>
                  <a:srgbClr val="13294B"/>
                </a:solidFill>
                <a:latin typeface="Calibri"/>
                <a:cs typeface="Calibri"/>
              </a:rPr>
              <a:t> </a:t>
            </a:r>
            <a:r>
              <a:rPr sz="3000" spc="-20" dirty="0">
                <a:solidFill>
                  <a:srgbClr val="13294B"/>
                </a:solidFill>
                <a:latin typeface="Calibri"/>
                <a:cs typeface="Calibri"/>
              </a:rPr>
              <a:t>Failure</a:t>
            </a:r>
            <a:r>
              <a:rPr sz="3000" spc="-10" dirty="0">
                <a:solidFill>
                  <a:srgbClr val="13294B"/>
                </a:solidFill>
                <a:latin typeface="Calibri"/>
                <a:cs typeface="Calibri"/>
              </a:rPr>
              <a:t> Readmission</a:t>
            </a:r>
            <a:endParaRPr sz="3000">
              <a:latin typeface="Calibri"/>
              <a:cs typeface="Calibri"/>
            </a:endParaRPr>
          </a:p>
          <a:p>
            <a:pPr marL="1155700" indent="-229235">
              <a:lnSpc>
                <a:spcPct val="100000"/>
              </a:lnSpc>
              <a:spcBef>
                <a:spcPts val="95"/>
              </a:spcBef>
              <a:buFont typeface="Arial MT"/>
              <a:buChar char="•"/>
              <a:tabLst>
                <a:tab pos="1155700" algn="l"/>
              </a:tabLst>
            </a:pPr>
            <a:r>
              <a:rPr sz="3000" spc="-40" dirty="0">
                <a:solidFill>
                  <a:srgbClr val="13294B"/>
                </a:solidFill>
                <a:latin typeface="Calibri"/>
                <a:cs typeface="Calibri"/>
              </a:rPr>
              <a:t>COHORT:</a:t>
            </a:r>
            <a:r>
              <a:rPr sz="3000" spc="-5" dirty="0">
                <a:solidFill>
                  <a:srgbClr val="13294B"/>
                </a:solidFill>
                <a:latin typeface="Calibri"/>
                <a:cs typeface="Calibri"/>
              </a:rPr>
              <a:t> all</a:t>
            </a:r>
            <a:r>
              <a:rPr sz="3000" spc="5" dirty="0">
                <a:solidFill>
                  <a:srgbClr val="13294B"/>
                </a:solidFill>
                <a:latin typeface="Calibri"/>
                <a:cs typeface="Calibri"/>
              </a:rPr>
              <a:t> </a:t>
            </a:r>
            <a:r>
              <a:rPr sz="3000" dirty="0">
                <a:solidFill>
                  <a:srgbClr val="13294B"/>
                </a:solidFill>
                <a:latin typeface="Calibri"/>
                <a:cs typeface="Calibri"/>
              </a:rPr>
              <a:t>HF</a:t>
            </a:r>
            <a:r>
              <a:rPr sz="3000" spc="-5" dirty="0">
                <a:solidFill>
                  <a:srgbClr val="13294B"/>
                </a:solidFill>
                <a:latin typeface="Calibri"/>
                <a:cs typeface="Calibri"/>
              </a:rPr>
              <a:t> </a:t>
            </a:r>
            <a:r>
              <a:rPr sz="3000" spc="-15" dirty="0">
                <a:solidFill>
                  <a:srgbClr val="13294B"/>
                </a:solidFill>
                <a:latin typeface="Calibri"/>
                <a:cs typeface="Calibri"/>
              </a:rPr>
              <a:t>patients</a:t>
            </a:r>
            <a:r>
              <a:rPr sz="3000" spc="5" dirty="0">
                <a:solidFill>
                  <a:srgbClr val="13294B"/>
                </a:solidFill>
                <a:latin typeface="Calibri"/>
                <a:cs typeface="Calibri"/>
              </a:rPr>
              <a:t> </a:t>
            </a:r>
            <a:r>
              <a:rPr sz="3000" spc="-15" dirty="0">
                <a:solidFill>
                  <a:srgbClr val="13294B"/>
                </a:solidFill>
                <a:latin typeface="Calibri"/>
                <a:cs typeface="Calibri"/>
              </a:rPr>
              <a:t>discharged</a:t>
            </a:r>
            <a:r>
              <a:rPr sz="3000" spc="-5" dirty="0">
                <a:solidFill>
                  <a:srgbClr val="13294B"/>
                </a:solidFill>
                <a:latin typeface="Calibri"/>
                <a:cs typeface="Calibri"/>
              </a:rPr>
              <a:t> </a:t>
            </a:r>
            <a:r>
              <a:rPr sz="3000" spc="-15" dirty="0">
                <a:solidFill>
                  <a:srgbClr val="13294B"/>
                </a:solidFill>
                <a:latin typeface="Calibri"/>
                <a:cs typeface="Calibri"/>
              </a:rPr>
              <a:t>from</a:t>
            </a:r>
            <a:r>
              <a:rPr sz="3000" spc="10" dirty="0">
                <a:solidFill>
                  <a:srgbClr val="13294B"/>
                </a:solidFill>
                <a:latin typeface="Calibri"/>
                <a:cs typeface="Calibri"/>
              </a:rPr>
              <a:t> </a:t>
            </a:r>
            <a:r>
              <a:rPr sz="3000" spc="-10" dirty="0">
                <a:solidFill>
                  <a:srgbClr val="13294B"/>
                </a:solidFill>
                <a:latin typeface="Calibri"/>
                <a:cs typeface="Calibri"/>
              </a:rPr>
              <a:t>hospital</a:t>
            </a:r>
            <a:endParaRPr sz="3000">
              <a:latin typeface="Calibri"/>
              <a:cs typeface="Calibri"/>
            </a:endParaRPr>
          </a:p>
          <a:p>
            <a:pPr marL="1155700" indent="-229235">
              <a:lnSpc>
                <a:spcPct val="100000"/>
              </a:lnSpc>
              <a:spcBef>
                <a:spcPts val="215"/>
              </a:spcBef>
              <a:buFont typeface="Arial MT"/>
              <a:buChar char="•"/>
              <a:tabLst>
                <a:tab pos="1155700" algn="l"/>
              </a:tabLst>
            </a:pPr>
            <a:r>
              <a:rPr sz="3000" spc="-60" dirty="0">
                <a:solidFill>
                  <a:srgbClr val="13294B"/>
                </a:solidFill>
                <a:latin typeface="Calibri"/>
                <a:cs typeface="Calibri"/>
              </a:rPr>
              <a:t>KEY:</a:t>
            </a:r>
            <a:r>
              <a:rPr sz="3000" spc="-15" dirty="0">
                <a:solidFill>
                  <a:srgbClr val="13294B"/>
                </a:solidFill>
                <a:latin typeface="Calibri"/>
                <a:cs typeface="Calibri"/>
              </a:rPr>
              <a:t> </a:t>
            </a:r>
            <a:r>
              <a:rPr sz="3000" spc="-10" dirty="0">
                <a:solidFill>
                  <a:srgbClr val="13294B"/>
                </a:solidFill>
                <a:latin typeface="Calibri"/>
                <a:cs typeface="Calibri"/>
              </a:rPr>
              <a:t>define</a:t>
            </a:r>
            <a:r>
              <a:rPr sz="3000" spc="-15" dirty="0">
                <a:solidFill>
                  <a:srgbClr val="13294B"/>
                </a:solidFill>
                <a:latin typeface="Calibri"/>
                <a:cs typeface="Calibri"/>
              </a:rPr>
              <a:t> </a:t>
            </a:r>
            <a:r>
              <a:rPr sz="3000" spc="-5" dirty="0">
                <a:solidFill>
                  <a:srgbClr val="13294B"/>
                </a:solidFill>
                <a:latin typeface="Calibri"/>
                <a:cs typeface="Calibri"/>
              </a:rPr>
              <a:t>the</a:t>
            </a:r>
            <a:r>
              <a:rPr sz="3000" spc="-15" dirty="0">
                <a:solidFill>
                  <a:srgbClr val="13294B"/>
                </a:solidFill>
                <a:latin typeface="Calibri"/>
                <a:cs typeface="Calibri"/>
              </a:rPr>
              <a:t> </a:t>
            </a:r>
            <a:r>
              <a:rPr sz="3000" spc="-10" dirty="0">
                <a:solidFill>
                  <a:srgbClr val="13294B"/>
                </a:solidFill>
                <a:latin typeface="Calibri"/>
                <a:cs typeface="Calibri"/>
              </a:rPr>
              <a:t>right </a:t>
            </a:r>
            <a:r>
              <a:rPr sz="3000" spc="-15" dirty="0">
                <a:solidFill>
                  <a:srgbClr val="13294B"/>
                </a:solidFill>
                <a:latin typeface="Calibri"/>
                <a:cs typeface="Calibri"/>
              </a:rPr>
              <a:t>inclusion/exclusion</a:t>
            </a:r>
            <a:r>
              <a:rPr sz="3000" spc="-10" dirty="0">
                <a:solidFill>
                  <a:srgbClr val="13294B"/>
                </a:solidFill>
                <a:latin typeface="Calibri"/>
                <a:cs typeface="Calibri"/>
              </a:rPr>
              <a:t> criteria</a:t>
            </a:r>
            <a:endParaRPr sz="3000">
              <a:latin typeface="Calibri"/>
              <a:cs typeface="Calibri"/>
            </a:endParaRPr>
          </a:p>
          <a:p>
            <a:pPr marL="1402080" algn="ctr">
              <a:lnSpc>
                <a:spcPct val="100000"/>
              </a:lnSpc>
              <a:spcBef>
                <a:spcPts val="1750"/>
              </a:spcBef>
            </a:pPr>
            <a:r>
              <a:rPr sz="2500" b="1" spc="60" dirty="0">
                <a:solidFill>
                  <a:srgbClr val="5B9BD5"/>
                </a:solidFill>
                <a:latin typeface="Calibri"/>
                <a:cs typeface="Calibri"/>
              </a:rPr>
              <a:t>COHORT</a:t>
            </a:r>
            <a:endParaRPr sz="2500">
              <a:latin typeface="Calibri"/>
              <a:cs typeface="Calibri"/>
            </a:endParaRPr>
          </a:p>
        </p:txBody>
      </p:sp>
      <p:pic>
        <p:nvPicPr>
          <p:cNvPr id="4" name="object 4"/>
          <p:cNvPicPr/>
          <p:nvPr/>
        </p:nvPicPr>
        <p:blipFill>
          <a:blip r:embed="rId2" cstate="print"/>
          <a:stretch>
            <a:fillRect/>
          </a:stretch>
        </p:blipFill>
        <p:spPr>
          <a:xfrm>
            <a:off x="2153396" y="5217357"/>
            <a:ext cx="547661" cy="786040"/>
          </a:xfrm>
          <a:prstGeom prst="rect">
            <a:avLst/>
          </a:prstGeom>
        </p:spPr>
      </p:pic>
      <p:pic>
        <p:nvPicPr>
          <p:cNvPr id="5" name="object 5"/>
          <p:cNvPicPr/>
          <p:nvPr/>
        </p:nvPicPr>
        <p:blipFill>
          <a:blip r:embed="rId3" cstate="print"/>
          <a:stretch>
            <a:fillRect/>
          </a:stretch>
        </p:blipFill>
        <p:spPr>
          <a:xfrm>
            <a:off x="3492685" y="4183701"/>
            <a:ext cx="646545" cy="927966"/>
          </a:xfrm>
          <a:prstGeom prst="rect">
            <a:avLst/>
          </a:prstGeom>
        </p:spPr>
      </p:pic>
      <p:grpSp>
        <p:nvGrpSpPr>
          <p:cNvPr id="6" name="object 6"/>
          <p:cNvGrpSpPr/>
          <p:nvPr/>
        </p:nvGrpSpPr>
        <p:grpSpPr>
          <a:xfrm>
            <a:off x="2785135" y="4305429"/>
            <a:ext cx="647065" cy="1769110"/>
            <a:chOff x="2785135" y="4305429"/>
            <a:chExt cx="647065" cy="1769110"/>
          </a:xfrm>
        </p:grpSpPr>
        <p:pic>
          <p:nvPicPr>
            <p:cNvPr id="7" name="object 7"/>
            <p:cNvPicPr/>
            <p:nvPr/>
          </p:nvPicPr>
          <p:blipFill>
            <a:blip r:embed="rId4" cstate="print"/>
            <a:stretch>
              <a:fillRect/>
            </a:stretch>
          </p:blipFill>
          <p:spPr>
            <a:xfrm>
              <a:off x="2855398" y="4305429"/>
              <a:ext cx="561733" cy="806237"/>
            </a:xfrm>
            <a:prstGeom prst="rect">
              <a:avLst/>
            </a:prstGeom>
          </p:spPr>
        </p:pic>
        <p:pic>
          <p:nvPicPr>
            <p:cNvPr id="8" name="object 8"/>
            <p:cNvPicPr/>
            <p:nvPr/>
          </p:nvPicPr>
          <p:blipFill>
            <a:blip r:embed="rId5" cstate="print"/>
            <a:stretch>
              <a:fillRect/>
            </a:stretch>
          </p:blipFill>
          <p:spPr>
            <a:xfrm>
              <a:off x="2785135" y="5146394"/>
              <a:ext cx="646545" cy="927966"/>
            </a:xfrm>
            <a:prstGeom prst="rect">
              <a:avLst/>
            </a:prstGeom>
          </p:spPr>
        </p:pic>
      </p:grpSp>
      <p:pic>
        <p:nvPicPr>
          <p:cNvPr id="9" name="object 9"/>
          <p:cNvPicPr/>
          <p:nvPr/>
        </p:nvPicPr>
        <p:blipFill>
          <a:blip r:embed="rId6" cstate="print"/>
          <a:stretch>
            <a:fillRect/>
          </a:stretch>
        </p:blipFill>
        <p:spPr>
          <a:xfrm>
            <a:off x="3542617" y="5172063"/>
            <a:ext cx="540371" cy="779822"/>
          </a:xfrm>
          <a:prstGeom prst="rect">
            <a:avLst/>
          </a:prstGeom>
        </p:spPr>
      </p:pic>
      <p:pic>
        <p:nvPicPr>
          <p:cNvPr id="10" name="object 10"/>
          <p:cNvPicPr/>
          <p:nvPr/>
        </p:nvPicPr>
        <p:blipFill>
          <a:blip r:embed="rId7" cstate="print"/>
          <a:stretch>
            <a:fillRect/>
          </a:stretch>
        </p:blipFill>
        <p:spPr>
          <a:xfrm>
            <a:off x="2057400" y="4293462"/>
            <a:ext cx="643658" cy="762000"/>
          </a:xfrm>
          <a:prstGeom prst="rect">
            <a:avLst/>
          </a:prstGeom>
        </p:spPr>
      </p:pic>
      <p:grpSp>
        <p:nvGrpSpPr>
          <p:cNvPr id="11" name="object 11"/>
          <p:cNvGrpSpPr/>
          <p:nvPr/>
        </p:nvGrpSpPr>
        <p:grpSpPr>
          <a:xfrm>
            <a:off x="4740393" y="3852589"/>
            <a:ext cx="5123815" cy="2151380"/>
            <a:chOff x="4740393" y="3852589"/>
            <a:chExt cx="5123815" cy="2151380"/>
          </a:xfrm>
        </p:grpSpPr>
        <p:sp>
          <p:nvSpPr>
            <p:cNvPr id="12" name="object 12"/>
            <p:cNvSpPr/>
            <p:nvPr/>
          </p:nvSpPr>
          <p:spPr>
            <a:xfrm>
              <a:off x="4770555" y="4121726"/>
              <a:ext cx="2474595" cy="1830705"/>
            </a:xfrm>
            <a:custGeom>
              <a:avLst/>
              <a:gdLst/>
              <a:ahLst/>
              <a:cxnLst/>
              <a:rect l="l" t="t" r="r" b="b"/>
              <a:pathLst>
                <a:path w="2474595" h="1830704">
                  <a:moveTo>
                    <a:pt x="0" y="305032"/>
                  </a:moveTo>
                  <a:lnTo>
                    <a:pt x="3992" y="255554"/>
                  </a:lnTo>
                  <a:lnTo>
                    <a:pt x="15550" y="208618"/>
                  </a:lnTo>
                  <a:lnTo>
                    <a:pt x="34047" y="164852"/>
                  </a:lnTo>
                  <a:lnTo>
                    <a:pt x="58853" y="124884"/>
                  </a:lnTo>
                  <a:lnTo>
                    <a:pt x="89341" y="89342"/>
                  </a:lnTo>
                  <a:lnTo>
                    <a:pt x="124884" y="58853"/>
                  </a:lnTo>
                  <a:lnTo>
                    <a:pt x="164852" y="34047"/>
                  </a:lnTo>
                  <a:lnTo>
                    <a:pt x="208618" y="15550"/>
                  </a:lnTo>
                  <a:lnTo>
                    <a:pt x="255554" y="3992"/>
                  </a:lnTo>
                  <a:lnTo>
                    <a:pt x="305032" y="0"/>
                  </a:lnTo>
                  <a:lnTo>
                    <a:pt x="2169411" y="0"/>
                  </a:lnTo>
                  <a:lnTo>
                    <a:pt x="2218888" y="3992"/>
                  </a:lnTo>
                  <a:lnTo>
                    <a:pt x="2265824" y="15550"/>
                  </a:lnTo>
                  <a:lnTo>
                    <a:pt x="2309590" y="34047"/>
                  </a:lnTo>
                  <a:lnTo>
                    <a:pt x="2349558" y="58853"/>
                  </a:lnTo>
                  <a:lnTo>
                    <a:pt x="2385101" y="89342"/>
                  </a:lnTo>
                  <a:lnTo>
                    <a:pt x="2415589" y="124884"/>
                  </a:lnTo>
                  <a:lnTo>
                    <a:pt x="2440395" y="164852"/>
                  </a:lnTo>
                  <a:lnTo>
                    <a:pt x="2458892" y="208618"/>
                  </a:lnTo>
                  <a:lnTo>
                    <a:pt x="2470450" y="255554"/>
                  </a:lnTo>
                  <a:lnTo>
                    <a:pt x="2474443" y="305032"/>
                  </a:lnTo>
                  <a:lnTo>
                    <a:pt x="2474443" y="1525128"/>
                  </a:lnTo>
                  <a:lnTo>
                    <a:pt x="2470450" y="1574605"/>
                  </a:lnTo>
                  <a:lnTo>
                    <a:pt x="2458892" y="1621542"/>
                  </a:lnTo>
                  <a:lnTo>
                    <a:pt x="2440395" y="1665308"/>
                  </a:lnTo>
                  <a:lnTo>
                    <a:pt x="2415589" y="1705276"/>
                  </a:lnTo>
                  <a:lnTo>
                    <a:pt x="2385101" y="1740818"/>
                  </a:lnTo>
                  <a:lnTo>
                    <a:pt x="2349558" y="1771307"/>
                  </a:lnTo>
                  <a:lnTo>
                    <a:pt x="2309590" y="1796113"/>
                  </a:lnTo>
                  <a:lnTo>
                    <a:pt x="2265824" y="1814610"/>
                  </a:lnTo>
                  <a:lnTo>
                    <a:pt x="2218888" y="1826168"/>
                  </a:lnTo>
                  <a:lnTo>
                    <a:pt x="2169411" y="1830161"/>
                  </a:lnTo>
                  <a:lnTo>
                    <a:pt x="305032" y="1830161"/>
                  </a:lnTo>
                  <a:lnTo>
                    <a:pt x="255554" y="1826168"/>
                  </a:lnTo>
                  <a:lnTo>
                    <a:pt x="208618" y="1814610"/>
                  </a:lnTo>
                  <a:lnTo>
                    <a:pt x="164852" y="1796113"/>
                  </a:lnTo>
                  <a:lnTo>
                    <a:pt x="124884" y="1771307"/>
                  </a:lnTo>
                  <a:lnTo>
                    <a:pt x="89341" y="1740818"/>
                  </a:lnTo>
                  <a:lnTo>
                    <a:pt x="58853" y="1705276"/>
                  </a:lnTo>
                  <a:lnTo>
                    <a:pt x="34047" y="1665308"/>
                  </a:lnTo>
                  <a:lnTo>
                    <a:pt x="15550" y="1621542"/>
                  </a:lnTo>
                  <a:lnTo>
                    <a:pt x="3992" y="1574605"/>
                  </a:lnTo>
                  <a:lnTo>
                    <a:pt x="0" y="1525128"/>
                  </a:lnTo>
                  <a:lnTo>
                    <a:pt x="0" y="305032"/>
                  </a:lnTo>
                  <a:close/>
                </a:path>
              </a:pathLst>
            </a:custGeom>
            <a:ln w="60325">
              <a:solidFill>
                <a:srgbClr val="A5A5A5"/>
              </a:solidFill>
            </a:ln>
          </p:spPr>
          <p:txBody>
            <a:bodyPr wrap="square" lIns="0" tIns="0" rIns="0" bIns="0" rtlCol="0"/>
            <a:lstStyle/>
            <a:p>
              <a:endParaRPr/>
            </a:p>
          </p:txBody>
        </p:sp>
        <p:sp>
          <p:nvSpPr>
            <p:cNvPr id="13" name="object 13"/>
            <p:cNvSpPr/>
            <p:nvPr/>
          </p:nvSpPr>
          <p:spPr>
            <a:xfrm>
              <a:off x="8269314" y="3852589"/>
              <a:ext cx="1579880" cy="882015"/>
            </a:xfrm>
            <a:custGeom>
              <a:avLst/>
              <a:gdLst/>
              <a:ahLst/>
              <a:cxnLst/>
              <a:rect l="l" t="t" r="r" b="b"/>
              <a:pathLst>
                <a:path w="1579879" h="882014">
                  <a:moveTo>
                    <a:pt x="1432830" y="0"/>
                  </a:moveTo>
                  <a:lnTo>
                    <a:pt x="146960" y="0"/>
                  </a:lnTo>
                  <a:lnTo>
                    <a:pt x="100509" y="7492"/>
                  </a:lnTo>
                  <a:lnTo>
                    <a:pt x="60167" y="28355"/>
                  </a:lnTo>
                  <a:lnTo>
                    <a:pt x="28354" y="60167"/>
                  </a:lnTo>
                  <a:lnTo>
                    <a:pt x="7492" y="100510"/>
                  </a:lnTo>
                  <a:lnTo>
                    <a:pt x="0" y="146960"/>
                  </a:lnTo>
                  <a:lnTo>
                    <a:pt x="0" y="734783"/>
                  </a:lnTo>
                  <a:lnTo>
                    <a:pt x="7492" y="781234"/>
                  </a:lnTo>
                  <a:lnTo>
                    <a:pt x="28354" y="821576"/>
                  </a:lnTo>
                  <a:lnTo>
                    <a:pt x="60167" y="853388"/>
                  </a:lnTo>
                  <a:lnTo>
                    <a:pt x="100509" y="874251"/>
                  </a:lnTo>
                  <a:lnTo>
                    <a:pt x="146960" y="881743"/>
                  </a:lnTo>
                  <a:lnTo>
                    <a:pt x="1432830" y="881743"/>
                  </a:lnTo>
                  <a:lnTo>
                    <a:pt x="1479280" y="874251"/>
                  </a:lnTo>
                  <a:lnTo>
                    <a:pt x="1519622" y="853388"/>
                  </a:lnTo>
                  <a:lnTo>
                    <a:pt x="1551435" y="821576"/>
                  </a:lnTo>
                  <a:lnTo>
                    <a:pt x="1572297" y="781234"/>
                  </a:lnTo>
                  <a:lnTo>
                    <a:pt x="1579789" y="734783"/>
                  </a:lnTo>
                  <a:lnTo>
                    <a:pt x="1579789" y="146960"/>
                  </a:lnTo>
                  <a:lnTo>
                    <a:pt x="1572297" y="100510"/>
                  </a:lnTo>
                  <a:lnTo>
                    <a:pt x="1551435" y="60167"/>
                  </a:lnTo>
                  <a:lnTo>
                    <a:pt x="1519622" y="28355"/>
                  </a:lnTo>
                  <a:lnTo>
                    <a:pt x="1479280" y="7492"/>
                  </a:lnTo>
                  <a:lnTo>
                    <a:pt x="1432830" y="0"/>
                  </a:lnTo>
                  <a:close/>
                </a:path>
              </a:pathLst>
            </a:custGeom>
            <a:solidFill>
              <a:srgbClr val="70AD47"/>
            </a:solidFill>
          </p:spPr>
          <p:txBody>
            <a:bodyPr wrap="square" lIns="0" tIns="0" rIns="0" bIns="0" rtlCol="0"/>
            <a:lstStyle/>
            <a:p>
              <a:endParaRPr/>
            </a:p>
          </p:txBody>
        </p:sp>
        <p:sp>
          <p:nvSpPr>
            <p:cNvPr id="14" name="object 14"/>
            <p:cNvSpPr/>
            <p:nvPr/>
          </p:nvSpPr>
          <p:spPr>
            <a:xfrm>
              <a:off x="7244998" y="4293462"/>
              <a:ext cx="1024890" cy="743585"/>
            </a:xfrm>
            <a:custGeom>
              <a:avLst/>
              <a:gdLst/>
              <a:ahLst/>
              <a:cxnLst/>
              <a:rect l="l" t="t" r="r" b="b"/>
              <a:pathLst>
                <a:path w="1024890" h="743585">
                  <a:moveTo>
                    <a:pt x="0" y="743345"/>
                  </a:moveTo>
                  <a:lnTo>
                    <a:pt x="1024317" y="0"/>
                  </a:lnTo>
                </a:path>
              </a:pathLst>
            </a:custGeom>
            <a:ln w="50800">
              <a:solidFill>
                <a:srgbClr val="70AD47"/>
              </a:solidFill>
            </a:ln>
          </p:spPr>
          <p:txBody>
            <a:bodyPr wrap="square" lIns="0" tIns="0" rIns="0" bIns="0" rtlCol="0"/>
            <a:lstStyle/>
            <a:p>
              <a:endParaRPr/>
            </a:p>
          </p:txBody>
        </p:sp>
        <p:sp>
          <p:nvSpPr>
            <p:cNvPr id="15" name="object 15"/>
            <p:cNvSpPr/>
            <p:nvPr/>
          </p:nvSpPr>
          <p:spPr>
            <a:xfrm>
              <a:off x="8284339" y="5121655"/>
              <a:ext cx="1579880" cy="882015"/>
            </a:xfrm>
            <a:custGeom>
              <a:avLst/>
              <a:gdLst/>
              <a:ahLst/>
              <a:cxnLst/>
              <a:rect l="l" t="t" r="r" b="b"/>
              <a:pathLst>
                <a:path w="1579879" h="882014">
                  <a:moveTo>
                    <a:pt x="1432830" y="0"/>
                  </a:moveTo>
                  <a:lnTo>
                    <a:pt x="146959" y="0"/>
                  </a:lnTo>
                  <a:lnTo>
                    <a:pt x="100508" y="7492"/>
                  </a:lnTo>
                  <a:lnTo>
                    <a:pt x="60167" y="28354"/>
                  </a:lnTo>
                  <a:lnTo>
                    <a:pt x="28354" y="60167"/>
                  </a:lnTo>
                  <a:lnTo>
                    <a:pt x="7492" y="100509"/>
                  </a:lnTo>
                  <a:lnTo>
                    <a:pt x="0" y="146960"/>
                  </a:lnTo>
                  <a:lnTo>
                    <a:pt x="0" y="734782"/>
                  </a:lnTo>
                  <a:lnTo>
                    <a:pt x="7492" y="781233"/>
                  </a:lnTo>
                  <a:lnTo>
                    <a:pt x="28354" y="821575"/>
                  </a:lnTo>
                  <a:lnTo>
                    <a:pt x="60167" y="853388"/>
                  </a:lnTo>
                  <a:lnTo>
                    <a:pt x="100508" y="874250"/>
                  </a:lnTo>
                  <a:lnTo>
                    <a:pt x="146959" y="881742"/>
                  </a:lnTo>
                  <a:lnTo>
                    <a:pt x="1432830" y="881742"/>
                  </a:lnTo>
                  <a:lnTo>
                    <a:pt x="1479280" y="874250"/>
                  </a:lnTo>
                  <a:lnTo>
                    <a:pt x="1519622" y="853388"/>
                  </a:lnTo>
                  <a:lnTo>
                    <a:pt x="1551435" y="821575"/>
                  </a:lnTo>
                  <a:lnTo>
                    <a:pt x="1572297" y="781233"/>
                  </a:lnTo>
                  <a:lnTo>
                    <a:pt x="1579789" y="734782"/>
                  </a:lnTo>
                  <a:lnTo>
                    <a:pt x="1579789" y="146960"/>
                  </a:lnTo>
                  <a:lnTo>
                    <a:pt x="1572297" y="100509"/>
                  </a:lnTo>
                  <a:lnTo>
                    <a:pt x="1551435" y="60167"/>
                  </a:lnTo>
                  <a:lnTo>
                    <a:pt x="1519622" y="28354"/>
                  </a:lnTo>
                  <a:lnTo>
                    <a:pt x="1479280" y="7492"/>
                  </a:lnTo>
                  <a:lnTo>
                    <a:pt x="1432830" y="0"/>
                  </a:lnTo>
                  <a:close/>
                </a:path>
              </a:pathLst>
            </a:custGeom>
            <a:solidFill>
              <a:srgbClr val="E84A27"/>
            </a:solidFill>
          </p:spPr>
          <p:txBody>
            <a:bodyPr wrap="square" lIns="0" tIns="0" rIns="0" bIns="0" rtlCol="0"/>
            <a:lstStyle/>
            <a:p>
              <a:endParaRPr/>
            </a:p>
          </p:txBody>
        </p:sp>
        <p:sp>
          <p:nvSpPr>
            <p:cNvPr id="16" name="object 16"/>
            <p:cNvSpPr/>
            <p:nvPr/>
          </p:nvSpPr>
          <p:spPr>
            <a:xfrm>
              <a:off x="7244998" y="5036807"/>
              <a:ext cx="1039494" cy="525780"/>
            </a:xfrm>
            <a:custGeom>
              <a:avLst/>
              <a:gdLst/>
              <a:ahLst/>
              <a:cxnLst/>
              <a:rect l="l" t="t" r="r" b="b"/>
              <a:pathLst>
                <a:path w="1039495" h="525779">
                  <a:moveTo>
                    <a:pt x="0" y="0"/>
                  </a:moveTo>
                  <a:lnTo>
                    <a:pt x="1039343" y="525720"/>
                  </a:lnTo>
                </a:path>
              </a:pathLst>
            </a:custGeom>
            <a:ln w="50800">
              <a:solidFill>
                <a:srgbClr val="E84A27"/>
              </a:solidFill>
            </a:ln>
          </p:spPr>
          <p:txBody>
            <a:bodyPr wrap="square" lIns="0" tIns="0" rIns="0" bIns="0" rtlCol="0"/>
            <a:lstStyle/>
            <a:p>
              <a:endParaRPr/>
            </a:p>
          </p:txBody>
        </p:sp>
        <p:sp>
          <p:nvSpPr>
            <p:cNvPr id="17" name="object 17"/>
            <p:cNvSpPr/>
            <p:nvPr/>
          </p:nvSpPr>
          <p:spPr>
            <a:xfrm>
              <a:off x="4771195" y="4121726"/>
              <a:ext cx="2473960" cy="1830705"/>
            </a:xfrm>
            <a:custGeom>
              <a:avLst/>
              <a:gdLst/>
              <a:ahLst/>
              <a:cxnLst/>
              <a:rect l="l" t="t" r="r" b="b"/>
              <a:pathLst>
                <a:path w="2473959" h="1830704">
                  <a:moveTo>
                    <a:pt x="0" y="305032"/>
                  </a:moveTo>
                  <a:lnTo>
                    <a:pt x="3992" y="255554"/>
                  </a:lnTo>
                  <a:lnTo>
                    <a:pt x="15550" y="208618"/>
                  </a:lnTo>
                  <a:lnTo>
                    <a:pt x="34047" y="164852"/>
                  </a:lnTo>
                  <a:lnTo>
                    <a:pt x="58853" y="124884"/>
                  </a:lnTo>
                  <a:lnTo>
                    <a:pt x="89341" y="89341"/>
                  </a:lnTo>
                  <a:lnTo>
                    <a:pt x="124884" y="58853"/>
                  </a:lnTo>
                  <a:lnTo>
                    <a:pt x="164852" y="34047"/>
                  </a:lnTo>
                  <a:lnTo>
                    <a:pt x="208618" y="15550"/>
                  </a:lnTo>
                  <a:lnTo>
                    <a:pt x="255554" y="3992"/>
                  </a:lnTo>
                  <a:lnTo>
                    <a:pt x="305031" y="0"/>
                  </a:lnTo>
                  <a:lnTo>
                    <a:pt x="2168770" y="0"/>
                  </a:lnTo>
                  <a:lnTo>
                    <a:pt x="2218247" y="3992"/>
                  </a:lnTo>
                  <a:lnTo>
                    <a:pt x="2265183" y="15550"/>
                  </a:lnTo>
                  <a:lnTo>
                    <a:pt x="2308950" y="34047"/>
                  </a:lnTo>
                  <a:lnTo>
                    <a:pt x="2348918" y="58853"/>
                  </a:lnTo>
                  <a:lnTo>
                    <a:pt x="2384460" y="89341"/>
                  </a:lnTo>
                  <a:lnTo>
                    <a:pt x="2414948" y="124884"/>
                  </a:lnTo>
                  <a:lnTo>
                    <a:pt x="2439755" y="164852"/>
                  </a:lnTo>
                  <a:lnTo>
                    <a:pt x="2458251" y="208618"/>
                  </a:lnTo>
                  <a:lnTo>
                    <a:pt x="2469809" y="255554"/>
                  </a:lnTo>
                  <a:lnTo>
                    <a:pt x="2473802" y="305032"/>
                  </a:lnTo>
                  <a:lnTo>
                    <a:pt x="2473802" y="1525129"/>
                  </a:lnTo>
                  <a:lnTo>
                    <a:pt x="2469809" y="1574606"/>
                  </a:lnTo>
                  <a:lnTo>
                    <a:pt x="2458251" y="1621542"/>
                  </a:lnTo>
                  <a:lnTo>
                    <a:pt x="2439755" y="1665308"/>
                  </a:lnTo>
                  <a:lnTo>
                    <a:pt x="2414948" y="1705276"/>
                  </a:lnTo>
                  <a:lnTo>
                    <a:pt x="2384460" y="1740819"/>
                  </a:lnTo>
                  <a:lnTo>
                    <a:pt x="2348918" y="1771307"/>
                  </a:lnTo>
                  <a:lnTo>
                    <a:pt x="2308950" y="1796113"/>
                  </a:lnTo>
                  <a:lnTo>
                    <a:pt x="2265183" y="1814610"/>
                  </a:lnTo>
                  <a:lnTo>
                    <a:pt x="2218247" y="1826168"/>
                  </a:lnTo>
                  <a:lnTo>
                    <a:pt x="2168770" y="1830161"/>
                  </a:lnTo>
                  <a:lnTo>
                    <a:pt x="305031" y="1830161"/>
                  </a:lnTo>
                  <a:lnTo>
                    <a:pt x="255554" y="1826168"/>
                  </a:lnTo>
                  <a:lnTo>
                    <a:pt x="208618" y="1814610"/>
                  </a:lnTo>
                  <a:lnTo>
                    <a:pt x="164852" y="1796113"/>
                  </a:lnTo>
                  <a:lnTo>
                    <a:pt x="124884" y="1771307"/>
                  </a:lnTo>
                  <a:lnTo>
                    <a:pt x="89341" y="1740819"/>
                  </a:lnTo>
                  <a:lnTo>
                    <a:pt x="58853" y="1705276"/>
                  </a:lnTo>
                  <a:lnTo>
                    <a:pt x="34047" y="1665308"/>
                  </a:lnTo>
                  <a:lnTo>
                    <a:pt x="15550" y="1621542"/>
                  </a:lnTo>
                  <a:lnTo>
                    <a:pt x="3992" y="1574606"/>
                  </a:lnTo>
                  <a:lnTo>
                    <a:pt x="0" y="1525129"/>
                  </a:lnTo>
                  <a:lnTo>
                    <a:pt x="0" y="305032"/>
                  </a:lnTo>
                  <a:close/>
                </a:path>
              </a:pathLst>
            </a:custGeom>
            <a:ln w="57150">
              <a:solidFill>
                <a:srgbClr val="5B9BD5"/>
              </a:solidFill>
            </a:ln>
          </p:spPr>
          <p:txBody>
            <a:bodyPr wrap="square" lIns="0" tIns="0" rIns="0" bIns="0" rtlCol="0"/>
            <a:lstStyle/>
            <a:p>
              <a:endParaRPr/>
            </a:p>
          </p:txBody>
        </p:sp>
      </p:grpSp>
      <p:sp>
        <p:nvSpPr>
          <p:cNvPr id="18" name="object 18"/>
          <p:cNvSpPr txBox="1"/>
          <p:nvPr/>
        </p:nvSpPr>
        <p:spPr>
          <a:xfrm>
            <a:off x="2491352" y="5897371"/>
            <a:ext cx="1510665" cy="391160"/>
          </a:xfrm>
          <a:prstGeom prst="rect">
            <a:avLst/>
          </a:prstGeom>
        </p:spPr>
        <p:txBody>
          <a:bodyPr vert="horz" wrap="square" lIns="0" tIns="12700" rIns="0" bIns="0" rtlCol="0">
            <a:spAutoFit/>
          </a:bodyPr>
          <a:lstStyle/>
          <a:p>
            <a:pPr marL="12700">
              <a:lnSpc>
                <a:spcPct val="100000"/>
              </a:lnSpc>
              <a:spcBef>
                <a:spcPts val="100"/>
              </a:spcBef>
            </a:pPr>
            <a:r>
              <a:rPr sz="2400" spc="45" dirty="0">
                <a:latin typeface="Calibri"/>
                <a:cs typeface="Calibri"/>
              </a:rPr>
              <a:t>All</a:t>
            </a:r>
            <a:r>
              <a:rPr sz="2400" spc="70" dirty="0">
                <a:latin typeface="Calibri"/>
                <a:cs typeface="Calibri"/>
              </a:rPr>
              <a:t> </a:t>
            </a:r>
            <a:r>
              <a:rPr sz="2400" spc="50" dirty="0">
                <a:latin typeface="Calibri"/>
                <a:cs typeface="Calibri"/>
              </a:rPr>
              <a:t>Patients</a:t>
            </a:r>
            <a:endParaRPr sz="2400">
              <a:latin typeface="Calibri"/>
              <a:cs typeface="Calibri"/>
            </a:endParaRPr>
          </a:p>
        </p:txBody>
      </p:sp>
      <p:sp>
        <p:nvSpPr>
          <p:cNvPr id="19" name="object 19"/>
          <p:cNvSpPr txBox="1"/>
          <p:nvPr/>
        </p:nvSpPr>
        <p:spPr>
          <a:xfrm>
            <a:off x="4946741" y="5897371"/>
            <a:ext cx="2313305" cy="391160"/>
          </a:xfrm>
          <a:prstGeom prst="rect">
            <a:avLst/>
          </a:prstGeom>
        </p:spPr>
        <p:txBody>
          <a:bodyPr vert="horz" wrap="square" lIns="0" tIns="12700" rIns="0" bIns="0" rtlCol="0">
            <a:spAutoFit/>
          </a:bodyPr>
          <a:lstStyle/>
          <a:p>
            <a:pPr marL="12700">
              <a:lnSpc>
                <a:spcPct val="100000"/>
              </a:lnSpc>
              <a:spcBef>
                <a:spcPts val="100"/>
              </a:spcBef>
            </a:pPr>
            <a:r>
              <a:rPr sz="2400" spc="50" dirty="0">
                <a:latin typeface="Calibri"/>
                <a:cs typeface="Calibri"/>
              </a:rPr>
              <a:t>Relevant</a:t>
            </a:r>
            <a:r>
              <a:rPr sz="2400" spc="65" dirty="0">
                <a:latin typeface="Calibri"/>
                <a:cs typeface="Calibri"/>
              </a:rPr>
              <a:t> </a:t>
            </a:r>
            <a:r>
              <a:rPr sz="2400" spc="50" dirty="0">
                <a:latin typeface="Calibri"/>
                <a:cs typeface="Calibri"/>
              </a:rPr>
              <a:t>Patients</a:t>
            </a:r>
            <a:endParaRPr sz="2400">
              <a:latin typeface="Calibri"/>
              <a:cs typeface="Calibri"/>
            </a:endParaRPr>
          </a:p>
        </p:txBody>
      </p:sp>
      <p:grpSp>
        <p:nvGrpSpPr>
          <p:cNvPr id="20" name="object 20"/>
          <p:cNvGrpSpPr/>
          <p:nvPr/>
        </p:nvGrpSpPr>
        <p:grpSpPr>
          <a:xfrm>
            <a:off x="8604357" y="3999468"/>
            <a:ext cx="909955" cy="2056764"/>
            <a:chOff x="8604357" y="3999468"/>
            <a:chExt cx="909955" cy="2056764"/>
          </a:xfrm>
        </p:grpSpPr>
        <p:sp>
          <p:nvSpPr>
            <p:cNvPr id="21" name="object 21"/>
            <p:cNvSpPr/>
            <p:nvPr/>
          </p:nvSpPr>
          <p:spPr>
            <a:xfrm>
              <a:off x="8738667" y="3999468"/>
              <a:ext cx="671195" cy="588010"/>
            </a:xfrm>
            <a:custGeom>
              <a:avLst/>
              <a:gdLst/>
              <a:ahLst/>
              <a:cxnLst/>
              <a:rect l="l" t="t" r="r" b="b"/>
              <a:pathLst>
                <a:path w="671195" h="588010">
                  <a:moveTo>
                    <a:pt x="181766" y="0"/>
                  </a:moveTo>
                  <a:lnTo>
                    <a:pt x="129462" y="5703"/>
                  </a:lnTo>
                  <a:lnTo>
                    <a:pt x="84927" y="22295"/>
                  </a:lnTo>
                  <a:lnTo>
                    <a:pt x="48936" y="48998"/>
                  </a:lnTo>
                  <a:lnTo>
                    <a:pt x="22267" y="85034"/>
                  </a:lnTo>
                  <a:lnTo>
                    <a:pt x="5696" y="129626"/>
                  </a:lnTo>
                  <a:lnTo>
                    <a:pt x="0" y="181994"/>
                  </a:lnTo>
                  <a:lnTo>
                    <a:pt x="13108" y="243680"/>
                  </a:lnTo>
                  <a:lnTo>
                    <a:pt x="41946" y="297491"/>
                  </a:lnTo>
                  <a:lnTo>
                    <a:pt x="70784" y="335553"/>
                  </a:lnTo>
                  <a:lnTo>
                    <a:pt x="83892" y="349990"/>
                  </a:lnTo>
                  <a:lnTo>
                    <a:pt x="321585" y="573984"/>
                  </a:lnTo>
                  <a:lnTo>
                    <a:pt x="335567" y="573984"/>
                  </a:lnTo>
                  <a:lnTo>
                    <a:pt x="335567" y="587984"/>
                  </a:lnTo>
                  <a:lnTo>
                    <a:pt x="343868" y="585797"/>
                  </a:lnTo>
                  <a:lnTo>
                    <a:pt x="355228" y="576171"/>
                  </a:lnTo>
                  <a:lnTo>
                    <a:pt x="363531" y="573984"/>
                  </a:lnTo>
                  <a:lnTo>
                    <a:pt x="587241" y="349990"/>
                  </a:lnTo>
                  <a:lnTo>
                    <a:pt x="606248" y="335553"/>
                  </a:lnTo>
                  <a:lnTo>
                    <a:pt x="634431" y="297491"/>
                  </a:lnTo>
                  <a:lnTo>
                    <a:pt x="659992" y="243680"/>
                  </a:lnTo>
                  <a:lnTo>
                    <a:pt x="671134" y="181994"/>
                  </a:lnTo>
                  <a:lnTo>
                    <a:pt x="666473" y="129626"/>
                  </a:lnTo>
                  <a:lnTo>
                    <a:pt x="652491" y="85034"/>
                  </a:lnTo>
                  <a:lnTo>
                    <a:pt x="651820" y="83997"/>
                  </a:lnTo>
                  <a:lnTo>
                    <a:pt x="335567" y="83997"/>
                  </a:lnTo>
                  <a:lnTo>
                    <a:pt x="309569" y="59060"/>
                  </a:lnTo>
                  <a:lnTo>
                    <a:pt x="274396" y="31499"/>
                  </a:lnTo>
                  <a:lnTo>
                    <a:pt x="231358" y="9187"/>
                  </a:lnTo>
                  <a:lnTo>
                    <a:pt x="181766" y="0"/>
                  </a:lnTo>
                  <a:close/>
                </a:path>
                <a:path w="671195" h="588010">
                  <a:moveTo>
                    <a:pt x="503350" y="0"/>
                  </a:moveTo>
                  <a:lnTo>
                    <a:pt x="453539" y="9187"/>
                  </a:lnTo>
                  <a:lnTo>
                    <a:pt x="408972" y="31499"/>
                  </a:lnTo>
                  <a:lnTo>
                    <a:pt x="369647" y="59060"/>
                  </a:lnTo>
                  <a:lnTo>
                    <a:pt x="335567" y="83997"/>
                  </a:lnTo>
                  <a:lnTo>
                    <a:pt x="651820" y="83997"/>
                  </a:lnTo>
                  <a:lnTo>
                    <a:pt x="629188" y="48998"/>
                  </a:lnTo>
                  <a:lnTo>
                    <a:pt x="596563" y="22295"/>
                  </a:lnTo>
                  <a:lnTo>
                    <a:pt x="554617" y="5703"/>
                  </a:lnTo>
                  <a:lnTo>
                    <a:pt x="503350" y="0"/>
                  </a:lnTo>
                  <a:close/>
                </a:path>
              </a:pathLst>
            </a:custGeom>
            <a:solidFill>
              <a:srgbClr val="FFFFFF"/>
            </a:solidFill>
          </p:spPr>
          <p:txBody>
            <a:bodyPr wrap="square" lIns="0" tIns="0" rIns="0" bIns="0" rtlCol="0"/>
            <a:lstStyle/>
            <a:p>
              <a:endParaRPr/>
            </a:p>
          </p:txBody>
        </p:sp>
        <p:pic>
          <p:nvPicPr>
            <p:cNvPr id="22" name="object 22"/>
            <p:cNvPicPr/>
            <p:nvPr/>
          </p:nvPicPr>
          <p:blipFill>
            <a:blip r:embed="rId8" cstate="print"/>
            <a:stretch>
              <a:fillRect/>
            </a:stretch>
          </p:blipFill>
          <p:spPr>
            <a:xfrm>
              <a:off x="8604357" y="5146394"/>
              <a:ext cx="909703" cy="909704"/>
            </a:xfrm>
            <a:prstGeom prst="rect">
              <a:avLst/>
            </a:prstGeom>
          </p:spPr>
        </p:pic>
      </p:grpSp>
      <p:grpSp>
        <p:nvGrpSpPr>
          <p:cNvPr id="23" name="object 2">
            <a:extLst>
              <a:ext uri="{FF2B5EF4-FFF2-40B4-BE49-F238E27FC236}">
                <a16:creationId xmlns:a16="http://schemas.microsoft.com/office/drawing/2014/main" id="{0ADFA379-AFFE-98FA-5892-4371101FCF9D}"/>
              </a:ext>
            </a:extLst>
          </p:cNvPr>
          <p:cNvGrpSpPr/>
          <p:nvPr/>
        </p:nvGrpSpPr>
        <p:grpSpPr>
          <a:xfrm>
            <a:off x="0" y="914400"/>
            <a:ext cx="12211050" cy="640080"/>
            <a:chOff x="0" y="1199802"/>
            <a:chExt cx="12211050" cy="640080"/>
          </a:xfrm>
        </p:grpSpPr>
        <p:sp>
          <p:nvSpPr>
            <p:cNvPr id="24" name="object 3">
              <a:extLst>
                <a:ext uri="{FF2B5EF4-FFF2-40B4-BE49-F238E27FC236}">
                  <a16:creationId xmlns:a16="http://schemas.microsoft.com/office/drawing/2014/main" id="{E8DE579E-8936-6B7B-5A3B-F4E3D36434B0}"/>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5" name="object 4">
              <a:extLst>
                <a:ext uri="{FF2B5EF4-FFF2-40B4-BE49-F238E27FC236}">
                  <a16:creationId xmlns:a16="http://schemas.microsoft.com/office/drawing/2014/main" id="{2AEC80EC-6F22-6DA9-A00E-A596F0E73D8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6" name="object 5">
              <a:extLst>
                <a:ext uri="{FF2B5EF4-FFF2-40B4-BE49-F238E27FC236}">
                  <a16:creationId xmlns:a16="http://schemas.microsoft.com/office/drawing/2014/main" id="{0CB2D757-A9AA-44FB-7FB7-970156FCCEB3}"/>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69212" y="4256506"/>
            <a:ext cx="1945639" cy="1934845"/>
            <a:chOff x="7669212" y="4256506"/>
            <a:chExt cx="1945639" cy="1934845"/>
          </a:xfrm>
        </p:grpSpPr>
        <p:sp>
          <p:nvSpPr>
            <p:cNvPr id="3" name="object 3"/>
            <p:cNvSpPr/>
            <p:nvPr/>
          </p:nvSpPr>
          <p:spPr>
            <a:xfrm>
              <a:off x="7696200" y="4283493"/>
              <a:ext cx="1891664" cy="1880870"/>
            </a:xfrm>
            <a:custGeom>
              <a:avLst/>
              <a:gdLst/>
              <a:ahLst/>
              <a:cxnLst/>
              <a:rect l="l" t="t" r="r" b="b"/>
              <a:pathLst>
                <a:path w="1891665" h="1880870">
                  <a:moveTo>
                    <a:pt x="1577823" y="0"/>
                  </a:moveTo>
                  <a:lnTo>
                    <a:pt x="313465" y="0"/>
                  </a:lnTo>
                  <a:lnTo>
                    <a:pt x="267143" y="3398"/>
                  </a:lnTo>
                  <a:lnTo>
                    <a:pt x="222932" y="13271"/>
                  </a:lnTo>
                  <a:lnTo>
                    <a:pt x="181315" y="29134"/>
                  </a:lnTo>
                  <a:lnTo>
                    <a:pt x="142779" y="50501"/>
                  </a:lnTo>
                  <a:lnTo>
                    <a:pt x="107808" y="76887"/>
                  </a:lnTo>
                  <a:lnTo>
                    <a:pt x="76887" y="107809"/>
                  </a:lnTo>
                  <a:lnTo>
                    <a:pt x="50501" y="142780"/>
                  </a:lnTo>
                  <a:lnTo>
                    <a:pt x="29134" y="181316"/>
                  </a:lnTo>
                  <a:lnTo>
                    <a:pt x="13271" y="222932"/>
                  </a:lnTo>
                  <a:lnTo>
                    <a:pt x="3398" y="267143"/>
                  </a:lnTo>
                  <a:lnTo>
                    <a:pt x="0" y="313465"/>
                  </a:lnTo>
                  <a:lnTo>
                    <a:pt x="0" y="1567290"/>
                  </a:lnTo>
                  <a:lnTo>
                    <a:pt x="3398" y="1613612"/>
                  </a:lnTo>
                  <a:lnTo>
                    <a:pt x="13271" y="1657823"/>
                  </a:lnTo>
                  <a:lnTo>
                    <a:pt x="29134" y="1699439"/>
                  </a:lnTo>
                  <a:lnTo>
                    <a:pt x="50501" y="1737975"/>
                  </a:lnTo>
                  <a:lnTo>
                    <a:pt x="76887" y="1772946"/>
                  </a:lnTo>
                  <a:lnTo>
                    <a:pt x="107808" y="1803867"/>
                  </a:lnTo>
                  <a:lnTo>
                    <a:pt x="142779" y="1830254"/>
                  </a:lnTo>
                  <a:lnTo>
                    <a:pt x="181315" y="1851621"/>
                  </a:lnTo>
                  <a:lnTo>
                    <a:pt x="222932" y="1867483"/>
                  </a:lnTo>
                  <a:lnTo>
                    <a:pt x="267143" y="1877356"/>
                  </a:lnTo>
                  <a:lnTo>
                    <a:pt x="313465" y="1880755"/>
                  </a:lnTo>
                  <a:lnTo>
                    <a:pt x="1577823" y="1880755"/>
                  </a:lnTo>
                  <a:lnTo>
                    <a:pt x="1624145" y="1877356"/>
                  </a:lnTo>
                  <a:lnTo>
                    <a:pt x="1668356" y="1867483"/>
                  </a:lnTo>
                  <a:lnTo>
                    <a:pt x="1709972" y="1851621"/>
                  </a:lnTo>
                  <a:lnTo>
                    <a:pt x="1748508" y="1830254"/>
                  </a:lnTo>
                  <a:lnTo>
                    <a:pt x="1783479" y="1803867"/>
                  </a:lnTo>
                  <a:lnTo>
                    <a:pt x="1814401" y="1772946"/>
                  </a:lnTo>
                  <a:lnTo>
                    <a:pt x="1840787" y="1737975"/>
                  </a:lnTo>
                  <a:lnTo>
                    <a:pt x="1862154" y="1699439"/>
                  </a:lnTo>
                  <a:lnTo>
                    <a:pt x="1878017" y="1657823"/>
                  </a:lnTo>
                  <a:lnTo>
                    <a:pt x="1887890" y="1613612"/>
                  </a:lnTo>
                  <a:lnTo>
                    <a:pt x="1891289" y="1567290"/>
                  </a:lnTo>
                  <a:lnTo>
                    <a:pt x="1891289" y="313465"/>
                  </a:lnTo>
                  <a:lnTo>
                    <a:pt x="1887890" y="267143"/>
                  </a:lnTo>
                  <a:lnTo>
                    <a:pt x="1878017" y="222932"/>
                  </a:lnTo>
                  <a:lnTo>
                    <a:pt x="1862154" y="181316"/>
                  </a:lnTo>
                  <a:lnTo>
                    <a:pt x="1840787" y="142780"/>
                  </a:lnTo>
                  <a:lnTo>
                    <a:pt x="1814401" y="107809"/>
                  </a:lnTo>
                  <a:lnTo>
                    <a:pt x="1783479" y="76887"/>
                  </a:lnTo>
                  <a:lnTo>
                    <a:pt x="1748508" y="50501"/>
                  </a:lnTo>
                  <a:lnTo>
                    <a:pt x="1709972" y="29134"/>
                  </a:lnTo>
                  <a:lnTo>
                    <a:pt x="1668356" y="13271"/>
                  </a:lnTo>
                  <a:lnTo>
                    <a:pt x="1624145" y="3398"/>
                  </a:lnTo>
                  <a:lnTo>
                    <a:pt x="1577823" y="0"/>
                  </a:lnTo>
                  <a:close/>
                </a:path>
              </a:pathLst>
            </a:custGeom>
            <a:solidFill>
              <a:srgbClr val="5B9BD5">
                <a:alpha val="32159"/>
              </a:srgbClr>
            </a:solidFill>
          </p:spPr>
          <p:txBody>
            <a:bodyPr wrap="square" lIns="0" tIns="0" rIns="0" bIns="0" rtlCol="0"/>
            <a:lstStyle/>
            <a:p>
              <a:endParaRPr/>
            </a:p>
          </p:txBody>
        </p:sp>
        <p:sp>
          <p:nvSpPr>
            <p:cNvPr id="4" name="object 4"/>
            <p:cNvSpPr/>
            <p:nvPr/>
          </p:nvSpPr>
          <p:spPr>
            <a:xfrm>
              <a:off x="7696200" y="4283493"/>
              <a:ext cx="1891664" cy="1880870"/>
            </a:xfrm>
            <a:custGeom>
              <a:avLst/>
              <a:gdLst/>
              <a:ahLst/>
              <a:cxnLst/>
              <a:rect l="l" t="t" r="r" b="b"/>
              <a:pathLst>
                <a:path w="1891665" h="1880870">
                  <a:moveTo>
                    <a:pt x="0" y="313465"/>
                  </a:moveTo>
                  <a:lnTo>
                    <a:pt x="3398" y="267143"/>
                  </a:lnTo>
                  <a:lnTo>
                    <a:pt x="13271" y="222932"/>
                  </a:lnTo>
                  <a:lnTo>
                    <a:pt x="29134" y="181316"/>
                  </a:lnTo>
                  <a:lnTo>
                    <a:pt x="50501" y="142780"/>
                  </a:lnTo>
                  <a:lnTo>
                    <a:pt x="76887" y="107808"/>
                  </a:lnTo>
                  <a:lnTo>
                    <a:pt x="107808" y="76887"/>
                  </a:lnTo>
                  <a:lnTo>
                    <a:pt x="142780" y="50501"/>
                  </a:lnTo>
                  <a:lnTo>
                    <a:pt x="181316" y="29134"/>
                  </a:lnTo>
                  <a:lnTo>
                    <a:pt x="222932" y="13271"/>
                  </a:lnTo>
                  <a:lnTo>
                    <a:pt x="267143" y="3398"/>
                  </a:lnTo>
                  <a:lnTo>
                    <a:pt x="313465" y="0"/>
                  </a:lnTo>
                  <a:lnTo>
                    <a:pt x="1577824" y="0"/>
                  </a:lnTo>
                  <a:lnTo>
                    <a:pt x="1624145" y="3398"/>
                  </a:lnTo>
                  <a:lnTo>
                    <a:pt x="1668356" y="13271"/>
                  </a:lnTo>
                  <a:lnTo>
                    <a:pt x="1709972" y="29134"/>
                  </a:lnTo>
                  <a:lnTo>
                    <a:pt x="1748509" y="50501"/>
                  </a:lnTo>
                  <a:lnTo>
                    <a:pt x="1783480" y="76887"/>
                  </a:lnTo>
                  <a:lnTo>
                    <a:pt x="1814401" y="107808"/>
                  </a:lnTo>
                  <a:lnTo>
                    <a:pt x="1840787" y="142780"/>
                  </a:lnTo>
                  <a:lnTo>
                    <a:pt x="1862154" y="181316"/>
                  </a:lnTo>
                  <a:lnTo>
                    <a:pt x="1878017" y="222932"/>
                  </a:lnTo>
                  <a:lnTo>
                    <a:pt x="1887890" y="267143"/>
                  </a:lnTo>
                  <a:lnTo>
                    <a:pt x="1891289" y="313465"/>
                  </a:lnTo>
                  <a:lnTo>
                    <a:pt x="1891289" y="1567290"/>
                  </a:lnTo>
                  <a:lnTo>
                    <a:pt x="1887890" y="1613611"/>
                  </a:lnTo>
                  <a:lnTo>
                    <a:pt x="1878017" y="1657822"/>
                  </a:lnTo>
                  <a:lnTo>
                    <a:pt x="1862154" y="1699438"/>
                  </a:lnTo>
                  <a:lnTo>
                    <a:pt x="1840787" y="1737975"/>
                  </a:lnTo>
                  <a:lnTo>
                    <a:pt x="1814401" y="1772946"/>
                  </a:lnTo>
                  <a:lnTo>
                    <a:pt x="1783480" y="1803867"/>
                  </a:lnTo>
                  <a:lnTo>
                    <a:pt x="1748509" y="1830253"/>
                  </a:lnTo>
                  <a:lnTo>
                    <a:pt x="1709972" y="1851620"/>
                  </a:lnTo>
                  <a:lnTo>
                    <a:pt x="1668356" y="1867483"/>
                  </a:lnTo>
                  <a:lnTo>
                    <a:pt x="1624145" y="1877356"/>
                  </a:lnTo>
                  <a:lnTo>
                    <a:pt x="1577824" y="1880755"/>
                  </a:lnTo>
                  <a:lnTo>
                    <a:pt x="313465" y="1880755"/>
                  </a:lnTo>
                  <a:lnTo>
                    <a:pt x="267143" y="1877356"/>
                  </a:lnTo>
                  <a:lnTo>
                    <a:pt x="222932" y="1867483"/>
                  </a:lnTo>
                  <a:lnTo>
                    <a:pt x="181316" y="1851620"/>
                  </a:lnTo>
                  <a:lnTo>
                    <a:pt x="142780" y="1830253"/>
                  </a:lnTo>
                  <a:lnTo>
                    <a:pt x="107808" y="1803867"/>
                  </a:lnTo>
                  <a:lnTo>
                    <a:pt x="76887" y="1772946"/>
                  </a:lnTo>
                  <a:lnTo>
                    <a:pt x="50501" y="1737975"/>
                  </a:lnTo>
                  <a:lnTo>
                    <a:pt x="29134" y="1699438"/>
                  </a:lnTo>
                  <a:lnTo>
                    <a:pt x="13271" y="1657822"/>
                  </a:lnTo>
                  <a:lnTo>
                    <a:pt x="3398" y="1613611"/>
                  </a:lnTo>
                  <a:lnTo>
                    <a:pt x="0" y="1567290"/>
                  </a:lnTo>
                  <a:lnTo>
                    <a:pt x="0" y="313465"/>
                  </a:lnTo>
                  <a:close/>
                </a:path>
              </a:pathLst>
            </a:custGeom>
            <a:ln w="53975">
              <a:solidFill>
                <a:srgbClr val="5B9BD5"/>
              </a:solidFill>
            </a:ln>
          </p:spPr>
          <p:txBody>
            <a:bodyPr wrap="square" lIns="0" tIns="0" rIns="0" bIns="0" rtlCol="0"/>
            <a:lstStyle/>
            <a:p>
              <a:endParaRPr/>
            </a:p>
          </p:txBody>
        </p:sp>
      </p:grpSp>
      <p:sp>
        <p:nvSpPr>
          <p:cNvPr id="5" name="object 5"/>
          <p:cNvSpPr txBox="1">
            <a:spLocks noGrp="1"/>
          </p:cNvSpPr>
          <p:nvPr>
            <p:ph type="title"/>
          </p:nvPr>
        </p:nvSpPr>
        <p:spPr>
          <a:xfrm>
            <a:off x="690989" y="542035"/>
            <a:ext cx="3847465" cy="574040"/>
          </a:xfrm>
          <a:prstGeom prst="rect">
            <a:avLst/>
          </a:prstGeom>
        </p:spPr>
        <p:txBody>
          <a:bodyPr vert="horz" wrap="square" lIns="0" tIns="12700" rIns="0" bIns="0" rtlCol="0">
            <a:spAutoFit/>
          </a:bodyPr>
          <a:lstStyle/>
          <a:p>
            <a:pPr marL="12700">
              <a:lnSpc>
                <a:spcPct val="100000"/>
              </a:lnSpc>
              <a:spcBef>
                <a:spcPts val="100"/>
              </a:spcBef>
            </a:pPr>
            <a:r>
              <a:rPr b="0" spc="-15" dirty="0">
                <a:solidFill>
                  <a:schemeClr val="tx1"/>
                </a:solidFill>
                <a:latin typeface="+mj-lt"/>
              </a:rPr>
              <a:t>Case-control</a:t>
            </a:r>
            <a:r>
              <a:rPr b="0" spc="-30" dirty="0">
                <a:solidFill>
                  <a:schemeClr val="tx1"/>
                </a:solidFill>
                <a:latin typeface="+mj-lt"/>
              </a:rPr>
              <a:t> </a:t>
            </a:r>
            <a:r>
              <a:rPr b="0" spc="-5" dirty="0">
                <a:solidFill>
                  <a:schemeClr val="tx1"/>
                </a:solidFill>
                <a:latin typeface="+mj-lt"/>
                <a:cs typeface="Georgia"/>
              </a:rPr>
              <a:t>Study</a:t>
            </a:r>
          </a:p>
        </p:txBody>
      </p:sp>
      <p:sp>
        <p:nvSpPr>
          <p:cNvPr id="6" name="object 6"/>
          <p:cNvSpPr txBox="1"/>
          <p:nvPr/>
        </p:nvSpPr>
        <p:spPr>
          <a:xfrm>
            <a:off x="308665" y="1930400"/>
            <a:ext cx="11534775" cy="1171575"/>
          </a:xfrm>
          <a:prstGeom prst="rect">
            <a:avLst/>
          </a:prstGeom>
        </p:spPr>
        <p:txBody>
          <a:bodyPr vert="horz" wrap="square" lIns="0" tIns="12700" rIns="0" bIns="0" rtlCol="0">
            <a:spAutoFit/>
          </a:bodyPr>
          <a:lstStyle/>
          <a:p>
            <a:pPr marL="12700">
              <a:lnSpc>
                <a:spcPct val="100000"/>
              </a:lnSpc>
              <a:spcBef>
                <a:spcPts val="100"/>
              </a:spcBef>
            </a:pPr>
            <a:r>
              <a:rPr sz="2700" spc="-5" dirty="0">
                <a:solidFill>
                  <a:srgbClr val="E84A27"/>
                </a:solidFill>
                <a:latin typeface="Georgia"/>
                <a:cs typeface="Georgia"/>
              </a:rPr>
              <a:t>CASES</a:t>
            </a:r>
            <a:r>
              <a:rPr sz="2700" spc="-5" dirty="0">
                <a:solidFill>
                  <a:srgbClr val="13294B"/>
                </a:solidFill>
                <a:latin typeface="Georgia"/>
                <a:cs typeface="Georgia"/>
              </a:rPr>
              <a:t>: patients</a:t>
            </a:r>
            <a:r>
              <a:rPr sz="2700" spc="-10" dirty="0">
                <a:solidFill>
                  <a:srgbClr val="13294B"/>
                </a:solidFill>
                <a:latin typeface="Georgia"/>
                <a:cs typeface="Georgia"/>
              </a:rPr>
              <a:t> </a:t>
            </a:r>
            <a:r>
              <a:rPr sz="2700" spc="-5" dirty="0">
                <a:solidFill>
                  <a:srgbClr val="13294B"/>
                </a:solidFill>
                <a:latin typeface="Georgia"/>
                <a:cs typeface="Georgia"/>
              </a:rPr>
              <a:t>with</a:t>
            </a:r>
            <a:r>
              <a:rPr sz="2700" dirty="0">
                <a:solidFill>
                  <a:srgbClr val="13294B"/>
                </a:solidFill>
                <a:latin typeface="Georgia"/>
                <a:cs typeface="Georgia"/>
              </a:rPr>
              <a:t> </a:t>
            </a:r>
            <a:r>
              <a:rPr sz="2700" spc="-5" dirty="0">
                <a:solidFill>
                  <a:srgbClr val="13294B"/>
                </a:solidFill>
                <a:latin typeface="Georgia"/>
                <a:cs typeface="Georgia"/>
              </a:rPr>
              <a:t>positive</a:t>
            </a:r>
            <a:r>
              <a:rPr sz="2700" spc="-10" dirty="0">
                <a:solidFill>
                  <a:srgbClr val="13294B"/>
                </a:solidFill>
                <a:latin typeface="Georgia"/>
                <a:cs typeface="Georgia"/>
              </a:rPr>
              <a:t> </a:t>
            </a:r>
            <a:r>
              <a:rPr sz="2700" spc="-5" dirty="0">
                <a:solidFill>
                  <a:srgbClr val="13294B"/>
                </a:solidFill>
                <a:latin typeface="Georgia"/>
                <a:cs typeface="Georgia"/>
              </a:rPr>
              <a:t>outcome</a:t>
            </a:r>
            <a:r>
              <a:rPr sz="2700" spc="-15" dirty="0">
                <a:solidFill>
                  <a:srgbClr val="13294B"/>
                </a:solidFill>
                <a:latin typeface="Georgia"/>
                <a:cs typeface="Georgia"/>
              </a:rPr>
              <a:t> </a:t>
            </a:r>
            <a:r>
              <a:rPr sz="2700" spc="-5" dirty="0">
                <a:solidFill>
                  <a:srgbClr val="13294B"/>
                </a:solidFill>
                <a:latin typeface="Georgia"/>
                <a:cs typeface="Georgia"/>
              </a:rPr>
              <a:t>(have</a:t>
            </a:r>
            <a:r>
              <a:rPr sz="2700" spc="-10" dirty="0">
                <a:solidFill>
                  <a:srgbClr val="13294B"/>
                </a:solidFill>
                <a:latin typeface="Georgia"/>
                <a:cs typeface="Georgia"/>
              </a:rPr>
              <a:t> </a:t>
            </a:r>
            <a:r>
              <a:rPr sz="2700" dirty="0">
                <a:solidFill>
                  <a:srgbClr val="13294B"/>
                </a:solidFill>
                <a:latin typeface="Georgia"/>
                <a:cs typeface="Georgia"/>
              </a:rPr>
              <a:t>the</a:t>
            </a:r>
            <a:r>
              <a:rPr sz="2700" spc="-10" dirty="0">
                <a:solidFill>
                  <a:srgbClr val="13294B"/>
                </a:solidFill>
                <a:latin typeface="Georgia"/>
                <a:cs typeface="Georgia"/>
              </a:rPr>
              <a:t> </a:t>
            </a:r>
            <a:r>
              <a:rPr sz="2700" spc="-5" dirty="0">
                <a:solidFill>
                  <a:srgbClr val="13294B"/>
                </a:solidFill>
                <a:latin typeface="Georgia"/>
                <a:cs typeface="Georgia"/>
              </a:rPr>
              <a:t>disease)</a:t>
            </a:r>
            <a:endParaRPr sz="2700">
              <a:latin typeface="Georgia"/>
              <a:cs typeface="Georgia"/>
            </a:endParaRPr>
          </a:p>
          <a:p>
            <a:pPr marL="12700">
              <a:lnSpc>
                <a:spcPct val="100000"/>
              </a:lnSpc>
              <a:spcBef>
                <a:spcPts val="2540"/>
              </a:spcBef>
            </a:pPr>
            <a:r>
              <a:rPr sz="2700" spc="-5" dirty="0">
                <a:solidFill>
                  <a:srgbClr val="70AD47"/>
                </a:solidFill>
                <a:latin typeface="Georgia"/>
                <a:cs typeface="Georgia"/>
              </a:rPr>
              <a:t>CONTROLS</a:t>
            </a:r>
            <a:r>
              <a:rPr sz="2700" spc="-5" dirty="0">
                <a:solidFill>
                  <a:srgbClr val="13294B"/>
                </a:solidFill>
                <a:latin typeface="Georgia"/>
                <a:cs typeface="Georgia"/>
              </a:rPr>
              <a:t>:</a:t>
            </a:r>
            <a:r>
              <a:rPr sz="2700" spc="5" dirty="0">
                <a:solidFill>
                  <a:srgbClr val="13294B"/>
                </a:solidFill>
                <a:latin typeface="Georgia"/>
                <a:cs typeface="Georgia"/>
              </a:rPr>
              <a:t> </a:t>
            </a:r>
            <a:r>
              <a:rPr sz="2700" spc="-5" dirty="0">
                <a:solidFill>
                  <a:srgbClr val="13294B"/>
                </a:solidFill>
                <a:latin typeface="Georgia"/>
                <a:cs typeface="Georgia"/>
              </a:rPr>
              <a:t>patients</a:t>
            </a:r>
            <a:r>
              <a:rPr sz="2700" dirty="0">
                <a:solidFill>
                  <a:srgbClr val="13294B"/>
                </a:solidFill>
                <a:latin typeface="Georgia"/>
                <a:cs typeface="Georgia"/>
              </a:rPr>
              <a:t> </a:t>
            </a:r>
            <a:r>
              <a:rPr sz="2700" spc="-5" dirty="0">
                <a:solidFill>
                  <a:srgbClr val="13294B"/>
                </a:solidFill>
                <a:latin typeface="Georgia"/>
                <a:cs typeface="Georgia"/>
              </a:rPr>
              <a:t>with</a:t>
            </a:r>
            <a:r>
              <a:rPr sz="2700" spc="5" dirty="0">
                <a:solidFill>
                  <a:srgbClr val="13294B"/>
                </a:solidFill>
                <a:latin typeface="Georgia"/>
                <a:cs typeface="Georgia"/>
              </a:rPr>
              <a:t> </a:t>
            </a:r>
            <a:r>
              <a:rPr sz="2700" spc="-5" dirty="0">
                <a:solidFill>
                  <a:srgbClr val="13294B"/>
                </a:solidFill>
                <a:latin typeface="Georgia"/>
                <a:cs typeface="Georgia"/>
              </a:rPr>
              <a:t>negative</a:t>
            </a:r>
            <a:r>
              <a:rPr sz="2700" dirty="0">
                <a:solidFill>
                  <a:srgbClr val="13294B"/>
                </a:solidFill>
                <a:latin typeface="Georgia"/>
                <a:cs typeface="Georgia"/>
              </a:rPr>
              <a:t> </a:t>
            </a:r>
            <a:r>
              <a:rPr sz="2700" spc="-5" dirty="0">
                <a:solidFill>
                  <a:srgbClr val="13294B"/>
                </a:solidFill>
                <a:latin typeface="Georgia"/>
                <a:cs typeface="Georgia"/>
              </a:rPr>
              <a:t>outcome (healthy)</a:t>
            </a:r>
            <a:r>
              <a:rPr sz="2700" spc="5" dirty="0">
                <a:solidFill>
                  <a:srgbClr val="13294B"/>
                </a:solidFill>
                <a:latin typeface="Georgia"/>
                <a:cs typeface="Georgia"/>
              </a:rPr>
              <a:t> </a:t>
            </a:r>
            <a:r>
              <a:rPr sz="2700" spc="-5" dirty="0">
                <a:solidFill>
                  <a:srgbClr val="5B9BD5"/>
                </a:solidFill>
                <a:latin typeface="Georgia"/>
                <a:cs typeface="Georgia"/>
              </a:rPr>
              <a:t>but</a:t>
            </a:r>
            <a:r>
              <a:rPr sz="2700" spc="5" dirty="0">
                <a:solidFill>
                  <a:srgbClr val="5B9BD5"/>
                </a:solidFill>
                <a:latin typeface="Georgia"/>
                <a:cs typeface="Georgia"/>
              </a:rPr>
              <a:t> </a:t>
            </a:r>
            <a:r>
              <a:rPr sz="2700" spc="-5" dirty="0">
                <a:solidFill>
                  <a:srgbClr val="5B9BD5"/>
                </a:solidFill>
                <a:latin typeface="Georgia"/>
                <a:cs typeface="Georgia"/>
              </a:rPr>
              <a:t>otherwise</a:t>
            </a:r>
            <a:r>
              <a:rPr sz="2700" dirty="0">
                <a:solidFill>
                  <a:srgbClr val="5B9BD5"/>
                </a:solidFill>
                <a:latin typeface="Georgia"/>
                <a:cs typeface="Georgia"/>
              </a:rPr>
              <a:t> </a:t>
            </a:r>
            <a:r>
              <a:rPr sz="2700" spc="-5" dirty="0">
                <a:solidFill>
                  <a:srgbClr val="5B9BD5"/>
                </a:solidFill>
                <a:latin typeface="Georgia"/>
                <a:cs typeface="Georgia"/>
              </a:rPr>
              <a:t>similar</a:t>
            </a:r>
            <a:endParaRPr sz="2700">
              <a:latin typeface="Georgia"/>
              <a:cs typeface="Georgia"/>
            </a:endParaRPr>
          </a:p>
        </p:txBody>
      </p:sp>
      <p:grpSp>
        <p:nvGrpSpPr>
          <p:cNvPr id="7" name="object 7"/>
          <p:cNvGrpSpPr/>
          <p:nvPr/>
        </p:nvGrpSpPr>
        <p:grpSpPr>
          <a:xfrm>
            <a:off x="2276349" y="4256506"/>
            <a:ext cx="1562100" cy="1934845"/>
            <a:chOff x="2276349" y="4256506"/>
            <a:chExt cx="1562100" cy="1934845"/>
          </a:xfrm>
        </p:grpSpPr>
        <p:sp>
          <p:nvSpPr>
            <p:cNvPr id="8" name="object 8"/>
            <p:cNvSpPr/>
            <p:nvPr/>
          </p:nvSpPr>
          <p:spPr>
            <a:xfrm>
              <a:off x="2303336" y="4283493"/>
              <a:ext cx="1508125" cy="1880870"/>
            </a:xfrm>
            <a:custGeom>
              <a:avLst/>
              <a:gdLst/>
              <a:ahLst/>
              <a:cxnLst/>
              <a:rect l="l" t="t" r="r" b="b"/>
              <a:pathLst>
                <a:path w="1508125" h="1880870">
                  <a:moveTo>
                    <a:pt x="1256250" y="0"/>
                  </a:moveTo>
                  <a:lnTo>
                    <a:pt x="251255" y="0"/>
                  </a:lnTo>
                  <a:lnTo>
                    <a:pt x="206092" y="4048"/>
                  </a:lnTo>
                  <a:lnTo>
                    <a:pt x="163584" y="15719"/>
                  </a:lnTo>
                  <a:lnTo>
                    <a:pt x="124442" y="34303"/>
                  </a:lnTo>
                  <a:lnTo>
                    <a:pt x="89375" y="59092"/>
                  </a:lnTo>
                  <a:lnTo>
                    <a:pt x="59092" y="89375"/>
                  </a:lnTo>
                  <a:lnTo>
                    <a:pt x="34303" y="124442"/>
                  </a:lnTo>
                  <a:lnTo>
                    <a:pt x="15719" y="163584"/>
                  </a:lnTo>
                  <a:lnTo>
                    <a:pt x="4048" y="206092"/>
                  </a:lnTo>
                  <a:lnTo>
                    <a:pt x="0" y="251255"/>
                  </a:lnTo>
                  <a:lnTo>
                    <a:pt x="0" y="1629500"/>
                  </a:lnTo>
                  <a:lnTo>
                    <a:pt x="4048" y="1674664"/>
                  </a:lnTo>
                  <a:lnTo>
                    <a:pt x="15719" y="1717171"/>
                  </a:lnTo>
                  <a:lnTo>
                    <a:pt x="34303" y="1756313"/>
                  </a:lnTo>
                  <a:lnTo>
                    <a:pt x="59092" y="1791381"/>
                  </a:lnTo>
                  <a:lnTo>
                    <a:pt x="89375" y="1821663"/>
                  </a:lnTo>
                  <a:lnTo>
                    <a:pt x="124442" y="1846451"/>
                  </a:lnTo>
                  <a:lnTo>
                    <a:pt x="163584" y="1865036"/>
                  </a:lnTo>
                  <a:lnTo>
                    <a:pt x="206092" y="1876707"/>
                  </a:lnTo>
                  <a:lnTo>
                    <a:pt x="251255" y="1880755"/>
                  </a:lnTo>
                  <a:lnTo>
                    <a:pt x="1256250" y="1880755"/>
                  </a:lnTo>
                  <a:lnTo>
                    <a:pt x="1301414" y="1876707"/>
                  </a:lnTo>
                  <a:lnTo>
                    <a:pt x="1343921" y="1865036"/>
                  </a:lnTo>
                  <a:lnTo>
                    <a:pt x="1383064" y="1846451"/>
                  </a:lnTo>
                  <a:lnTo>
                    <a:pt x="1418131" y="1821663"/>
                  </a:lnTo>
                  <a:lnTo>
                    <a:pt x="1448414" y="1791381"/>
                  </a:lnTo>
                  <a:lnTo>
                    <a:pt x="1473202" y="1756313"/>
                  </a:lnTo>
                  <a:lnTo>
                    <a:pt x="1491787" y="1717171"/>
                  </a:lnTo>
                  <a:lnTo>
                    <a:pt x="1503458" y="1674664"/>
                  </a:lnTo>
                  <a:lnTo>
                    <a:pt x="1507506" y="1629500"/>
                  </a:lnTo>
                  <a:lnTo>
                    <a:pt x="1507506" y="251255"/>
                  </a:lnTo>
                  <a:lnTo>
                    <a:pt x="1503458" y="206092"/>
                  </a:lnTo>
                  <a:lnTo>
                    <a:pt x="1491787" y="163584"/>
                  </a:lnTo>
                  <a:lnTo>
                    <a:pt x="1473202" y="124442"/>
                  </a:lnTo>
                  <a:lnTo>
                    <a:pt x="1448414" y="89375"/>
                  </a:lnTo>
                  <a:lnTo>
                    <a:pt x="1418131" y="59092"/>
                  </a:lnTo>
                  <a:lnTo>
                    <a:pt x="1383064" y="34303"/>
                  </a:lnTo>
                  <a:lnTo>
                    <a:pt x="1343921" y="15719"/>
                  </a:lnTo>
                  <a:lnTo>
                    <a:pt x="1301414" y="4048"/>
                  </a:lnTo>
                  <a:lnTo>
                    <a:pt x="1256250" y="0"/>
                  </a:lnTo>
                  <a:close/>
                </a:path>
              </a:pathLst>
            </a:custGeom>
            <a:solidFill>
              <a:srgbClr val="E84A27">
                <a:alpha val="29019"/>
              </a:srgbClr>
            </a:solidFill>
          </p:spPr>
          <p:txBody>
            <a:bodyPr wrap="square" lIns="0" tIns="0" rIns="0" bIns="0" rtlCol="0"/>
            <a:lstStyle/>
            <a:p>
              <a:endParaRPr/>
            </a:p>
          </p:txBody>
        </p:sp>
        <p:sp>
          <p:nvSpPr>
            <p:cNvPr id="9" name="object 9"/>
            <p:cNvSpPr/>
            <p:nvPr/>
          </p:nvSpPr>
          <p:spPr>
            <a:xfrm>
              <a:off x="2303336" y="4283493"/>
              <a:ext cx="1508125" cy="1880870"/>
            </a:xfrm>
            <a:custGeom>
              <a:avLst/>
              <a:gdLst/>
              <a:ahLst/>
              <a:cxnLst/>
              <a:rect l="l" t="t" r="r" b="b"/>
              <a:pathLst>
                <a:path w="1508125" h="1880870">
                  <a:moveTo>
                    <a:pt x="0" y="251254"/>
                  </a:moveTo>
                  <a:lnTo>
                    <a:pt x="4048" y="206091"/>
                  </a:lnTo>
                  <a:lnTo>
                    <a:pt x="15719" y="163583"/>
                  </a:lnTo>
                  <a:lnTo>
                    <a:pt x="34303" y="124441"/>
                  </a:lnTo>
                  <a:lnTo>
                    <a:pt x="59092" y="89374"/>
                  </a:lnTo>
                  <a:lnTo>
                    <a:pt x="89374" y="59091"/>
                  </a:lnTo>
                  <a:lnTo>
                    <a:pt x="124441" y="34303"/>
                  </a:lnTo>
                  <a:lnTo>
                    <a:pt x="163584" y="15719"/>
                  </a:lnTo>
                  <a:lnTo>
                    <a:pt x="206091" y="4048"/>
                  </a:lnTo>
                  <a:lnTo>
                    <a:pt x="251255" y="0"/>
                  </a:lnTo>
                  <a:lnTo>
                    <a:pt x="1256251" y="0"/>
                  </a:lnTo>
                  <a:lnTo>
                    <a:pt x="1301414" y="4048"/>
                  </a:lnTo>
                  <a:lnTo>
                    <a:pt x="1343921" y="15719"/>
                  </a:lnTo>
                  <a:lnTo>
                    <a:pt x="1383064" y="34303"/>
                  </a:lnTo>
                  <a:lnTo>
                    <a:pt x="1418131" y="59091"/>
                  </a:lnTo>
                  <a:lnTo>
                    <a:pt x="1448413" y="89374"/>
                  </a:lnTo>
                  <a:lnTo>
                    <a:pt x="1473202" y="124441"/>
                  </a:lnTo>
                  <a:lnTo>
                    <a:pt x="1491786" y="163583"/>
                  </a:lnTo>
                  <a:lnTo>
                    <a:pt x="1503457" y="206091"/>
                  </a:lnTo>
                  <a:lnTo>
                    <a:pt x="1507506" y="251254"/>
                  </a:lnTo>
                  <a:lnTo>
                    <a:pt x="1507506" y="1629500"/>
                  </a:lnTo>
                  <a:lnTo>
                    <a:pt x="1503457" y="1674663"/>
                  </a:lnTo>
                  <a:lnTo>
                    <a:pt x="1491786" y="1717170"/>
                  </a:lnTo>
                  <a:lnTo>
                    <a:pt x="1473202" y="1756313"/>
                  </a:lnTo>
                  <a:lnTo>
                    <a:pt x="1448413" y="1791380"/>
                  </a:lnTo>
                  <a:lnTo>
                    <a:pt x="1418131" y="1821662"/>
                  </a:lnTo>
                  <a:lnTo>
                    <a:pt x="1383064" y="1846451"/>
                  </a:lnTo>
                  <a:lnTo>
                    <a:pt x="1343921" y="1865035"/>
                  </a:lnTo>
                  <a:lnTo>
                    <a:pt x="1301414" y="1876706"/>
                  </a:lnTo>
                  <a:lnTo>
                    <a:pt x="1256251" y="1880755"/>
                  </a:lnTo>
                  <a:lnTo>
                    <a:pt x="251255" y="1880755"/>
                  </a:lnTo>
                  <a:lnTo>
                    <a:pt x="206091" y="1876706"/>
                  </a:lnTo>
                  <a:lnTo>
                    <a:pt x="163584" y="1865035"/>
                  </a:lnTo>
                  <a:lnTo>
                    <a:pt x="124441" y="1846451"/>
                  </a:lnTo>
                  <a:lnTo>
                    <a:pt x="89374" y="1821662"/>
                  </a:lnTo>
                  <a:lnTo>
                    <a:pt x="59092" y="1791380"/>
                  </a:lnTo>
                  <a:lnTo>
                    <a:pt x="34303" y="1756313"/>
                  </a:lnTo>
                  <a:lnTo>
                    <a:pt x="15719" y="1717170"/>
                  </a:lnTo>
                  <a:lnTo>
                    <a:pt x="4048" y="1674663"/>
                  </a:lnTo>
                  <a:lnTo>
                    <a:pt x="0" y="1629500"/>
                  </a:lnTo>
                  <a:lnTo>
                    <a:pt x="0" y="251254"/>
                  </a:lnTo>
                  <a:close/>
                </a:path>
              </a:pathLst>
            </a:custGeom>
            <a:ln w="53975">
              <a:solidFill>
                <a:srgbClr val="E84A27"/>
              </a:solidFill>
            </a:ln>
          </p:spPr>
          <p:txBody>
            <a:bodyPr wrap="square" lIns="0" tIns="0" rIns="0" bIns="0" rtlCol="0"/>
            <a:lstStyle/>
            <a:p>
              <a:endParaRPr/>
            </a:p>
          </p:txBody>
        </p:sp>
      </p:grpSp>
      <p:grpSp>
        <p:nvGrpSpPr>
          <p:cNvPr id="10" name="object 10"/>
          <p:cNvGrpSpPr/>
          <p:nvPr/>
        </p:nvGrpSpPr>
        <p:grpSpPr>
          <a:xfrm>
            <a:off x="4663634" y="4256506"/>
            <a:ext cx="2153285" cy="1934845"/>
            <a:chOff x="4663634" y="4256506"/>
            <a:chExt cx="2153285" cy="1934845"/>
          </a:xfrm>
        </p:grpSpPr>
        <p:sp>
          <p:nvSpPr>
            <p:cNvPr id="11" name="object 11"/>
            <p:cNvSpPr/>
            <p:nvPr/>
          </p:nvSpPr>
          <p:spPr>
            <a:xfrm>
              <a:off x="4690621" y="4283493"/>
              <a:ext cx="2099310" cy="1880870"/>
            </a:xfrm>
            <a:custGeom>
              <a:avLst/>
              <a:gdLst/>
              <a:ahLst/>
              <a:cxnLst/>
              <a:rect l="l" t="t" r="r" b="b"/>
              <a:pathLst>
                <a:path w="2099309" h="1880870">
                  <a:moveTo>
                    <a:pt x="1785499" y="0"/>
                  </a:moveTo>
                  <a:lnTo>
                    <a:pt x="313465" y="0"/>
                  </a:lnTo>
                  <a:lnTo>
                    <a:pt x="267143" y="3398"/>
                  </a:lnTo>
                  <a:lnTo>
                    <a:pt x="222932" y="13271"/>
                  </a:lnTo>
                  <a:lnTo>
                    <a:pt x="181315" y="29134"/>
                  </a:lnTo>
                  <a:lnTo>
                    <a:pt x="142779" y="50501"/>
                  </a:lnTo>
                  <a:lnTo>
                    <a:pt x="107808" y="76888"/>
                  </a:lnTo>
                  <a:lnTo>
                    <a:pt x="76887" y="107809"/>
                  </a:lnTo>
                  <a:lnTo>
                    <a:pt x="50501" y="142780"/>
                  </a:lnTo>
                  <a:lnTo>
                    <a:pt x="29134" y="181316"/>
                  </a:lnTo>
                  <a:lnTo>
                    <a:pt x="13271" y="222933"/>
                  </a:lnTo>
                  <a:lnTo>
                    <a:pt x="3398" y="267144"/>
                  </a:lnTo>
                  <a:lnTo>
                    <a:pt x="0" y="313466"/>
                  </a:lnTo>
                  <a:lnTo>
                    <a:pt x="0" y="1567290"/>
                  </a:lnTo>
                  <a:lnTo>
                    <a:pt x="3398" y="1613611"/>
                  </a:lnTo>
                  <a:lnTo>
                    <a:pt x="13271" y="1657823"/>
                  </a:lnTo>
                  <a:lnTo>
                    <a:pt x="29134" y="1699439"/>
                  </a:lnTo>
                  <a:lnTo>
                    <a:pt x="50501" y="1737975"/>
                  </a:lnTo>
                  <a:lnTo>
                    <a:pt x="76887" y="1772946"/>
                  </a:lnTo>
                  <a:lnTo>
                    <a:pt x="107808" y="1803867"/>
                  </a:lnTo>
                  <a:lnTo>
                    <a:pt x="142779" y="1830254"/>
                  </a:lnTo>
                  <a:lnTo>
                    <a:pt x="181315" y="1851621"/>
                  </a:lnTo>
                  <a:lnTo>
                    <a:pt x="222932" y="1867483"/>
                  </a:lnTo>
                  <a:lnTo>
                    <a:pt x="267143" y="1877356"/>
                  </a:lnTo>
                  <a:lnTo>
                    <a:pt x="313465" y="1880755"/>
                  </a:lnTo>
                  <a:lnTo>
                    <a:pt x="1785499" y="1880755"/>
                  </a:lnTo>
                  <a:lnTo>
                    <a:pt x="1831820" y="1877356"/>
                  </a:lnTo>
                  <a:lnTo>
                    <a:pt x="1876031" y="1867483"/>
                  </a:lnTo>
                  <a:lnTo>
                    <a:pt x="1917648" y="1851621"/>
                  </a:lnTo>
                  <a:lnTo>
                    <a:pt x="1956184" y="1830254"/>
                  </a:lnTo>
                  <a:lnTo>
                    <a:pt x="1991155" y="1803867"/>
                  </a:lnTo>
                  <a:lnTo>
                    <a:pt x="2022076" y="1772946"/>
                  </a:lnTo>
                  <a:lnTo>
                    <a:pt x="2048463" y="1737975"/>
                  </a:lnTo>
                  <a:lnTo>
                    <a:pt x="2069830" y="1699439"/>
                  </a:lnTo>
                  <a:lnTo>
                    <a:pt x="2085692" y="1657823"/>
                  </a:lnTo>
                  <a:lnTo>
                    <a:pt x="2095565" y="1613611"/>
                  </a:lnTo>
                  <a:lnTo>
                    <a:pt x="2098964" y="1567290"/>
                  </a:lnTo>
                  <a:lnTo>
                    <a:pt x="2098964" y="313466"/>
                  </a:lnTo>
                  <a:lnTo>
                    <a:pt x="2095565" y="267144"/>
                  </a:lnTo>
                  <a:lnTo>
                    <a:pt x="2085692" y="222933"/>
                  </a:lnTo>
                  <a:lnTo>
                    <a:pt x="2069830" y="181316"/>
                  </a:lnTo>
                  <a:lnTo>
                    <a:pt x="2048463" y="142780"/>
                  </a:lnTo>
                  <a:lnTo>
                    <a:pt x="2022076" y="107809"/>
                  </a:lnTo>
                  <a:lnTo>
                    <a:pt x="1991155" y="76888"/>
                  </a:lnTo>
                  <a:lnTo>
                    <a:pt x="1956184" y="50501"/>
                  </a:lnTo>
                  <a:lnTo>
                    <a:pt x="1917648" y="29134"/>
                  </a:lnTo>
                  <a:lnTo>
                    <a:pt x="1876031" y="13271"/>
                  </a:lnTo>
                  <a:lnTo>
                    <a:pt x="1831820" y="3398"/>
                  </a:lnTo>
                  <a:lnTo>
                    <a:pt x="1785499" y="0"/>
                  </a:lnTo>
                  <a:close/>
                </a:path>
              </a:pathLst>
            </a:custGeom>
            <a:solidFill>
              <a:srgbClr val="70AD47">
                <a:alpha val="32159"/>
              </a:srgbClr>
            </a:solidFill>
          </p:spPr>
          <p:txBody>
            <a:bodyPr wrap="square" lIns="0" tIns="0" rIns="0" bIns="0" rtlCol="0"/>
            <a:lstStyle/>
            <a:p>
              <a:endParaRPr/>
            </a:p>
          </p:txBody>
        </p:sp>
        <p:sp>
          <p:nvSpPr>
            <p:cNvPr id="12" name="object 12"/>
            <p:cNvSpPr/>
            <p:nvPr/>
          </p:nvSpPr>
          <p:spPr>
            <a:xfrm>
              <a:off x="4690621" y="4283493"/>
              <a:ext cx="2099310" cy="1880870"/>
            </a:xfrm>
            <a:custGeom>
              <a:avLst/>
              <a:gdLst/>
              <a:ahLst/>
              <a:cxnLst/>
              <a:rect l="l" t="t" r="r" b="b"/>
              <a:pathLst>
                <a:path w="2099309" h="1880870">
                  <a:moveTo>
                    <a:pt x="0" y="313465"/>
                  </a:moveTo>
                  <a:lnTo>
                    <a:pt x="3398" y="267143"/>
                  </a:lnTo>
                  <a:lnTo>
                    <a:pt x="13271" y="222932"/>
                  </a:lnTo>
                  <a:lnTo>
                    <a:pt x="29134" y="181316"/>
                  </a:lnTo>
                  <a:lnTo>
                    <a:pt x="50501" y="142780"/>
                  </a:lnTo>
                  <a:lnTo>
                    <a:pt x="76887" y="107809"/>
                  </a:lnTo>
                  <a:lnTo>
                    <a:pt x="107808" y="76887"/>
                  </a:lnTo>
                  <a:lnTo>
                    <a:pt x="142780" y="50501"/>
                  </a:lnTo>
                  <a:lnTo>
                    <a:pt x="181316" y="29134"/>
                  </a:lnTo>
                  <a:lnTo>
                    <a:pt x="222932" y="13271"/>
                  </a:lnTo>
                  <a:lnTo>
                    <a:pt x="267143" y="3398"/>
                  </a:lnTo>
                  <a:lnTo>
                    <a:pt x="313465" y="0"/>
                  </a:lnTo>
                  <a:lnTo>
                    <a:pt x="1785499" y="0"/>
                  </a:lnTo>
                  <a:lnTo>
                    <a:pt x="1831820" y="3398"/>
                  </a:lnTo>
                  <a:lnTo>
                    <a:pt x="1876031" y="13271"/>
                  </a:lnTo>
                  <a:lnTo>
                    <a:pt x="1917647" y="29134"/>
                  </a:lnTo>
                  <a:lnTo>
                    <a:pt x="1956184" y="50501"/>
                  </a:lnTo>
                  <a:lnTo>
                    <a:pt x="1991155" y="76887"/>
                  </a:lnTo>
                  <a:lnTo>
                    <a:pt x="2022076" y="107809"/>
                  </a:lnTo>
                  <a:lnTo>
                    <a:pt x="2048462" y="142780"/>
                  </a:lnTo>
                  <a:lnTo>
                    <a:pt x="2069829" y="181316"/>
                  </a:lnTo>
                  <a:lnTo>
                    <a:pt x="2085692" y="222932"/>
                  </a:lnTo>
                  <a:lnTo>
                    <a:pt x="2095565" y="267143"/>
                  </a:lnTo>
                  <a:lnTo>
                    <a:pt x="2098964" y="313465"/>
                  </a:lnTo>
                  <a:lnTo>
                    <a:pt x="2098964" y="1567290"/>
                  </a:lnTo>
                  <a:lnTo>
                    <a:pt x="2095565" y="1613611"/>
                  </a:lnTo>
                  <a:lnTo>
                    <a:pt x="2085692" y="1657822"/>
                  </a:lnTo>
                  <a:lnTo>
                    <a:pt x="2069829" y="1699438"/>
                  </a:lnTo>
                  <a:lnTo>
                    <a:pt x="2048462" y="1737975"/>
                  </a:lnTo>
                  <a:lnTo>
                    <a:pt x="2022076" y="1772946"/>
                  </a:lnTo>
                  <a:lnTo>
                    <a:pt x="1991155" y="1803867"/>
                  </a:lnTo>
                  <a:lnTo>
                    <a:pt x="1956184" y="1830253"/>
                  </a:lnTo>
                  <a:lnTo>
                    <a:pt x="1917647" y="1851620"/>
                  </a:lnTo>
                  <a:lnTo>
                    <a:pt x="1876031" y="1867483"/>
                  </a:lnTo>
                  <a:lnTo>
                    <a:pt x="1831820" y="1877356"/>
                  </a:lnTo>
                  <a:lnTo>
                    <a:pt x="1785499" y="1880755"/>
                  </a:lnTo>
                  <a:lnTo>
                    <a:pt x="313465" y="1880755"/>
                  </a:lnTo>
                  <a:lnTo>
                    <a:pt x="267143" y="1877356"/>
                  </a:lnTo>
                  <a:lnTo>
                    <a:pt x="222932" y="1867483"/>
                  </a:lnTo>
                  <a:lnTo>
                    <a:pt x="181316" y="1851620"/>
                  </a:lnTo>
                  <a:lnTo>
                    <a:pt x="142780" y="1830253"/>
                  </a:lnTo>
                  <a:lnTo>
                    <a:pt x="107808" y="1803867"/>
                  </a:lnTo>
                  <a:lnTo>
                    <a:pt x="76887" y="1772946"/>
                  </a:lnTo>
                  <a:lnTo>
                    <a:pt x="50501" y="1737975"/>
                  </a:lnTo>
                  <a:lnTo>
                    <a:pt x="29134" y="1699438"/>
                  </a:lnTo>
                  <a:lnTo>
                    <a:pt x="13271" y="1657822"/>
                  </a:lnTo>
                  <a:lnTo>
                    <a:pt x="3398" y="1613611"/>
                  </a:lnTo>
                  <a:lnTo>
                    <a:pt x="0" y="1567290"/>
                  </a:lnTo>
                  <a:lnTo>
                    <a:pt x="0" y="313465"/>
                  </a:lnTo>
                  <a:close/>
                </a:path>
              </a:pathLst>
            </a:custGeom>
            <a:ln w="53975">
              <a:solidFill>
                <a:srgbClr val="70AD47"/>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5448856" y="5214513"/>
              <a:ext cx="553154" cy="737088"/>
            </a:xfrm>
            <a:prstGeom prst="rect">
              <a:avLst/>
            </a:prstGeom>
          </p:spPr>
        </p:pic>
      </p:grpSp>
      <p:sp>
        <p:nvSpPr>
          <p:cNvPr id="14" name="object 14"/>
          <p:cNvSpPr txBox="1"/>
          <p:nvPr/>
        </p:nvSpPr>
        <p:spPr>
          <a:xfrm>
            <a:off x="308665" y="3329241"/>
            <a:ext cx="7700009" cy="2228215"/>
          </a:xfrm>
          <a:prstGeom prst="rect">
            <a:avLst/>
          </a:prstGeom>
        </p:spPr>
        <p:txBody>
          <a:bodyPr vert="horz" wrap="square" lIns="0" tIns="110490" rIns="0" bIns="0" rtlCol="0">
            <a:spAutoFit/>
          </a:bodyPr>
          <a:lstStyle/>
          <a:p>
            <a:pPr marL="12700">
              <a:lnSpc>
                <a:spcPct val="100000"/>
              </a:lnSpc>
              <a:spcBef>
                <a:spcPts val="870"/>
              </a:spcBef>
            </a:pPr>
            <a:r>
              <a:rPr sz="2700" spc="-5" dirty="0">
                <a:solidFill>
                  <a:srgbClr val="13294B"/>
                </a:solidFill>
                <a:latin typeface="Georgia"/>
                <a:cs typeface="Georgia"/>
              </a:rPr>
              <a:t>KEY</a:t>
            </a:r>
            <a:r>
              <a:rPr sz="2700" b="1" spc="-5" dirty="0">
                <a:solidFill>
                  <a:srgbClr val="13294B"/>
                </a:solidFill>
                <a:latin typeface="Georgia"/>
                <a:cs typeface="Georgia"/>
              </a:rPr>
              <a:t>:</a:t>
            </a:r>
            <a:r>
              <a:rPr sz="2700" b="1" spc="-10" dirty="0">
                <a:solidFill>
                  <a:srgbClr val="13294B"/>
                </a:solidFill>
                <a:latin typeface="Georgia"/>
                <a:cs typeface="Georgia"/>
              </a:rPr>
              <a:t> </a:t>
            </a:r>
            <a:r>
              <a:rPr sz="2700" spc="-5" dirty="0">
                <a:solidFill>
                  <a:srgbClr val="13294B"/>
                </a:solidFill>
                <a:latin typeface="Georgia"/>
                <a:cs typeface="Georgia"/>
              </a:rPr>
              <a:t>matching criteria</a:t>
            </a:r>
            <a:r>
              <a:rPr sz="2700" dirty="0">
                <a:solidFill>
                  <a:srgbClr val="13294B"/>
                </a:solidFill>
                <a:latin typeface="Georgia"/>
                <a:cs typeface="Georgia"/>
              </a:rPr>
              <a:t> </a:t>
            </a:r>
            <a:r>
              <a:rPr sz="2700" spc="-5" dirty="0">
                <a:solidFill>
                  <a:srgbClr val="13294B"/>
                </a:solidFill>
                <a:latin typeface="Georgia"/>
                <a:cs typeface="Georgia"/>
              </a:rPr>
              <a:t>between cases</a:t>
            </a:r>
            <a:r>
              <a:rPr sz="2700" spc="-10" dirty="0">
                <a:solidFill>
                  <a:srgbClr val="13294B"/>
                </a:solidFill>
                <a:latin typeface="Georgia"/>
                <a:cs typeface="Georgia"/>
              </a:rPr>
              <a:t> </a:t>
            </a:r>
            <a:r>
              <a:rPr sz="2700" dirty="0">
                <a:solidFill>
                  <a:srgbClr val="13294B"/>
                </a:solidFill>
                <a:latin typeface="Georgia"/>
                <a:cs typeface="Georgia"/>
              </a:rPr>
              <a:t>and</a:t>
            </a:r>
            <a:r>
              <a:rPr sz="2700" spc="-5" dirty="0">
                <a:solidFill>
                  <a:srgbClr val="13294B"/>
                </a:solidFill>
                <a:latin typeface="Georgia"/>
                <a:cs typeface="Georgia"/>
              </a:rPr>
              <a:t> controls</a:t>
            </a:r>
            <a:endParaRPr sz="2700">
              <a:latin typeface="Georgia"/>
              <a:cs typeface="Georgia"/>
            </a:endParaRPr>
          </a:p>
          <a:p>
            <a:pPr marL="612775" algn="ctr">
              <a:lnSpc>
                <a:spcPct val="100000"/>
              </a:lnSpc>
              <a:spcBef>
                <a:spcPts val="680"/>
              </a:spcBef>
              <a:tabLst>
                <a:tab pos="3204845" algn="l"/>
              </a:tabLst>
            </a:pPr>
            <a:r>
              <a:rPr sz="3600" spc="82" baseline="1157" dirty="0">
                <a:latin typeface="Calibri"/>
                <a:cs typeface="Calibri"/>
              </a:rPr>
              <a:t>Cases	</a:t>
            </a:r>
            <a:r>
              <a:rPr sz="2400" spc="50" dirty="0">
                <a:latin typeface="Calibri"/>
                <a:cs typeface="Calibri"/>
              </a:rPr>
              <a:t>Control</a:t>
            </a:r>
            <a:endParaRPr sz="2400">
              <a:latin typeface="Calibri"/>
              <a:cs typeface="Calibri"/>
            </a:endParaRPr>
          </a:p>
          <a:p>
            <a:pPr marL="3792854">
              <a:lnSpc>
                <a:spcPct val="100000"/>
              </a:lnSpc>
              <a:spcBef>
                <a:spcPts val="1130"/>
              </a:spcBef>
              <a:tabLst>
                <a:tab pos="6732270" algn="l"/>
              </a:tabLst>
            </a:pPr>
            <a:r>
              <a:rPr sz="7200" b="1" dirty="0">
                <a:latin typeface="Calibri"/>
                <a:cs typeface="Calibri"/>
              </a:rPr>
              <a:t>+	=</a:t>
            </a:r>
            <a:endParaRPr sz="7200">
              <a:latin typeface="Calibri"/>
              <a:cs typeface="Calibri"/>
            </a:endParaRPr>
          </a:p>
        </p:txBody>
      </p:sp>
      <p:grpSp>
        <p:nvGrpSpPr>
          <p:cNvPr id="15" name="object 15"/>
          <p:cNvGrpSpPr/>
          <p:nvPr/>
        </p:nvGrpSpPr>
        <p:grpSpPr>
          <a:xfrm>
            <a:off x="4812165" y="4404300"/>
            <a:ext cx="1814195" cy="1537970"/>
            <a:chOff x="4812165" y="4404300"/>
            <a:chExt cx="1814195" cy="1537970"/>
          </a:xfrm>
        </p:grpSpPr>
        <p:pic>
          <p:nvPicPr>
            <p:cNvPr id="16" name="object 16"/>
            <p:cNvPicPr/>
            <p:nvPr/>
          </p:nvPicPr>
          <p:blipFill>
            <a:blip r:embed="rId2" cstate="print"/>
            <a:stretch>
              <a:fillRect/>
            </a:stretch>
          </p:blipFill>
          <p:spPr>
            <a:xfrm>
              <a:off x="6072988" y="5205179"/>
              <a:ext cx="553154" cy="737088"/>
            </a:xfrm>
            <a:prstGeom prst="rect">
              <a:avLst/>
            </a:prstGeom>
          </p:spPr>
        </p:pic>
        <p:pic>
          <p:nvPicPr>
            <p:cNvPr id="17" name="object 17"/>
            <p:cNvPicPr/>
            <p:nvPr/>
          </p:nvPicPr>
          <p:blipFill>
            <a:blip r:embed="rId2" cstate="print"/>
            <a:stretch>
              <a:fillRect/>
            </a:stretch>
          </p:blipFill>
          <p:spPr>
            <a:xfrm>
              <a:off x="4824723" y="5205178"/>
              <a:ext cx="553154" cy="737088"/>
            </a:xfrm>
            <a:prstGeom prst="rect">
              <a:avLst/>
            </a:prstGeom>
          </p:spPr>
        </p:pic>
        <p:pic>
          <p:nvPicPr>
            <p:cNvPr id="18" name="object 18"/>
            <p:cNvPicPr/>
            <p:nvPr/>
          </p:nvPicPr>
          <p:blipFill>
            <a:blip r:embed="rId2" cstate="print"/>
            <a:stretch>
              <a:fillRect/>
            </a:stretch>
          </p:blipFill>
          <p:spPr>
            <a:xfrm>
              <a:off x="6050040" y="4409366"/>
              <a:ext cx="553154" cy="737088"/>
            </a:xfrm>
            <a:prstGeom prst="rect">
              <a:avLst/>
            </a:prstGeom>
          </p:spPr>
        </p:pic>
        <p:pic>
          <p:nvPicPr>
            <p:cNvPr id="19" name="object 19"/>
            <p:cNvPicPr/>
            <p:nvPr/>
          </p:nvPicPr>
          <p:blipFill>
            <a:blip r:embed="rId2" cstate="print"/>
            <a:stretch>
              <a:fillRect/>
            </a:stretch>
          </p:blipFill>
          <p:spPr>
            <a:xfrm>
              <a:off x="5439992" y="4404301"/>
              <a:ext cx="553154" cy="737088"/>
            </a:xfrm>
            <a:prstGeom prst="rect">
              <a:avLst/>
            </a:prstGeom>
          </p:spPr>
        </p:pic>
        <p:pic>
          <p:nvPicPr>
            <p:cNvPr id="20" name="object 20"/>
            <p:cNvPicPr/>
            <p:nvPr/>
          </p:nvPicPr>
          <p:blipFill>
            <a:blip r:embed="rId2" cstate="print"/>
            <a:stretch>
              <a:fillRect/>
            </a:stretch>
          </p:blipFill>
          <p:spPr>
            <a:xfrm>
              <a:off x="4812165" y="4404300"/>
              <a:ext cx="553154" cy="737088"/>
            </a:xfrm>
            <a:prstGeom prst="rect">
              <a:avLst/>
            </a:prstGeom>
          </p:spPr>
        </p:pic>
      </p:grpSp>
      <p:grpSp>
        <p:nvGrpSpPr>
          <p:cNvPr id="21" name="object 21"/>
          <p:cNvGrpSpPr/>
          <p:nvPr/>
        </p:nvGrpSpPr>
        <p:grpSpPr>
          <a:xfrm>
            <a:off x="2409031" y="4464255"/>
            <a:ext cx="1202055" cy="1528445"/>
            <a:chOff x="2409031" y="4464255"/>
            <a:chExt cx="1202055" cy="1528445"/>
          </a:xfrm>
        </p:grpSpPr>
        <p:pic>
          <p:nvPicPr>
            <p:cNvPr id="22" name="object 22"/>
            <p:cNvPicPr/>
            <p:nvPr/>
          </p:nvPicPr>
          <p:blipFill>
            <a:blip r:embed="rId3" cstate="print"/>
            <a:stretch>
              <a:fillRect/>
            </a:stretch>
          </p:blipFill>
          <p:spPr>
            <a:xfrm>
              <a:off x="2409031" y="4464255"/>
              <a:ext cx="556032" cy="740923"/>
            </a:xfrm>
            <a:prstGeom prst="rect">
              <a:avLst/>
            </a:prstGeom>
          </p:spPr>
        </p:pic>
        <p:pic>
          <p:nvPicPr>
            <p:cNvPr id="23" name="object 23"/>
            <p:cNvPicPr/>
            <p:nvPr/>
          </p:nvPicPr>
          <p:blipFill>
            <a:blip r:embed="rId3" cstate="print"/>
            <a:stretch>
              <a:fillRect/>
            </a:stretch>
          </p:blipFill>
          <p:spPr>
            <a:xfrm>
              <a:off x="3054638" y="4464255"/>
              <a:ext cx="556032" cy="740923"/>
            </a:xfrm>
            <a:prstGeom prst="rect">
              <a:avLst/>
            </a:prstGeom>
          </p:spPr>
        </p:pic>
        <p:pic>
          <p:nvPicPr>
            <p:cNvPr id="24" name="object 24"/>
            <p:cNvPicPr/>
            <p:nvPr/>
          </p:nvPicPr>
          <p:blipFill>
            <a:blip r:embed="rId3" cstate="print"/>
            <a:stretch>
              <a:fillRect/>
            </a:stretch>
          </p:blipFill>
          <p:spPr>
            <a:xfrm>
              <a:off x="2747798" y="5251774"/>
              <a:ext cx="556032" cy="740923"/>
            </a:xfrm>
            <a:prstGeom prst="rect">
              <a:avLst/>
            </a:prstGeom>
          </p:spPr>
        </p:pic>
      </p:grpSp>
      <p:grpSp>
        <p:nvGrpSpPr>
          <p:cNvPr id="25" name="object 25"/>
          <p:cNvGrpSpPr/>
          <p:nvPr/>
        </p:nvGrpSpPr>
        <p:grpSpPr>
          <a:xfrm>
            <a:off x="7889322" y="4358372"/>
            <a:ext cx="1494790" cy="1724660"/>
            <a:chOff x="7889322" y="4358372"/>
            <a:chExt cx="1494790" cy="1724660"/>
          </a:xfrm>
        </p:grpSpPr>
        <p:pic>
          <p:nvPicPr>
            <p:cNvPr id="26" name="object 26"/>
            <p:cNvPicPr/>
            <p:nvPr/>
          </p:nvPicPr>
          <p:blipFill>
            <a:blip r:embed="rId2" cstate="print"/>
            <a:stretch>
              <a:fillRect/>
            </a:stretch>
          </p:blipFill>
          <p:spPr>
            <a:xfrm>
              <a:off x="7889322" y="5528676"/>
              <a:ext cx="415659" cy="553873"/>
            </a:xfrm>
            <a:prstGeom prst="rect">
              <a:avLst/>
            </a:prstGeom>
          </p:spPr>
        </p:pic>
        <p:pic>
          <p:nvPicPr>
            <p:cNvPr id="27" name="object 27"/>
            <p:cNvPicPr/>
            <p:nvPr/>
          </p:nvPicPr>
          <p:blipFill>
            <a:blip r:embed="rId2" cstate="print"/>
            <a:stretch>
              <a:fillRect/>
            </a:stretch>
          </p:blipFill>
          <p:spPr>
            <a:xfrm>
              <a:off x="8967223" y="4943524"/>
              <a:ext cx="415659" cy="553873"/>
            </a:xfrm>
            <a:prstGeom prst="rect">
              <a:avLst/>
            </a:prstGeom>
          </p:spPr>
        </p:pic>
        <p:pic>
          <p:nvPicPr>
            <p:cNvPr id="28" name="object 28"/>
            <p:cNvPicPr/>
            <p:nvPr/>
          </p:nvPicPr>
          <p:blipFill>
            <a:blip r:embed="rId2" cstate="print"/>
            <a:stretch>
              <a:fillRect/>
            </a:stretch>
          </p:blipFill>
          <p:spPr>
            <a:xfrm>
              <a:off x="7889322" y="4945115"/>
              <a:ext cx="415659" cy="553873"/>
            </a:xfrm>
            <a:prstGeom prst="rect">
              <a:avLst/>
            </a:prstGeom>
          </p:spPr>
        </p:pic>
        <p:pic>
          <p:nvPicPr>
            <p:cNvPr id="29" name="object 29"/>
            <p:cNvPicPr/>
            <p:nvPr/>
          </p:nvPicPr>
          <p:blipFill>
            <a:blip r:embed="rId2" cstate="print"/>
            <a:stretch>
              <a:fillRect/>
            </a:stretch>
          </p:blipFill>
          <p:spPr>
            <a:xfrm>
              <a:off x="8424537" y="5528676"/>
              <a:ext cx="415659" cy="553873"/>
            </a:xfrm>
            <a:prstGeom prst="rect">
              <a:avLst/>
            </a:prstGeom>
          </p:spPr>
        </p:pic>
        <p:pic>
          <p:nvPicPr>
            <p:cNvPr id="30" name="object 30"/>
            <p:cNvPicPr/>
            <p:nvPr/>
          </p:nvPicPr>
          <p:blipFill>
            <a:blip r:embed="rId2" cstate="print"/>
            <a:stretch>
              <a:fillRect/>
            </a:stretch>
          </p:blipFill>
          <p:spPr>
            <a:xfrm>
              <a:off x="8424537" y="4361554"/>
              <a:ext cx="415659" cy="553873"/>
            </a:xfrm>
            <a:prstGeom prst="rect">
              <a:avLst/>
            </a:prstGeom>
          </p:spPr>
        </p:pic>
        <p:pic>
          <p:nvPicPr>
            <p:cNvPr id="31" name="object 31"/>
            <p:cNvPicPr/>
            <p:nvPr/>
          </p:nvPicPr>
          <p:blipFill>
            <a:blip r:embed="rId2" cstate="print"/>
            <a:stretch>
              <a:fillRect/>
            </a:stretch>
          </p:blipFill>
          <p:spPr>
            <a:xfrm>
              <a:off x="7889322" y="4361554"/>
              <a:ext cx="415659" cy="553873"/>
            </a:xfrm>
            <a:prstGeom prst="rect">
              <a:avLst/>
            </a:prstGeom>
          </p:spPr>
        </p:pic>
        <p:pic>
          <p:nvPicPr>
            <p:cNvPr id="32" name="object 32"/>
            <p:cNvPicPr/>
            <p:nvPr/>
          </p:nvPicPr>
          <p:blipFill>
            <a:blip r:embed="rId3" cstate="print"/>
            <a:stretch>
              <a:fillRect/>
            </a:stretch>
          </p:blipFill>
          <p:spPr>
            <a:xfrm>
              <a:off x="8423342" y="4943524"/>
              <a:ext cx="417823" cy="556755"/>
            </a:xfrm>
            <a:prstGeom prst="rect">
              <a:avLst/>
            </a:prstGeom>
          </p:spPr>
        </p:pic>
        <p:pic>
          <p:nvPicPr>
            <p:cNvPr id="33" name="object 33"/>
            <p:cNvPicPr/>
            <p:nvPr/>
          </p:nvPicPr>
          <p:blipFill>
            <a:blip r:embed="rId3" cstate="print"/>
            <a:stretch>
              <a:fillRect/>
            </a:stretch>
          </p:blipFill>
          <p:spPr>
            <a:xfrm>
              <a:off x="8966029" y="4358372"/>
              <a:ext cx="417822" cy="556755"/>
            </a:xfrm>
            <a:prstGeom prst="rect">
              <a:avLst/>
            </a:prstGeom>
          </p:spPr>
        </p:pic>
        <p:pic>
          <p:nvPicPr>
            <p:cNvPr id="34" name="object 34"/>
            <p:cNvPicPr/>
            <p:nvPr/>
          </p:nvPicPr>
          <p:blipFill>
            <a:blip r:embed="rId3" cstate="print"/>
            <a:stretch>
              <a:fillRect/>
            </a:stretch>
          </p:blipFill>
          <p:spPr>
            <a:xfrm>
              <a:off x="8966029" y="5525494"/>
              <a:ext cx="417822" cy="556755"/>
            </a:xfrm>
            <a:prstGeom prst="rect">
              <a:avLst/>
            </a:prstGeom>
          </p:spPr>
        </p:pic>
      </p:grpSp>
      <p:sp>
        <p:nvSpPr>
          <p:cNvPr id="35" name="object 35"/>
          <p:cNvSpPr txBox="1"/>
          <p:nvPr/>
        </p:nvSpPr>
        <p:spPr>
          <a:xfrm>
            <a:off x="8160113" y="3913123"/>
            <a:ext cx="925194" cy="391160"/>
          </a:xfrm>
          <a:prstGeom prst="rect">
            <a:avLst/>
          </a:prstGeom>
        </p:spPr>
        <p:txBody>
          <a:bodyPr vert="horz" wrap="square" lIns="0" tIns="12700" rIns="0" bIns="0" rtlCol="0">
            <a:spAutoFit/>
          </a:bodyPr>
          <a:lstStyle/>
          <a:p>
            <a:pPr marL="12700">
              <a:lnSpc>
                <a:spcPct val="100000"/>
              </a:lnSpc>
              <a:spcBef>
                <a:spcPts val="100"/>
              </a:spcBef>
            </a:pPr>
            <a:r>
              <a:rPr sz="2400" spc="70" dirty="0">
                <a:latin typeface="Calibri"/>
                <a:cs typeface="Calibri"/>
              </a:rPr>
              <a:t>Co</a:t>
            </a:r>
            <a:r>
              <a:rPr sz="2400" spc="75" dirty="0">
                <a:latin typeface="Calibri"/>
                <a:cs typeface="Calibri"/>
              </a:rPr>
              <a:t>h</a:t>
            </a:r>
            <a:r>
              <a:rPr sz="2400" spc="70" dirty="0">
                <a:latin typeface="Calibri"/>
                <a:cs typeface="Calibri"/>
              </a:rPr>
              <a:t>o</a:t>
            </a:r>
            <a:r>
              <a:rPr sz="2400" spc="75" dirty="0">
                <a:latin typeface="Calibri"/>
                <a:cs typeface="Calibri"/>
              </a:rPr>
              <a:t>r</a:t>
            </a:r>
            <a:r>
              <a:rPr sz="2400" dirty="0">
                <a:latin typeface="Calibri"/>
                <a:cs typeface="Calibri"/>
              </a:rPr>
              <a:t>t</a:t>
            </a:r>
            <a:endParaRPr sz="2400">
              <a:latin typeface="Calibri"/>
              <a:cs typeface="Calibri"/>
            </a:endParaRPr>
          </a:p>
        </p:txBody>
      </p:sp>
      <p:grpSp>
        <p:nvGrpSpPr>
          <p:cNvPr id="36" name="object 2">
            <a:extLst>
              <a:ext uri="{FF2B5EF4-FFF2-40B4-BE49-F238E27FC236}">
                <a16:creationId xmlns:a16="http://schemas.microsoft.com/office/drawing/2014/main" id="{00C8F0BD-F69C-7F81-E329-22B205C01C28}"/>
              </a:ext>
            </a:extLst>
          </p:cNvPr>
          <p:cNvGrpSpPr/>
          <p:nvPr/>
        </p:nvGrpSpPr>
        <p:grpSpPr>
          <a:xfrm>
            <a:off x="0" y="914400"/>
            <a:ext cx="12211050" cy="640080"/>
            <a:chOff x="0" y="1199802"/>
            <a:chExt cx="12211050" cy="640080"/>
          </a:xfrm>
        </p:grpSpPr>
        <p:sp>
          <p:nvSpPr>
            <p:cNvPr id="37" name="object 3">
              <a:extLst>
                <a:ext uri="{FF2B5EF4-FFF2-40B4-BE49-F238E27FC236}">
                  <a16:creationId xmlns:a16="http://schemas.microsoft.com/office/drawing/2014/main" id="{DE1ED489-66AB-1D4E-CA7D-E70747E4B6A2}"/>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38" name="object 4">
              <a:extLst>
                <a:ext uri="{FF2B5EF4-FFF2-40B4-BE49-F238E27FC236}">
                  <a16:creationId xmlns:a16="http://schemas.microsoft.com/office/drawing/2014/main" id="{AE2A523C-90A4-3521-2F7B-B2A0D800F56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39" name="object 5">
              <a:extLst>
                <a:ext uri="{FF2B5EF4-FFF2-40B4-BE49-F238E27FC236}">
                  <a16:creationId xmlns:a16="http://schemas.microsoft.com/office/drawing/2014/main" id="{3D9B11AC-369B-1677-B83B-A4D91ADA720E}"/>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7317105"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Example Of</a:t>
            </a:r>
            <a:r>
              <a:rPr b="0" spc="-15" dirty="0">
                <a:solidFill>
                  <a:schemeClr val="tx1"/>
                </a:solidFill>
                <a:latin typeface="+mj-lt"/>
                <a:cs typeface="Georgia"/>
              </a:rPr>
              <a:t> </a:t>
            </a:r>
            <a:r>
              <a:rPr b="0" spc="-5" dirty="0">
                <a:solidFill>
                  <a:schemeClr val="tx1"/>
                </a:solidFill>
                <a:latin typeface="+mj-lt"/>
                <a:cs typeface="Georgia"/>
              </a:rPr>
              <a:t>Case-control</a:t>
            </a:r>
            <a:r>
              <a:rPr b="0" spc="-10" dirty="0">
                <a:solidFill>
                  <a:schemeClr val="tx1"/>
                </a:solidFill>
                <a:latin typeface="+mj-lt"/>
                <a:cs typeface="Georgia"/>
              </a:rPr>
              <a:t> </a:t>
            </a:r>
            <a:r>
              <a:rPr b="0" spc="-5" dirty="0">
                <a:solidFill>
                  <a:schemeClr val="tx1"/>
                </a:solidFill>
                <a:latin typeface="+mj-lt"/>
                <a:cs typeface="Georgia"/>
              </a:rPr>
              <a:t>Study</a:t>
            </a:r>
          </a:p>
        </p:txBody>
      </p:sp>
      <p:sp>
        <p:nvSpPr>
          <p:cNvPr id="3" name="object 3"/>
          <p:cNvSpPr txBox="1"/>
          <p:nvPr/>
        </p:nvSpPr>
        <p:spPr>
          <a:xfrm>
            <a:off x="690989" y="1462531"/>
            <a:ext cx="9314180" cy="2073910"/>
          </a:xfrm>
          <a:prstGeom prst="rect">
            <a:avLst/>
          </a:prstGeom>
        </p:spPr>
        <p:txBody>
          <a:bodyPr vert="horz" wrap="square" lIns="0" tIns="104139" rIns="0" bIns="0" rtlCol="0">
            <a:spAutoFit/>
          </a:bodyPr>
          <a:lstStyle/>
          <a:p>
            <a:pPr marL="241300" indent="-228600">
              <a:lnSpc>
                <a:spcPct val="100000"/>
              </a:lnSpc>
              <a:spcBef>
                <a:spcPts val="819"/>
              </a:spcBef>
              <a:buFont typeface="Wingdings"/>
              <a:buChar char=""/>
              <a:tabLst>
                <a:tab pos="241300" algn="l"/>
              </a:tabLst>
            </a:pPr>
            <a:r>
              <a:rPr sz="3000" spc="-5" dirty="0">
                <a:solidFill>
                  <a:srgbClr val="13294B"/>
                </a:solidFill>
                <a:latin typeface="Calibri"/>
                <a:cs typeface="Calibri"/>
              </a:rPr>
              <a:t>Goal:</a:t>
            </a:r>
            <a:r>
              <a:rPr sz="3000" spc="-15" dirty="0">
                <a:solidFill>
                  <a:srgbClr val="13294B"/>
                </a:solidFill>
                <a:latin typeface="Calibri"/>
                <a:cs typeface="Calibri"/>
              </a:rPr>
              <a:t> </a:t>
            </a:r>
            <a:r>
              <a:rPr sz="3000" spc="-10" dirty="0">
                <a:solidFill>
                  <a:srgbClr val="13294B"/>
                </a:solidFill>
                <a:latin typeface="Calibri"/>
                <a:cs typeface="Calibri"/>
              </a:rPr>
              <a:t>Predict</a:t>
            </a:r>
            <a:r>
              <a:rPr sz="3000" spc="-15" dirty="0">
                <a:solidFill>
                  <a:srgbClr val="13294B"/>
                </a:solidFill>
                <a:latin typeface="Calibri"/>
                <a:cs typeface="Calibri"/>
              </a:rPr>
              <a:t> </a:t>
            </a:r>
            <a:r>
              <a:rPr sz="3000" spc="-5" dirty="0">
                <a:solidFill>
                  <a:srgbClr val="13294B"/>
                </a:solidFill>
                <a:latin typeface="Calibri"/>
                <a:cs typeface="Calibri"/>
              </a:rPr>
              <a:t>Heart</a:t>
            </a:r>
            <a:r>
              <a:rPr sz="3000" spc="-10" dirty="0">
                <a:solidFill>
                  <a:srgbClr val="13294B"/>
                </a:solidFill>
                <a:latin typeface="Calibri"/>
                <a:cs typeface="Calibri"/>
              </a:rPr>
              <a:t> </a:t>
            </a:r>
            <a:r>
              <a:rPr sz="3000" spc="-20" dirty="0">
                <a:solidFill>
                  <a:srgbClr val="13294B"/>
                </a:solidFill>
                <a:latin typeface="Calibri"/>
                <a:cs typeface="Calibri"/>
              </a:rPr>
              <a:t>Failure</a:t>
            </a:r>
            <a:r>
              <a:rPr sz="3000" spc="-15" dirty="0">
                <a:solidFill>
                  <a:srgbClr val="13294B"/>
                </a:solidFill>
                <a:latin typeface="Calibri"/>
                <a:cs typeface="Calibri"/>
              </a:rPr>
              <a:t> </a:t>
            </a:r>
            <a:r>
              <a:rPr sz="3000" spc="-10" dirty="0">
                <a:solidFill>
                  <a:srgbClr val="13294B"/>
                </a:solidFill>
                <a:latin typeface="Calibri"/>
                <a:cs typeface="Calibri"/>
              </a:rPr>
              <a:t>cases</a:t>
            </a:r>
            <a:r>
              <a:rPr sz="3000" spc="-5" dirty="0">
                <a:solidFill>
                  <a:srgbClr val="13294B"/>
                </a:solidFill>
                <a:latin typeface="Calibri"/>
                <a:cs typeface="Calibri"/>
              </a:rPr>
              <a:t> </a:t>
            </a:r>
            <a:r>
              <a:rPr sz="3000" spc="-15" dirty="0">
                <a:solidFill>
                  <a:srgbClr val="13294B"/>
                </a:solidFill>
                <a:latin typeface="Calibri"/>
                <a:cs typeface="Calibri"/>
              </a:rPr>
              <a:t>against control</a:t>
            </a:r>
            <a:r>
              <a:rPr sz="3000" spc="-10" dirty="0">
                <a:solidFill>
                  <a:srgbClr val="13294B"/>
                </a:solidFill>
                <a:latin typeface="Calibri"/>
                <a:cs typeface="Calibri"/>
              </a:rPr>
              <a:t> </a:t>
            </a:r>
            <a:r>
              <a:rPr sz="3000" spc="-15" dirty="0">
                <a:solidFill>
                  <a:srgbClr val="13294B"/>
                </a:solidFill>
                <a:latin typeface="Calibri"/>
                <a:cs typeface="Calibri"/>
              </a:rPr>
              <a:t>patients</a:t>
            </a:r>
            <a:endParaRPr sz="3000">
              <a:latin typeface="Calibri"/>
              <a:cs typeface="Calibri"/>
            </a:endParaRPr>
          </a:p>
          <a:p>
            <a:pPr marL="241300" indent="-228600">
              <a:lnSpc>
                <a:spcPct val="100000"/>
              </a:lnSpc>
              <a:spcBef>
                <a:spcPts val="720"/>
              </a:spcBef>
              <a:buFont typeface="Wingdings"/>
              <a:buChar char=""/>
              <a:tabLst>
                <a:tab pos="241300" algn="l"/>
              </a:tabLst>
            </a:pPr>
            <a:r>
              <a:rPr sz="3000" spc="-10" dirty="0">
                <a:solidFill>
                  <a:srgbClr val="13294B"/>
                </a:solidFill>
                <a:latin typeface="Calibri"/>
                <a:cs typeface="Calibri"/>
              </a:rPr>
              <a:t>Population:</a:t>
            </a:r>
            <a:r>
              <a:rPr sz="3000" spc="-35" dirty="0">
                <a:solidFill>
                  <a:srgbClr val="13294B"/>
                </a:solidFill>
                <a:latin typeface="Calibri"/>
                <a:cs typeface="Calibri"/>
              </a:rPr>
              <a:t> </a:t>
            </a:r>
            <a:r>
              <a:rPr sz="3000" dirty="0">
                <a:solidFill>
                  <a:srgbClr val="13294B"/>
                </a:solidFill>
                <a:latin typeface="Calibri"/>
                <a:cs typeface="Calibri"/>
              </a:rPr>
              <a:t>50,625</a:t>
            </a:r>
            <a:r>
              <a:rPr sz="3000" spc="-25" dirty="0">
                <a:solidFill>
                  <a:srgbClr val="13294B"/>
                </a:solidFill>
                <a:latin typeface="Calibri"/>
                <a:cs typeface="Calibri"/>
              </a:rPr>
              <a:t> </a:t>
            </a:r>
            <a:r>
              <a:rPr sz="3000" spc="-20" dirty="0">
                <a:solidFill>
                  <a:srgbClr val="13294B"/>
                </a:solidFill>
                <a:latin typeface="Calibri"/>
                <a:cs typeface="Calibri"/>
              </a:rPr>
              <a:t>Patients</a:t>
            </a:r>
            <a:endParaRPr sz="3000">
              <a:latin typeface="Calibri"/>
              <a:cs typeface="Calibri"/>
            </a:endParaRPr>
          </a:p>
          <a:p>
            <a:pPr marL="1155700" lvl="1" indent="-228600">
              <a:lnSpc>
                <a:spcPct val="100000"/>
              </a:lnSpc>
              <a:spcBef>
                <a:spcPts val="95"/>
              </a:spcBef>
              <a:buFont typeface="Arial MT"/>
              <a:buChar char="•"/>
              <a:tabLst>
                <a:tab pos="1155700" algn="l"/>
              </a:tabLst>
            </a:pPr>
            <a:r>
              <a:rPr sz="3000" dirty="0">
                <a:solidFill>
                  <a:srgbClr val="E84A27"/>
                </a:solidFill>
                <a:latin typeface="Calibri"/>
                <a:cs typeface="Calibri"/>
              </a:rPr>
              <a:t>Case</a:t>
            </a:r>
            <a:r>
              <a:rPr sz="3000" spc="-35" dirty="0">
                <a:solidFill>
                  <a:srgbClr val="E84A27"/>
                </a:solidFill>
                <a:latin typeface="Calibri"/>
                <a:cs typeface="Calibri"/>
              </a:rPr>
              <a:t> </a:t>
            </a:r>
            <a:r>
              <a:rPr sz="3000" spc="-20" dirty="0">
                <a:solidFill>
                  <a:srgbClr val="E84A27"/>
                </a:solidFill>
                <a:latin typeface="Calibri"/>
                <a:cs typeface="Calibri"/>
              </a:rPr>
              <a:t>Patients: </a:t>
            </a:r>
            <a:r>
              <a:rPr sz="3000" dirty="0">
                <a:solidFill>
                  <a:srgbClr val="13294B"/>
                </a:solidFill>
                <a:latin typeface="Calibri"/>
                <a:cs typeface="Calibri"/>
              </a:rPr>
              <a:t>4,644</a:t>
            </a:r>
            <a:endParaRPr sz="3000">
              <a:latin typeface="Calibri"/>
              <a:cs typeface="Calibri"/>
            </a:endParaRPr>
          </a:p>
          <a:p>
            <a:pPr marL="1155700" lvl="1" indent="-228600">
              <a:lnSpc>
                <a:spcPct val="100000"/>
              </a:lnSpc>
              <a:spcBef>
                <a:spcPts val="190"/>
              </a:spcBef>
              <a:buFont typeface="Arial MT"/>
              <a:buChar char="•"/>
              <a:tabLst>
                <a:tab pos="1155700" algn="l"/>
              </a:tabLst>
            </a:pPr>
            <a:r>
              <a:rPr sz="3000" spc="-10" dirty="0">
                <a:solidFill>
                  <a:srgbClr val="70AD47"/>
                </a:solidFill>
                <a:latin typeface="Calibri"/>
                <a:cs typeface="Calibri"/>
              </a:rPr>
              <a:t>Controls</a:t>
            </a:r>
            <a:r>
              <a:rPr sz="3000" b="1" spc="-10" dirty="0">
                <a:solidFill>
                  <a:srgbClr val="70AD47"/>
                </a:solidFill>
                <a:latin typeface="Calibri"/>
                <a:cs typeface="Calibri"/>
              </a:rPr>
              <a:t>:</a:t>
            </a:r>
            <a:r>
              <a:rPr sz="3000" b="1" spc="-15" dirty="0">
                <a:solidFill>
                  <a:srgbClr val="70AD47"/>
                </a:solidFill>
                <a:latin typeface="Calibri"/>
                <a:cs typeface="Calibri"/>
              </a:rPr>
              <a:t> </a:t>
            </a:r>
            <a:r>
              <a:rPr sz="3000" dirty="0">
                <a:solidFill>
                  <a:srgbClr val="13294B"/>
                </a:solidFill>
                <a:latin typeface="Calibri"/>
                <a:cs typeface="Calibri"/>
              </a:rPr>
              <a:t>45,981 </a:t>
            </a:r>
            <a:r>
              <a:rPr sz="3000" spc="-15" dirty="0">
                <a:solidFill>
                  <a:srgbClr val="13294B"/>
                </a:solidFill>
                <a:latin typeface="Calibri"/>
                <a:cs typeface="Calibri"/>
              </a:rPr>
              <a:t>(matched </a:t>
            </a:r>
            <a:r>
              <a:rPr sz="3000" dirty="0">
                <a:solidFill>
                  <a:srgbClr val="13294B"/>
                </a:solidFill>
                <a:latin typeface="Calibri"/>
                <a:cs typeface="Calibri"/>
              </a:rPr>
              <a:t>on</a:t>
            </a:r>
            <a:r>
              <a:rPr sz="3000" spc="-10" dirty="0">
                <a:solidFill>
                  <a:srgbClr val="13294B"/>
                </a:solidFill>
                <a:latin typeface="Calibri"/>
                <a:cs typeface="Calibri"/>
              </a:rPr>
              <a:t> age, gender</a:t>
            </a:r>
            <a:r>
              <a:rPr sz="3000" dirty="0">
                <a:solidFill>
                  <a:srgbClr val="13294B"/>
                </a:solidFill>
                <a:latin typeface="Calibri"/>
                <a:cs typeface="Calibri"/>
              </a:rPr>
              <a:t> </a:t>
            </a:r>
            <a:r>
              <a:rPr sz="3000" spc="-5" dirty="0">
                <a:solidFill>
                  <a:srgbClr val="13294B"/>
                </a:solidFill>
                <a:latin typeface="Calibri"/>
                <a:cs typeface="Calibri"/>
              </a:rPr>
              <a:t>and</a:t>
            </a:r>
            <a:r>
              <a:rPr sz="3000" spc="-10" dirty="0">
                <a:solidFill>
                  <a:srgbClr val="13294B"/>
                </a:solidFill>
                <a:latin typeface="Calibri"/>
                <a:cs typeface="Calibri"/>
              </a:rPr>
              <a:t> clinic)</a:t>
            </a:r>
            <a:endParaRPr sz="3000">
              <a:latin typeface="Calibri"/>
              <a:cs typeface="Calibri"/>
            </a:endParaRPr>
          </a:p>
        </p:txBody>
      </p:sp>
      <p:grpSp>
        <p:nvGrpSpPr>
          <p:cNvPr id="4" name="object 4"/>
          <p:cNvGrpSpPr/>
          <p:nvPr/>
        </p:nvGrpSpPr>
        <p:grpSpPr>
          <a:xfrm>
            <a:off x="3668304" y="4342137"/>
            <a:ext cx="1945639" cy="1934845"/>
            <a:chOff x="3668304" y="4342137"/>
            <a:chExt cx="1945639" cy="1934845"/>
          </a:xfrm>
        </p:grpSpPr>
        <p:sp>
          <p:nvSpPr>
            <p:cNvPr id="5" name="object 5"/>
            <p:cNvSpPr/>
            <p:nvPr/>
          </p:nvSpPr>
          <p:spPr>
            <a:xfrm>
              <a:off x="3695292" y="4369125"/>
              <a:ext cx="1891664" cy="1880870"/>
            </a:xfrm>
            <a:custGeom>
              <a:avLst/>
              <a:gdLst/>
              <a:ahLst/>
              <a:cxnLst/>
              <a:rect l="l" t="t" r="r" b="b"/>
              <a:pathLst>
                <a:path w="1891664" h="1880870">
                  <a:moveTo>
                    <a:pt x="1577825" y="0"/>
                  </a:moveTo>
                  <a:lnTo>
                    <a:pt x="313465" y="0"/>
                  </a:lnTo>
                  <a:lnTo>
                    <a:pt x="267143" y="3398"/>
                  </a:lnTo>
                  <a:lnTo>
                    <a:pt x="222932" y="13271"/>
                  </a:lnTo>
                  <a:lnTo>
                    <a:pt x="181316" y="29134"/>
                  </a:lnTo>
                  <a:lnTo>
                    <a:pt x="142780" y="50501"/>
                  </a:lnTo>
                  <a:lnTo>
                    <a:pt x="107809" y="76887"/>
                  </a:lnTo>
                  <a:lnTo>
                    <a:pt x="76887" y="107808"/>
                  </a:lnTo>
                  <a:lnTo>
                    <a:pt x="50501" y="142779"/>
                  </a:lnTo>
                  <a:lnTo>
                    <a:pt x="29134" y="181315"/>
                  </a:lnTo>
                  <a:lnTo>
                    <a:pt x="13271" y="222932"/>
                  </a:lnTo>
                  <a:lnTo>
                    <a:pt x="3398" y="267143"/>
                  </a:lnTo>
                  <a:lnTo>
                    <a:pt x="0" y="313465"/>
                  </a:lnTo>
                  <a:lnTo>
                    <a:pt x="0" y="1567289"/>
                  </a:lnTo>
                  <a:lnTo>
                    <a:pt x="3398" y="1613611"/>
                  </a:lnTo>
                  <a:lnTo>
                    <a:pt x="13271" y="1657822"/>
                  </a:lnTo>
                  <a:lnTo>
                    <a:pt x="29134" y="1699438"/>
                  </a:lnTo>
                  <a:lnTo>
                    <a:pt x="50501" y="1737974"/>
                  </a:lnTo>
                  <a:lnTo>
                    <a:pt x="76887" y="1772945"/>
                  </a:lnTo>
                  <a:lnTo>
                    <a:pt x="107809" y="1803866"/>
                  </a:lnTo>
                  <a:lnTo>
                    <a:pt x="142780" y="1830253"/>
                  </a:lnTo>
                  <a:lnTo>
                    <a:pt x="181316" y="1851620"/>
                  </a:lnTo>
                  <a:lnTo>
                    <a:pt x="222932" y="1867482"/>
                  </a:lnTo>
                  <a:lnTo>
                    <a:pt x="267143" y="1877355"/>
                  </a:lnTo>
                  <a:lnTo>
                    <a:pt x="313465" y="1880754"/>
                  </a:lnTo>
                  <a:lnTo>
                    <a:pt x="1577825" y="1880754"/>
                  </a:lnTo>
                  <a:lnTo>
                    <a:pt x="1624146" y="1877355"/>
                  </a:lnTo>
                  <a:lnTo>
                    <a:pt x="1668357" y="1867482"/>
                  </a:lnTo>
                  <a:lnTo>
                    <a:pt x="1709973" y="1851620"/>
                  </a:lnTo>
                  <a:lnTo>
                    <a:pt x="1748509" y="1830253"/>
                  </a:lnTo>
                  <a:lnTo>
                    <a:pt x="1783480" y="1803866"/>
                  </a:lnTo>
                  <a:lnTo>
                    <a:pt x="1814401" y="1772945"/>
                  </a:lnTo>
                  <a:lnTo>
                    <a:pt x="1840788" y="1737974"/>
                  </a:lnTo>
                  <a:lnTo>
                    <a:pt x="1862154" y="1699438"/>
                  </a:lnTo>
                  <a:lnTo>
                    <a:pt x="1878017" y="1657822"/>
                  </a:lnTo>
                  <a:lnTo>
                    <a:pt x="1887890" y="1613611"/>
                  </a:lnTo>
                  <a:lnTo>
                    <a:pt x="1891289" y="1567289"/>
                  </a:lnTo>
                  <a:lnTo>
                    <a:pt x="1891289" y="313465"/>
                  </a:lnTo>
                  <a:lnTo>
                    <a:pt x="1887890" y="267143"/>
                  </a:lnTo>
                  <a:lnTo>
                    <a:pt x="1878017" y="222932"/>
                  </a:lnTo>
                  <a:lnTo>
                    <a:pt x="1862154" y="181315"/>
                  </a:lnTo>
                  <a:lnTo>
                    <a:pt x="1840788" y="142779"/>
                  </a:lnTo>
                  <a:lnTo>
                    <a:pt x="1814401" y="107808"/>
                  </a:lnTo>
                  <a:lnTo>
                    <a:pt x="1783480" y="76887"/>
                  </a:lnTo>
                  <a:lnTo>
                    <a:pt x="1748509" y="50501"/>
                  </a:lnTo>
                  <a:lnTo>
                    <a:pt x="1709973" y="29134"/>
                  </a:lnTo>
                  <a:lnTo>
                    <a:pt x="1668357" y="13271"/>
                  </a:lnTo>
                  <a:lnTo>
                    <a:pt x="1624146" y="3398"/>
                  </a:lnTo>
                  <a:lnTo>
                    <a:pt x="1577825" y="0"/>
                  </a:lnTo>
                  <a:close/>
                </a:path>
              </a:pathLst>
            </a:custGeom>
            <a:solidFill>
              <a:srgbClr val="5B9BD5">
                <a:alpha val="32159"/>
              </a:srgbClr>
            </a:solidFill>
          </p:spPr>
          <p:txBody>
            <a:bodyPr wrap="square" lIns="0" tIns="0" rIns="0" bIns="0" rtlCol="0"/>
            <a:lstStyle/>
            <a:p>
              <a:endParaRPr/>
            </a:p>
          </p:txBody>
        </p:sp>
        <p:sp>
          <p:nvSpPr>
            <p:cNvPr id="6" name="object 6"/>
            <p:cNvSpPr/>
            <p:nvPr/>
          </p:nvSpPr>
          <p:spPr>
            <a:xfrm>
              <a:off x="3695292" y="4369125"/>
              <a:ext cx="1891664" cy="1880870"/>
            </a:xfrm>
            <a:custGeom>
              <a:avLst/>
              <a:gdLst/>
              <a:ahLst/>
              <a:cxnLst/>
              <a:rect l="l" t="t" r="r" b="b"/>
              <a:pathLst>
                <a:path w="1891664" h="1880870">
                  <a:moveTo>
                    <a:pt x="0" y="313465"/>
                  </a:moveTo>
                  <a:lnTo>
                    <a:pt x="3398" y="267143"/>
                  </a:lnTo>
                  <a:lnTo>
                    <a:pt x="13271" y="222932"/>
                  </a:lnTo>
                  <a:lnTo>
                    <a:pt x="29134" y="181316"/>
                  </a:lnTo>
                  <a:lnTo>
                    <a:pt x="50501" y="142780"/>
                  </a:lnTo>
                  <a:lnTo>
                    <a:pt x="76887" y="107808"/>
                  </a:lnTo>
                  <a:lnTo>
                    <a:pt x="107808" y="76887"/>
                  </a:lnTo>
                  <a:lnTo>
                    <a:pt x="142780" y="50501"/>
                  </a:lnTo>
                  <a:lnTo>
                    <a:pt x="181316" y="29134"/>
                  </a:lnTo>
                  <a:lnTo>
                    <a:pt x="222932" y="13271"/>
                  </a:lnTo>
                  <a:lnTo>
                    <a:pt x="267143" y="3398"/>
                  </a:lnTo>
                  <a:lnTo>
                    <a:pt x="313465" y="0"/>
                  </a:lnTo>
                  <a:lnTo>
                    <a:pt x="1577824" y="0"/>
                  </a:lnTo>
                  <a:lnTo>
                    <a:pt x="1624145" y="3398"/>
                  </a:lnTo>
                  <a:lnTo>
                    <a:pt x="1668356" y="13271"/>
                  </a:lnTo>
                  <a:lnTo>
                    <a:pt x="1709972" y="29134"/>
                  </a:lnTo>
                  <a:lnTo>
                    <a:pt x="1748509" y="50501"/>
                  </a:lnTo>
                  <a:lnTo>
                    <a:pt x="1783480" y="76887"/>
                  </a:lnTo>
                  <a:lnTo>
                    <a:pt x="1814401" y="107808"/>
                  </a:lnTo>
                  <a:lnTo>
                    <a:pt x="1840787" y="142780"/>
                  </a:lnTo>
                  <a:lnTo>
                    <a:pt x="1862154" y="181316"/>
                  </a:lnTo>
                  <a:lnTo>
                    <a:pt x="1878017" y="222932"/>
                  </a:lnTo>
                  <a:lnTo>
                    <a:pt x="1887890" y="267143"/>
                  </a:lnTo>
                  <a:lnTo>
                    <a:pt x="1891289" y="313465"/>
                  </a:lnTo>
                  <a:lnTo>
                    <a:pt x="1891289" y="1567290"/>
                  </a:lnTo>
                  <a:lnTo>
                    <a:pt x="1887890" y="1613611"/>
                  </a:lnTo>
                  <a:lnTo>
                    <a:pt x="1878017" y="1657822"/>
                  </a:lnTo>
                  <a:lnTo>
                    <a:pt x="1862154" y="1699438"/>
                  </a:lnTo>
                  <a:lnTo>
                    <a:pt x="1840787" y="1737975"/>
                  </a:lnTo>
                  <a:lnTo>
                    <a:pt x="1814401" y="1772946"/>
                  </a:lnTo>
                  <a:lnTo>
                    <a:pt x="1783480" y="1803867"/>
                  </a:lnTo>
                  <a:lnTo>
                    <a:pt x="1748509" y="1830253"/>
                  </a:lnTo>
                  <a:lnTo>
                    <a:pt x="1709972" y="1851620"/>
                  </a:lnTo>
                  <a:lnTo>
                    <a:pt x="1668356" y="1867483"/>
                  </a:lnTo>
                  <a:lnTo>
                    <a:pt x="1624145" y="1877356"/>
                  </a:lnTo>
                  <a:lnTo>
                    <a:pt x="1577824" y="1880755"/>
                  </a:lnTo>
                  <a:lnTo>
                    <a:pt x="313465" y="1880755"/>
                  </a:lnTo>
                  <a:lnTo>
                    <a:pt x="267143" y="1877356"/>
                  </a:lnTo>
                  <a:lnTo>
                    <a:pt x="222932" y="1867483"/>
                  </a:lnTo>
                  <a:lnTo>
                    <a:pt x="181316" y="1851620"/>
                  </a:lnTo>
                  <a:lnTo>
                    <a:pt x="142780" y="1830253"/>
                  </a:lnTo>
                  <a:lnTo>
                    <a:pt x="107808" y="1803867"/>
                  </a:lnTo>
                  <a:lnTo>
                    <a:pt x="76887" y="1772946"/>
                  </a:lnTo>
                  <a:lnTo>
                    <a:pt x="50501" y="1737975"/>
                  </a:lnTo>
                  <a:lnTo>
                    <a:pt x="29134" y="1699438"/>
                  </a:lnTo>
                  <a:lnTo>
                    <a:pt x="13271" y="1657822"/>
                  </a:lnTo>
                  <a:lnTo>
                    <a:pt x="3398" y="1613611"/>
                  </a:lnTo>
                  <a:lnTo>
                    <a:pt x="0" y="1567290"/>
                  </a:lnTo>
                  <a:lnTo>
                    <a:pt x="0" y="313465"/>
                  </a:lnTo>
                  <a:close/>
                </a:path>
              </a:pathLst>
            </a:custGeom>
            <a:ln w="53975">
              <a:solidFill>
                <a:srgbClr val="5B9BD5"/>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888416" y="5614305"/>
              <a:ext cx="415659" cy="553873"/>
            </a:xfrm>
            <a:prstGeom prst="rect">
              <a:avLst/>
            </a:prstGeom>
          </p:spPr>
        </p:pic>
        <p:pic>
          <p:nvPicPr>
            <p:cNvPr id="8" name="object 8"/>
            <p:cNvPicPr/>
            <p:nvPr/>
          </p:nvPicPr>
          <p:blipFill>
            <a:blip r:embed="rId2" cstate="print"/>
            <a:stretch>
              <a:fillRect/>
            </a:stretch>
          </p:blipFill>
          <p:spPr>
            <a:xfrm>
              <a:off x="4966317" y="5029154"/>
              <a:ext cx="415659" cy="553873"/>
            </a:xfrm>
            <a:prstGeom prst="rect">
              <a:avLst/>
            </a:prstGeom>
          </p:spPr>
        </p:pic>
        <p:pic>
          <p:nvPicPr>
            <p:cNvPr id="9" name="object 9"/>
            <p:cNvPicPr/>
            <p:nvPr/>
          </p:nvPicPr>
          <p:blipFill>
            <a:blip r:embed="rId2" cstate="print"/>
            <a:stretch>
              <a:fillRect/>
            </a:stretch>
          </p:blipFill>
          <p:spPr>
            <a:xfrm>
              <a:off x="3888416" y="5030745"/>
              <a:ext cx="415659" cy="553873"/>
            </a:xfrm>
            <a:prstGeom prst="rect">
              <a:avLst/>
            </a:prstGeom>
          </p:spPr>
        </p:pic>
        <p:pic>
          <p:nvPicPr>
            <p:cNvPr id="10" name="object 10"/>
            <p:cNvPicPr/>
            <p:nvPr/>
          </p:nvPicPr>
          <p:blipFill>
            <a:blip r:embed="rId2" cstate="print"/>
            <a:stretch>
              <a:fillRect/>
            </a:stretch>
          </p:blipFill>
          <p:spPr>
            <a:xfrm>
              <a:off x="4423629" y="5614305"/>
              <a:ext cx="415659" cy="553873"/>
            </a:xfrm>
            <a:prstGeom prst="rect">
              <a:avLst/>
            </a:prstGeom>
          </p:spPr>
        </p:pic>
        <p:pic>
          <p:nvPicPr>
            <p:cNvPr id="11" name="object 11"/>
            <p:cNvPicPr/>
            <p:nvPr/>
          </p:nvPicPr>
          <p:blipFill>
            <a:blip r:embed="rId2" cstate="print"/>
            <a:stretch>
              <a:fillRect/>
            </a:stretch>
          </p:blipFill>
          <p:spPr>
            <a:xfrm>
              <a:off x="4423629" y="4447184"/>
              <a:ext cx="415659" cy="553873"/>
            </a:xfrm>
            <a:prstGeom prst="rect">
              <a:avLst/>
            </a:prstGeom>
          </p:spPr>
        </p:pic>
        <p:pic>
          <p:nvPicPr>
            <p:cNvPr id="12" name="object 12"/>
            <p:cNvPicPr/>
            <p:nvPr/>
          </p:nvPicPr>
          <p:blipFill>
            <a:blip r:embed="rId2" cstate="print"/>
            <a:stretch>
              <a:fillRect/>
            </a:stretch>
          </p:blipFill>
          <p:spPr>
            <a:xfrm>
              <a:off x="3888416" y="4447184"/>
              <a:ext cx="415659" cy="553873"/>
            </a:xfrm>
            <a:prstGeom prst="rect">
              <a:avLst/>
            </a:prstGeom>
          </p:spPr>
        </p:pic>
        <p:pic>
          <p:nvPicPr>
            <p:cNvPr id="13" name="object 13"/>
            <p:cNvPicPr/>
            <p:nvPr/>
          </p:nvPicPr>
          <p:blipFill>
            <a:blip r:embed="rId3" cstate="print"/>
            <a:stretch>
              <a:fillRect/>
            </a:stretch>
          </p:blipFill>
          <p:spPr>
            <a:xfrm>
              <a:off x="4422435" y="5029154"/>
              <a:ext cx="417822" cy="556755"/>
            </a:xfrm>
            <a:prstGeom prst="rect">
              <a:avLst/>
            </a:prstGeom>
          </p:spPr>
        </p:pic>
        <p:pic>
          <p:nvPicPr>
            <p:cNvPr id="14" name="object 14"/>
            <p:cNvPicPr/>
            <p:nvPr/>
          </p:nvPicPr>
          <p:blipFill>
            <a:blip r:embed="rId3" cstate="print"/>
            <a:stretch>
              <a:fillRect/>
            </a:stretch>
          </p:blipFill>
          <p:spPr>
            <a:xfrm>
              <a:off x="4965123" y="4444002"/>
              <a:ext cx="417822" cy="556755"/>
            </a:xfrm>
            <a:prstGeom prst="rect">
              <a:avLst/>
            </a:prstGeom>
          </p:spPr>
        </p:pic>
        <p:pic>
          <p:nvPicPr>
            <p:cNvPr id="15" name="object 15"/>
            <p:cNvPicPr/>
            <p:nvPr/>
          </p:nvPicPr>
          <p:blipFill>
            <a:blip r:embed="rId3" cstate="print"/>
            <a:stretch>
              <a:fillRect/>
            </a:stretch>
          </p:blipFill>
          <p:spPr>
            <a:xfrm>
              <a:off x="4965123" y="5611123"/>
              <a:ext cx="417822" cy="556755"/>
            </a:xfrm>
            <a:prstGeom prst="rect">
              <a:avLst/>
            </a:prstGeom>
          </p:spPr>
        </p:pic>
      </p:grpSp>
      <p:grpSp>
        <p:nvGrpSpPr>
          <p:cNvPr id="16" name="object 16"/>
          <p:cNvGrpSpPr/>
          <p:nvPr/>
        </p:nvGrpSpPr>
        <p:grpSpPr>
          <a:xfrm>
            <a:off x="7059612" y="5136883"/>
            <a:ext cx="1560830" cy="1270635"/>
            <a:chOff x="7059612" y="5136883"/>
            <a:chExt cx="1560830" cy="1270635"/>
          </a:xfrm>
        </p:grpSpPr>
        <p:sp>
          <p:nvSpPr>
            <p:cNvPr id="17" name="object 17"/>
            <p:cNvSpPr/>
            <p:nvPr/>
          </p:nvSpPr>
          <p:spPr>
            <a:xfrm>
              <a:off x="7086600" y="5163870"/>
              <a:ext cx="1506855" cy="1216660"/>
            </a:xfrm>
            <a:custGeom>
              <a:avLst/>
              <a:gdLst/>
              <a:ahLst/>
              <a:cxnLst/>
              <a:rect l="l" t="t" r="r" b="b"/>
              <a:pathLst>
                <a:path w="1506854" h="1216660">
                  <a:moveTo>
                    <a:pt x="1304129" y="0"/>
                  </a:moveTo>
                  <a:lnTo>
                    <a:pt x="202694" y="0"/>
                  </a:lnTo>
                  <a:lnTo>
                    <a:pt x="156218" y="5353"/>
                  </a:lnTo>
                  <a:lnTo>
                    <a:pt x="113554" y="20602"/>
                  </a:lnTo>
                  <a:lnTo>
                    <a:pt x="75919" y="44529"/>
                  </a:lnTo>
                  <a:lnTo>
                    <a:pt x="44529" y="75919"/>
                  </a:lnTo>
                  <a:lnTo>
                    <a:pt x="20602" y="113554"/>
                  </a:lnTo>
                  <a:lnTo>
                    <a:pt x="5353" y="156218"/>
                  </a:lnTo>
                  <a:lnTo>
                    <a:pt x="0" y="202694"/>
                  </a:lnTo>
                  <a:lnTo>
                    <a:pt x="0" y="1013453"/>
                  </a:lnTo>
                  <a:lnTo>
                    <a:pt x="5353" y="1059929"/>
                  </a:lnTo>
                  <a:lnTo>
                    <a:pt x="20602" y="1102593"/>
                  </a:lnTo>
                  <a:lnTo>
                    <a:pt x="44529" y="1140228"/>
                  </a:lnTo>
                  <a:lnTo>
                    <a:pt x="75919" y="1171618"/>
                  </a:lnTo>
                  <a:lnTo>
                    <a:pt x="113554" y="1195545"/>
                  </a:lnTo>
                  <a:lnTo>
                    <a:pt x="156218" y="1210794"/>
                  </a:lnTo>
                  <a:lnTo>
                    <a:pt x="202694" y="1216147"/>
                  </a:lnTo>
                  <a:lnTo>
                    <a:pt x="1304129" y="1216147"/>
                  </a:lnTo>
                  <a:lnTo>
                    <a:pt x="1350606" y="1210794"/>
                  </a:lnTo>
                  <a:lnTo>
                    <a:pt x="1393270" y="1195545"/>
                  </a:lnTo>
                  <a:lnTo>
                    <a:pt x="1430905" y="1171618"/>
                  </a:lnTo>
                  <a:lnTo>
                    <a:pt x="1462294" y="1140228"/>
                  </a:lnTo>
                  <a:lnTo>
                    <a:pt x="1486222" y="1102593"/>
                  </a:lnTo>
                  <a:lnTo>
                    <a:pt x="1501471" y="1059929"/>
                  </a:lnTo>
                  <a:lnTo>
                    <a:pt x="1506824" y="1013453"/>
                  </a:lnTo>
                  <a:lnTo>
                    <a:pt x="1506824" y="202694"/>
                  </a:lnTo>
                  <a:lnTo>
                    <a:pt x="1501471" y="156218"/>
                  </a:lnTo>
                  <a:lnTo>
                    <a:pt x="1486222" y="113554"/>
                  </a:lnTo>
                  <a:lnTo>
                    <a:pt x="1462294" y="75919"/>
                  </a:lnTo>
                  <a:lnTo>
                    <a:pt x="1430905" y="44529"/>
                  </a:lnTo>
                  <a:lnTo>
                    <a:pt x="1393270" y="20602"/>
                  </a:lnTo>
                  <a:lnTo>
                    <a:pt x="1350606" y="5353"/>
                  </a:lnTo>
                  <a:lnTo>
                    <a:pt x="1304129" y="0"/>
                  </a:lnTo>
                  <a:close/>
                </a:path>
              </a:pathLst>
            </a:custGeom>
            <a:solidFill>
              <a:srgbClr val="E84A27">
                <a:alpha val="29019"/>
              </a:srgbClr>
            </a:solidFill>
          </p:spPr>
          <p:txBody>
            <a:bodyPr wrap="square" lIns="0" tIns="0" rIns="0" bIns="0" rtlCol="0"/>
            <a:lstStyle/>
            <a:p>
              <a:endParaRPr/>
            </a:p>
          </p:txBody>
        </p:sp>
        <p:sp>
          <p:nvSpPr>
            <p:cNvPr id="18" name="object 18"/>
            <p:cNvSpPr/>
            <p:nvPr/>
          </p:nvSpPr>
          <p:spPr>
            <a:xfrm>
              <a:off x="7086600" y="5163870"/>
              <a:ext cx="1506855" cy="1216660"/>
            </a:xfrm>
            <a:custGeom>
              <a:avLst/>
              <a:gdLst/>
              <a:ahLst/>
              <a:cxnLst/>
              <a:rect l="l" t="t" r="r" b="b"/>
              <a:pathLst>
                <a:path w="1506854" h="1216660">
                  <a:moveTo>
                    <a:pt x="0" y="202694"/>
                  </a:moveTo>
                  <a:lnTo>
                    <a:pt x="5353" y="156218"/>
                  </a:lnTo>
                  <a:lnTo>
                    <a:pt x="20602" y="113554"/>
                  </a:lnTo>
                  <a:lnTo>
                    <a:pt x="44529" y="75919"/>
                  </a:lnTo>
                  <a:lnTo>
                    <a:pt x="75919" y="44529"/>
                  </a:lnTo>
                  <a:lnTo>
                    <a:pt x="113554" y="20602"/>
                  </a:lnTo>
                  <a:lnTo>
                    <a:pt x="156218" y="5353"/>
                  </a:lnTo>
                  <a:lnTo>
                    <a:pt x="202694" y="0"/>
                  </a:lnTo>
                  <a:lnTo>
                    <a:pt x="1304130" y="0"/>
                  </a:lnTo>
                  <a:lnTo>
                    <a:pt x="1350606" y="5353"/>
                  </a:lnTo>
                  <a:lnTo>
                    <a:pt x="1393270" y="20602"/>
                  </a:lnTo>
                  <a:lnTo>
                    <a:pt x="1430905" y="44529"/>
                  </a:lnTo>
                  <a:lnTo>
                    <a:pt x="1462295" y="75919"/>
                  </a:lnTo>
                  <a:lnTo>
                    <a:pt x="1486222" y="113554"/>
                  </a:lnTo>
                  <a:lnTo>
                    <a:pt x="1501471" y="156218"/>
                  </a:lnTo>
                  <a:lnTo>
                    <a:pt x="1506825" y="202694"/>
                  </a:lnTo>
                  <a:lnTo>
                    <a:pt x="1506825" y="1013453"/>
                  </a:lnTo>
                  <a:lnTo>
                    <a:pt x="1501471" y="1059929"/>
                  </a:lnTo>
                  <a:lnTo>
                    <a:pt x="1486222" y="1102592"/>
                  </a:lnTo>
                  <a:lnTo>
                    <a:pt x="1462295" y="1140228"/>
                  </a:lnTo>
                  <a:lnTo>
                    <a:pt x="1430905" y="1171618"/>
                  </a:lnTo>
                  <a:lnTo>
                    <a:pt x="1393270" y="1195545"/>
                  </a:lnTo>
                  <a:lnTo>
                    <a:pt x="1350606" y="1210794"/>
                  </a:lnTo>
                  <a:lnTo>
                    <a:pt x="1304130" y="1216148"/>
                  </a:lnTo>
                  <a:lnTo>
                    <a:pt x="202694" y="1216148"/>
                  </a:lnTo>
                  <a:lnTo>
                    <a:pt x="156218" y="1210794"/>
                  </a:lnTo>
                  <a:lnTo>
                    <a:pt x="113554" y="1195545"/>
                  </a:lnTo>
                  <a:lnTo>
                    <a:pt x="75919" y="1171618"/>
                  </a:lnTo>
                  <a:lnTo>
                    <a:pt x="44529" y="1140228"/>
                  </a:lnTo>
                  <a:lnTo>
                    <a:pt x="20602" y="1102592"/>
                  </a:lnTo>
                  <a:lnTo>
                    <a:pt x="5353" y="1059929"/>
                  </a:lnTo>
                  <a:lnTo>
                    <a:pt x="0" y="1013453"/>
                  </a:lnTo>
                  <a:lnTo>
                    <a:pt x="0" y="202694"/>
                  </a:lnTo>
                  <a:close/>
                </a:path>
              </a:pathLst>
            </a:custGeom>
            <a:ln w="53975">
              <a:solidFill>
                <a:srgbClr val="E84A27"/>
              </a:solidFill>
            </a:ln>
          </p:spPr>
          <p:txBody>
            <a:bodyPr wrap="square" lIns="0" tIns="0" rIns="0" bIns="0" rtlCol="0"/>
            <a:lstStyle/>
            <a:p>
              <a:endParaRPr/>
            </a:p>
          </p:txBody>
        </p:sp>
      </p:grpSp>
      <p:grpSp>
        <p:nvGrpSpPr>
          <p:cNvPr id="19" name="object 19"/>
          <p:cNvGrpSpPr/>
          <p:nvPr/>
        </p:nvGrpSpPr>
        <p:grpSpPr>
          <a:xfrm>
            <a:off x="7060537" y="3834168"/>
            <a:ext cx="1560195" cy="1239520"/>
            <a:chOff x="7060537" y="3834168"/>
            <a:chExt cx="1560195" cy="1239520"/>
          </a:xfrm>
        </p:grpSpPr>
        <p:sp>
          <p:nvSpPr>
            <p:cNvPr id="20" name="object 20"/>
            <p:cNvSpPr/>
            <p:nvPr/>
          </p:nvSpPr>
          <p:spPr>
            <a:xfrm>
              <a:off x="7087524" y="3861155"/>
              <a:ext cx="1506220" cy="1185545"/>
            </a:xfrm>
            <a:custGeom>
              <a:avLst/>
              <a:gdLst/>
              <a:ahLst/>
              <a:cxnLst/>
              <a:rect l="l" t="t" r="r" b="b"/>
              <a:pathLst>
                <a:path w="1506220" h="1185545">
                  <a:moveTo>
                    <a:pt x="1308284" y="0"/>
                  </a:moveTo>
                  <a:lnTo>
                    <a:pt x="197488" y="0"/>
                  </a:lnTo>
                  <a:lnTo>
                    <a:pt x="152206" y="5215"/>
                  </a:lnTo>
                  <a:lnTo>
                    <a:pt x="110638" y="20073"/>
                  </a:lnTo>
                  <a:lnTo>
                    <a:pt x="73969" y="43386"/>
                  </a:lnTo>
                  <a:lnTo>
                    <a:pt x="43386" y="73970"/>
                  </a:lnTo>
                  <a:lnTo>
                    <a:pt x="20072" y="110639"/>
                  </a:lnTo>
                  <a:lnTo>
                    <a:pt x="5215" y="152207"/>
                  </a:lnTo>
                  <a:lnTo>
                    <a:pt x="0" y="197490"/>
                  </a:lnTo>
                  <a:lnTo>
                    <a:pt x="0" y="987427"/>
                  </a:lnTo>
                  <a:lnTo>
                    <a:pt x="5215" y="1032710"/>
                  </a:lnTo>
                  <a:lnTo>
                    <a:pt x="20072" y="1074278"/>
                  </a:lnTo>
                  <a:lnTo>
                    <a:pt x="43386" y="1110947"/>
                  </a:lnTo>
                  <a:lnTo>
                    <a:pt x="73969" y="1141531"/>
                  </a:lnTo>
                  <a:lnTo>
                    <a:pt x="110638" y="1164844"/>
                  </a:lnTo>
                  <a:lnTo>
                    <a:pt x="152206" y="1179701"/>
                  </a:lnTo>
                  <a:lnTo>
                    <a:pt x="197488" y="1184917"/>
                  </a:lnTo>
                  <a:lnTo>
                    <a:pt x="1308284" y="1184917"/>
                  </a:lnTo>
                  <a:lnTo>
                    <a:pt x="1353566" y="1179701"/>
                  </a:lnTo>
                  <a:lnTo>
                    <a:pt x="1395134" y="1164844"/>
                  </a:lnTo>
                  <a:lnTo>
                    <a:pt x="1431803" y="1141531"/>
                  </a:lnTo>
                  <a:lnTo>
                    <a:pt x="1462386" y="1110947"/>
                  </a:lnTo>
                  <a:lnTo>
                    <a:pt x="1485699" y="1074278"/>
                  </a:lnTo>
                  <a:lnTo>
                    <a:pt x="1500557" y="1032710"/>
                  </a:lnTo>
                  <a:lnTo>
                    <a:pt x="1505772" y="987427"/>
                  </a:lnTo>
                  <a:lnTo>
                    <a:pt x="1505772" y="197490"/>
                  </a:lnTo>
                  <a:lnTo>
                    <a:pt x="1500557" y="152207"/>
                  </a:lnTo>
                  <a:lnTo>
                    <a:pt x="1485699" y="110639"/>
                  </a:lnTo>
                  <a:lnTo>
                    <a:pt x="1462386" y="73970"/>
                  </a:lnTo>
                  <a:lnTo>
                    <a:pt x="1431803" y="43386"/>
                  </a:lnTo>
                  <a:lnTo>
                    <a:pt x="1395134" y="20073"/>
                  </a:lnTo>
                  <a:lnTo>
                    <a:pt x="1353566" y="5215"/>
                  </a:lnTo>
                  <a:lnTo>
                    <a:pt x="1308284" y="0"/>
                  </a:lnTo>
                  <a:close/>
                </a:path>
              </a:pathLst>
            </a:custGeom>
            <a:solidFill>
              <a:srgbClr val="70AD47">
                <a:alpha val="32159"/>
              </a:srgbClr>
            </a:solidFill>
          </p:spPr>
          <p:txBody>
            <a:bodyPr wrap="square" lIns="0" tIns="0" rIns="0" bIns="0" rtlCol="0"/>
            <a:lstStyle/>
            <a:p>
              <a:endParaRPr/>
            </a:p>
          </p:txBody>
        </p:sp>
        <p:sp>
          <p:nvSpPr>
            <p:cNvPr id="21" name="object 21"/>
            <p:cNvSpPr/>
            <p:nvPr/>
          </p:nvSpPr>
          <p:spPr>
            <a:xfrm>
              <a:off x="7087524" y="3861155"/>
              <a:ext cx="1506220" cy="1185545"/>
            </a:xfrm>
            <a:custGeom>
              <a:avLst/>
              <a:gdLst/>
              <a:ahLst/>
              <a:cxnLst/>
              <a:rect l="l" t="t" r="r" b="b"/>
              <a:pathLst>
                <a:path w="1506220" h="1185545">
                  <a:moveTo>
                    <a:pt x="0" y="197489"/>
                  </a:moveTo>
                  <a:lnTo>
                    <a:pt x="5215" y="152207"/>
                  </a:lnTo>
                  <a:lnTo>
                    <a:pt x="20073" y="110638"/>
                  </a:lnTo>
                  <a:lnTo>
                    <a:pt x="43386" y="73969"/>
                  </a:lnTo>
                  <a:lnTo>
                    <a:pt x="73969" y="43386"/>
                  </a:lnTo>
                  <a:lnTo>
                    <a:pt x="110638" y="20073"/>
                  </a:lnTo>
                  <a:lnTo>
                    <a:pt x="152207" y="5215"/>
                  </a:lnTo>
                  <a:lnTo>
                    <a:pt x="197489" y="0"/>
                  </a:lnTo>
                  <a:lnTo>
                    <a:pt x="1308284" y="0"/>
                  </a:lnTo>
                  <a:lnTo>
                    <a:pt x="1353566" y="5215"/>
                  </a:lnTo>
                  <a:lnTo>
                    <a:pt x="1395135" y="20073"/>
                  </a:lnTo>
                  <a:lnTo>
                    <a:pt x="1431804" y="43386"/>
                  </a:lnTo>
                  <a:lnTo>
                    <a:pt x="1462387" y="73969"/>
                  </a:lnTo>
                  <a:lnTo>
                    <a:pt x="1485700" y="110638"/>
                  </a:lnTo>
                  <a:lnTo>
                    <a:pt x="1500558" y="152207"/>
                  </a:lnTo>
                  <a:lnTo>
                    <a:pt x="1505774" y="197489"/>
                  </a:lnTo>
                  <a:lnTo>
                    <a:pt x="1505774" y="987427"/>
                  </a:lnTo>
                  <a:lnTo>
                    <a:pt x="1500558" y="1032709"/>
                  </a:lnTo>
                  <a:lnTo>
                    <a:pt x="1485700" y="1074278"/>
                  </a:lnTo>
                  <a:lnTo>
                    <a:pt x="1462387" y="1110947"/>
                  </a:lnTo>
                  <a:lnTo>
                    <a:pt x="1431804" y="1141530"/>
                  </a:lnTo>
                  <a:lnTo>
                    <a:pt x="1395135" y="1164843"/>
                  </a:lnTo>
                  <a:lnTo>
                    <a:pt x="1353566" y="1179701"/>
                  </a:lnTo>
                  <a:lnTo>
                    <a:pt x="1308284" y="1184917"/>
                  </a:lnTo>
                  <a:lnTo>
                    <a:pt x="197489" y="1184917"/>
                  </a:lnTo>
                  <a:lnTo>
                    <a:pt x="152207" y="1179701"/>
                  </a:lnTo>
                  <a:lnTo>
                    <a:pt x="110638" y="1164843"/>
                  </a:lnTo>
                  <a:lnTo>
                    <a:pt x="73969" y="1141530"/>
                  </a:lnTo>
                  <a:lnTo>
                    <a:pt x="43386" y="1110947"/>
                  </a:lnTo>
                  <a:lnTo>
                    <a:pt x="20073" y="1074278"/>
                  </a:lnTo>
                  <a:lnTo>
                    <a:pt x="5215" y="1032709"/>
                  </a:lnTo>
                  <a:lnTo>
                    <a:pt x="0" y="987427"/>
                  </a:lnTo>
                  <a:lnTo>
                    <a:pt x="0" y="197489"/>
                  </a:lnTo>
                  <a:close/>
                </a:path>
              </a:pathLst>
            </a:custGeom>
            <a:ln w="53975">
              <a:solidFill>
                <a:srgbClr val="70AD47"/>
              </a:solidFill>
            </a:ln>
          </p:spPr>
          <p:txBody>
            <a:bodyPr wrap="square" lIns="0" tIns="0" rIns="0" bIns="0" rtlCol="0"/>
            <a:lstStyle/>
            <a:p>
              <a:endParaRPr/>
            </a:p>
          </p:txBody>
        </p:sp>
      </p:grpSp>
      <p:sp>
        <p:nvSpPr>
          <p:cNvPr id="22" name="object 22"/>
          <p:cNvSpPr txBox="1"/>
          <p:nvPr/>
        </p:nvSpPr>
        <p:spPr>
          <a:xfrm>
            <a:off x="8664105" y="4181347"/>
            <a:ext cx="995680" cy="391160"/>
          </a:xfrm>
          <a:prstGeom prst="rect">
            <a:avLst/>
          </a:prstGeom>
        </p:spPr>
        <p:txBody>
          <a:bodyPr vert="horz" wrap="square" lIns="0" tIns="12700" rIns="0" bIns="0" rtlCol="0">
            <a:spAutoFit/>
          </a:bodyPr>
          <a:lstStyle/>
          <a:p>
            <a:pPr marL="12700">
              <a:lnSpc>
                <a:spcPct val="100000"/>
              </a:lnSpc>
              <a:spcBef>
                <a:spcPts val="100"/>
              </a:spcBef>
            </a:pPr>
            <a:r>
              <a:rPr sz="2400" spc="70" dirty="0">
                <a:latin typeface="Calibri"/>
                <a:cs typeface="Calibri"/>
              </a:rPr>
              <a:t>Co</a:t>
            </a:r>
            <a:r>
              <a:rPr sz="2400" spc="50" dirty="0">
                <a:latin typeface="Calibri"/>
                <a:cs typeface="Calibri"/>
              </a:rPr>
              <a:t>n</a:t>
            </a:r>
            <a:r>
              <a:rPr sz="2400" spc="70" dirty="0">
                <a:latin typeface="Calibri"/>
                <a:cs typeface="Calibri"/>
              </a:rPr>
              <a:t>t</a:t>
            </a:r>
            <a:r>
              <a:rPr sz="2400" spc="35" dirty="0">
                <a:latin typeface="Calibri"/>
                <a:cs typeface="Calibri"/>
              </a:rPr>
              <a:t>r</a:t>
            </a:r>
            <a:r>
              <a:rPr sz="2400" spc="70" dirty="0">
                <a:latin typeface="Calibri"/>
                <a:cs typeface="Calibri"/>
              </a:rPr>
              <a:t>o</a:t>
            </a:r>
            <a:r>
              <a:rPr sz="2400" dirty="0">
                <a:latin typeface="Calibri"/>
                <a:cs typeface="Calibri"/>
              </a:rPr>
              <a:t>l</a:t>
            </a:r>
            <a:endParaRPr sz="2400">
              <a:latin typeface="Calibri"/>
              <a:cs typeface="Calibri"/>
            </a:endParaRPr>
          </a:p>
        </p:txBody>
      </p:sp>
      <p:sp>
        <p:nvSpPr>
          <p:cNvPr id="23" name="object 23"/>
          <p:cNvSpPr txBox="1"/>
          <p:nvPr/>
        </p:nvSpPr>
        <p:spPr>
          <a:xfrm>
            <a:off x="8697926" y="5580379"/>
            <a:ext cx="762635" cy="391160"/>
          </a:xfrm>
          <a:prstGeom prst="rect">
            <a:avLst/>
          </a:prstGeom>
        </p:spPr>
        <p:txBody>
          <a:bodyPr vert="horz" wrap="square" lIns="0" tIns="12700" rIns="0" bIns="0" rtlCol="0">
            <a:spAutoFit/>
          </a:bodyPr>
          <a:lstStyle/>
          <a:p>
            <a:pPr marL="12700">
              <a:lnSpc>
                <a:spcPct val="100000"/>
              </a:lnSpc>
              <a:spcBef>
                <a:spcPts val="100"/>
              </a:spcBef>
            </a:pPr>
            <a:r>
              <a:rPr sz="2400" spc="70" dirty="0">
                <a:latin typeface="Calibri"/>
                <a:cs typeface="Calibri"/>
              </a:rPr>
              <a:t>C</a:t>
            </a:r>
            <a:r>
              <a:rPr sz="2400" spc="75" dirty="0">
                <a:latin typeface="Calibri"/>
                <a:cs typeface="Calibri"/>
              </a:rPr>
              <a:t>a</a:t>
            </a:r>
            <a:r>
              <a:rPr sz="2400" spc="70" dirty="0">
                <a:latin typeface="Calibri"/>
                <a:cs typeface="Calibri"/>
              </a:rPr>
              <a:t>s</a:t>
            </a:r>
            <a:r>
              <a:rPr sz="2400" spc="80" dirty="0">
                <a:latin typeface="Calibri"/>
                <a:cs typeface="Calibri"/>
              </a:rPr>
              <a:t>e</a:t>
            </a:r>
            <a:r>
              <a:rPr sz="2400" dirty="0">
                <a:latin typeface="Calibri"/>
                <a:cs typeface="Calibri"/>
              </a:rPr>
              <a:t>s</a:t>
            </a:r>
            <a:endParaRPr sz="2400">
              <a:latin typeface="Calibri"/>
              <a:cs typeface="Calibri"/>
            </a:endParaRPr>
          </a:p>
        </p:txBody>
      </p:sp>
      <p:sp>
        <p:nvSpPr>
          <p:cNvPr id="24" name="object 24"/>
          <p:cNvSpPr txBox="1"/>
          <p:nvPr/>
        </p:nvSpPr>
        <p:spPr>
          <a:xfrm>
            <a:off x="3896985" y="3998467"/>
            <a:ext cx="1448435" cy="391160"/>
          </a:xfrm>
          <a:prstGeom prst="rect">
            <a:avLst/>
          </a:prstGeom>
        </p:spPr>
        <p:txBody>
          <a:bodyPr vert="horz" wrap="square" lIns="0" tIns="12700" rIns="0" bIns="0" rtlCol="0">
            <a:spAutoFit/>
          </a:bodyPr>
          <a:lstStyle/>
          <a:p>
            <a:pPr marL="12700">
              <a:lnSpc>
                <a:spcPct val="100000"/>
              </a:lnSpc>
              <a:spcBef>
                <a:spcPts val="100"/>
              </a:spcBef>
            </a:pPr>
            <a:r>
              <a:rPr sz="2400" spc="55" dirty="0">
                <a:latin typeface="Calibri"/>
                <a:cs typeface="Calibri"/>
              </a:rPr>
              <a:t>Population</a:t>
            </a:r>
            <a:endParaRPr sz="2400">
              <a:latin typeface="Calibri"/>
              <a:cs typeface="Calibri"/>
            </a:endParaRPr>
          </a:p>
        </p:txBody>
      </p:sp>
      <p:grpSp>
        <p:nvGrpSpPr>
          <p:cNvPr id="25" name="object 2">
            <a:extLst>
              <a:ext uri="{FF2B5EF4-FFF2-40B4-BE49-F238E27FC236}">
                <a16:creationId xmlns:a16="http://schemas.microsoft.com/office/drawing/2014/main" id="{D85EF7B1-54CA-44B5-762A-00186EA9BC0A}"/>
              </a:ext>
            </a:extLst>
          </p:cNvPr>
          <p:cNvGrpSpPr/>
          <p:nvPr/>
        </p:nvGrpSpPr>
        <p:grpSpPr>
          <a:xfrm>
            <a:off x="0" y="914400"/>
            <a:ext cx="12211050" cy="640080"/>
            <a:chOff x="0" y="1199802"/>
            <a:chExt cx="12211050" cy="640080"/>
          </a:xfrm>
        </p:grpSpPr>
        <p:sp>
          <p:nvSpPr>
            <p:cNvPr id="26" name="object 3">
              <a:extLst>
                <a:ext uri="{FF2B5EF4-FFF2-40B4-BE49-F238E27FC236}">
                  <a16:creationId xmlns:a16="http://schemas.microsoft.com/office/drawing/2014/main" id="{53321E3C-DCFC-560F-5375-08D1BE37EED5}"/>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7" name="object 4">
              <a:extLst>
                <a:ext uri="{FF2B5EF4-FFF2-40B4-BE49-F238E27FC236}">
                  <a16:creationId xmlns:a16="http://schemas.microsoft.com/office/drawing/2014/main" id="{F46673F8-174A-7E36-DA39-73D9EF3C598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8" name="object 5">
              <a:extLst>
                <a:ext uri="{FF2B5EF4-FFF2-40B4-BE49-F238E27FC236}">
                  <a16:creationId xmlns:a16="http://schemas.microsoft.com/office/drawing/2014/main" id="{92590591-E6E6-9F63-86F8-0C6B3EEEF5F5}"/>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6814820"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Georgia"/>
                <a:cs typeface="Georgia"/>
              </a:rPr>
              <a:t>Predictive</a:t>
            </a:r>
            <a:r>
              <a:rPr b="0" dirty="0">
                <a:solidFill>
                  <a:schemeClr val="tx1"/>
                </a:solidFill>
                <a:latin typeface="Georgia"/>
                <a:cs typeface="Georgia"/>
              </a:rPr>
              <a:t> </a:t>
            </a:r>
            <a:r>
              <a:rPr b="0" spc="-5" dirty="0">
                <a:solidFill>
                  <a:schemeClr val="tx1"/>
                </a:solidFill>
                <a:latin typeface="Georgia"/>
                <a:cs typeface="Georgia"/>
              </a:rPr>
              <a:t>Modeling Pipeline</a:t>
            </a:r>
          </a:p>
        </p:txBody>
      </p:sp>
      <p:pic>
        <p:nvPicPr>
          <p:cNvPr id="3" name="object 3"/>
          <p:cNvPicPr/>
          <p:nvPr/>
        </p:nvPicPr>
        <p:blipFill>
          <a:blip r:embed="rId2" cstate="print"/>
          <a:stretch>
            <a:fillRect/>
          </a:stretch>
        </p:blipFill>
        <p:spPr>
          <a:xfrm>
            <a:off x="4599432" y="1569719"/>
            <a:ext cx="1624584" cy="914400"/>
          </a:xfrm>
          <a:prstGeom prst="rect">
            <a:avLst/>
          </a:prstGeom>
        </p:spPr>
      </p:pic>
      <p:sp>
        <p:nvSpPr>
          <p:cNvPr id="4" name="object 4"/>
          <p:cNvSpPr txBox="1"/>
          <p:nvPr/>
        </p:nvSpPr>
        <p:spPr>
          <a:xfrm>
            <a:off x="4903843" y="1628140"/>
            <a:ext cx="1002030" cy="766445"/>
          </a:xfrm>
          <a:prstGeom prst="rect">
            <a:avLst/>
          </a:prstGeom>
        </p:spPr>
        <p:txBody>
          <a:bodyPr vert="horz" wrap="square" lIns="0" tIns="12700" rIns="0" bIns="0" rtlCol="0">
            <a:spAutoFit/>
          </a:bodyPr>
          <a:lstStyle/>
          <a:p>
            <a:pPr marL="13335" algn="ctr">
              <a:lnSpc>
                <a:spcPct val="100000"/>
              </a:lnSpc>
              <a:spcBef>
                <a:spcPts val="100"/>
              </a:spcBef>
            </a:pPr>
            <a:r>
              <a:rPr sz="1600" b="1" spc="100" dirty="0">
                <a:latin typeface="Calibri"/>
                <a:cs typeface="Calibri"/>
              </a:rPr>
              <a:t>1.</a:t>
            </a:r>
            <a:endParaRPr sz="1600">
              <a:latin typeface="Calibri"/>
              <a:cs typeface="Calibri"/>
            </a:endParaRPr>
          </a:p>
          <a:p>
            <a:pPr marL="12700" marR="5080" algn="ctr">
              <a:lnSpc>
                <a:spcPts val="1900"/>
              </a:lnSpc>
              <a:spcBef>
                <a:spcPts val="175"/>
              </a:spcBef>
            </a:pPr>
            <a:r>
              <a:rPr sz="1600" b="1" spc="100" dirty="0">
                <a:latin typeface="Calibri"/>
                <a:cs typeface="Calibri"/>
              </a:rPr>
              <a:t>P</a:t>
            </a:r>
            <a:r>
              <a:rPr sz="1600" b="1" spc="80" dirty="0">
                <a:latin typeface="Calibri"/>
                <a:cs typeface="Calibri"/>
              </a:rPr>
              <a:t>r</a:t>
            </a:r>
            <a:r>
              <a:rPr sz="1600" b="1" spc="95" dirty="0">
                <a:latin typeface="Calibri"/>
                <a:cs typeface="Calibri"/>
              </a:rPr>
              <a:t>edictio</a:t>
            </a:r>
            <a:r>
              <a:rPr sz="1600" b="1" dirty="0">
                <a:latin typeface="Calibri"/>
                <a:cs typeface="Calibri"/>
              </a:rPr>
              <a:t>n  </a:t>
            </a:r>
            <a:r>
              <a:rPr sz="1600" b="1" spc="50" dirty="0">
                <a:latin typeface="Calibri"/>
                <a:cs typeface="Calibri"/>
              </a:rPr>
              <a:t>Target</a:t>
            </a:r>
            <a:endParaRPr sz="1600">
              <a:latin typeface="Calibri"/>
              <a:cs typeface="Calibri"/>
            </a:endParaRPr>
          </a:p>
        </p:txBody>
      </p:sp>
      <p:grpSp>
        <p:nvGrpSpPr>
          <p:cNvPr id="5" name="object 5"/>
          <p:cNvGrpSpPr/>
          <p:nvPr/>
        </p:nvGrpSpPr>
        <p:grpSpPr>
          <a:xfrm>
            <a:off x="6315455" y="2228088"/>
            <a:ext cx="1649095" cy="1259205"/>
            <a:chOff x="6315455" y="2228088"/>
            <a:chExt cx="1649095" cy="1259205"/>
          </a:xfrm>
        </p:grpSpPr>
        <p:pic>
          <p:nvPicPr>
            <p:cNvPr id="6" name="object 6"/>
            <p:cNvPicPr/>
            <p:nvPr/>
          </p:nvPicPr>
          <p:blipFill>
            <a:blip r:embed="rId3" cstate="print"/>
            <a:stretch>
              <a:fillRect/>
            </a:stretch>
          </p:blipFill>
          <p:spPr>
            <a:xfrm>
              <a:off x="6315455" y="2228088"/>
              <a:ext cx="542544" cy="423672"/>
            </a:xfrm>
            <a:prstGeom prst="rect">
              <a:avLst/>
            </a:prstGeom>
          </p:spPr>
        </p:pic>
        <p:pic>
          <p:nvPicPr>
            <p:cNvPr id="7" name="object 7"/>
            <p:cNvPicPr/>
            <p:nvPr/>
          </p:nvPicPr>
          <p:blipFill>
            <a:blip r:embed="rId4" cstate="print"/>
            <a:stretch>
              <a:fillRect/>
            </a:stretch>
          </p:blipFill>
          <p:spPr>
            <a:xfrm>
              <a:off x="6336791" y="2572512"/>
              <a:ext cx="1627632" cy="914400"/>
            </a:xfrm>
            <a:prstGeom prst="rect">
              <a:avLst/>
            </a:prstGeom>
          </p:spPr>
        </p:pic>
      </p:grpSp>
      <p:sp>
        <p:nvSpPr>
          <p:cNvPr id="8" name="object 8"/>
          <p:cNvSpPr txBox="1"/>
          <p:nvPr/>
        </p:nvSpPr>
        <p:spPr>
          <a:xfrm>
            <a:off x="6520902" y="2643123"/>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2.</a:t>
            </a:r>
            <a:endParaRPr sz="1600">
              <a:latin typeface="Calibri"/>
              <a:cs typeface="Calibri"/>
            </a:endParaRPr>
          </a:p>
          <a:p>
            <a:pPr marL="12700" algn="ctr">
              <a:lnSpc>
                <a:spcPts val="1750"/>
              </a:lnSpc>
            </a:pPr>
            <a:r>
              <a:rPr sz="1600" b="1" spc="95" dirty="0">
                <a:latin typeface="Calibri"/>
                <a:cs typeface="Calibri"/>
              </a:rPr>
              <a:t>Cohort</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pic>
        <p:nvPicPr>
          <p:cNvPr id="9" name="object 9"/>
          <p:cNvPicPr/>
          <p:nvPr/>
        </p:nvPicPr>
        <p:blipFill>
          <a:blip r:embed="rId5" cstate="print"/>
          <a:stretch>
            <a:fillRect/>
          </a:stretch>
        </p:blipFill>
        <p:spPr>
          <a:xfrm>
            <a:off x="7239000" y="3669791"/>
            <a:ext cx="298703" cy="865632"/>
          </a:xfrm>
          <a:prstGeom prst="rect">
            <a:avLst/>
          </a:prstGeom>
        </p:spPr>
      </p:pic>
      <p:pic>
        <p:nvPicPr>
          <p:cNvPr id="10" name="object 10"/>
          <p:cNvPicPr/>
          <p:nvPr/>
        </p:nvPicPr>
        <p:blipFill>
          <a:blip r:embed="rId6" cstate="print"/>
          <a:stretch>
            <a:fillRect/>
          </a:stretch>
        </p:blipFill>
        <p:spPr>
          <a:xfrm>
            <a:off x="6336791" y="4581144"/>
            <a:ext cx="1627632" cy="914400"/>
          </a:xfrm>
          <a:prstGeom prst="rect">
            <a:avLst/>
          </a:prstGeom>
        </p:spPr>
      </p:pic>
      <p:sp>
        <p:nvSpPr>
          <p:cNvPr id="11" name="object 11"/>
          <p:cNvSpPr txBox="1"/>
          <p:nvPr/>
        </p:nvSpPr>
        <p:spPr>
          <a:xfrm>
            <a:off x="6520902" y="4651755"/>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3.</a:t>
            </a:r>
            <a:endParaRPr sz="1600">
              <a:latin typeface="Calibri"/>
              <a:cs typeface="Calibri"/>
            </a:endParaRPr>
          </a:p>
          <a:p>
            <a:pPr marL="635" algn="ctr">
              <a:lnSpc>
                <a:spcPts val="1750"/>
              </a:lnSpc>
            </a:pPr>
            <a:r>
              <a:rPr sz="1600" b="1" spc="75" dirty="0">
                <a:latin typeface="Calibri"/>
                <a:cs typeface="Calibri"/>
              </a:rPr>
              <a:t>Feature</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grpSp>
        <p:nvGrpSpPr>
          <p:cNvPr id="12" name="object 12"/>
          <p:cNvGrpSpPr/>
          <p:nvPr/>
        </p:nvGrpSpPr>
        <p:grpSpPr>
          <a:xfrm>
            <a:off x="4599432" y="5544311"/>
            <a:ext cx="2127885" cy="954405"/>
            <a:chOff x="4599432" y="5544311"/>
            <a:chExt cx="2127885" cy="954405"/>
          </a:xfrm>
        </p:grpSpPr>
        <p:pic>
          <p:nvPicPr>
            <p:cNvPr id="13" name="object 13"/>
            <p:cNvPicPr/>
            <p:nvPr/>
          </p:nvPicPr>
          <p:blipFill>
            <a:blip r:embed="rId7" cstate="print"/>
            <a:stretch>
              <a:fillRect/>
            </a:stretch>
          </p:blipFill>
          <p:spPr>
            <a:xfrm>
              <a:off x="6181344" y="5544311"/>
              <a:ext cx="545592" cy="423672"/>
            </a:xfrm>
            <a:prstGeom prst="rect">
              <a:avLst/>
            </a:prstGeom>
          </p:spPr>
        </p:pic>
        <p:pic>
          <p:nvPicPr>
            <p:cNvPr id="14" name="object 14"/>
            <p:cNvPicPr/>
            <p:nvPr/>
          </p:nvPicPr>
          <p:blipFill>
            <a:blip r:embed="rId8" cstate="print"/>
            <a:stretch>
              <a:fillRect/>
            </a:stretch>
          </p:blipFill>
          <p:spPr>
            <a:xfrm>
              <a:off x="4599432" y="5583935"/>
              <a:ext cx="1624584" cy="914400"/>
            </a:xfrm>
            <a:prstGeom prst="rect">
              <a:avLst/>
            </a:prstGeom>
          </p:spPr>
        </p:pic>
      </p:grpSp>
      <p:sp>
        <p:nvSpPr>
          <p:cNvPr id="15" name="object 15"/>
          <p:cNvSpPr txBox="1"/>
          <p:nvPr/>
        </p:nvSpPr>
        <p:spPr>
          <a:xfrm>
            <a:off x="4954578" y="5654547"/>
            <a:ext cx="915035" cy="714375"/>
          </a:xfrm>
          <a:prstGeom prst="rect">
            <a:avLst/>
          </a:prstGeom>
        </p:spPr>
        <p:txBody>
          <a:bodyPr vert="horz" wrap="square" lIns="0" tIns="12700" rIns="0" bIns="0" rtlCol="0">
            <a:spAutoFit/>
          </a:bodyPr>
          <a:lstStyle/>
          <a:p>
            <a:pPr marL="365125">
              <a:lnSpc>
                <a:spcPts val="1860"/>
              </a:lnSpc>
              <a:spcBef>
                <a:spcPts val="100"/>
              </a:spcBef>
            </a:pPr>
            <a:r>
              <a:rPr sz="1600" b="1" spc="100" dirty="0">
                <a:latin typeface="Calibri"/>
                <a:cs typeface="Calibri"/>
              </a:rPr>
              <a:t>4.</a:t>
            </a:r>
            <a:endParaRPr sz="1600">
              <a:latin typeface="Calibri"/>
              <a:cs typeface="Calibri"/>
            </a:endParaRPr>
          </a:p>
          <a:p>
            <a:pPr marL="12700" marR="5080" indent="78105">
              <a:lnSpc>
                <a:spcPts val="1700"/>
              </a:lnSpc>
              <a:spcBef>
                <a:spcPts val="180"/>
              </a:spcBef>
            </a:pPr>
            <a:r>
              <a:rPr sz="1600" b="1" spc="75" dirty="0">
                <a:latin typeface="Calibri"/>
                <a:cs typeface="Calibri"/>
              </a:rPr>
              <a:t>Feature </a:t>
            </a:r>
            <a:r>
              <a:rPr sz="1600" b="1" spc="80" dirty="0">
                <a:latin typeface="Calibri"/>
                <a:cs typeface="Calibri"/>
              </a:rPr>
              <a:t> </a:t>
            </a:r>
            <a:r>
              <a:rPr sz="1600" b="1" spc="100" dirty="0">
                <a:latin typeface="Calibri"/>
                <a:cs typeface="Calibri"/>
              </a:rPr>
              <a:t>Selection</a:t>
            </a:r>
            <a:endParaRPr sz="1600">
              <a:latin typeface="Calibri"/>
              <a:cs typeface="Calibri"/>
            </a:endParaRPr>
          </a:p>
        </p:txBody>
      </p:sp>
      <p:grpSp>
        <p:nvGrpSpPr>
          <p:cNvPr id="16" name="object 16"/>
          <p:cNvGrpSpPr/>
          <p:nvPr/>
        </p:nvGrpSpPr>
        <p:grpSpPr>
          <a:xfrm>
            <a:off x="2859023" y="4581144"/>
            <a:ext cx="1649095" cy="1259205"/>
            <a:chOff x="2859023" y="4581144"/>
            <a:chExt cx="1649095" cy="1259205"/>
          </a:xfrm>
        </p:grpSpPr>
        <p:pic>
          <p:nvPicPr>
            <p:cNvPr id="17" name="object 17"/>
            <p:cNvPicPr/>
            <p:nvPr/>
          </p:nvPicPr>
          <p:blipFill>
            <a:blip r:embed="rId9" cstate="print"/>
            <a:stretch>
              <a:fillRect/>
            </a:stretch>
          </p:blipFill>
          <p:spPr>
            <a:xfrm>
              <a:off x="3965447" y="5416295"/>
              <a:ext cx="542544" cy="423672"/>
            </a:xfrm>
            <a:prstGeom prst="rect">
              <a:avLst/>
            </a:prstGeom>
          </p:spPr>
        </p:pic>
        <p:pic>
          <p:nvPicPr>
            <p:cNvPr id="18" name="object 18"/>
            <p:cNvPicPr/>
            <p:nvPr/>
          </p:nvPicPr>
          <p:blipFill>
            <a:blip r:embed="rId10" cstate="print"/>
            <a:stretch>
              <a:fillRect/>
            </a:stretch>
          </p:blipFill>
          <p:spPr>
            <a:xfrm>
              <a:off x="2859023" y="4581144"/>
              <a:ext cx="1627631" cy="914400"/>
            </a:xfrm>
            <a:prstGeom prst="rect">
              <a:avLst/>
            </a:prstGeom>
          </p:spPr>
        </p:pic>
      </p:grpSp>
      <p:sp>
        <p:nvSpPr>
          <p:cNvPr id="19" name="object 19"/>
          <p:cNvSpPr txBox="1"/>
          <p:nvPr/>
        </p:nvSpPr>
        <p:spPr>
          <a:xfrm>
            <a:off x="3176451" y="4651755"/>
            <a:ext cx="98044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5.</a:t>
            </a:r>
            <a:endParaRPr sz="1600">
              <a:latin typeface="Calibri"/>
              <a:cs typeface="Calibri"/>
            </a:endParaRPr>
          </a:p>
          <a:p>
            <a:pPr marL="12065" marR="5080" algn="ctr">
              <a:lnSpc>
                <a:spcPts val="1700"/>
              </a:lnSpc>
              <a:spcBef>
                <a:spcPts val="180"/>
              </a:spcBef>
            </a:pPr>
            <a:r>
              <a:rPr sz="1600" b="1" spc="100" dirty="0">
                <a:latin typeface="Calibri"/>
                <a:cs typeface="Calibri"/>
              </a:rPr>
              <a:t>P</a:t>
            </a:r>
            <a:r>
              <a:rPr sz="1600" b="1" spc="80" dirty="0">
                <a:latin typeface="Calibri"/>
                <a:cs typeface="Calibri"/>
              </a:rPr>
              <a:t>r</a:t>
            </a:r>
            <a:r>
              <a:rPr sz="1600" b="1" spc="95" dirty="0">
                <a:latin typeface="Calibri"/>
                <a:cs typeface="Calibri"/>
              </a:rPr>
              <a:t>edicti</a:t>
            </a:r>
            <a:r>
              <a:rPr sz="1600" b="1" spc="80" dirty="0">
                <a:latin typeface="Calibri"/>
                <a:cs typeface="Calibri"/>
              </a:rPr>
              <a:t>v</a:t>
            </a:r>
            <a:r>
              <a:rPr sz="1600" b="1" dirty="0">
                <a:latin typeface="Calibri"/>
                <a:cs typeface="Calibri"/>
              </a:rPr>
              <a:t>e  </a:t>
            </a:r>
            <a:r>
              <a:rPr sz="1600" b="1" spc="95" dirty="0">
                <a:latin typeface="Calibri"/>
                <a:cs typeface="Calibri"/>
              </a:rPr>
              <a:t>Model</a:t>
            </a:r>
            <a:endParaRPr sz="1600">
              <a:latin typeface="Calibri"/>
              <a:cs typeface="Calibri"/>
            </a:endParaRPr>
          </a:p>
        </p:txBody>
      </p:sp>
      <p:pic>
        <p:nvPicPr>
          <p:cNvPr id="20" name="object 20"/>
          <p:cNvPicPr/>
          <p:nvPr/>
        </p:nvPicPr>
        <p:blipFill>
          <a:blip r:embed="rId11" cstate="print"/>
          <a:stretch>
            <a:fillRect/>
          </a:stretch>
        </p:blipFill>
        <p:spPr>
          <a:xfrm>
            <a:off x="3285744" y="3532632"/>
            <a:ext cx="298703" cy="865632"/>
          </a:xfrm>
          <a:prstGeom prst="rect">
            <a:avLst/>
          </a:prstGeom>
        </p:spPr>
      </p:pic>
      <p:pic>
        <p:nvPicPr>
          <p:cNvPr id="21" name="object 21"/>
          <p:cNvPicPr/>
          <p:nvPr/>
        </p:nvPicPr>
        <p:blipFill>
          <a:blip r:embed="rId10" cstate="print"/>
          <a:stretch>
            <a:fillRect/>
          </a:stretch>
        </p:blipFill>
        <p:spPr>
          <a:xfrm>
            <a:off x="2859023" y="2572511"/>
            <a:ext cx="1627631" cy="914400"/>
          </a:xfrm>
          <a:prstGeom prst="rect">
            <a:avLst/>
          </a:prstGeom>
        </p:spPr>
      </p:pic>
      <p:sp>
        <p:nvSpPr>
          <p:cNvPr id="22" name="object 22"/>
          <p:cNvSpPr txBox="1"/>
          <p:nvPr/>
        </p:nvSpPr>
        <p:spPr>
          <a:xfrm>
            <a:off x="2947057" y="2755900"/>
            <a:ext cx="1440815" cy="497840"/>
          </a:xfrm>
          <a:prstGeom prst="rect">
            <a:avLst/>
          </a:prstGeom>
        </p:spPr>
        <p:txBody>
          <a:bodyPr vert="horz" wrap="square" lIns="0" tIns="33019" rIns="0" bIns="0" rtlCol="0">
            <a:spAutoFit/>
          </a:bodyPr>
          <a:lstStyle/>
          <a:p>
            <a:pPr marL="220979" marR="5080" indent="-208915">
              <a:lnSpc>
                <a:spcPts val="1800"/>
              </a:lnSpc>
              <a:spcBef>
                <a:spcPts val="259"/>
              </a:spcBef>
            </a:pPr>
            <a:r>
              <a:rPr sz="1600" b="1" dirty="0">
                <a:latin typeface="Calibri"/>
                <a:cs typeface="Calibri"/>
              </a:rPr>
              <a:t>6.</a:t>
            </a:r>
            <a:r>
              <a:rPr sz="1600" b="1" spc="-90" dirty="0">
                <a:latin typeface="Calibri"/>
                <a:cs typeface="Calibri"/>
              </a:rPr>
              <a:t> </a:t>
            </a:r>
            <a:r>
              <a:rPr sz="1600" b="1" spc="85" dirty="0">
                <a:latin typeface="Calibri"/>
                <a:cs typeface="Calibri"/>
              </a:rPr>
              <a:t>Performance </a:t>
            </a:r>
            <a:r>
              <a:rPr sz="1600" b="1" spc="-345" dirty="0">
                <a:latin typeface="Calibri"/>
                <a:cs typeface="Calibri"/>
              </a:rPr>
              <a:t> </a:t>
            </a:r>
            <a:r>
              <a:rPr sz="1600" b="1" spc="80" dirty="0">
                <a:latin typeface="Calibri"/>
                <a:cs typeface="Calibri"/>
              </a:rPr>
              <a:t>Evaluation</a:t>
            </a:r>
            <a:endParaRPr sz="1600">
              <a:latin typeface="Calibri"/>
              <a:cs typeface="Calibri"/>
            </a:endParaRPr>
          </a:p>
        </p:txBody>
      </p:sp>
      <p:pic>
        <p:nvPicPr>
          <p:cNvPr id="23" name="object 23"/>
          <p:cNvPicPr/>
          <p:nvPr/>
        </p:nvPicPr>
        <p:blipFill>
          <a:blip r:embed="rId12" cstate="print"/>
          <a:stretch>
            <a:fillRect/>
          </a:stretch>
        </p:blipFill>
        <p:spPr>
          <a:xfrm>
            <a:off x="4096511" y="2100072"/>
            <a:ext cx="545591" cy="420624"/>
          </a:xfrm>
          <a:prstGeom prst="rect">
            <a:avLst/>
          </a:prstGeom>
        </p:spPr>
      </p:pic>
      <p:grpSp>
        <p:nvGrpSpPr>
          <p:cNvPr id="24" name="object 2">
            <a:extLst>
              <a:ext uri="{FF2B5EF4-FFF2-40B4-BE49-F238E27FC236}">
                <a16:creationId xmlns:a16="http://schemas.microsoft.com/office/drawing/2014/main" id="{A8FE4D20-40FE-6636-E1B0-BA2E8481E374}"/>
              </a:ext>
            </a:extLst>
          </p:cNvPr>
          <p:cNvGrpSpPr/>
          <p:nvPr/>
        </p:nvGrpSpPr>
        <p:grpSpPr>
          <a:xfrm>
            <a:off x="0" y="914400"/>
            <a:ext cx="12211050" cy="640080"/>
            <a:chOff x="0" y="1199802"/>
            <a:chExt cx="12211050" cy="640080"/>
          </a:xfrm>
        </p:grpSpPr>
        <p:sp>
          <p:nvSpPr>
            <p:cNvPr id="25" name="object 3">
              <a:extLst>
                <a:ext uri="{FF2B5EF4-FFF2-40B4-BE49-F238E27FC236}">
                  <a16:creationId xmlns:a16="http://schemas.microsoft.com/office/drawing/2014/main" id="{214DA860-8281-304A-0CA8-8D94F4F66FF8}"/>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6" name="object 4">
              <a:extLst>
                <a:ext uri="{FF2B5EF4-FFF2-40B4-BE49-F238E27FC236}">
                  <a16:creationId xmlns:a16="http://schemas.microsoft.com/office/drawing/2014/main" id="{A7FAD9C1-312A-C691-3F69-028C7BC0E7B8}"/>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7" name="object 5">
              <a:extLst>
                <a:ext uri="{FF2B5EF4-FFF2-40B4-BE49-F238E27FC236}">
                  <a16:creationId xmlns:a16="http://schemas.microsoft.com/office/drawing/2014/main" id="{D4699500-BBA5-10F1-06DD-1DA1BF4CA203}"/>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078944" y="2575158"/>
            <a:ext cx="8066405" cy="3112135"/>
            <a:chOff x="2078944" y="2575158"/>
            <a:chExt cx="8066405" cy="3112135"/>
          </a:xfrm>
        </p:grpSpPr>
        <p:sp>
          <p:nvSpPr>
            <p:cNvPr id="3" name="object 3"/>
            <p:cNvSpPr/>
            <p:nvPr/>
          </p:nvSpPr>
          <p:spPr>
            <a:xfrm>
              <a:off x="7943544" y="4254562"/>
              <a:ext cx="2202180" cy="1433195"/>
            </a:xfrm>
            <a:custGeom>
              <a:avLst/>
              <a:gdLst/>
              <a:ahLst/>
              <a:cxnLst/>
              <a:rect l="l" t="t" r="r" b="b"/>
              <a:pathLst>
                <a:path w="2202179" h="1433195">
                  <a:moveTo>
                    <a:pt x="1485505" y="0"/>
                  </a:moveTo>
                  <a:lnTo>
                    <a:pt x="0" y="0"/>
                  </a:lnTo>
                  <a:lnTo>
                    <a:pt x="0" y="1432570"/>
                  </a:lnTo>
                  <a:lnTo>
                    <a:pt x="1485505" y="1432570"/>
                  </a:lnTo>
                  <a:lnTo>
                    <a:pt x="2201790" y="716285"/>
                  </a:lnTo>
                  <a:lnTo>
                    <a:pt x="1485505" y="0"/>
                  </a:lnTo>
                  <a:close/>
                </a:path>
              </a:pathLst>
            </a:custGeom>
            <a:solidFill>
              <a:srgbClr val="70AD47"/>
            </a:solidFill>
          </p:spPr>
          <p:txBody>
            <a:bodyPr wrap="square" lIns="0" tIns="0" rIns="0" bIns="0" rtlCol="0"/>
            <a:lstStyle/>
            <a:p>
              <a:endParaRPr/>
            </a:p>
          </p:txBody>
        </p:sp>
        <p:sp>
          <p:nvSpPr>
            <p:cNvPr id="4" name="object 4"/>
            <p:cNvSpPr/>
            <p:nvPr/>
          </p:nvSpPr>
          <p:spPr>
            <a:xfrm>
              <a:off x="5636796" y="4254562"/>
              <a:ext cx="2722245" cy="1433195"/>
            </a:xfrm>
            <a:custGeom>
              <a:avLst/>
              <a:gdLst/>
              <a:ahLst/>
              <a:cxnLst/>
              <a:rect l="l" t="t" r="r" b="b"/>
              <a:pathLst>
                <a:path w="2722245" h="1433195">
                  <a:moveTo>
                    <a:pt x="0" y="1432570"/>
                  </a:moveTo>
                  <a:lnTo>
                    <a:pt x="2721795" y="1432570"/>
                  </a:lnTo>
                  <a:lnTo>
                    <a:pt x="2721795" y="0"/>
                  </a:lnTo>
                  <a:lnTo>
                    <a:pt x="0" y="0"/>
                  </a:lnTo>
                  <a:lnTo>
                    <a:pt x="0" y="1432570"/>
                  </a:lnTo>
                  <a:close/>
                </a:path>
              </a:pathLst>
            </a:custGeom>
            <a:solidFill>
              <a:srgbClr val="FFC000"/>
            </a:solidFill>
          </p:spPr>
          <p:txBody>
            <a:bodyPr wrap="square" lIns="0" tIns="0" rIns="0" bIns="0" rtlCol="0"/>
            <a:lstStyle/>
            <a:p>
              <a:endParaRPr/>
            </a:p>
          </p:txBody>
        </p:sp>
        <p:sp>
          <p:nvSpPr>
            <p:cNvPr id="5" name="object 5"/>
            <p:cNvSpPr/>
            <p:nvPr/>
          </p:nvSpPr>
          <p:spPr>
            <a:xfrm>
              <a:off x="5329125" y="4254562"/>
              <a:ext cx="307975" cy="1433195"/>
            </a:xfrm>
            <a:custGeom>
              <a:avLst/>
              <a:gdLst/>
              <a:ahLst/>
              <a:cxnLst/>
              <a:rect l="l" t="t" r="r" b="b"/>
              <a:pathLst>
                <a:path w="307975" h="1433195">
                  <a:moveTo>
                    <a:pt x="307670" y="0"/>
                  </a:moveTo>
                  <a:lnTo>
                    <a:pt x="0" y="0"/>
                  </a:lnTo>
                  <a:lnTo>
                    <a:pt x="0" y="1432570"/>
                  </a:lnTo>
                  <a:lnTo>
                    <a:pt x="307670" y="1432570"/>
                  </a:lnTo>
                  <a:lnTo>
                    <a:pt x="307670" y="0"/>
                  </a:lnTo>
                  <a:close/>
                </a:path>
              </a:pathLst>
            </a:custGeom>
            <a:solidFill>
              <a:srgbClr val="A5A5A5"/>
            </a:solidFill>
          </p:spPr>
          <p:txBody>
            <a:bodyPr wrap="square" lIns="0" tIns="0" rIns="0" bIns="0" rtlCol="0"/>
            <a:lstStyle/>
            <a:p>
              <a:endParaRPr/>
            </a:p>
          </p:txBody>
        </p:sp>
        <p:sp>
          <p:nvSpPr>
            <p:cNvPr id="6" name="object 6"/>
            <p:cNvSpPr/>
            <p:nvPr/>
          </p:nvSpPr>
          <p:spPr>
            <a:xfrm>
              <a:off x="2078939" y="4248823"/>
              <a:ext cx="3263900" cy="1438910"/>
            </a:xfrm>
            <a:custGeom>
              <a:avLst/>
              <a:gdLst/>
              <a:ahLst/>
              <a:cxnLst/>
              <a:rect l="l" t="t" r="r" b="b"/>
              <a:pathLst>
                <a:path w="3263900" h="1438910">
                  <a:moveTo>
                    <a:pt x="3263760" y="0"/>
                  </a:moveTo>
                  <a:lnTo>
                    <a:pt x="3289" y="0"/>
                  </a:lnTo>
                  <a:lnTo>
                    <a:pt x="9499" y="5740"/>
                  </a:lnTo>
                  <a:lnTo>
                    <a:pt x="0" y="5740"/>
                  </a:lnTo>
                  <a:lnTo>
                    <a:pt x="797966" y="743292"/>
                  </a:lnTo>
                  <a:lnTo>
                    <a:pt x="3289" y="1432572"/>
                  </a:lnTo>
                  <a:lnTo>
                    <a:pt x="6616" y="1432572"/>
                  </a:lnTo>
                  <a:lnTo>
                    <a:pt x="0" y="1438313"/>
                  </a:lnTo>
                  <a:lnTo>
                    <a:pt x="3260471" y="1438313"/>
                  </a:lnTo>
                  <a:lnTo>
                    <a:pt x="3260471" y="1432572"/>
                  </a:lnTo>
                  <a:lnTo>
                    <a:pt x="3263760" y="1432572"/>
                  </a:lnTo>
                  <a:lnTo>
                    <a:pt x="3263760" y="0"/>
                  </a:lnTo>
                  <a:close/>
                </a:path>
              </a:pathLst>
            </a:custGeom>
            <a:solidFill>
              <a:srgbClr val="13294B"/>
            </a:solidFill>
          </p:spPr>
          <p:txBody>
            <a:bodyPr wrap="square" lIns="0" tIns="0" rIns="0" bIns="0" rtlCol="0"/>
            <a:lstStyle/>
            <a:p>
              <a:endParaRPr/>
            </a:p>
          </p:txBody>
        </p:sp>
        <p:sp>
          <p:nvSpPr>
            <p:cNvPr id="7" name="object 7"/>
            <p:cNvSpPr/>
            <p:nvPr/>
          </p:nvSpPr>
          <p:spPr>
            <a:xfrm>
              <a:off x="2554645" y="5263488"/>
              <a:ext cx="2777490" cy="1270"/>
            </a:xfrm>
            <a:custGeom>
              <a:avLst/>
              <a:gdLst/>
              <a:ahLst/>
              <a:cxnLst/>
              <a:rect l="l" t="t" r="r" b="b"/>
              <a:pathLst>
                <a:path w="2777490" h="1270">
                  <a:moveTo>
                    <a:pt x="0" y="0"/>
                  </a:moveTo>
                  <a:lnTo>
                    <a:pt x="2777330" y="1030"/>
                  </a:lnTo>
                </a:path>
              </a:pathLst>
            </a:custGeom>
            <a:ln w="12700">
              <a:solidFill>
                <a:srgbClr val="E7E6E6"/>
              </a:solidFill>
            </a:ln>
          </p:spPr>
          <p:txBody>
            <a:bodyPr wrap="square" lIns="0" tIns="0" rIns="0" bIns="0" rtlCol="0"/>
            <a:lstStyle/>
            <a:p>
              <a:endParaRPr/>
            </a:p>
          </p:txBody>
        </p:sp>
        <p:sp>
          <p:nvSpPr>
            <p:cNvPr id="8" name="object 8"/>
            <p:cNvSpPr/>
            <p:nvPr/>
          </p:nvSpPr>
          <p:spPr>
            <a:xfrm>
              <a:off x="2794675" y="4892013"/>
              <a:ext cx="2548255" cy="0"/>
            </a:xfrm>
            <a:custGeom>
              <a:avLst/>
              <a:gdLst/>
              <a:ahLst/>
              <a:cxnLst/>
              <a:rect l="l" t="t" r="r" b="b"/>
              <a:pathLst>
                <a:path w="2548254">
                  <a:moveTo>
                    <a:pt x="0" y="0"/>
                  </a:moveTo>
                  <a:lnTo>
                    <a:pt x="2548028" y="1"/>
                  </a:lnTo>
                </a:path>
              </a:pathLst>
            </a:custGeom>
            <a:ln w="12700">
              <a:solidFill>
                <a:srgbClr val="E7E6E6"/>
              </a:solidFill>
            </a:ln>
          </p:spPr>
          <p:txBody>
            <a:bodyPr wrap="square" lIns="0" tIns="0" rIns="0" bIns="0" rtlCol="0"/>
            <a:lstStyle/>
            <a:p>
              <a:endParaRPr/>
            </a:p>
          </p:txBody>
        </p:sp>
        <p:sp>
          <p:nvSpPr>
            <p:cNvPr id="9" name="object 9"/>
            <p:cNvSpPr/>
            <p:nvPr/>
          </p:nvSpPr>
          <p:spPr>
            <a:xfrm>
              <a:off x="2408069" y="4541842"/>
              <a:ext cx="2934970" cy="3175"/>
            </a:xfrm>
            <a:custGeom>
              <a:avLst/>
              <a:gdLst/>
              <a:ahLst/>
              <a:cxnLst/>
              <a:rect l="l" t="t" r="r" b="b"/>
              <a:pathLst>
                <a:path w="2934970" h="3175">
                  <a:moveTo>
                    <a:pt x="0" y="2858"/>
                  </a:moveTo>
                  <a:lnTo>
                    <a:pt x="2934634" y="0"/>
                  </a:lnTo>
                </a:path>
              </a:pathLst>
            </a:custGeom>
            <a:ln w="12700">
              <a:solidFill>
                <a:srgbClr val="E7E6E6"/>
              </a:solidFill>
            </a:ln>
          </p:spPr>
          <p:txBody>
            <a:bodyPr wrap="square" lIns="0" tIns="0" rIns="0" bIns="0" rtlCol="0"/>
            <a:lstStyle/>
            <a:p>
              <a:endParaRPr/>
            </a:p>
          </p:txBody>
        </p:sp>
        <p:sp>
          <p:nvSpPr>
            <p:cNvPr id="10" name="object 10"/>
            <p:cNvSpPr/>
            <p:nvPr/>
          </p:nvSpPr>
          <p:spPr>
            <a:xfrm>
              <a:off x="3228479" y="4425848"/>
              <a:ext cx="1479550" cy="175895"/>
            </a:xfrm>
            <a:custGeom>
              <a:avLst/>
              <a:gdLst/>
              <a:ahLst/>
              <a:cxnLst/>
              <a:rect l="l" t="t" r="r" b="b"/>
              <a:pathLst>
                <a:path w="1479550" h="175895">
                  <a:moveTo>
                    <a:pt x="193522" y="173621"/>
                  </a:moveTo>
                  <a:lnTo>
                    <a:pt x="96761" y="6794"/>
                  </a:lnTo>
                  <a:lnTo>
                    <a:pt x="0" y="173621"/>
                  </a:lnTo>
                  <a:lnTo>
                    <a:pt x="193522" y="173621"/>
                  </a:lnTo>
                  <a:close/>
                </a:path>
                <a:path w="1479550" h="175895">
                  <a:moveTo>
                    <a:pt x="662609" y="175374"/>
                  </a:moveTo>
                  <a:lnTo>
                    <a:pt x="565835" y="8547"/>
                  </a:lnTo>
                  <a:lnTo>
                    <a:pt x="469074" y="175374"/>
                  </a:lnTo>
                  <a:lnTo>
                    <a:pt x="662609" y="175374"/>
                  </a:lnTo>
                  <a:close/>
                </a:path>
                <a:path w="1479550" h="175895">
                  <a:moveTo>
                    <a:pt x="1479156" y="166839"/>
                  </a:moveTo>
                  <a:lnTo>
                    <a:pt x="1382395" y="0"/>
                  </a:lnTo>
                  <a:lnTo>
                    <a:pt x="1285633" y="166839"/>
                  </a:lnTo>
                  <a:lnTo>
                    <a:pt x="1479156" y="166839"/>
                  </a:lnTo>
                  <a:close/>
                </a:path>
              </a:pathLst>
            </a:custGeom>
            <a:solidFill>
              <a:srgbClr val="5B9BD5"/>
            </a:solidFill>
          </p:spPr>
          <p:txBody>
            <a:bodyPr wrap="square" lIns="0" tIns="0" rIns="0" bIns="0" rtlCol="0"/>
            <a:lstStyle/>
            <a:p>
              <a:endParaRPr/>
            </a:p>
          </p:txBody>
        </p:sp>
        <p:sp>
          <p:nvSpPr>
            <p:cNvPr id="11" name="object 11"/>
            <p:cNvSpPr/>
            <p:nvPr/>
          </p:nvSpPr>
          <p:spPr>
            <a:xfrm>
              <a:off x="3047911" y="4786388"/>
              <a:ext cx="1399540" cy="200025"/>
            </a:xfrm>
            <a:custGeom>
              <a:avLst/>
              <a:gdLst/>
              <a:ahLst/>
              <a:cxnLst/>
              <a:rect l="l" t="t" r="r" b="b"/>
              <a:pathLst>
                <a:path w="1399539" h="200025">
                  <a:moveTo>
                    <a:pt x="200025" y="100012"/>
                  </a:moveTo>
                  <a:lnTo>
                    <a:pt x="100012" y="0"/>
                  </a:lnTo>
                  <a:lnTo>
                    <a:pt x="0" y="100012"/>
                  </a:lnTo>
                  <a:lnTo>
                    <a:pt x="100012" y="200025"/>
                  </a:lnTo>
                  <a:lnTo>
                    <a:pt x="200025" y="100012"/>
                  </a:lnTo>
                  <a:close/>
                </a:path>
                <a:path w="1399539" h="200025">
                  <a:moveTo>
                    <a:pt x="474103" y="100012"/>
                  </a:moveTo>
                  <a:lnTo>
                    <a:pt x="374091" y="0"/>
                  </a:lnTo>
                  <a:lnTo>
                    <a:pt x="274078" y="100012"/>
                  </a:lnTo>
                  <a:lnTo>
                    <a:pt x="374091" y="200025"/>
                  </a:lnTo>
                  <a:lnTo>
                    <a:pt x="474103" y="100012"/>
                  </a:lnTo>
                  <a:close/>
                </a:path>
                <a:path w="1399539" h="200025">
                  <a:moveTo>
                    <a:pt x="748182" y="100012"/>
                  </a:moveTo>
                  <a:lnTo>
                    <a:pt x="648169" y="0"/>
                  </a:lnTo>
                  <a:lnTo>
                    <a:pt x="548157" y="100012"/>
                  </a:lnTo>
                  <a:lnTo>
                    <a:pt x="648169" y="200025"/>
                  </a:lnTo>
                  <a:lnTo>
                    <a:pt x="748182" y="100012"/>
                  </a:lnTo>
                  <a:close/>
                </a:path>
                <a:path w="1399539" h="200025">
                  <a:moveTo>
                    <a:pt x="1399425" y="100012"/>
                  </a:moveTo>
                  <a:lnTo>
                    <a:pt x="1299413" y="0"/>
                  </a:lnTo>
                  <a:lnTo>
                    <a:pt x="1199400" y="100012"/>
                  </a:lnTo>
                  <a:lnTo>
                    <a:pt x="1299413" y="200025"/>
                  </a:lnTo>
                  <a:lnTo>
                    <a:pt x="1399425" y="100012"/>
                  </a:lnTo>
                  <a:close/>
                </a:path>
              </a:pathLst>
            </a:custGeom>
            <a:solidFill>
              <a:srgbClr val="F1927D"/>
            </a:solidFill>
          </p:spPr>
          <p:txBody>
            <a:bodyPr wrap="square" lIns="0" tIns="0" rIns="0" bIns="0" rtlCol="0"/>
            <a:lstStyle/>
            <a:p>
              <a:endParaRPr/>
            </a:p>
          </p:txBody>
        </p:sp>
        <p:pic>
          <p:nvPicPr>
            <p:cNvPr id="12" name="object 12"/>
            <p:cNvPicPr/>
            <p:nvPr/>
          </p:nvPicPr>
          <p:blipFill>
            <a:blip r:embed="rId2" cstate="print"/>
            <a:stretch>
              <a:fillRect/>
            </a:stretch>
          </p:blipFill>
          <p:spPr>
            <a:xfrm>
              <a:off x="2929035" y="5185004"/>
              <a:ext cx="165735" cy="165734"/>
            </a:xfrm>
            <a:prstGeom prst="rect">
              <a:avLst/>
            </a:prstGeom>
          </p:spPr>
        </p:pic>
        <p:pic>
          <p:nvPicPr>
            <p:cNvPr id="13" name="object 13"/>
            <p:cNvPicPr/>
            <p:nvPr/>
          </p:nvPicPr>
          <p:blipFill>
            <a:blip r:embed="rId2" cstate="print"/>
            <a:stretch>
              <a:fillRect/>
            </a:stretch>
          </p:blipFill>
          <p:spPr>
            <a:xfrm>
              <a:off x="3135612" y="5190003"/>
              <a:ext cx="165735" cy="165734"/>
            </a:xfrm>
            <a:prstGeom prst="rect">
              <a:avLst/>
            </a:prstGeom>
          </p:spPr>
        </p:pic>
        <p:pic>
          <p:nvPicPr>
            <p:cNvPr id="14" name="object 14"/>
            <p:cNvPicPr/>
            <p:nvPr/>
          </p:nvPicPr>
          <p:blipFill>
            <a:blip r:embed="rId3" cstate="print"/>
            <a:stretch>
              <a:fillRect/>
            </a:stretch>
          </p:blipFill>
          <p:spPr>
            <a:xfrm>
              <a:off x="3746529" y="5185472"/>
              <a:ext cx="165735" cy="165734"/>
            </a:xfrm>
            <a:prstGeom prst="rect">
              <a:avLst/>
            </a:prstGeom>
          </p:spPr>
        </p:pic>
        <p:pic>
          <p:nvPicPr>
            <p:cNvPr id="15" name="object 15"/>
            <p:cNvPicPr/>
            <p:nvPr/>
          </p:nvPicPr>
          <p:blipFill>
            <a:blip r:embed="rId2" cstate="print"/>
            <a:stretch>
              <a:fillRect/>
            </a:stretch>
          </p:blipFill>
          <p:spPr>
            <a:xfrm>
              <a:off x="3951787" y="5177867"/>
              <a:ext cx="165735" cy="165735"/>
            </a:xfrm>
            <a:prstGeom prst="rect">
              <a:avLst/>
            </a:prstGeom>
          </p:spPr>
        </p:pic>
        <p:pic>
          <p:nvPicPr>
            <p:cNvPr id="16" name="object 16"/>
            <p:cNvPicPr/>
            <p:nvPr/>
          </p:nvPicPr>
          <p:blipFill>
            <a:blip r:embed="rId2" cstate="print"/>
            <a:stretch>
              <a:fillRect/>
            </a:stretch>
          </p:blipFill>
          <p:spPr>
            <a:xfrm>
              <a:off x="4153719" y="5185639"/>
              <a:ext cx="165735" cy="165735"/>
            </a:xfrm>
            <a:prstGeom prst="rect">
              <a:avLst/>
            </a:prstGeom>
          </p:spPr>
        </p:pic>
        <p:pic>
          <p:nvPicPr>
            <p:cNvPr id="17" name="object 17"/>
            <p:cNvPicPr/>
            <p:nvPr/>
          </p:nvPicPr>
          <p:blipFill>
            <a:blip r:embed="rId2" cstate="print"/>
            <a:stretch>
              <a:fillRect/>
            </a:stretch>
          </p:blipFill>
          <p:spPr>
            <a:xfrm>
              <a:off x="4728331" y="5181198"/>
              <a:ext cx="165735" cy="165734"/>
            </a:xfrm>
            <a:prstGeom prst="rect">
              <a:avLst/>
            </a:prstGeom>
          </p:spPr>
        </p:pic>
        <p:sp>
          <p:nvSpPr>
            <p:cNvPr id="18" name="object 18"/>
            <p:cNvSpPr/>
            <p:nvPr/>
          </p:nvSpPr>
          <p:spPr>
            <a:xfrm>
              <a:off x="2947235" y="3884014"/>
              <a:ext cx="1270" cy="715645"/>
            </a:xfrm>
            <a:custGeom>
              <a:avLst/>
              <a:gdLst/>
              <a:ahLst/>
              <a:cxnLst/>
              <a:rect l="l" t="t" r="r" b="b"/>
              <a:pathLst>
                <a:path w="1269" h="715645">
                  <a:moveTo>
                    <a:pt x="865" y="0"/>
                  </a:moveTo>
                  <a:lnTo>
                    <a:pt x="0" y="715460"/>
                  </a:lnTo>
                </a:path>
              </a:pathLst>
            </a:custGeom>
            <a:ln w="38100">
              <a:solidFill>
                <a:srgbClr val="1F6295"/>
              </a:solidFill>
            </a:ln>
          </p:spPr>
          <p:txBody>
            <a:bodyPr wrap="square" lIns="0" tIns="0" rIns="0" bIns="0" rtlCol="0"/>
            <a:lstStyle/>
            <a:p>
              <a:endParaRPr/>
            </a:p>
          </p:txBody>
        </p:sp>
        <p:pic>
          <p:nvPicPr>
            <p:cNvPr id="19" name="object 19"/>
            <p:cNvPicPr/>
            <p:nvPr/>
          </p:nvPicPr>
          <p:blipFill>
            <a:blip r:embed="rId4" cstate="print"/>
            <a:stretch>
              <a:fillRect/>
            </a:stretch>
          </p:blipFill>
          <p:spPr>
            <a:xfrm>
              <a:off x="2878387" y="4593959"/>
              <a:ext cx="143988" cy="143988"/>
            </a:xfrm>
            <a:prstGeom prst="rect">
              <a:avLst/>
            </a:prstGeom>
          </p:spPr>
        </p:pic>
        <p:sp>
          <p:nvSpPr>
            <p:cNvPr id="20" name="object 20"/>
            <p:cNvSpPr/>
            <p:nvPr/>
          </p:nvSpPr>
          <p:spPr>
            <a:xfrm>
              <a:off x="4969744" y="3884014"/>
              <a:ext cx="0" cy="721360"/>
            </a:xfrm>
            <a:custGeom>
              <a:avLst/>
              <a:gdLst/>
              <a:ahLst/>
              <a:cxnLst/>
              <a:rect l="l" t="t" r="r" b="b"/>
              <a:pathLst>
                <a:path h="721360">
                  <a:moveTo>
                    <a:pt x="0" y="0"/>
                  </a:moveTo>
                  <a:lnTo>
                    <a:pt x="1" y="721193"/>
                  </a:lnTo>
                </a:path>
              </a:pathLst>
            </a:custGeom>
            <a:ln w="38100">
              <a:solidFill>
                <a:srgbClr val="1F6295"/>
              </a:solidFill>
            </a:ln>
          </p:spPr>
          <p:txBody>
            <a:bodyPr wrap="square" lIns="0" tIns="0" rIns="0" bIns="0" rtlCol="0"/>
            <a:lstStyle/>
            <a:p>
              <a:endParaRPr/>
            </a:p>
          </p:txBody>
        </p:sp>
        <p:sp>
          <p:nvSpPr>
            <p:cNvPr id="21" name="object 21"/>
            <p:cNvSpPr/>
            <p:nvPr/>
          </p:nvSpPr>
          <p:spPr>
            <a:xfrm>
              <a:off x="2937069" y="3897636"/>
              <a:ext cx="2033270" cy="3175"/>
            </a:xfrm>
            <a:custGeom>
              <a:avLst/>
              <a:gdLst/>
              <a:ahLst/>
              <a:cxnLst/>
              <a:rect l="l" t="t" r="r" b="b"/>
              <a:pathLst>
                <a:path w="2033270" h="3175">
                  <a:moveTo>
                    <a:pt x="2032674" y="0"/>
                  </a:moveTo>
                  <a:lnTo>
                    <a:pt x="0" y="2781"/>
                  </a:lnTo>
                </a:path>
              </a:pathLst>
            </a:custGeom>
            <a:ln w="38100">
              <a:solidFill>
                <a:srgbClr val="1F6295"/>
              </a:solidFill>
            </a:ln>
          </p:spPr>
          <p:txBody>
            <a:bodyPr wrap="square" lIns="0" tIns="0" rIns="0" bIns="0" rtlCol="0"/>
            <a:lstStyle/>
            <a:p>
              <a:endParaRPr/>
            </a:p>
          </p:txBody>
        </p:sp>
        <p:pic>
          <p:nvPicPr>
            <p:cNvPr id="22" name="object 22"/>
            <p:cNvPicPr/>
            <p:nvPr/>
          </p:nvPicPr>
          <p:blipFill>
            <a:blip r:embed="rId5" cstate="print"/>
            <a:stretch>
              <a:fillRect/>
            </a:stretch>
          </p:blipFill>
          <p:spPr>
            <a:xfrm>
              <a:off x="4901505" y="4598418"/>
              <a:ext cx="143988" cy="143988"/>
            </a:xfrm>
            <a:prstGeom prst="rect">
              <a:avLst/>
            </a:prstGeom>
          </p:spPr>
        </p:pic>
        <p:sp>
          <p:nvSpPr>
            <p:cNvPr id="23" name="object 23"/>
            <p:cNvSpPr/>
            <p:nvPr/>
          </p:nvSpPr>
          <p:spPr>
            <a:xfrm>
              <a:off x="3828973" y="2609837"/>
              <a:ext cx="92075" cy="492125"/>
            </a:xfrm>
            <a:custGeom>
              <a:avLst/>
              <a:gdLst/>
              <a:ahLst/>
              <a:cxnLst/>
              <a:rect l="l" t="t" r="r" b="b"/>
              <a:pathLst>
                <a:path w="92075" h="492125">
                  <a:moveTo>
                    <a:pt x="89204" y="428294"/>
                  </a:moveTo>
                  <a:lnTo>
                    <a:pt x="14871" y="428294"/>
                  </a:lnTo>
                  <a:lnTo>
                    <a:pt x="14871" y="491502"/>
                  </a:lnTo>
                  <a:lnTo>
                    <a:pt x="89204" y="491502"/>
                  </a:lnTo>
                  <a:lnTo>
                    <a:pt x="89204" y="428294"/>
                  </a:lnTo>
                  <a:close/>
                </a:path>
                <a:path w="92075" h="492125">
                  <a:moveTo>
                    <a:pt x="91541" y="7874"/>
                  </a:moveTo>
                  <a:lnTo>
                    <a:pt x="83604" y="0"/>
                  </a:lnTo>
                  <a:lnTo>
                    <a:pt x="7924" y="0"/>
                  </a:lnTo>
                  <a:lnTo>
                    <a:pt x="0" y="7874"/>
                  </a:lnTo>
                  <a:lnTo>
                    <a:pt x="0" y="34607"/>
                  </a:lnTo>
                  <a:lnTo>
                    <a:pt x="91541" y="34607"/>
                  </a:lnTo>
                  <a:lnTo>
                    <a:pt x="91541" y="17564"/>
                  </a:lnTo>
                  <a:lnTo>
                    <a:pt x="91541" y="7874"/>
                  </a:lnTo>
                  <a:close/>
                </a:path>
              </a:pathLst>
            </a:custGeom>
            <a:solidFill>
              <a:srgbClr val="666666"/>
            </a:solidFill>
          </p:spPr>
          <p:txBody>
            <a:bodyPr wrap="square" lIns="0" tIns="0" rIns="0" bIns="0" rtlCol="0"/>
            <a:lstStyle/>
            <a:p>
              <a:endParaRPr/>
            </a:p>
          </p:txBody>
        </p:sp>
        <p:sp>
          <p:nvSpPr>
            <p:cNvPr id="24" name="object 24"/>
            <p:cNvSpPr/>
            <p:nvPr/>
          </p:nvSpPr>
          <p:spPr>
            <a:xfrm>
              <a:off x="3792045" y="2679098"/>
              <a:ext cx="165735" cy="324485"/>
            </a:xfrm>
            <a:custGeom>
              <a:avLst/>
              <a:gdLst/>
              <a:ahLst/>
              <a:cxnLst/>
              <a:rect l="l" t="t" r="r" b="b"/>
              <a:pathLst>
                <a:path w="165735" h="324485">
                  <a:moveTo>
                    <a:pt x="157480" y="0"/>
                  </a:moveTo>
                  <a:lnTo>
                    <a:pt x="7932" y="0"/>
                  </a:lnTo>
                  <a:lnTo>
                    <a:pt x="0" y="7895"/>
                  </a:lnTo>
                  <a:lnTo>
                    <a:pt x="0" y="316467"/>
                  </a:lnTo>
                  <a:lnTo>
                    <a:pt x="7932" y="324361"/>
                  </a:lnTo>
                  <a:lnTo>
                    <a:pt x="157480" y="324361"/>
                  </a:lnTo>
                  <a:lnTo>
                    <a:pt x="165402" y="316467"/>
                  </a:lnTo>
                  <a:lnTo>
                    <a:pt x="165402" y="246152"/>
                  </a:lnTo>
                  <a:lnTo>
                    <a:pt x="131783" y="234063"/>
                  </a:lnTo>
                  <a:lnTo>
                    <a:pt x="104816" y="211757"/>
                  </a:lnTo>
                  <a:lnTo>
                    <a:pt x="86886" y="181578"/>
                  </a:lnTo>
                  <a:lnTo>
                    <a:pt x="80379" y="145872"/>
                  </a:lnTo>
                  <a:lnTo>
                    <a:pt x="86886" y="110165"/>
                  </a:lnTo>
                  <a:lnTo>
                    <a:pt x="104816" y="79987"/>
                  </a:lnTo>
                  <a:lnTo>
                    <a:pt x="131783" y="57681"/>
                  </a:lnTo>
                  <a:lnTo>
                    <a:pt x="165402" y="45591"/>
                  </a:lnTo>
                  <a:lnTo>
                    <a:pt x="165402" y="7895"/>
                  </a:lnTo>
                  <a:lnTo>
                    <a:pt x="157480" y="0"/>
                  </a:lnTo>
                  <a:close/>
                </a:path>
              </a:pathLst>
            </a:custGeom>
            <a:solidFill>
              <a:srgbClr val="95A9B1"/>
            </a:solidFill>
          </p:spPr>
          <p:txBody>
            <a:bodyPr wrap="square" lIns="0" tIns="0" rIns="0" bIns="0" rtlCol="0"/>
            <a:lstStyle/>
            <a:p>
              <a:endParaRPr/>
            </a:p>
          </p:txBody>
        </p:sp>
        <p:pic>
          <p:nvPicPr>
            <p:cNvPr id="25" name="object 25"/>
            <p:cNvPicPr/>
            <p:nvPr/>
          </p:nvPicPr>
          <p:blipFill>
            <a:blip r:embed="rId6" cstate="print"/>
            <a:stretch>
              <a:fillRect/>
            </a:stretch>
          </p:blipFill>
          <p:spPr>
            <a:xfrm>
              <a:off x="3907292" y="2757765"/>
              <a:ext cx="134948" cy="134414"/>
            </a:xfrm>
            <a:prstGeom prst="rect">
              <a:avLst/>
            </a:prstGeom>
          </p:spPr>
        </p:pic>
        <p:sp>
          <p:nvSpPr>
            <p:cNvPr id="26" name="object 26"/>
            <p:cNvSpPr/>
            <p:nvPr/>
          </p:nvSpPr>
          <p:spPr>
            <a:xfrm>
              <a:off x="3700412" y="3217348"/>
              <a:ext cx="593090" cy="280035"/>
            </a:xfrm>
            <a:custGeom>
              <a:avLst/>
              <a:gdLst/>
              <a:ahLst/>
              <a:cxnLst/>
              <a:rect l="l" t="t" r="r" b="b"/>
              <a:pathLst>
                <a:path w="593089" h="280035">
                  <a:moveTo>
                    <a:pt x="345272" y="0"/>
                  </a:moveTo>
                  <a:lnTo>
                    <a:pt x="305271" y="8060"/>
                  </a:lnTo>
                  <a:lnTo>
                    <a:pt x="272782" y="29958"/>
                  </a:lnTo>
                  <a:lnTo>
                    <a:pt x="252511" y="64288"/>
                  </a:lnTo>
                  <a:lnTo>
                    <a:pt x="244045" y="98704"/>
                  </a:lnTo>
                  <a:lnTo>
                    <a:pt x="244045" y="220233"/>
                  </a:lnTo>
                  <a:lnTo>
                    <a:pt x="236245" y="227998"/>
                  </a:lnTo>
                  <a:lnTo>
                    <a:pt x="18321" y="227998"/>
                  </a:lnTo>
                  <a:lnTo>
                    <a:pt x="11556" y="229585"/>
                  </a:lnTo>
                  <a:lnTo>
                    <a:pt x="5692" y="233783"/>
                  </a:lnTo>
                  <a:lnTo>
                    <a:pt x="1562" y="239743"/>
                  </a:lnTo>
                  <a:lnTo>
                    <a:pt x="0" y="246620"/>
                  </a:lnTo>
                  <a:lnTo>
                    <a:pt x="0" y="279993"/>
                  </a:lnTo>
                  <a:lnTo>
                    <a:pt x="592682" y="279993"/>
                  </a:lnTo>
                  <a:lnTo>
                    <a:pt x="592682" y="241021"/>
                  </a:lnTo>
                  <a:lnTo>
                    <a:pt x="591715" y="227998"/>
                  </a:lnTo>
                  <a:lnTo>
                    <a:pt x="452321" y="227998"/>
                  </a:lnTo>
                  <a:lnTo>
                    <a:pt x="444512" y="220233"/>
                  </a:lnTo>
                  <a:lnTo>
                    <a:pt x="444512" y="210666"/>
                  </a:lnTo>
                  <a:lnTo>
                    <a:pt x="444512" y="98704"/>
                  </a:lnTo>
                  <a:lnTo>
                    <a:pt x="436701" y="60322"/>
                  </a:lnTo>
                  <a:lnTo>
                    <a:pt x="415412" y="28943"/>
                  </a:lnTo>
                  <a:lnTo>
                    <a:pt x="383863" y="7769"/>
                  </a:lnTo>
                  <a:lnTo>
                    <a:pt x="345272" y="0"/>
                  </a:lnTo>
                  <a:close/>
                </a:path>
              </a:pathLst>
            </a:custGeom>
            <a:solidFill>
              <a:srgbClr val="95A9B1"/>
            </a:solidFill>
          </p:spPr>
          <p:txBody>
            <a:bodyPr wrap="square" lIns="0" tIns="0" rIns="0" bIns="0" rtlCol="0"/>
            <a:lstStyle/>
            <a:p>
              <a:endParaRPr/>
            </a:p>
          </p:txBody>
        </p:sp>
        <p:sp>
          <p:nvSpPr>
            <p:cNvPr id="27" name="object 27"/>
            <p:cNvSpPr/>
            <p:nvPr/>
          </p:nvSpPr>
          <p:spPr>
            <a:xfrm>
              <a:off x="3726548" y="2801848"/>
              <a:ext cx="582930" cy="505459"/>
            </a:xfrm>
            <a:custGeom>
              <a:avLst/>
              <a:gdLst/>
              <a:ahLst/>
              <a:cxnLst/>
              <a:rect l="l" t="t" r="r" b="b"/>
              <a:pathLst>
                <a:path w="582929" h="505460">
                  <a:moveTo>
                    <a:pt x="198424" y="452856"/>
                  </a:moveTo>
                  <a:lnTo>
                    <a:pt x="0" y="452856"/>
                  </a:lnTo>
                  <a:lnTo>
                    <a:pt x="0" y="504850"/>
                  </a:lnTo>
                  <a:lnTo>
                    <a:pt x="183476" y="504850"/>
                  </a:lnTo>
                  <a:lnTo>
                    <a:pt x="183553" y="504355"/>
                  </a:lnTo>
                  <a:lnTo>
                    <a:pt x="185293" y="490715"/>
                  </a:lnTo>
                  <a:lnTo>
                    <a:pt x="188391" y="477545"/>
                  </a:lnTo>
                  <a:lnTo>
                    <a:pt x="192798" y="464896"/>
                  </a:lnTo>
                  <a:lnTo>
                    <a:pt x="198424" y="452856"/>
                  </a:lnTo>
                  <a:close/>
                </a:path>
                <a:path w="582929" h="505460">
                  <a:moveTo>
                    <a:pt x="582625" y="269608"/>
                  </a:moveTo>
                  <a:lnTo>
                    <a:pt x="578015" y="218922"/>
                  </a:lnTo>
                  <a:lnTo>
                    <a:pt x="564743" y="171411"/>
                  </a:lnTo>
                  <a:lnTo>
                    <a:pt x="543610" y="127939"/>
                  </a:lnTo>
                  <a:lnTo>
                    <a:pt x="515416" y="89306"/>
                  </a:lnTo>
                  <a:lnTo>
                    <a:pt x="480949" y="56375"/>
                  </a:lnTo>
                  <a:lnTo>
                    <a:pt x="441032" y="29946"/>
                  </a:lnTo>
                  <a:lnTo>
                    <a:pt x="396455" y="10883"/>
                  </a:lnTo>
                  <a:lnTo>
                    <a:pt x="348018" y="0"/>
                  </a:lnTo>
                  <a:lnTo>
                    <a:pt x="349770" y="7442"/>
                  </a:lnTo>
                  <a:lnTo>
                    <a:pt x="350799" y="15163"/>
                  </a:lnTo>
                  <a:lnTo>
                    <a:pt x="350799" y="23126"/>
                  </a:lnTo>
                  <a:lnTo>
                    <a:pt x="350532" y="30238"/>
                  </a:lnTo>
                  <a:lnTo>
                    <a:pt x="349770" y="37211"/>
                  </a:lnTo>
                  <a:lnTo>
                    <a:pt x="348538" y="44030"/>
                  </a:lnTo>
                  <a:lnTo>
                    <a:pt x="346875" y="50698"/>
                  </a:lnTo>
                  <a:lnTo>
                    <a:pt x="391083" y="62090"/>
                  </a:lnTo>
                  <a:lnTo>
                    <a:pt x="431101" y="81762"/>
                  </a:lnTo>
                  <a:lnTo>
                    <a:pt x="465975" y="108724"/>
                  </a:lnTo>
                  <a:lnTo>
                    <a:pt x="494766" y="141973"/>
                  </a:lnTo>
                  <a:lnTo>
                    <a:pt x="516496" y="180530"/>
                  </a:lnTo>
                  <a:lnTo>
                    <a:pt x="530237" y="223405"/>
                  </a:lnTo>
                  <a:lnTo>
                    <a:pt x="535038" y="269608"/>
                  </a:lnTo>
                  <a:lnTo>
                    <a:pt x="528307" y="321386"/>
                  </a:lnTo>
                  <a:lnTo>
                    <a:pt x="508965" y="370065"/>
                  </a:lnTo>
                  <a:lnTo>
                    <a:pt x="478269" y="413537"/>
                  </a:lnTo>
                  <a:lnTo>
                    <a:pt x="437451" y="449681"/>
                  </a:lnTo>
                  <a:lnTo>
                    <a:pt x="442887" y="461086"/>
                  </a:lnTo>
                  <a:lnTo>
                    <a:pt x="447205" y="473036"/>
                  </a:lnTo>
                  <a:lnTo>
                    <a:pt x="450380" y="485482"/>
                  </a:lnTo>
                  <a:lnTo>
                    <a:pt x="452386" y="498373"/>
                  </a:lnTo>
                  <a:lnTo>
                    <a:pt x="489775" y="470357"/>
                  </a:lnTo>
                  <a:lnTo>
                    <a:pt x="521665" y="437095"/>
                  </a:lnTo>
                  <a:lnTo>
                    <a:pt x="547471" y="399478"/>
                  </a:lnTo>
                  <a:lnTo>
                    <a:pt x="566610" y="358432"/>
                  </a:lnTo>
                  <a:lnTo>
                    <a:pt x="578523" y="314833"/>
                  </a:lnTo>
                  <a:lnTo>
                    <a:pt x="582625" y="269608"/>
                  </a:lnTo>
                  <a:close/>
                </a:path>
              </a:pathLst>
            </a:custGeom>
            <a:solidFill>
              <a:srgbClr val="666666"/>
            </a:solidFill>
          </p:spPr>
          <p:txBody>
            <a:bodyPr wrap="square" lIns="0" tIns="0" rIns="0" bIns="0" rtlCol="0"/>
            <a:lstStyle/>
            <a:p>
              <a:endParaRPr/>
            </a:p>
          </p:txBody>
        </p:sp>
        <p:sp>
          <p:nvSpPr>
            <p:cNvPr id="28" name="object 28"/>
            <p:cNvSpPr/>
            <p:nvPr/>
          </p:nvSpPr>
          <p:spPr>
            <a:xfrm>
              <a:off x="3665552" y="2575158"/>
              <a:ext cx="678815" cy="956944"/>
            </a:xfrm>
            <a:custGeom>
              <a:avLst/>
              <a:gdLst/>
              <a:ahLst/>
              <a:cxnLst/>
              <a:rect l="l" t="t" r="r" b="b"/>
              <a:pathLst>
                <a:path w="678814" h="956945">
                  <a:moveTo>
                    <a:pt x="380127" y="607526"/>
                  </a:moveTo>
                  <a:lnTo>
                    <a:pt x="353428" y="610116"/>
                  </a:lnTo>
                  <a:lnTo>
                    <a:pt x="328495" y="617546"/>
                  </a:lnTo>
                  <a:lnTo>
                    <a:pt x="305825" y="629303"/>
                  </a:lnTo>
                  <a:lnTo>
                    <a:pt x="285917" y="644875"/>
                  </a:lnTo>
                  <a:lnTo>
                    <a:pt x="33948" y="644875"/>
                  </a:lnTo>
                  <a:lnTo>
                    <a:pt x="26146" y="652640"/>
                  </a:lnTo>
                  <a:lnTo>
                    <a:pt x="26146" y="758440"/>
                  </a:lnTo>
                  <a:lnTo>
                    <a:pt x="33948" y="766196"/>
                  </a:lnTo>
                  <a:lnTo>
                    <a:pt x="244045" y="766196"/>
                  </a:lnTo>
                  <a:lnTo>
                    <a:pt x="244045" y="835522"/>
                  </a:lnTo>
                  <a:lnTo>
                    <a:pt x="53174" y="835522"/>
                  </a:lnTo>
                  <a:lnTo>
                    <a:pt x="32916" y="839857"/>
                  </a:lnTo>
                  <a:lnTo>
                    <a:pt x="15965" y="851523"/>
                  </a:lnTo>
                  <a:lnTo>
                    <a:pt x="4325" y="868510"/>
                  </a:lnTo>
                  <a:lnTo>
                    <a:pt x="0" y="888809"/>
                  </a:lnTo>
                  <a:lnTo>
                    <a:pt x="0" y="949088"/>
                  </a:lnTo>
                  <a:lnTo>
                    <a:pt x="7800" y="956844"/>
                  </a:lnTo>
                  <a:lnTo>
                    <a:pt x="654601" y="956844"/>
                  </a:lnTo>
                  <a:lnTo>
                    <a:pt x="662410" y="949088"/>
                  </a:lnTo>
                  <a:lnTo>
                    <a:pt x="662410" y="922181"/>
                  </a:lnTo>
                  <a:lnTo>
                    <a:pt x="34862" y="922181"/>
                  </a:lnTo>
                  <a:lnTo>
                    <a:pt x="34862" y="888809"/>
                  </a:lnTo>
                  <a:lnTo>
                    <a:pt x="36424" y="881932"/>
                  </a:lnTo>
                  <a:lnTo>
                    <a:pt x="40554" y="875971"/>
                  </a:lnTo>
                  <a:lnTo>
                    <a:pt x="46416" y="871773"/>
                  </a:lnTo>
                  <a:lnTo>
                    <a:pt x="53174" y="870186"/>
                  </a:lnTo>
                  <a:lnTo>
                    <a:pt x="271100" y="870186"/>
                  </a:lnTo>
                  <a:lnTo>
                    <a:pt x="278909" y="862430"/>
                  </a:lnTo>
                  <a:lnTo>
                    <a:pt x="278909" y="740892"/>
                  </a:lnTo>
                  <a:lnTo>
                    <a:pt x="280131" y="731533"/>
                  </a:lnTo>
                  <a:lnTo>
                    <a:pt x="61010" y="731533"/>
                  </a:lnTo>
                  <a:lnTo>
                    <a:pt x="61010" y="679538"/>
                  </a:lnTo>
                  <a:lnTo>
                    <a:pt x="302897" y="679538"/>
                  </a:lnTo>
                  <a:lnTo>
                    <a:pt x="307637" y="672146"/>
                  </a:lnTo>
                  <a:lnTo>
                    <a:pt x="322734" y="659685"/>
                  </a:lnTo>
                  <a:lnTo>
                    <a:pt x="340133" y="650252"/>
                  </a:lnTo>
                  <a:lnTo>
                    <a:pt x="359406" y="644277"/>
                  </a:lnTo>
                  <a:lnTo>
                    <a:pt x="380127" y="642189"/>
                  </a:lnTo>
                  <a:lnTo>
                    <a:pt x="469141" y="642189"/>
                  </a:lnTo>
                  <a:lnTo>
                    <a:pt x="456931" y="631731"/>
                  </a:lnTo>
                  <a:lnTo>
                    <a:pt x="433700" y="618688"/>
                  </a:lnTo>
                  <a:lnTo>
                    <a:pt x="407906" y="610417"/>
                  </a:lnTo>
                  <a:lnTo>
                    <a:pt x="380127" y="607526"/>
                  </a:lnTo>
                  <a:close/>
                </a:path>
                <a:path w="678814" h="956945">
                  <a:moveTo>
                    <a:pt x="469141" y="642189"/>
                  </a:moveTo>
                  <a:lnTo>
                    <a:pt x="380127" y="642189"/>
                  </a:lnTo>
                  <a:lnTo>
                    <a:pt x="418722" y="649958"/>
                  </a:lnTo>
                  <a:lnTo>
                    <a:pt x="450274" y="671132"/>
                  </a:lnTo>
                  <a:lnTo>
                    <a:pt x="471563" y="702510"/>
                  </a:lnTo>
                  <a:lnTo>
                    <a:pt x="479375" y="740892"/>
                  </a:lnTo>
                  <a:lnTo>
                    <a:pt x="479375" y="862430"/>
                  </a:lnTo>
                  <a:lnTo>
                    <a:pt x="487177" y="870186"/>
                  </a:lnTo>
                  <a:lnTo>
                    <a:pt x="626578" y="870186"/>
                  </a:lnTo>
                  <a:lnTo>
                    <a:pt x="627451" y="881932"/>
                  </a:lnTo>
                  <a:lnTo>
                    <a:pt x="627546" y="922181"/>
                  </a:lnTo>
                  <a:lnTo>
                    <a:pt x="662410" y="922181"/>
                  </a:lnTo>
                  <a:lnTo>
                    <a:pt x="662410" y="888809"/>
                  </a:lnTo>
                  <a:lnTo>
                    <a:pt x="659179" y="867040"/>
                  </a:lnTo>
                  <a:lnTo>
                    <a:pt x="650064" y="850217"/>
                  </a:lnTo>
                  <a:lnTo>
                    <a:pt x="635928" y="839367"/>
                  </a:lnTo>
                  <a:lnTo>
                    <a:pt x="617636" y="835522"/>
                  </a:lnTo>
                  <a:lnTo>
                    <a:pt x="514239" y="835522"/>
                  </a:lnTo>
                  <a:lnTo>
                    <a:pt x="514239" y="764523"/>
                  </a:lnTo>
                  <a:lnTo>
                    <a:pt x="555304" y="738271"/>
                  </a:lnTo>
                  <a:lnTo>
                    <a:pt x="570439" y="725051"/>
                  </a:lnTo>
                  <a:lnTo>
                    <a:pt x="513384" y="725051"/>
                  </a:lnTo>
                  <a:lnTo>
                    <a:pt x="511374" y="712170"/>
                  </a:lnTo>
                  <a:lnTo>
                    <a:pt x="508204" y="699721"/>
                  </a:lnTo>
                  <a:lnTo>
                    <a:pt x="503892" y="687766"/>
                  </a:lnTo>
                  <a:lnTo>
                    <a:pt x="498454" y="676366"/>
                  </a:lnTo>
                  <a:lnTo>
                    <a:pt x="529419" y="648939"/>
                  </a:lnTo>
                  <a:lnTo>
                    <a:pt x="477022" y="648939"/>
                  </a:lnTo>
                  <a:lnTo>
                    <a:pt x="469141" y="642189"/>
                  </a:lnTo>
                  <a:close/>
                </a:path>
                <a:path w="678814" h="956945">
                  <a:moveTo>
                    <a:pt x="302897" y="679538"/>
                  </a:moveTo>
                  <a:lnTo>
                    <a:pt x="259429" y="679538"/>
                  </a:lnTo>
                  <a:lnTo>
                    <a:pt x="253795" y="691581"/>
                  </a:lnTo>
                  <a:lnTo>
                    <a:pt x="249395" y="704226"/>
                  </a:lnTo>
                  <a:lnTo>
                    <a:pt x="246292" y="717402"/>
                  </a:lnTo>
                  <a:lnTo>
                    <a:pt x="244533" y="731203"/>
                  </a:lnTo>
                  <a:lnTo>
                    <a:pt x="244472" y="731533"/>
                  </a:lnTo>
                  <a:lnTo>
                    <a:pt x="280131" y="731533"/>
                  </a:lnTo>
                  <a:lnTo>
                    <a:pt x="281184" y="723471"/>
                  </a:lnTo>
                  <a:lnTo>
                    <a:pt x="287370" y="706477"/>
                  </a:lnTo>
                  <a:lnTo>
                    <a:pt x="296507" y="689503"/>
                  </a:lnTo>
                  <a:lnTo>
                    <a:pt x="302897" y="679538"/>
                  </a:lnTo>
                  <a:close/>
                </a:path>
                <a:path w="678814" h="956945">
                  <a:moveTo>
                    <a:pt x="518590" y="226681"/>
                  </a:moveTo>
                  <a:lnTo>
                    <a:pt x="409030" y="226681"/>
                  </a:lnTo>
                  <a:lnTo>
                    <a:pt x="457457" y="237565"/>
                  </a:lnTo>
                  <a:lnTo>
                    <a:pt x="502031" y="256634"/>
                  </a:lnTo>
                  <a:lnTo>
                    <a:pt x="541949" y="283054"/>
                  </a:lnTo>
                  <a:lnTo>
                    <a:pt x="576409" y="315994"/>
                  </a:lnTo>
                  <a:lnTo>
                    <a:pt x="604609" y="354619"/>
                  </a:lnTo>
                  <a:lnTo>
                    <a:pt x="625746" y="398099"/>
                  </a:lnTo>
                  <a:lnTo>
                    <a:pt x="639016" y="445601"/>
                  </a:lnTo>
                  <a:lnTo>
                    <a:pt x="643618" y="496291"/>
                  </a:lnTo>
                  <a:lnTo>
                    <a:pt x="639520" y="541521"/>
                  </a:lnTo>
                  <a:lnTo>
                    <a:pt x="627611" y="585113"/>
                  </a:lnTo>
                  <a:lnTo>
                    <a:pt x="608467" y="626166"/>
                  </a:lnTo>
                  <a:lnTo>
                    <a:pt x="582663" y="663775"/>
                  </a:lnTo>
                  <a:lnTo>
                    <a:pt x="550777" y="697038"/>
                  </a:lnTo>
                  <a:lnTo>
                    <a:pt x="513384" y="725051"/>
                  </a:lnTo>
                  <a:lnTo>
                    <a:pt x="570439" y="725051"/>
                  </a:lnTo>
                  <a:lnTo>
                    <a:pt x="621505" y="671115"/>
                  </a:lnTo>
                  <a:lnTo>
                    <a:pt x="645805" y="631503"/>
                  </a:lnTo>
                  <a:lnTo>
                    <a:pt x="663680" y="588731"/>
                  </a:lnTo>
                  <a:lnTo>
                    <a:pt x="674712" y="543445"/>
                  </a:lnTo>
                  <a:lnTo>
                    <a:pt x="678482" y="496291"/>
                  </a:lnTo>
                  <a:lnTo>
                    <a:pt x="674823" y="448233"/>
                  </a:lnTo>
                  <a:lnTo>
                    <a:pt x="664202" y="402591"/>
                  </a:lnTo>
                  <a:lnTo>
                    <a:pt x="647149" y="359914"/>
                  </a:lnTo>
                  <a:lnTo>
                    <a:pt x="624197" y="320752"/>
                  </a:lnTo>
                  <a:lnTo>
                    <a:pt x="595877" y="285655"/>
                  </a:lnTo>
                  <a:lnTo>
                    <a:pt x="562722" y="255172"/>
                  </a:lnTo>
                  <a:lnTo>
                    <a:pt x="525262" y="229853"/>
                  </a:lnTo>
                  <a:lnTo>
                    <a:pt x="518590" y="226681"/>
                  </a:lnTo>
                  <a:close/>
                </a:path>
                <a:path w="678814" h="956945">
                  <a:moveTo>
                    <a:pt x="494783" y="310522"/>
                  </a:moveTo>
                  <a:lnTo>
                    <a:pt x="391415" y="310522"/>
                  </a:lnTo>
                  <a:lnTo>
                    <a:pt x="437288" y="320549"/>
                  </a:lnTo>
                  <a:lnTo>
                    <a:pt x="478047" y="340925"/>
                  </a:lnTo>
                  <a:lnTo>
                    <a:pt x="512253" y="370169"/>
                  </a:lnTo>
                  <a:lnTo>
                    <a:pt x="538467" y="406799"/>
                  </a:lnTo>
                  <a:lnTo>
                    <a:pt x="555251" y="449333"/>
                  </a:lnTo>
                  <a:lnTo>
                    <a:pt x="561166" y="496291"/>
                  </a:lnTo>
                  <a:lnTo>
                    <a:pt x="555361" y="540167"/>
                  </a:lnTo>
                  <a:lnTo>
                    <a:pt x="538675" y="581448"/>
                  </a:lnTo>
                  <a:lnTo>
                    <a:pt x="512198" y="618312"/>
                  </a:lnTo>
                  <a:lnTo>
                    <a:pt x="477022" y="648939"/>
                  </a:lnTo>
                  <a:lnTo>
                    <a:pt x="529419" y="648939"/>
                  </a:lnTo>
                  <a:lnTo>
                    <a:pt x="539263" y="640220"/>
                  </a:lnTo>
                  <a:lnTo>
                    <a:pt x="569964" y="596750"/>
                  </a:lnTo>
                  <a:lnTo>
                    <a:pt x="589304" y="548070"/>
                  </a:lnTo>
                  <a:lnTo>
                    <a:pt x="596030" y="496291"/>
                  </a:lnTo>
                  <a:lnTo>
                    <a:pt x="591238" y="450090"/>
                  </a:lnTo>
                  <a:lnTo>
                    <a:pt x="577497" y="407216"/>
                  </a:lnTo>
                  <a:lnTo>
                    <a:pt x="555759" y="368659"/>
                  </a:lnTo>
                  <a:lnTo>
                    <a:pt x="526976" y="335406"/>
                  </a:lnTo>
                  <a:lnTo>
                    <a:pt x="494783" y="310522"/>
                  </a:lnTo>
                  <a:close/>
                </a:path>
                <a:path w="678814" h="956945">
                  <a:moveTo>
                    <a:pt x="237290" y="0"/>
                  </a:moveTo>
                  <a:lnTo>
                    <a:pt x="181108" y="0"/>
                  </a:lnTo>
                  <a:lnTo>
                    <a:pt x="160676" y="4111"/>
                  </a:lnTo>
                  <a:lnTo>
                    <a:pt x="143973" y="15316"/>
                  </a:lnTo>
                  <a:lnTo>
                    <a:pt x="132703" y="31923"/>
                  </a:lnTo>
                  <a:lnTo>
                    <a:pt x="128568" y="52237"/>
                  </a:lnTo>
                  <a:lnTo>
                    <a:pt x="128568" y="71631"/>
                  </a:lnTo>
                  <a:lnTo>
                    <a:pt x="113777" y="78933"/>
                  </a:lnTo>
                  <a:lnTo>
                    <a:pt x="102081" y="90289"/>
                  </a:lnTo>
                  <a:lnTo>
                    <a:pt x="94395" y="104791"/>
                  </a:lnTo>
                  <a:lnTo>
                    <a:pt x="91630" y="121530"/>
                  </a:lnTo>
                  <a:lnTo>
                    <a:pt x="91630" y="410716"/>
                  </a:lnTo>
                  <a:lnTo>
                    <a:pt x="95698" y="430868"/>
                  </a:lnTo>
                  <a:lnTo>
                    <a:pt x="106796" y="447383"/>
                  </a:lnTo>
                  <a:lnTo>
                    <a:pt x="123263" y="458618"/>
                  </a:lnTo>
                  <a:lnTo>
                    <a:pt x="143437" y="462927"/>
                  </a:lnTo>
                  <a:lnTo>
                    <a:pt x="143437" y="553078"/>
                  </a:lnTo>
                  <a:lnTo>
                    <a:pt x="151237" y="560843"/>
                  </a:lnTo>
                  <a:lnTo>
                    <a:pt x="279702" y="560843"/>
                  </a:lnTo>
                  <a:lnTo>
                    <a:pt x="287503" y="553078"/>
                  </a:lnTo>
                  <a:lnTo>
                    <a:pt x="287503" y="526180"/>
                  </a:lnTo>
                  <a:lnTo>
                    <a:pt x="178301" y="526180"/>
                  </a:lnTo>
                  <a:lnTo>
                    <a:pt x="178301" y="462970"/>
                  </a:lnTo>
                  <a:lnTo>
                    <a:pt x="287503" y="462970"/>
                  </a:lnTo>
                  <a:lnTo>
                    <a:pt x="287503" y="461211"/>
                  </a:lnTo>
                  <a:lnTo>
                    <a:pt x="303149" y="454251"/>
                  </a:lnTo>
                  <a:lnTo>
                    <a:pt x="315587" y="442850"/>
                  </a:lnTo>
                  <a:lnTo>
                    <a:pt x="323633" y="428299"/>
                  </a:lnTo>
                  <a:lnTo>
                    <a:pt x="134425" y="428299"/>
                  </a:lnTo>
                  <a:lnTo>
                    <a:pt x="126493" y="420413"/>
                  </a:lnTo>
                  <a:lnTo>
                    <a:pt x="126493" y="111832"/>
                  </a:lnTo>
                  <a:lnTo>
                    <a:pt x="134425" y="103946"/>
                  </a:lnTo>
                  <a:lnTo>
                    <a:pt x="323547" y="103946"/>
                  </a:lnTo>
                  <a:lnTo>
                    <a:pt x="316309" y="90289"/>
                  </a:lnTo>
                  <a:lnTo>
                    <a:pt x="304616" y="78933"/>
                  </a:lnTo>
                  <a:lnTo>
                    <a:pt x="289830" y="71631"/>
                  </a:lnTo>
                  <a:lnTo>
                    <a:pt x="289830" y="69283"/>
                  </a:lnTo>
                  <a:lnTo>
                    <a:pt x="163432" y="69283"/>
                  </a:lnTo>
                  <a:lnTo>
                    <a:pt x="163432" y="42550"/>
                  </a:lnTo>
                  <a:lnTo>
                    <a:pt x="171354" y="34663"/>
                  </a:lnTo>
                  <a:lnTo>
                    <a:pt x="286253" y="34663"/>
                  </a:lnTo>
                  <a:lnTo>
                    <a:pt x="285695" y="31923"/>
                  </a:lnTo>
                  <a:lnTo>
                    <a:pt x="274425" y="15316"/>
                  </a:lnTo>
                  <a:lnTo>
                    <a:pt x="257722" y="4111"/>
                  </a:lnTo>
                  <a:lnTo>
                    <a:pt x="237290" y="0"/>
                  </a:lnTo>
                  <a:close/>
                </a:path>
                <a:path w="678814" h="956945">
                  <a:moveTo>
                    <a:pt x="287503" y="462970"/>
                  </a:moveTo>
                  <a:lnTo>
                    <a:pt x="252639" y="462970"/>
                  </a:lnTo>
                  <a:lnTo>
                    <a:pt x="252639" y="526180"/>
                  </a:lnTo>
                  <a:lnTo>
                    <a:pt x="287503" y="526180"/>
                  </a:lnTo>
                  <a:lnTo>
                    <a:pt x="287503" y="462970"/>
                  </a:lnTo>
                  <a:close/>
                </a:path>
                <a:path w="678814" h="956945">
                  <a:moveTo>
                    <a:pt x="323547" y="103946"/>
                  </a:moveTo>
                  <a:lnTo>
                    <a:pt x="283973" y="103946"/>
                  </a:lnTo>
                  <a:lnTo>
                    <a:pt x="291895" y="111832"/>
                  </a:lnTo>
                  <a:lnTo>
                    <a:pt x="291895" y="149528"/>
                  </a:lnTo>
                  <a:lnTo>
                    <a:pt x="258276" y="161618"/>
                  </a:lnTo>
                  <a:lnTo>
                    <a:pt x="231309" y="183924"/>
                  </a:lnTo>
                  <a:lnTo>
                    <a:pt x="213379" y="214103"/>
                  </a:lnTo>
                  <a:lnTo>
                    <a:pt x="206872" y="249810"/>
                  </a:lnTo>
                  <a:lnTo>
                    <a:pt x="213379" y="285516"/>
                  </a:lnTo>
                  <a:lnTo>
                    <a:pt x="231309" y="315694"/>
                  </a:lnTo>
                  <a:lnTo>
                    <a:pt x="258276" y="338000"/>
                  </a:lnTo>
                  <a:lnTo>
                    <a:pt x="291895" y="350090"/>
                  </a:lnTo>
                  <a:lnTo>
                    <a:pt x="291895" y="420413"/>
                  </a:lnTo>
                  <a:lnTo>
                    <a:pt x="283973" y="428299"/>
                  </a:lnTo>
                  <a:lnTo>
                    <a:pt x="323633" y="428299"/>
                  </a:lnTo>
                  <a:lnTo>
                    <a:pt x="323796" y="428005"/>
                  </a:lnTo>
                  <a:lnTo>
                    <a:pt x="326759" y="410716"/>
                  </a:lnTo>
                  <a:lnTo>
                    <a:pt x="326759" y="350090"/>
                  </a:lnTo>
                  <a:lnTo>
                    <a:pt x="345825" y="344882"/>
                  </a:lnTo>
                  <a:lnTo>
                    <a:pt x="363208" y="336298"/>
                  </a:lnTo>
                  <a:lnTo>
                    <a:pt x="378531" y="324718"/>
                  </a:lnTo>
                  <a:lnTo>
                    <a:pt x="385517" y="317021"/>
                  </a:lnTo>
                  <a:lnTo>
                    <a:pt x="309327" y="317021"/>
                  </a:lnTo>
                  <a:lnTo>
                    <a:pt x="283043" y="311731"/>
                  </a:lnTo>
                  <a:lnTo>
                    <a:pt x="261555" y="297314"/>
                  </a:lnTo>
                  <a:lnTo>
                    <a:pt x="247055" y="275948"/>
                  </a:lnTo>
                  <a:lnTo>
                    <a:pt x="241735" y="249810"/>
                  </a:lnTo>
                  <a:lnTo>
                    <a:pt x="247055" y="223676"/>
                  </a:lnTo>
                  <a:lnTo>
                    <a:pt x="261555" y="202312"/>
                  </a:lnTo>
                  <a:lnTo>
                    <a:pt x="283043" y="187896"/>
                  </a:lnTo>
                  <a:lnTo>
                    <a:pt x="309327" y="182606"/>
                  </a:lnTo>
                  <a:lnTo>
                    <a:pt x="385514" y="182606"/>
                  </a:lnTo>
                  <a:lnTo>
                    <a:pt x="379417" y="175703"/>
                  </a:lnTo>
                  <a:lnTo>
                    <a:pt x="363893" y="163739"/>
                  </a:lnTo>
                  <a:lnTo>
                    <a:pt x="346206" y="154880"/>
                  </a:lnTo>
                  <a:lnTo>
                    <a:pt x="326759" y="149528"/>
                  </a:lnTo>
                  <a:lnTo>
                    <a:pt x="326759" y="121530"/>
                  </a:lnTo>
                  <a:lnTo>
                    <a:pt x="323994" y="104791"/>
                  </a:lnTo>
                  <a:lnTo>
                    <a:pt x="323547" y="103946"/>
                  </a:lnTo>
                  <a:close/>
                </a:path>
                <a:path w="678814" h="956945">
                  <a:moveTo>
                    <a:pt x="385514" y="182606"/>
                  </a:moveTo>
                  <a:lnTo>
                    <a:pt x="309327" y="182606"/>
                  </a:lnTo>
                  <a:lnTo>
                    <a:pt x="326535" y="184818"/>
                  </a:lnTo>
                  <a:lnTo>
                    <a:pt x="342104" y="191073"/>
                  </a:lnTo>
                  <a:lnTo>
                    <a:pt x="355473" y="200798"/>
                  </a:lnTo>
                  <a:lnTo>
                    <a:pt x="366077" y="213422"/>
                  </a:lnTo>
                  <a:lnTo>
                    <a:pt x="366408" y="214270"/>
                  </a:lnTo>
                  <a:lnTo>
                    <a:pt x="366670" y="215137"/>
                  </a:lnTo>
                  <a:lnTo>
                    <a:pt x="367140" y="215935"/>
                  </a:lnTo>
                  <a:lnTo>
                    <a:pt x="371268" y="224068"/>
                  </a:lnTo>
                  <a:lnTo>
                    <a:pt x="374256" y="232505"/>
                  </a:lnTo>
                  <a:lnTo>
                    <a:pt x="376072" y="241125"/>
                  </a:lnTo>
                  <a:lnTo>
                    <a:pt x="376684" y="249810"/>
                  </a:lnTo>
                  <a:lnTo>
                    <a:pt x="376098" y="258703"/>
                  </a:lnTo>
                  <a:lnTo>
                    <a:pt x="374360" y="267380"/>
                  </a:lnTo>
                  <a:lnTo>
                    <a:pt x="371504" y="275721"/>
                  </a:lnTo>
                  <a:lnTo>
                    <a:pt x="367559" y="283606"/>
                  </a:lnTo>
                  <a:lnTo>
                    <a:pt x="367437" y="283796"/>
                  </a:lnTo>
                  <a:lnTo>
                    <a:pt x="367402" y="284013"/>
                  </a:lnTo>
                  <a:lnTo>
                    <a:pt x="327109" y="314652"/>
                  </a:lnTo>
                  <a:lnTo>
                    <a:pt x="309327" y="317021"/>
                  </a:lnTo>
                  <a:lnTo>
                    <a:pt x="385517" y="317021"/>
                  </a:lnTo>
                  <a:lnTo>
                    <a:pt x="391415" y="310522"/>
                  </a:lnTo>
                  <a:lnTo>
                    <a:pt x="494783" y="310522"/>
                  </a:lnTo>
                  <a:lnTo>
                    <a:pt x="492101" y="308449"/>
                  </a:lnTo>
                  <a:lnTo>
                    <a:pt x="452084" y="288775"/>
                  </a:lnTo>
                  <a:lnTo>
                    <a:pt x="407879" y="277375"/>
                  </a:lnTo>
                  <a:lnTo>
                    <a:pt x="409542" y="270710"/>
                  </a:lnTo>
                  <a:lnTo>
                    <a:pt x="410770" y="263888"/>
                  </a:lnTo>
                  <a:lnTo>
                    <a:pt x="411531" y="256918"/>
                  </a:lnTo>
                  <a:lnTo>
                    <a:pt x="411792" y="249810"/>
                  </a:lnTo>
                  <a:lnTo>
                    <a:pt x="411697" y="241125"/>
                  </a:lnTo>
                  <a:lnTo>
                    <a:pt x="410772" y="234124"/>
                  </a:lnTo>
                  <a:lnTo>
                    <a:pt x="409030" y="226681"/>
                  </a:lnTo>
                  <a:lnTo>
                    <a:pt x="518590" y="226681"/>
                  </a:lnTo>
                  <a:lnTo>
                    <a:pt x="484029" y="210246"/>
                  </a:lnTo>
                  <a:lnTo>
                    <a:pt x="439555" y="196902"/>
                  </a:lnTo>
                  <a:lnTo>
                    <a:pt x="392372" y="190370"/>
                  </a:lnTo>
                  <a:lnTo>
                    <a:pt x="385514" y="182606"/>
                  </a:lnTo>
                  <a:close/>
                </a:path>
                <a:path w="678814" h="956945">
                  <a:moveTo>
                    <a:pt x="286253" y="34663"/>
                  </a:moveTo>
                  <a:lnTo>
                    <a:pt x="247035" y="34663"/>
                  </a:lnTo>
                  <a:lnTo>
                    <a:pt x="254966" y="42550"/>
                  </a:lnTo>
                  <a:lnTo>
                    <a:pt x="254966" y="69283"/>
                  </a:lnTo>
                  <a:lnTo>
                    <a:pt x="289830" y="69283"/>
                  </a:lnTo>
                  <a:lnTo>
                    <a:pt x="289830" y="52237"/>
                  </a:lnTo>
                  <a:lnTo>
                    <a:pt x="286253" y="34663"/>
                  </a:lnTo>
                  <a:close/>
                </a:path>
              </a:pathLst>
            </a:custGeom>
            <a:solidFill>
              <a:srgbClr val="1F6295"/>
            </a:solidFill>
          </p:spPr>
          <p:txBody>
            <a:bodyPr wrap="square" lIns="0" tIns="0" rIns="0" bIns="0" rtlCol="0"/>
            <a:lstStyle/>
            <a:p>
              <a:endParaRPr/>
            </a:p>
          </p:txBody>
        </p:sp>
        <p:pic>
          <p:nvPicPr>
            <p:cNvPr id="29" name="object 29"/>
            <p:cNvPicPr/>
            <p:nvPr/>
          </p:nvPicPr>
          <p:blipFill>
            <a:blip r:embed="rId7" cstate="print"/>
            <a:stretch>
              <a:fillRect/>
            </a:stretch>
          </p:blipFill>
          <p:spPr>
            <a:xfrm>
              <a:off x="4027023" y="3250760"/>
              <a:ext cx="79218" cy="78764"/>
            </a:xfrm>
            <a:prstGeom prst="rect">
              <a:avLst/>
            </a:prstGeom>
          </p:spPr>
        </p:pic>
        <p:sp>
          <p:nvSpPr>
            <p:cNvPr id="30" name="object 30"/>
            <p:cNvSpPr/>
            <p:nvPr/>
          </p:nvSpPr>
          <p:spPr>
            <a:xfrm>
              <a:off x="3956219" y="3522172"/>
              <a:ext cx="3175" cy="375920"/>
            </a:xfrm>
            <a:custGeom>
              <a:avLst/>
              <a:gdLst/>
              <a:ahLst/>
              <a:cxnLst/>
              <a:rect l="l" t="t" r="r" b="b"/>
              <a:pathLst>
                <a:path w="3175" h="375920">
                  <a:moveTo>
                    <a:pt x="2744" y="0"/>
                  </a:moveTo>
                  <a:lnTo>
                    <a:pt x="0" y="375464"/>
                  </a:lnTo>
                </a:path>
              </a:pathLst>
            </a:custGeom>
            <a:ln w="38100">
              <a:solidFill>
                <a:srgbClr val="1F6295"/>
              </a:solidFill>
            </a:ln>
          </p:spPr>
          <p:txBody>
            <a:bodyPr wrap="square" lIns="0" tIns="0" rIns="0" bIns="0" rtlCol="0"/>
            <a:lstStyle/>
            <a:p>
              <a:endParaRPr/>
            </a:p>
          </p:txBody>
        </p:sp>
        <p:sp>
          <p:nvSpPr>
            <p:cNvPr id="31" name="object 31"/>
            <p:cNvSpPr/>
            <p:nvPr/>
          </p:nvSpPr>
          <p:spPr>
            <a:xfrm>
              <a:off x="9056515" y="3109385"/>
              <a:ext cx="19685" cy="1561465"/>
            </a:xfrm>
            <a:custGeom>
              <a:avLst/>
              <a:gdLst/>
              <a:ahLst/>
              <a:cxnLst/>
              <a:rect l="l" t="t" r="r" b="b"/>
              <a:pathLst>
                <a:path w="19684" h="1561464">
                  <a:moveTo>
                    <a:pt x="19335" y="0"/>
                  </a:moveTo>
                  <a:lnTo>
                    <a:pt x="0" y="1561054"/>
                  </a:lnTo>
                </a:path>
              </a:pathLst>
            </a:custGeom>
            <a:ln w="38100">
              <a:solidFill>
                <a:srgbClr val="1F6295"/>
              </a:solidFill>
            </a:ln>
          </p:spPr>
          <p:txBody>
            <a:bodyPr wrap="square" lIns="0" tIns="0" rIns="0" bIns="0" rtlCol="0"/>
            <a:lstStyle/>
            <a:p>
              <a:endParaRPr/>
            </a:p>
          </p:txBody>
        </p:sp>
        <p:pic>
          <p:nvPicPr>
            <p:cNvPr id="32" name="object 32"/>
            <p:cNvPicPr/>
            <p:nvPr/>
          </p:nvPicPr>
          <p:blipFill>
            <a:blip r:embed="rId5" cstate="print"/>
            <a:stretch>
              <a:fillRect/>
            </a:stretch>
          </p:blipFill>
          <p:spPr>
            <a:xfrm>
              <a:off x="8994188" y="4598445"/>
              <a:ext cx="143987" cy="143987"/>
            </a:xfrm>
            <a:prstGeom prst="rect">
              <a:avLst/>
            </a:prstGeom>
          </p:spPr>
        </p:pic>
      </p:grpSp>
      <p:sp>
        <p:nvSpPr>
          <p:cNvPr id="33" name="object 33"/>
          <p:cNvSpPr txBox="1"/>
          <p:nvPr/>
        </p:nvSpPr>
        <p:spPr>
          <a:xfrm>
            <a:off x="1902263" y="2653284"/>
            <a:ext cx="1492250" cy="571500"/>
          </a:xfrm>
          <a:prstGeom prst="rect">
            <a:avLst/>
          </a:prstGeom>
        </p:spPr>
        <p:txBody>
          <a:bodyPr vert="horz" wrap="square" lIns="0" tIns="76200" rIns="0" bIns="0" rtlCol="0">
            <a:spAutoFit/>
          </a:bodyPr>
          <a:lstStyle/>
          <a:p>
            <a:pPr marL="12700" marR="5080">
              <a:lnSpc>
                <a:spcPct val="79000"/>
              </a:lnSpc>
              <a:spcBef>
                <a:spcPts val="600"/>
              </a:spcBef>
            </a:pPr>
            <a:r>
              <a:rPr sz="2000" spc="70" dirty="0">
                <a:latin typeface="Georgia"/>
                <a:cs typeface="Georgia"/>
              </a:rPr>
              <a:t>O</a:t>
            </a:r>
            <a:r>
              <a:rPr sz="2000" spc="80" dirty="0">
                <a:latin typeface="Georgia"/>
                <a:cs typeface="Georgia"/>
              </a:rPr>
              <a:t>b</a:t>
            </a:r>
            <a:r>
              <a:rPr sz="2000" spc="70" dirty="0">
                <a:latin typeface="Georgia"/>
                <a:cs typeface="Georgia"/>
              </a:rPr>
              <a:t>s</a:t>
            </a:r>
            <a:r>
              <a:rPr sz="2000" spc="65" dirty="0">
                <a:latin typeface="Georgia"/>
                <a:cs typeface="Georgia"/>
              </a:rPr>
              <a:t>e</a:t>
            </a:r>
            <a:r>
              <a:rPr sz="2000" spc="80" dirty="0">
                <a:latin typeface="Georgia"/>
                <a:cs typeface="Georgia"/>
              </a:rPr>
              <a:t>r</a:t>
            </a:r>
            <a:r>
              <a:rPr sz="2000" spc="65" dirty="0">
                <a:latin typeface="Georgia"/>
                <a:cs typeface="Georgia"/>
              </a:rPr>
              <a:t>v</a:t>
            </a:r>
            <a:r>
              <a:rPr sz="2000" spc="80" dirty="0">
                <a:latin typeface="Georgia"/>
                <a:cs typeface="Georgia"/>
              </a:rPr>
              <a:t>a</a:t>
            </a:r>
            <a:r>
              <a:rPr sz="2000" spc="70" dirty="0">
                <a:latin typeface="Georgia"/>
                <a:cs typeface="Georgia"/>
              </a:rPr>
              <a:t>t</a:t>
            </a:r>
            <a:r>
              <a:rPr sz="2000" spc="75" dirty="0">
                <a:latin typeface="Georgia"/>
                <a:cs typeface="Georgia"/>
              </a:rPr>
              <a:t>i</a:t>
            </a:r>
            <a:r>
              <a:rPr sz="2000" spc="70" dirty="0">
                <a:latin typeface="Georgia"/>
                <a:cs typeface="Georgia"/>
              </a:rPr>
              <a:t>o</a:t>
            </a:r>
            <a:r>
              <a:rPr sz="2000" dirty="0">
                <a:latin typeface="Georgia"/>
                <a:cs typeface="Georgia"/>
              </a:rPr>
              <a:t>n  </a:t>
            </a:r>
            <a:r>
              <a:rPr sz="2000" spc="60" dirty="0">
                <a:latin typeface="Georgia"/>
                <a:cs typeface="Georgia"/>
              </a:rPr>
              <a:t>Window</a:t>
            </a:r>
            <a:endParaRPr sz="2000">
              <a:latin typeface="Georgia"/>
              <a:cs typeface="Georgia"/>
            </a:endParaRPr>
          </a:p>
        </p:txBody>
      </p:sp>
      <p:sp>
        <p:nvSpPr>
          <p:cNvPr id="34" name="object 34"/>
          <p:cNvSpPr txBox="1"/>
          <p:nvPr/>
        </p:nvSpPr>
        <p:spPr>
          <a:xfrm>
            <a:off x="9216915" y="3387852"/>
            <a:ext cx="1214755" cy="571500"/>
          </a:xfrm>
          <a:prstGeom prst="rect">
            <a:avLst/>
          </a:prstGeom>
        </p:spPr>
        <p:txBody>
          <a:bodyPr vert="horz" wrap="square" lIns="0" tIns="76200" rIns="0" bIns="0" rtlCol="0">
            <a:spAutoFit/>
          </a:bodyPr>
          <a:lstStyle/>
          <a:p>
            <a:pPr marL="12700" marR="5080">
              <a:lnSpc>
                <a:spcPct val="79000"/>
              </a:lnSpc>
              <a:spcBef>
                <a:spcPts val="600"/>
              </a:spcBef>
            </a:pPr>
            <a:r>
              <a:rPr sz="2000" spc="75" dirty="0">
                <a:latin typeface="Georgia"/>
                <a:cs typeface="Georgia"/>
              </a:rPr>
              <a:t>Dia</a:t>
            </a:r>
            <a:r>
              <a:rPr sz="2000" spc="65" dirty="0">
                <a:latin typeface="Georgia"/>
                <a:cs typeface="Georgia"/>
              </a:rPr>
              <a:t>g</a:t>
            </a:r>
            <a:r>
              <a:rPr sz="2000" spc="80" dirty="0">
                <a:latin typeface="Georgia"/>
                <a:cs typeface="Georgia"/>
              </a:rPr>
              <a:t>n</a:t>
            </a:r>
            <a:r>
              <a:rPr sz="2000" spc="70" dirty="0">
                <a:latin typeface="Georgia"/>
                <a:cs typeface="Georgia"/>
              </a:rPr>
              <a:t>os</a:t>
            </a:r>
            <a:r>
              <a:rPr sz="2000" spc="75" dirty="0">
                <a:latin typeface="Georgia"/>
                <a:cs typeface="Georgia"/>
              </a:rPr>
              <a:t>is  </a:t>
            </a:r>
            <a:r>
              <a:rPr sz="2000" spc="55" dirty="0">
                <a:latin typeface="Georgia"/>
                <a:cs typeface="Georgia"/>
              </a:rPr>
              <a:t>Date</a:t>
            </a:r>
            <a:endParaRPr sz="2000">
              <a:latin typeface="Georgia"/>
              <a:cs typeface="Georgia"/>
            </a:endParaRPr>
          </a:p>
        </p:txBody>
      </p:sp>
      <p:grpSp>
        <p:nvGrpSpPr>
          <p:cNvPr id="35" name="object 35"/>
          <p:cNvGrpSpPr/>
          <p:nvPr/>
        </p:nvGrpSpPr>
        <p:grpSpPr>
          <a:xfrm>
            <a:off x="8044817" y="2807233"/>
            <a:ext cx="1435100" cy="1940560"/>
            <a:chOff x="8044817" y="2807233"/>
            <a:chExt cx="1435100" cy="1940560"/>
          </a:xfrm>
        </p:grpSpPr>
        <p:sp>
          <p:nvSpPr>
            <p:cNvPr id="36" name="object 36"/>
            <p:cNvSpPr/>
            <p:nvPr/>
          </p:nvSpPr>
          <p:spPr>
            <a:xfrm>
              <a:off x="8761983" y="3090178"/>
              <a:ext cx="615315" cy="442595"/>
            </a:xfrm>
            <a:custGeom>
              <a:avLst/>
              <a:gdLst/>
              <a:ahLst/>
              <a:cxnLst/>
              <a:rect l="l" t="t" r="r" b="b"/>
              <a:pathLst>
                <a:path w="615315" h="442595">
                  <a:moveTo>
                    <a:pt x="423289" y="0"/>
                  </a:moveTo>
                  <a:lnTo>
                    <a:pt x="375773" y="134611"/>
                  </a:lnTo>
                  <a:lnTo>
                    <a:pt x="369255" y="141549"/>
                  </a:lnTo>
                  <a:lnTo>
                    <a:pt x="310324" y="141549"/>
                  </a:lnTo>
                  <a:lnTo>
                    <a:pt x="256712" y="232603"/>
                  </a:lnTo>
                  <a:lnTo>
                    <a:pt x="250953" y="234200"/>
                  </a:lnTo>
                  <a:lnTo>
                    <a:pt x="244184" y="234200"/>
                  </a:lnTo>
                  <a:lnTo>
                    <a:pt x="243554" y="233771"/>
                  </a:lnTo>
                  <a:lnTo>
                    <a:pt x="236093" y="232963"/>
                  </a:lnTo>
                  <a:lnTo>
                    <a:pt x="230351" y="228070"/>
                  </a:lnTo>
                  <a:lnTo>
                    <a:pt x="173398" y="45694"/>
                  </a:lnTo>
                  <a:lnTo>
                    <a:pt x="117040" y="173428"/>
                  </a:lnTo>
                  <a:lnTo>
                    <a:pt x="112041" y="177250"/>
                  </a:lnTo>
                  <a:lnTo>
                    <a:pt x="100333" y="179009"/>
                  </a:lnTo>
                  <a:lnTo>
                    <a:pt x="94418" y="176923"/>
                  </a:lnTo>
                  <a:lnTo>
                    <a:pt x="63947" y="142072"/>
                  </a:lnTo>
                  <a:lnTo>
                    <a:pt x="0" y="143816"/>
                  </a:lnTo>
                  <a:lnTo>
                    <a:pt x="4965" y="149284"/>
                  </a:lnTo>
                  <a:lnTo>
                    <a:pt x="10146" y="157106"/>
                  </a:lnTo>
                  <a:lnTo>
                    <a:pt x="72900" y="218646"/>
                  </a:lnTo>
                  <a:lnTo>
                    <a:pt x="302587" y="442059"/>
                  </a:lnTo>
                  <a:lnTo>
                    <a:pt x="305808" y="442059"/>
                  </a:lnTo>
                  <a:lnTo>
                    <a:pt x="447655" y="304782"/>
                  </a:lnTo>
                  <a:lnTo>
                    <a:pt x="535490" y="220428"/>
                  </a:lnTo>
                  <a:lnTo>
                    <a:pt x="592688" y="166225"/>
                  </a:lnTo>
                  <a:lnTo>
                    <a:pt x="604349" y="154064"/>
                  </a:lnTo>
                  <a:lnTo>
                    <a:pt x="609822" y="147886"/>
                  </a:lnTo>
                  <a:lnTo>
                    <a:pt x="615078" y="141549"/>
                  </a:lnTo>
                  <a:lnTo>
                    <a:pt x="545562" y="141549"/>
                  </a:lnTo>
                  <a:lnTo>
                    <a:pt x="512250" y="194782"/>
                  </a:lnTo>
                  <a:lnTo>
                    <a:pt x="508753" y="200629"/>
                  </a:lnTo>
                  <a:lnTo>
                    <a:pt x="502086" y="202234"/>
                  </a:lnTo>
                  <a:lnTo>
                    <a:pt x="488530" y="200595"/>
                  </a:lnTo>
                  <a:lnTo>
                    <a:pt x="482866" y="195579"/>
                  </a:lnTo>
                  <a:lnTo>
                    <a:pt x="423289" y="0"/>
                  </a:lnTo>
                  <a:close/>
                </a:path>
              </a:pathLst>
            </a:custGeom>
            <a:solidFill>
              <a:srgbClr val="FFA884"/>
            </a:solidFill>
          </p:spPr>
          <p:txBody>
            <a:bodyPr wrap="square" lIns="0" tIns="0" rIns="0" bIns="0" rtlCol="0"/>
            <a:lstStyle/>
            <a:p>
              <a:endParaRPr/>
            </a:p>
          </p:txBody>
        </p:sp>
        <p:sp>
          <p:nvSpPr>
            <p:cNvPr id="37" name="object 37"/>
            <p:cNvSpPr/>
            <p:nvPr/>
          </p:nvSpPr>
          <p:spPr>
            <a:xfrm>
              <a:off x="8686624" y="2841703"/>
              <a:ext cx="759460" cy="422909"/>
            </a:xfrm>
            <a:custGeom>
              <a:avLst/>
              <a:gdLst/>
              <a:ahLst/>
              <a:cxnLst/>
              <a:rect l="l" t="t" r="r" b="b"/>
              <a:pathLst>
                <a:path w="759459" h="422910">
                  <a:moveTo>
                    <a:pt x="208896" y="0"/>
                  </a:moveTo>
                  <a:lnTo>
                    <a:pt x="160226" y="8036"/>
                  </a:lnTo>
                  <a:lnTo>
                    <a:pt x="106129" y="34875"/>
                  </a:lnTo>
                  <a:lnTo>
                    <a:pt x="26349" y="125907"/>
                  </a:lnTo>
                  <a:lnTo>
                    <a:pt x="0" y="228109"/>
                  </a:lnTo>
                  <a:lnTo>
                    <a:pt x="47898" y="357803"/>
                  </a:lnTo>
                  <a:lnTo>
                    <a:pt x="151840" y="355622"/>
                  </a:lnTo>
                  <a:lnTo>
                    <a:pt x="156745" y="357734"/>
                  </a:lnTo>
                  <a:lnTo>
                    <a:pt x="174133" y="377739"/>
                  </a:lnTo>
                  <a:lnTo>
                    <a:pt x="238607" y="231614"/>
                  </a:lnTo>
                  <a:lnTo>
                    <a:pt x="245230" y="227587"/>
                  </a:lnTo>
                  <a:lnTo>
                    <a:pt x="259684" y="228386"/>
                  </a:lnTo>
                  <a:lnTo>
                    <a:pt x="265876" y="233297"/>
                  </a:lnTo>
                  <a:lnTo>
                    <a:pt x="324849" y="422292"/>
                  </a:lnTo>
                  <a:lnTo>
                    <a:pt x="363721" y="356524"/>
                  </a:lnTo>
                  <a:lnTo>
                    <a:pt x="369447" y="355673"/>
                  </a:lnTo>
                  <a:lnTo>
                    <a:pt x="425139" y="355673"/>
                  </a:lnTo>
                  <a:lnTo>
                    <a:pt x="486210" y="182717"/>
                  </a:lnTo>
                  <a:lnTo>
                    <a:pt x="492954" y="176596"/>
                  </a:lnTo>
                  <a:lnTo>
                    <a:pt x="507840" y="176853"/>
                  </a:lnTo>
                  <a:lnTo>
                    <a:pt x="514341" y="181481"/>
                  </a:lnTo>
                  <a:lnTo>
                    <a:pt x="577951" y="390361"/>
                  </a:lnTo>
                  <a:lnTo>
                    <a:pt x="596257" y="361701"/>
                  </a:lnTo>
                  <a:lnTo>
                    <a:pt x="599374" y="356490"/>
                  </a:lnTo>
                  <a:lnTo>
                    <a:pt x="605013" y="355673"/>
                  </a:lnTo>
                  <a:lnTo>
                    <a:pt x="716906" y="355673"/>
                  </a:lnTo>
                  <a:lnTo>
                    <a:pt x="759188" y="226228"/>
                  </a:lnTo>
                  <a:lnTo>
                    <a:pt x="731407" y="125617"/>
                  </a:lnTo>
                  <a:lnTo>
                    <a:pt x="680396" y="60423"/>
                  </a:lnTo>
                  <a:lnTo>
                    <a:pt x="625306" y="20942"/>
                  </a:lnTo>
                  <a:lnTo>
                    <a:pt x="574111" y="2857"/>
                  </a:lnTo>
                  <a:lnTo>
                    <a:pt x="550632" y="669"/>
                  </a:lnTo>
                  <a:lnTo>
                    <a:pt x="506351" y="7833"/>
                  </a:lnTo>
                  <a:lnTo>
                    <a:pt x="468479" y="26309"/>
                  </a:lnTo>
                  <a:lnTo>
                    <a:pt x="437187" y="51569"/>
                  </a:lnTo>
                  <a:lnTo>
                    <a:pt x="412644" y="79085"/>
                  </a:lnTo>
                  <a:lnTo>
                    <a:pt x="405902" y="85907"/>
                  </a:lnTo>
                  <a:lnTo>
                    <a:pt x="398099" y="90736"/>
                  </a:lnTo>
                  <a:lnTo>
                    <a:pt x="389588" y="93607"/>
                  </a:lnTo>
                  <a:lnTo>
                    <a:pt x="380723" y="94556"/>
                  </a:lnTo>
                  <a:lnTo>
                    <a:pt x="371973" y="93585"/>
                  </a:lnTo>
                  <a:lnTo>
                    <a:pt x="363566" y="90682"/>
                  </a:lnTo>
                  <a:lnTo>
                    <a:pt x="355838" y="85863"/>
                  </a:lnTo>
                  <a:lnTo>
                    <a:pt x="349129" y="79145"/>
                  </a:lnTo>
                  <a:lnTo>
                    <a:pt x="324069" y="51496"/>
                  </a:lnTo>
                  <a:lnTo>
                    <a:pt x="292194" y="25988"/>
                  </a:lnTo>
                  <a:lnTo>
                    <a:pt x="253728" y="7272"/>
                  </a:lnTo>
                  <a:lnTo>
                    <a:pt x="208896" y="0"/>
                  </a:lnTo>
                  <a:close/>
                </a:path>
              </a:pathLst>
            </a:custGeom>
            <a:solidFill>
              <a:srgbClr val="F96A67"/>
            </a:solidFill>
          </p:spPr>
          <p:txBody>
            <a:bodyPr wrap="square" lIns="0" tIns="0" rIns="0" bIns="0" rtlCol="0"/>
            <a:lstStyle/>
            <a:p>
              <a:endParaRPr/>
            </a:p>
          </p:txBody>
        </p:sp>
        <p:sp>
          <p:nvSpPr>
            <p:cNvPr id="38" name="object 38"/>
            <p:cNvSpPr/>
            <p:nvPr/>
          </p:nvSpPr>
          <p:spPr>
            <a:xfrm>
              <a:off x="8652871" y="2807233"/>
              <a:ext cx="826769" cy="759460"/>
            </a:xfrm>
            <a:custGeom>
              <a:avLst/>
              <a:gdLst/>
              <a:ahLst/>
              <a:cxnLst/>
              <a:rect l="l" t="t" r="r" b="b"/>
              <a:pathLst>
                <a:path w="826770" h="759460">
                  <a:moveTo>
                    <a:pt x="242655" y="85"/>
                  </a:moveTo>
                  <a:lnTo>
                    <a:pt x="181879" y="10296"/>
                  </a:lnTo>
                  <a:lnTo>
                    <a:pt x="120727" y="40740"/>
                  </a:lnTo>
                  <a:lnTo>
                    <a:pt x="78911" y="77607"/>
                  </a:lnTo>
                  <a:lnTo>
                    <a:pt x="45556" y="118404"/>
                  </a:lnTo>
                  <a:lnTo>
                    <a:pt x="16136" y="172599"/>
                  </a:lnTo>
                  <a:lnTo>
                    <a:pt x="0" y="238939"/>
                  </a:lnTo>
                  <a:lnTo>
                    <a:pt x="736" y="285426"/>
                  </a:lnTo>
                  <a:lnTo>
                    <a:pt x="11183" y="331555"/>
                  </a:lnTo>
                  <a:lnTo>
                    <a:pt x="31294" y="377224"/>
                  </a:lnTo>
                  <a:lnTo>
                    <a:pt x="61023" y="422329"/>
                  </a:lnTo>
                  <a:lnTo>
                    <a:pt x="100324" y="466768"/>
                  </a:lnTo>
                  <a:lnTo>
                    <a:pt x="150119" y="516352"/>
                  </a:lnTo>
                  <a:lnTo>
                    <a:pt x="197050" y="562381"/>
                  </a:lnTo>
                  <a:lnTo>
                    <a:pt x="387714" y="746663"/>
                  </a:lnTo>
                  <a:lnTo>
                    <a:pt x="411700" y="759344"/>
                  </a:lnTo>
                  <a:lnTo>
                    <a:pt x="414921" y="759344"/>
                  </a:lnTo>
                  <a:lnTo>
                    <a:pt x="461457" y="725001"/>
                  </a:lnTo>
                  <a:lnTo>
                    <a:pt x="411700" y="725001"/>
                  </a:lnTo>
                  <a:lnTo>
                    <a:pt x="196313" y="515519"/>
                  </a:lnTo>
                  <a:lnTo>
                    <a:pt x="124811" y="445603"/>
                  </a:lnTo>
                  <a:lnTo>
                    <a:pt x="119259" y="440057"/>
                  </a:lnTo>
                  <a:lnTo>
                    <a:pt x="114079" y="433025"/>
                  </a:lnTo>
                  <a:lnTo>
                    <a:pt x="109114" y="427548"/>
                  </a:lnTo>
                  <a:lnTo>
                    <a:pt x="173052" y="425401"/>
                  </a:lnTo>
                  <a:lnTo>
                    <a:pt x="239804" y="425401"/>
                  </a:lnTo>
                  <a:lnTo>
                    <a:pt x="245597" y="412264"/>
                  </a:lnTo>
                  <a:lnTo>
                    <a:pt x="207883" y="412264"/>
                  </a:lnTo>
                  <a:lnTo>
                    <a:pt x="190524" y="392267"/>
                  </a:lnTo>
                  <a:lnTo>
                    <a:pt x="81648" y="392267"/>
                  </a:lnTo>
                  <a:lnTo>
                    <a:pt x="33749" y="262571"/>
                  </a:lnTo>
                  <a:lnTo>
                    <a:pt x="60099" y="160363"/>
                  </a:lnTo>
                  <a:lnTo>
                    <a:pt x="111781" y="93371"/>
                  </a:lnTo>
                  <a:lnTo>
                    <a:pt x="167593" y="53294"/>
                  </a:lnTo>
                  <a:lnTo>
                    <a:pt x="219002" y="36356"/>
                  </a:lnTo>
                  <a:lnTo>
                    <a:pt x="242646" y="34429"/>
                  </a:lnTo>
                  <a:lnTo>
                    <a:pt x="346865" y="34429"/>
                  </a:lnTo>
                  <a:lnTo>
                    <a:pt x="331465" y="23551"/>
                  </a:lnTo>
                  <a:lnTo>
                    <a:pt x="288051" y="6005"/>
                  </a:lnTo>
                  <a:lnTo>
                    <a:pt x="242655" y="85"/>
                  </a:lnTo>
                  <a:close/>
                </a:path>
                <a:path w="826770" h="759460">
                  <a:moveTo>
                    <a:pt x="765275" y="424491"/>
                  </a:moveTo>
                  <a:lnTo>
                    <a:pt x="724192" y="424491"/>
                  </a:lnTo>
                  <a:lnTo>
                    <a:pt x="718935" y="430827"/>
                  </a:lnTo>
                  <a:lnTo>
                    <a:pt x="713463" y="437005"/>
                  </a:lnTo>
                  <a:lnTo>
                    <a:pt x="707759" y="443095"/>
                  </a:lnTo>
                  <a:lnTo>
                    <a:pt x="701803" y="449167"/>
                  </a:lnTo>
                  <a:lnTo>
                    <a:pt x="689319" y="460873"/>
                  </a:lnTo>
                  <a:lnTo>
                    <a:pt x="631086" y="516352"/>
                  </a:lnTo>
                  <a:lnTo>
                    <a:pt x="414921" y="725001"/>
                  </a:lnTo>
                  <a:lnTo>
                    <a:pt x="461457" y="725001"/>
                  </a:lnTo>
                  <a:lnTo>
                    <a:pt x="678878" y="515519"/>
                  </a:lnTo>
                  <a:lnTo>
                    <a:pt x="725944" y="469738"/>
                  </a:lnTo>
                  <a:lnTo>
                    <a:pt x="726126" y="468802"/>
                  </a:lnTo>
                  <a:lnTo>
                    <a:pt x="726299" y="468631"/>
                  </a:lnTo>
                  <a:lnTo>
                    <a:pt x="765275" y="424491"/>
                  </a:lnTo>
                  <a:close/>
                </a:path>
                <a:path w="826770" h="759460">
                  <a:moveTo>
                    <a:pt x="318434" y="328559"/>
                  </a:moveTo>
                  <a:lnTo>
                    <a:pt x="282512" y="328559"/>
                  </a:lnTo>
                  <a:lnTo>
                    <a:pt x="339457" y="510832"/>
                  </a:lnTo>
                  <a:lnTo>
                    <a:pt x="345207" y="515519"/>
                  </a:lnTo>
                  <a:lnTo>
                    <a:pt x="352667" y="516326"/>
                  </a:lnTo>
                  <a:lnTo>
                    <a:pt x="353297" y="516352"/>
                  </a:lnTo>
                  <a:lnTo>
                    <a:pt x="360066" y="516352"/>
                  </a:lnTo>
                  <a:lnTo>
                    <a:pt x="365826" y="515545"/>
                  </a:lnTo>
                  <a:lnTo>
                    <a:pt x="368908" y="510153"/>
                  </a:lnTo>
                  <a:lnTo>
                    <a:pt x="399934" y="457555"/>
                  </a:lnTo>
                  <a:lnTo>
                    <a:pt x="358607" y="457555"/>
                  </a:lnTo>
                  <a:lnTo>
                    <a:pt x="318434" y="328559"/>
                  </a:lnTo>
                  <a:close/>
                </a:path>
                <a:path w="826770" h="759460">
                  <a:moveTo>
                    <a:pt x="568616" y="283544"/>
                  </a:moveTo>
                  <a:lnTo>
                    <a:pt x="532403" y="283544"/>
                  </a:lnTo>
                  <a:lnTo>
                    <a:pt x="591972" y="478522"/>
                  </a:lnTo>
                  <a:lnTo>
                    <a:pt x="597636" y="482944"/>
                  </a:lnTo>
                  <a:lnTo>
                    <a:pt x="611201" y="484583"/>
                  </a:lnTo>
                  <a:lnTo>
                    <a:pt x="617858" y="483665"/>
                  </a:lnTo>
                  <a:lnTo>
                    <a:pt x="621364" y="477827"/>
                  </a:lnTo>
                  <a:lnTo>
                    <a:pt x="654091" y="425427"/>
                  </a:lnTo>
                  <a:lnTo>
                    <a:pt x="611701" y="425427"/>
                  </a:lnTo>
                  <a:lnTo>
                    <a:pt x="568616" y="283544"/>
                  </a:lnTo>
                  <a:close/>
                </a:path>
                <a:path w="826770" h="759460">
                  <a:moveTo>
                    <a:pt x="239804" y="425401"/>
                  </a:moveTo>
                  <a:lnTo>
                    <a:pt x="173052" y="425401"/>
                  </a:lnTo>
                  <a:lnTo>
                    <a:pt x="199655" y="455598"/>
                  </a:lnTo>
                  <a:lnTo>
                    <a:pt x="203532" y="460053"/>
                  </a:lnTo>
                  <a:lnTo>
                    <a:pt x="209447" y="462028"/>
                  </a:lnTo>
                  <a:lnTo>
                    <a:pt x="221155" y="460268"/>
                  </a:lnTo>
                  <a:lnTo>
                    <a:pt x="226146" y="456370"/>
                  </a:lnTo>
                  <a:lnTo>
                    <a:pt x="239804" y="425401"/>
                  </a:lnTo>
                  <a:close/>
                </a:path>
                <a:path w="826770" h="759460">
                  <a:moveTo>
                    <a:pt x="526704" y="210477"/>
                  </a:moveTo>
                  <a:lnTo>
                    <a:pt x="519960" y="217285"/>
                  </a:lnTo>
                  <a:lnTo>
                    <a:pt x="517456" y="224274"/>
                  </a:lnTo>
                  <a:lnTo>
                    <a:pt x="458889" y="390146"/>
                  </a:lnTo>
                  <a:lnTo>
                    <a:pt x="403144" y="390155"/>
                  </a:lnTo>
                  <a:lnTo>
                    <a:pt x="397471" y="390988"/>
                  </a:lnTo>
                  <a:lnTo>
                    <a:pt x="394406" y="396346"/>
                  </a:lnTo>
                  <a:lnTo>
                    <a:pt x="358607" y="457555"/>
                  </a:lnTo>
                  <a:lnTo>
                    <a:pt x="399934" y="457555"/>
                  </a:lnTo>
                  <a:lnTo>
                    <a:pt x="419437" y="424491"/>
                  </a:lnTo>
                  <a:lnTo>
                    <a:pt x="478368" y="424491"/>
                  </a:lnTo>
                  <a:lnTo>
                    <a:pt x="484887" y="417450"/>
                  </a:lnTo>
                  <a:lnTo>
                    <a:pt x="487339" y="410607"/>
                  </a:lnTo>
                  <a:lnTo>
                    <a:pt x="532403" y="283544"/>
                  </a:lnTo>
                  <a:lnTo>
                    <a:pt x="568616" y="283544"/>
                  </a:lnTo>
                  <a:lnTo>
                    <a:pt x="548091" y="215954"/>
                  </a:lnTo>
                  <a:lnTo>
                    <a:pt x="541599" y="210726"/>
                  </a:lnTo>
                  <a:lnTo>
                    <a:pt x="534137" y="210554"/>
                  </a:lnTo>
                  <a:lnTo>
                    <a:pt x="526704" y="210477"/>
                  </a:lnTo>
                  <a:close/>
                </a:path>
                <a:path w="826770" h="759460">
                  <a:moveTo>
                    <a:pt x="695027" y="34343"/>
                  </a:moveTo>
                  <a:lnTo>
                    <a:pt x="584391" y="34343"/>
                  </a:lnTo>
                  <a:lnTo>
                    <a:pt x="607868" y="36654"/>
                  </a:lnTo>
                  <a:lnTo>
                    <a:pt x="632762" y="43620"/>
                  </a:lnTo>
                  <a:lnTo>
                    <a:pt x="686735" y="71701"/>
                  </a:lnTo>
                  <a:lnTo>
                    <a:pt x="765157" y="160090"/>
                  </a:lnTo>
                  <a:lnTo>
                    <a:pt x="792938" y="260701"/>
                  </a:lnTo>
                  <a:lnTo>
                    <a:pt x="750656" y="390146"/>
                  </a:lnTo>
                  <a:lnTo>
                    <a:pt x="638693" y="390155"/>
                  </a:lnTo>
                  <a:lnTo>
                    <a:pt x="633133" y="390867"/>
                  </a:lnTo>
                  <a:lnTo>
                    <a:pt x="630015" y="396071"/>
                  </a:lnTo>
                  <a:lnTo>
                    <a:pt x="611701" y="425427"/>
                  </a:lnTo>
                  <a:lnTo>
                    <a:pt x="654091" y="425427"/>
                  </a:lnTo>
                  <a:lnTo>
                    <a:pt x="654676" y="424491"/>
                  </a:lnTo>
                  <a:lnTo>
                    <a:pt x="765275" y="424491"/>
                  </a:lnTo>
                  <a:lnTo>
                    <a:pt x="765547" y="424182"/>
                  </a:lnTo>
                  <a:lnTo>
                    <a:pt x="795252" y="378961"/>
                  </a:lnTo>
                  <a:lnTo>
                    <a:pt x="815368" y="333125"/>
                  </a:lnTo>
                  <a:lnTo>
                    <a:pt x="825849" y="286831"/>
                  </a:lnTo>
                  <a:lnTo>
                    <a:pt x="826649" y="240235"/>
                  </a:lnTo>
                  <a:lnTo>
                    <a:pt x="810587" y="173584"/>
                  </a:lnTo>
                  <a:lnTo>
                    <a:pt x="781194" y="119045"/>
                  </a:lnTo>
                  <a:lnTo>
                    <a:pt x="747836" y="77929"/>
                  </a:lnTo>
                  <a:lnTo>
                    <a:pt x="719772" y="51462"/>
                  </a:lnTo>
                  <a:lnTo>
                    <a:pt x="705895" y="40653"/>
                  </a:lnTo>
                  <a:lnTo>
                    <a:pt x="695027" y="34343"/>
                  </a:lnTo>
                  <a:close/>
                </a:path>
                <a:path w="826770" h="759460">
                  <a:moveTo>
                    <a:pt x="278980" y="262258"/>
                  </a:moveTo>
                  <a:lnTo>
                    <a:pt x="272357" y="266183"/>
                  </a:lnTo>
                  <a:lnTo>
                    <a:pt x="207883" y="412264"/>
                  </a:lnTo>
                  <a:lnTo>
                    <a:pt x="245597" y="412264"/>
                  </a:lnTo>
                  <a:lnTo>
                    <a:pt x="282512" y="328559"/>
                  </a:lnTo>
                  <a:lnTo>
                    <a:pt x="318434" y="328559"/>
                  </a:lnTo>
                  <a:lnTo>
                    <a:pt x="299626" y="268165"/>
                  </a:lnTo>
                  <a:lnTo>
                    <a:pt x="293434" y="263057"/>
                  </a:lnTo>
                  <a:lnTo>
                    <a:pt x="278980" y="262258"/>
                  </a:lnTo>
                  <a:close/>
                </a:path>
                <a:path w="826770" h="759460">
                  <a:moveTo>
                    <a:pt x="185590" y="390104"/>
                  </a:moveTo>
                  <a:lnTo>
                    <a:pt x="180426" y="390155"/>
                  </a:lnTo>
                  <a:lnTo>
                    <a:pt x="81648" y="392267"/>
                  </a:lnTo>
                  <a:lnTo>
                    <a:pt x="190524" y="392267"/>
                  </a:lnTo>
                  <a:lnTo>
                    <a:pt x="185590" y="390104"/>
                  </a:lnTo>
                  <a:close/>
                </a:path>
                <a:path w="826770" h="759460">
                  <a:moveTo>
                    <a:pt x="346865" y="34429"/>
                  </a:moveTo>
                  <a:lnTo>
                    <a:pt x="242646" y="34429"/>
                  </a:lnTo>
                  <a:lnTo>
                    <a:pt x="287479" y="41689"/>
                  </a:lnTo>
                  <a:lnTo>
                    <a:pt x="325947" y="60386"/>
                  </a:lnTo>
                  <a:lnTo>
                    <a:pt x="357823" y="85878"/>
                  </a:lnTo>
                  <a:lnTo>
                    <a:pt x="382879" y="113524"/>
                  </a:lnTo>
                  <a:lnTo>
                    <a:pt x="389590" y="120222"/>
                  </a:lnTo>
                  <a:lnTo>
                    <a:pt x="397319" y="125006"/>
                  </a:lnTo>
                  <a:lnTo>
                    <a:pt x="405727" y="127876"/>
                  </a:lnTo>
                  <a:lnTo>
                    <a:pt x="414473" y="128832"/>
                  </a:lnTo>
                  <a:lnTo>
                    <a:pt x="423338" y="127851"/>
                  </a:lnTo>
                  <a:lnTo>
                    <a:pt x="431849" y="124908"/>
                  </a:lnTo>
                  <a:lnTo>
                    <a:pt x="439652" y="120008"/>
                  </a:lnTo>
                  <a:lnTo>
                    <a:pt x="446394" y="113154"/>
                  </a:lnTo>
                  <a:lnTo>
                    <a:pt x="463011" y="94488"/>
                  </a:lnTo>
                  <a:lnTo>
                    <a:pt x="412685" y="94488"/>
                  </a:lnTo>
                  <a:lnTo>
                    <a:pt x="411175" y="93724"/>
                  </a:lnTo>
                  <a:lnTo>
                    <a:pt x="409902" y="92135"/>
                  </a:lnTo>
                  <a:lnTo>
                    <a:pt x="372307" y="52400"/>
                  </a:lnTo>
                  <a:lnTo>
                    <a:pt x="346865" y="34429"/>
                  </a:lnTo>
                  <a:close/>
                </a:path>
                <a:path w="826770" h="759460">
                  <a:moveTo>
                    <a:pt x="584391" y="0"/>
                  </a:moveTo>
                  <a:lnTo>
                    <a:pt x="539324" y="5920"/>
                  </a:lnTo>
                  <a:lnTo>
                    <a:pt x="496365" y="23465"/>
                  </a:lnTo>
                  <a:lnTo>
                    <a:pt x="456092" y="52311"/>
                  </a:lnTo>
                  <a:lnTo>
                    <a:pt x="419010" y="92229"/>
                  </a:lnTo>
                  <a:lnTo>
                    <a:pt x="417866" y="93698"/>
                  </a:lnTo>
                  <a:lnTo>
                    <a:pt x="416321" y="94488"/>
                  </a:lnTo>
                  <a:lnTo>
                    <a:pt x="463011" y="94488"/>
                  </a:lnTo>
                  <a:lnTo>
                    <a:pt x="470941" y="85580"/>
                  </a:lnTo>
                  <a:lnTo>
                    <a:pt x="502234" y="60184"/>
                  </a:lnTo>
                  <a:lnTo>
                    <a:pt x="540106" y="41570"/>
                  </a:lnTo>
                  <a:lnTo>
                    <a:pt x="584391" y="34343"/>
                  </a:lnTo>
                  <a:lnTo>
                    <a:pt x="695027" y="34343"/>
                  </a:lnTo>
                  <a:lnTo>
                    <a:pt x="675357" y="22921"/>
                  </a:lnTo>
                  <a:lnTo>
                    <a:pt x="644855" y="10210"/>
                  </a:lnTo>
                  <a:lnTo>
                    <a:pt x="614497" y="2558"/>
                  </a:lnTo>
                  <a:lnTo>
                    <a:pt x="584391" y="0"/>
                  </a:lnTo>
                  <a:close/>
                </a:path>
              </a:pathLst>
            </a:custGeom>
            <a:solidFill>
              <a:srgbClr val="1F6295"/>
            </a:solidFill>
          </p:spPr>
          <p:txBody>
            <a:bodyPr wrap="square" lIns="0" tIns="0" rIns="0" bIns="0" rtlCol="0"/>
            <a:lstStyle/>
            <a:p>
              <a:endParaRPr/>
            </a:p>
          </p:txBody>
        </p:sp>
        <p:sp>
          <p:nvSpPr>
            <p:cNvPr id="39" name="object 39"/>
            <p:cNvSpPr/>
            <p:nvPr/>
          </p:nvSpPr>
          <p:spPr>
            <a:xfrm>
              <a:off x="8109494" y="3257519"/>
              <a:ext cx="7620" cy="1346200"/>
            </a:xfrm>
            <a:custGeom>
              <a:avLst/>
              <a:gdLst/>
              <a:ahLst/>
              <a:cxnLst/>
              <a:rect l="l" t="t" r="r" b="b"/>
              <a:pathLst>
                <a:path w="7620" h="1346200">
                  <a:moveTo>
                    <a:pt x="0" y="0"/>
                  </a:moveTo>
                  <a:lnTo>
                    <a:pt x="7317" y="1345720"/>
                  </a:lnTo>
                </a:path>
              </a:pathLst>
            </a:custGeom>
            <a:ln w="38100">
              <a:solidFill>
                <a:srgbClr val="1F6295"/>
              </a:solidFill>
            </a:ln>
          </p:spPr>
          <p:txBody>
            <a:bodyPr wrap="square" lIns="0" tIns="0" rIns="0" bIns="0" rtlCol="0"/>
            <a:lstStyle/>
            <a:p>
              <a:endParaRPr/>
            </a:p>
          </p:txBody>
        </p:sp>
        <p:pic>
          <p:nvPicPr>
            <p:cNvPr id="40" name="object 40"/>
            <p:cNvPicPr/>
            <p:nvPr/>
          </p:nvPicPr>
          <p:blipFill>
            <a:blip r:embed="rId5" cstate="print"/>
            <a:stretch>
              <a:fillRect/>
            </a:stretch>
          </p:blipFill>
          <p:spPr>
            <a:xfrm>
              <a:off x="8044817" y="4603240"/>
              <a:ext cx="143988" cy="143987"/>
            </a:xfrm>
            <a:prstGeom prst="rect">
              <a:avLst/>
            </a:prstGeom>
          </p:spPr>
        </p:pic>
      </p:grpSp>
      <p:sp>
        <p:nvSpPr>
          <p:cNvPr id="41" name="object 41"/>
          <p:cNvSpPr txBox="1"/>
          <p:nvPr/>
        </p:nvSpPr>
        <p:spPr>
          <a:xfrm>
            <a:off x="7483477" y="2327147"/>
            <a:ext cx="1278890" cy="571500"/>
          </a:xfrm>
          <a:prstGeom prst="rect">
            <a:avLst/>
          </a:prstGeom>
        </p:spPr>
        <p:txBody>
          <a:bodyPr vert="horz" wrap="square" lIns="0" tIns="76200" rIns="0" bIns="0" rtlCol="0">
            <a:spAutoFit/>
          </a:bodyPr>
          <a:lstStyle/>
          <a:p>
            <a:pPr marL="12700" marR="5080">
              <a:lnSpc>
                <a:spcPct val="79000"/>
              </a:lnSpc>
              <a:spcBef>
                <a:spcPts val="600"/>
              </a:spcBef>
            </a:pPr>
            <a:r>
              <a:rPr sz="2000" spc="80" dirty="0">
                <a:latin typeface="Georgia"/>
                <a:cs typeface="Georgia"/>
              </a:rPr>
              <a:t>Pr</a:t>
            </a:r>
            <a:r>
              <a:rPr sz="2000" spc="70" dirty="0">
                <a:latin typeface="Georgia"/>
                <a:cs typeface="Georgia"/>
              </a:rPr>
              <a:t>e</a:t>
            </a:r>
            <a:r>
              <a:rPr sz="2000" spc="75" dirty="0">
                <a:latin typeface="Georgia"/>
                <a:cs typeface="Georgia"/>
              </a:rPr>
              <a:t>dic</a:t>
            </a:r>
            <a:r>
              <a:rPr sz="2000" spc="70" dirty="0">
                <a:latin typeface="Georgia"/>
                <a:cs typeface="Georgia"/>
              </a:rPr>
              <a:t>t</a:t>
            </a:r>
            <a:r>
              <a:rPr sz="2000" spc="75" dirty="0">
                <a:latin typeface="Georgia"/>
                <a:cs typeface="Georgia"/>
              </a:rPr>
              <a:t>i</a:t>
            </a:r>
            <a:r>
              <a:rPr sz="2000" spc="70" dirty="0">
                <a:latin typeface="Georgia"/>
                <a:cs typeface="Georgia"/>
              </a:rPr>
              <a:t>o</a:t>
            </a:r>
            <a:r>
              <a:rPr sz="2000" dirty="0">
                <a:latin typeface="Georgia"/>
                <a:cs typeface="Georgia"/>
              </a:rPr>
              <a:t>n  </a:t>
            </a:r>
            <a:r>
              <a:rPr sz="2000" spc="60" dirty="0">
                <a:latin typeface="Georgia"/>
                <a:cs typeface="Georgia"/>
              </a:rPr>
              <a:t>Window</a:t>
            </a:r>
            <a:endParaRPr sz="2000">
              <a:latin typeface="Georgia"/>
              <a:cs typeface="Georgia"/>
            </a:endParaRPr>
          </a:p>
        </p:txBody>
      </p:sp>
      <p:grpSp>
        <p:nvGrpSpPr>
          <p:cNvPr id="42" name="object 42"/>
          <p:cNvGrpSpPr/>
          <p:nvPr/>
        </p:nvGrpSpPr>
        <p:grpSpPr>
          <a:xfrm>
            <a:off x="5412350" y="1892810"/>
            <a:ext cx="2733040" cy="2849880"/>
            <a:chOff x="5412350" y="1892810"/>
            <a:chExt cx="2733040" cy="2849880"/>
          </a:xfrm>
        </p:grpSpPr>
        <p:sp>
          <p:nvSpPr>
            <p:cNvPr id="43" name="object 43"/>
            <p:cNvSpPr/>
            <p:nvPr/>
          </p:nvSpPr>
          <p:spPr>
            <a:xfrm>
              <a:off x="6099904" y="3254184"/>
              <a:ext cx="1905" cy="1344295"/>
            </a:xfrm>
            <a:custGeom>
              <a:avLst/>
              <a:gdLst/>
              <a:ahLst/>
              <a:cxnLst/>
              <a:rect l="l" t="t" r="r" b="b"/>
              <a:pathLst>
                <a:path w="1904" h="1344295">
                  <a:moveTo>
                    <a:pt x="0" y="0"/>
                  </a:moveTo>
                  <a:lnTo>
                    <a:pt x="1612" y="1344234"/>
                  </a:lnTo>
                </a:path>
              </a:pathLst>
            </a:custGeom>
            <a:ln w="38100">
              <a:solidFill>
                <a:srgbClr val="1F6295"/>
              </a:solidFill>
            </a:ln>
          </p:spPr>
          <p:txBody>
            <a:bodyPr wrap="square" lIns="0" tIns="0" rIns="0" bIns="0" rtlCol="0"/>
            <a:lstStyle/>
            <a:p>
              <a:endParaRPr/>
            </a:p>
          </p:txBody>
        </p:sp>
        <p:pic>
          <p:nvPicPr>
            <p:cNvPr id="44" name="object 44"/>
            <p:cNvPicPr/>
            <p:nvPr/>
          </p:nvPicPr>
          <p:blipFill>
            <a:blip r:embed="rId5" cstate="print"/>
            <a:stretch>
              <a:fillRect/>
            </a:stretch>
          </p:blipFill>
          <p:spPr>
            <a:xfrm>
              <a:off x="6029520" y="4598418"/>
              <a:ext cx="143988" cy="143988"/>
            </a:xfrm>
            <a:prstGeom prst="rect">
              <a:avLst/>
            </a:prstGeom>
          </p:spPr>
        </p:pic>
        <p:sp>
          <p:nvSpPr>
            <p:cNvPr id="45" name="object 45"/>
            <p:cNvSpPr/>
            <p:nvPr/>
          </p:nvSpPr>
          <p:spPr>
            <a:xfrm>
              <a:off x="6083224" y="3254184"/>
              <a:ext cx="2042795" cy="3810"/>
            </a:xfrm>
            <a:custGeom>
              <a:avLst/>
              <a:gdLst/>
              <a:ahLst/>
              <a:cxnLst/>
              <a:rect l="l" t="t" r="r" b="b"/>
              <a:pathLst>
                <a:path w="2042795" h="3810">
                  <a:moveTo>
                    <a:pt x="2042732" y="3335"/>
                  </a:moveTo>
                  <a:lnTo>
                    <a:pt x="0" y="0"/>
                  </a:lnTo>
                </a:path>
              </a:pathLst>
            </a:custGeom>
            <a:ln w="38100">
              <a:solidFill>
                <a:srgbClr val="1F6295"/>
              </a:solidFill>
            </a:ln>
          </p:spPr>
          <p:txBody>
            <a:bodyPr wrap="square" lIns="0" tIns="0" rIns="0" bIns="0" rtlCol="0"/>
            <a:lstStyle/>
            <a:p>
              <a:endParaRPr/>
            </a:p>
          </p:txBody>
        </p:sp>
        <p:sp>
          <p:nvSpPr>
            <p:cNvPr id="46" name="object 46"/>
            <p:cNvSpPr/>
            <p:nvPr/>
          </p:nvSpPr>
          <p:spPr>
            <a:xfrm>
              <a:off x="7111447" y="2893150"/>
              <a:ext cx="0" cy="361950"/>
            </a:xfrm>
            <a:custGeom>
              <a:avLst/>
              <a:gdLst/>
              <a:ahLst/>
              <a:cxnLst/>
              <a:rect l="l" t="t" r="r" b="b"/>
              <a:pathLst>
                <a:path h="361950">
                  <a:moveTo>
                    <a:pt x="0" y="0"/>
                  </a:moveTo>
                  <a:lnTo>
                    <a:pt x="1" y="361842"/>
                  </a:lnTo>
                </a:path>
              </a:pathLst>
            </a:custGeom>
            <a:ln w="38100">
              <a:solidFill>
                <a:srgbClr val="1F6295"/>
              </a:solidFill>
            </a:ln>
          </p:spPr>
          <p:txBody>
            <a:bodyPr wrap="square" lIns="0" tIns="0" rIns="0" bIns="0" rtlCol="0"/>
            <a:lstStyle/>
            <a:p>
              <a:endParaRPr/>
            </a:p>
          </p:txBody>
        </p:sp>
        <p:pic>
          <p:nvPicPr>
            <p:cNvPr id="47" name="object 47"/>
            <p:cNvPicPr/>
            <p:nvPr/>
          </p:nvPicPr>
          <p:blipFill>
            <a:blip r:embed="rId8" cstate="print"/>
            <a:stretch>
              <a:fillRect/>
            </a:stretch>
          </p:blipFill>
          <p:spPr>
            <a:xfrm>
              <a:off x="6665508" y="1892810"/>
              <a:ext cx="891876" cy="1097281"/>
            </a:xfrm>
            <a:prstGeom prst="rect">
              <a:avLst/>
            </a:prstGeom>
          </p:spPr>
        </p:pic>
        <p:sp>
          <p:nvSpPr>
            <p:cNvPr id="48" name="object 48"/>
            <p:cNvSpPr/>
            <p:nvPr/>
          </p:nvSpPr>
          <p:spPr>
            <a:xfrm>
              <a:off x="5484519" y="3154826"/>
              <a:ext cx="1905" cy="1464310"/>
            </a:xfrm>
            <a:custGeom>
              <a:avLst/>
              <a:gdLst/>
              <a:ahLst/>
              <a:cxnLst/>
              <a:rect l="l" t="t" r="r" b="b"/>
              <a:pathLst>
                <a:path w="1904" h="1464310">
                  <a:moveTo>
                    <a:pt x="1905" y="0"/>
                  </a:moveTo>
                  <a:lnTo>
                    <a:pt x="0" y="1463992"/>
                  </a:lnTo>
                </a:path>
              </a:pathLst>
            </a:custGeom>
            <a:ln w="38100">
              <a:solidFill>
                <a:srgbClr val="1F6295"/>
              </a:solidFill>
            </a:ln>
          </p:spPr>
          <p:txBody>
            <a:bodyPr wrap="square" lIns="0" tIns="0" rIns="0" bIns="0" rtlCol="0"/>
            <a:lstStyle/>
            <a:p>
              <a:endParaRPr/>
            </a:p>
          </p:txBody>
        </p:sp>
        <p:pic>
          <p:nvPicPr>
            <p:cNvPr id="49" name="object 49"/>
            <p:cNvPicPr/>
            <p:nvPr/>
          </p:nvPicPr>
          <p:blipFill>
            <a:blip r:embed="rId9" cstate="print"/>
            <a:stretch>
              <a:fillRect/>
            </a:stretch>
          </p:blipFill>
          <p:spPr>
            <a:xfrm>
              <a:off x="5412350" y="4593959"/>
              <a:ext cx="143987" cy="143988"/>
            </a:xfrm>
            <a:prstGeom prst="rect">
              <a:avLst/>
            </a:prstGeom>
          </p:spPr>
        </p:pic>
      </p:grpSp>
      <p:sp>
        <p:nvSpPr>
          <p:cNvPr id="50" name="object 50"/>
          <p:cNvSpPr txBox="1"/>
          <p:nvPr/>
        </p:nvSpPr>
        <p:spPr>
          <a:xfrm>
            <a:off x="4999893" y="2077211"/>
            <a:ext cx="709930" cy="635000"/>
          </a:xfrm>
          <a:prstGeom prst="rect">
            <a:avLst/>
          </a:prstGeom>
        </p:spPr>
        <p:txBody>
          <a:bodyPr vert="horz" wrap="square" lIns="0" tIns="12700" rIns="0" bIns="0" rtlCol="0">
            <a:spAutoFit/>
          </a:bodyPr>
          <a:lstStyle/>
          <a:p>
            <a:pPr marL="12700" marR="5080">
              <a:lnSpc>
                <a:spcPct val="100000"/>
              </a:lnSpc>
              <a:spcBef>
                <a:spcPts val="100"/>
              </a:spcBef>
            </a:pPr>
            <a:r>
              <a:rPr sz="2000" spc="70" dirty="0">
                <a:latin typeface="Georgia"/>
                <a:cs typeface="Georgia"/>
              </a:rPr>
              <a:t>I</a:t>
            </a:r>
            <a:r>
              <a:rPr sz="2000" spc="80" dirty="0">
                <a:latin typeface="Georgia"/>
                <a:cs typeface="Georgia"/>
              </a:rPr>
              <a:t>n</a:t>
            </a:r>
            <a:r>
              <a:rPr sz="2000" spc="75" dirty="0">
                <a:latin typeface="Georgia"/>
                <a:cs typeface="Georgia"/>
              </a:rPr>
              <a:t>d</a:t>
            </a:r>
            <a:r>
              <a:rPr sz="2000" spc="70" dirty="0">
                <a:latin typeface="Georgia"/>
                <a:cs typeface="Georgia"/>
              </a:rPr>
              <a:t>e</a:t>
            </a:r>
            <a:r>
              <a:rPr sz="2000" dirty="0">
                <a:latin typeface="Georgia"/>
                <a:cs typeface="Georgia"/>
              </a:rPr>
              <a:t>x  </a:t>
            </a:r>
            <a:r>
              <a:rPr sz="2000" spc="55" dirty="0">
                <a:latin typeface="Georgia"/>
                <a:cs typeface="Georgia"/>
              </a:rPr>
              <a:t>Date</a:t>
            </a:r>
            <a:endParaRPr sz="2000">
              <a:latin typeface="Georgia"/>
              <a:cs typeface="Georgia"/>
            </a:endParaRPr>
          </a:p>
        </p:txBody>
      </p:sp>
      <p:grpSp>
        <p:nvGrpSpPr>
          <p:cNvPr id="51" name="object 51"/>
          <p:cNvGrpSpPr/>
          <p:nvPr/>
        </p:nvGrpSpPr>
        <p:grpSpPr>
          <a:xfrm>
            <a:off x="5147269" y="2404573"/>
            <a:ext cx="694690" cy="782955"/>
            <a:chOff x="5147269" y="2404573"/>
            <a:chExt cx="694690" cy="782955"/>
          </a:xfrm>
        </p:grpSpPr>
        <p:sp>
          <p:nvSpPr>
            <p:cNvPr id="52" name="object 52"/>
            <p:cNvSpPr/>
            <p:nvPr/>
          </p:nvSpPr>
          <p:spPr>
            <a:xfrm>
              <a:off x="5280486" y="2818145"/>
              <a:ext cx="188595" cy="73660"/>
            </a:xfrm>
            <a:custGeom>
              <a:avLst/>
              <a:gdLst/>
              <a:ahLst/>
              <a:cxnLst/>
              <a:rect l="l" t="t" r="r" b="b"/>
              <a:pathLst>
                <a:path w="188595" h="73660">
                  <a:moveTo>
                    <a:pt x="188025" y="0"/>
                  </a:moveTo>
                  <a:lnTo>
                    <a:pt x="0" y="0"/>
                  </a:lnTo>
                  <a:lnTo>
                    <a:pt x="0" y="73036"/>
                  </a:lnTo>
                  <a:lnTo>
                    <a:pt x="188025" y="73036"/>
                  </a:lnTo>
                  <a:lnTo>
                    <a:pt x="188025" y="0"/>
                  </a:lnTo>
                  <a:close/>
                </a:path>
              </a:pathLst>
            </a:custGeom>
            <a:solidFill>
              <a:srgbClr val="F5F5F5"/>
            </a:solidFill>
          </p:spPr>
          <p:txBody>
            <a:bodyPr wrap="square" lIns="0" tIns="0" rIns="0" bIns="0" rtlCol="0"/>
            <a:lstStyle/>
            <a:p>
              <a:endParaRPr/>
            </a:p>
          </p:txBody>
        </p:sp>
        <p:sp>
          <p:nvSpPr>
            <p:cNvPr id="53" name="object 53"/>
            <p:cNvSpPr/>
            <p:nvPr/>
          </p:nvSpPr>
          <p:spPr>
            <a:xfrm>
              <a:off x="5280488" y="2705945"/>
              <a:ext cx="188595" cy="83185"/>
            </a:xfrm>
            <a:custGeom>
              <a:avLst/>
              <a:gdLst/>
              <a:ahLst/>
              <a:cxnLst/>
              <a:rect l="l" t="t" r="r" b="b"/>
              <a:pathLst>
                <a:path w="188595" h="83185">
                  <a:moveTo>
                    <a:pt x="188026" y="0"/>
                  </a:moveTo>
                  <a:lnTo>
                    <a:pt x="6781" y="0"/>
                  </a:lnTo>
                  <a:lnTo>
                    <a:pt x="0" y="6756"/>
                  </a:lnTo>
                  <a:lnTo>
                    <a:pt x="0" y="82984"/>
                  </a:lnTo>
                  <a:lnTo>
                    <a:pt x="188026" y="82984"/>
                  </a:lnTo>
                  <a:lnTo>
                    <a:pt x="188026" y="0"/>
                  </a:lnTo>
                  <a:close/>
                </a:path>
              </a:pathLst>
            </a:custGeom>
            <a:solidFill>
              <a:srgbClr val="B3B3B3"/>
            </a:solidFill>
          </p:spPr>
          <p:txBody>
            <a:bodyPr wrap="square" lIns="0" tIns="0" rIns="0" bIns="0" rtlCol="0"/>
            <a:lstStyle/>
            <a:p>
              <a:endParaRPr/>
            </a:p>
          </p:txBody>
        </p:sp>
        <p:sp>
          <p:nvSpPr>
            <p:cNvPr id="54" name="object 54"/>
            <p:cNvSpPr/>
            <p:nvPr/>
          </p:nvSpPr>
          <p:spPr>
            <a:xfrm>
              <a:off x="5280482" y="2920999"/>
              <a:ext cx="428625" cy="133350"/>
            </a:xfrm>
            <a:custGeom>
              <a:avLst/>
              <a:gdLst/>
              <a:ahLst/>
              <a:cxnLst/>
              <a:rect l="l" t="t" r="r" b="b"/>
              <a:pathLst>
                <a:path w="428625" h="133350">
                  <a:moveTo>
                    <a:pt x="428155" y="0"/>
                  </a:moveTo>
                  <a:lnTo>
                    <a:pt x="0" y="0"/>
                  </a:lnTo>
                  <a:lnTo>
                    <a:pt x="0" y="127000"/>
                  </a:lnTo>
                  <a:lnTo>
                    <a:pt x="2997" y="127000"/>
                  </a:lnTo>
                  <a:lnTo>
                    <a:pt x="2997" y="133350"/>
                  </a:lnTo>
                  <a:lnTo>
                    <a:pt x="425157" y="133350"/>
                  </a:lnTo>
                  <a:lnTo>
                    <a:pt x="425157" y="127000"/>
                  </a:lnTo>
                  <a:lnTo>
                    <a:pt x="428155" y="127000"/>
                  </a:lnTo>
                  <a:lnTo>
                    <a:pt x="428155" y="0"/>
                  </a:lnTo>
                  <a:close/>
                </a:path>
              </a:pathLst>
            </a:custGeom>
            <a:solidFill>
              <a:srgbClr val="F5F5F5"/>
            </a:solidFill>
          </p:spPr>
          <p:txBody>
            <a:bodyPr wrap="square" lIns="0" tIns="0" rIns="0" bIns="0" rtlCol="0"/>
            <a:lstStyle/>
            <a:p>
              <a:endParaRPr/>
            </a:p>
          </p:txBody>
        </p:sp>
        <p:sp>
          <p:nvSpPr>
            <p:cNvPr id="55" name="object 55"/>
            <p:cNvSpPr/>
            <p:nvPr/>
          </p:nvSpPr>
          <p:spPr>
            <a:xfrm>
              <a:off x="5299063" y="2433784"/>
              <a:ext cx="391160" cy="145415"/>
            </a:xfrm>
            <a:custGeom>
              <a:avLst/>
              <a:gdLst/>
              <a:ahLst/>
              <a:cxnLst/>
              <a:rect l="l" t="t" r="r" b="b"/>
              <a:pathLst>
                <a:path w="391160" h="145414">
                  <a:moveTo>
                    <a:pt x="198267" y="0"/>
                  </a:moveTo>
                  <a:lnTo>
                    <a:pt x="168436" y="6104"/>
                  </a:lnTo>
                  <a:lnTo>
                    <a:pt x="144075" y="22641"/>
                  </a:lnTo>
                  <a:lnTo>
                    <a:pt x="127649" y="46945"/>
                  </a:lnTo>
                  <a:lnTo>
                    <a:pt x="121626" y="76352"/>
                  </a:lnTo>
                  <a:lnTo>
                    <a:pt x="68342" y="76352"/>
                  </a:lnTo>
                  <a:lnTo>
                    <a:pt x="41741" y="81314"/>
                  </a:lnTo>
                  <a:lnTo>
                    <a:pt x="20018" y="95338"/>
                  </a:lnTo>
                  <a:lnTo>
                    <a:pt x="5371" y="117129"/>
                  </a:lnTo>
                  <a:lnTo>
                    <a:pt x="0" y="145393"/>
                  </a:lnTo>
                  <a:lnTo>
                    <a:pt x="391007" y="145393"/>
                  </a:lnTo>
                  <a:lnTo>
                    <a:pt x="385636" y="117129"/>
                  </a:lnTo>
                  <a:lnTo>
                    <a:pt x="370989" y="95338"/>
                  </a:lnTo>
                  <a:lnTo>
                    <a:pt x="349265" y="81314"/>
                  </a:lnTo>
                  <a:lnTo>
                    <a:pt x="322665" y="76352"/>
                  </a:lnTo>
                  <a:lnTo>
                    <a:pt x="274901" y="76352"/>
                  </a:lnTo>
                  <a:lnTo>
                    <a:pt x="268879" y="46945"/>
                  </a:lnTo>
                  <a:lnTo>
                    <a:pt x="252455" y="22641"/>
                  </a:lnTo>
                  <a:lnTo>
                    <a:pt x="228096" y="6104"/>
                  </a:lnTo>
                  <a:lnTo>
                    <a:pt x="198267" y="0"/>
                  </a:lnTo>
                  <a:close/>
                </a:path>
              </a:pathLst>
            </a:custGeom>
            <a:solidFill>
              <a:srgbClr val="67CCCC"/>
            </a:solidFill>
          </p:spPr>
          <p:txBody>
            <a:bodyPr wrap="square" lIns="0" tIns="0" rIns="0" bIns="0" rtlCol="0"/>
            <a:lstStyle/>
            <a:p>
              <a:endParaRPr/>
            </a:p>
          </p:txBody>
        </p:sp>
        <p:sp>
          <p:nvSpPr>
            <p:cNvPr id="56" name="object 56"/>
            <p:cNvSpPr/>
            <p:nvPr/>
          </p:nvSpPr>
          <p:spPr>
            <a:xfrm>
              <a:off x="5176592" y="2562517"/>
              <a:ext cx="636270" cy="595630"/>
            </a:xfrm>
            <a:custGeom>
              <a:avLst/>
              <a:gdLst/>
              <a:ahLst/>
              <a:cxnLst/>
              <a:rect l="l" t="t" r="r" b="b"/>
              <a:pathLst>
                <a:path w="636270" h="595630">
                  <a:moveTo>
                    <a:pt x="94537" y="0"/>
                  </a:moveTo>
                  <a:lnTo>
                    <a:pt x="51414" y="0"/>
                  </a:lnTo>
                  <a:lnTo>
                    <a:pt x="31420" y="4031"/>
                  </a:lnTo>
                  <a:lnTo>
                    <a:pt x="15076" y="15018"/>
                  </a:lnTo>
                  <a:lnTo>
                    <a:pt x="4046" y="31301"/>
                  </a:lnTo>
                  <a:lnTo>
                    <a:pt x="0" y="51220"/>
                  </a:lnTo>
                  <a:lnTo>
                    <a:pt x="0" y="543958"/>
                  </a:lnTo>
                  <a:lnTo>
                    <a:pt x="4046" y="563876"/>
                  </a:lnTo>
                  <a:lnTo>
                    <a:pt x="15076" y="580156"/>
                  </a:lnTo>
                  <a:lnTo>
                    <a:pt x="31420" y="591141"/>
                  </a:lnTo>
                  <a:lnTo>
                    <a:pt x="51414" y="595171"/>
                  </a:lnTo>
                  <a:lnTo>
                    <a:pt x="584539" y="595171"/>
                  </a:lnTo>
                  <a:lnTo>
                    <a:pt x="604531" y="591141"/>
                  </a:lnTo>
                  <a:lnTo>
                    <a:pt x="620873" y="580156"/>
                  </a:lnTo>
                  <a:lnTo>
                    <a:pt x="631900" y="563876"/>
                  </a:lnTo>
                  <a:lnTo>
                    <a:pt x="635946" y="543958"/>
                  </a:lnTo>
                  <a:lnTo>
                    <a:pt x="635946" y="521646"/>
                  </a:lnTo>
                  <a:lnTo>
                    <a:pt x="119045" y="521646"/>
                  </a:lnTo>
                  <a:lnTo>
                    <a:pt x="101750" y="518158"/>
                  </a:lnTo>
                  <a:lnTo>
                    <a:pt x="87609" y="508652"/>
                  </a:lnTo>
                  <a:lnTo>
                    <a:pt x="78068" y="494565"/>
                  </a:lnTo>
                  <a:lnTo>
                    <a:pt x="74566" y="477335"/>
                  </a:lnTo>
                  <a:lnTo>
                    <a:pt x="74566" y="158525"/>
                  </a:lnTo>
                  <a:lnTo>
                    <a:pt x="78068" y="141294"/>
                  </a:lnTo>
                  <a:lnTo>
                    <a:pt x="87609" y="127207"/>
                  </a:lnTo>
                  <a:lnTo>
                    <a:pt x="101750" y="117701"/>
                  </a:lnTo>
                  <a:lnTo>
                    <a:pt x="119045" y="114213"/>
                  </a:lnTo>
                  <a:lnTo>
                    <a:pt x="635946" y="114213"/>
                  </a:lnTo>
                  <a:lnTo>
                    <a:pt x="635946" y="51220"/>
                  </a:lnTo>
                  <a:lnTo>
                    <a:pt x="634860" y="45873"/>
                  </a:lnTo>
                  <a:lnTo>
                    <a:pt x="122477" y="45873"/>
                  </a:lnTo>
                  <a:lnTo>
                    <a:pt x="111059" y="43577"/>
                  </a:lnTo>
                  <a:lnTo>
                    <a:pt x="101738" y="37316"/>
                  </a:lnTo>
                  <a:lnTo>
                    <a:pt x="95455" y="28030"/>
                  </a:lnTo>
                  <a:lnTo>
                    <a:pt x="93151" y="16659"/>
                  </a:lnTo>
                  <a:lnTo>
                    <a:pt x="93151" y="10941"/>
                  </a:lnTo>
                  <a:lnTo>
                    <a:pt x="93694" y="5405"/>
                  </a:lnTo>
                  <a:lnTo>
                    <a:pt x="94537" y="0"/>
                  </a:lnTo>
                  <a:close/>
                </a:path>
                <a:path w="636270" h="595630">
                  <a:moveTo>
                    <a:pt x="635946" y="114213"/>
                  </a:moveTo>
                  <a:lnTo>
                    <a:pt x="516900" y="114213"/>
                  </a:lnTo>
                  <a:lnTo>
                    <a:pt x="534199" y="117701"/>
                  </a:lnTo>
                  <a:lnTo>
                    <a:pt x="548339" y="127207"/>
                  </a:lnTo>
                  <a:lnTo>
                    <a:pt x="557879" y="141294"/>
                  </a:lnTo>
                  <a:lnTo>
                    <a:pt x="561379" y="158525"/>
                  </a:lnTo>
                  <a:lnTo>
                    <a:pt x="561379" y="477335"/>
                  </a:lnTo>
                  <a:lnTo>
                    <a:pt x="557879" y="494565"/>
                  </a:lnTo>
                  <a:lnTo>
                    <a:pt x="548339" y="508652"/>
                  </a:lnTo>
                  <a:lnTo>
                    <a:pt x="534199" y="518158"/>
                  </a:lnTo>
                  <a:lnTo>
                    <a:pt x="516900" y="521646"/>
                  </a:lnTo>
                  <a:lnTo>
                    <a:pt x="635946" y="521646"/>
                  </a:lnTo>
                  <a:lnTo>
                    <a:pt x="635946" y="114213"/>
                  </a:lnTo>
                  <a:close/>
                </a:path>
                <a:path w="636270" h="595630">
                  <a:moveTo>
                    <a:pt x="584539" y="0"/>
                  </a:moveTo>
                  <a:lnTo>
                    <a:pt x="541408" y="0"/>
                  </a:lnTo>
                  <a:lnTo>
                    <a:pt x="542259" y="5405"/>
                  </a:lnTo>
                  <a:lnTo>
                    <a:pt x="542801" y="10941"/>
                  </a:lnTo>
                  <a:lnTo>
                    <a:pt x="542801" y="16659"/>
                  </a:lnTo>
                  <a:lnTo>
                    <a:pt x="540497" y="28030"/>
                  </a:lnTo>
                  <a:lnTo>
                    <a:pt x="534212" y="37316"/>
                  </a:lnTo>
                  <a:lnTo>
                    <a:pt x="524890" y="43577"/>
                  </a:lnTo>
                  <a:lnTo>
                    <a:pt x="513476" y="45873"/>
                  </a:lnTo>
                  <a:lnTo>
                    <a:pt x="634860" y="45873"/>
                  </a:lnTo>
                  <a:lnTo>
                    <a:pt x="631900" y="31301"/>
                  </a:lnTo>
                  <a:lnTo>
                    <a:pt x="620873" y="15018"/>
                  </a:lnTo>
                  <a:lnTo>
                    <a:pt x="604531" y="4031"/>
                  </a:lnTo>
                  <a:lnTo>
                    <a:pt x="584539" y="0"/>
                  </a:lnTo>
                  <a:close/>
                </a:path>
              </a:pathLst>
            </a:custGeom>
            <a:solidFill>
              <a:srgbClr val="FFFFFF"/>
            </a:solidFill>
          </p:spPr>
          <p:txBody>
            <a:bodyPr wrap="square" lIns="0" tIns="0" rIns="0" bIns="0" rtlCol="0"/>
            <a:lstStyle/>
            <a:p>
              <a:endParaRPr/>
            </a:p>
          </p:txBody>
        </p:sp>
        <p:sp>
          <p:nvSpPr>
            <p:cNvPr id="57" name="object 57"/>
            <p:cNvSpPr/>
            <p:nvPr/>
          </p:nvSpPr>
          <p:spPr>
            <a:xfrm>
              <a:off x="5497830" y="2706369"/>
              <a:ext cx="210820" cy="185420"/>
            </a:xfrm>
            <a:custGeom>
              <a:avLst/>
              <a:gdLst/>
              <a:ahLst/>
              <a:cxnLst/>
              <a:rect l="l" t="t" r="r" b="b"/>
              <a:pathLst>
                <a:path w="210820" h="185419">
                  <a:moveTo>
                    <a:pt x="210807" y="6350"/>
                  </a:moveTo>
                  <a:lnTo>
                    <a:pt x="207645" y="6350"/>
                  </a:lnTo>
                  <a:lnTo>
                    <a:pt x="207645" y="0"/>
                  </a:lnTo>
                  <a:lnTo>
                    <a:pt x="0" y="0"/>
                  </a:lnTo>
                  <a:lnTo>
                    <a:pt x="0" y="6350"/>
                  </a:lnTo>
                  <a:lnTo>
                    <a:pt x="0" y="185420"/>
                  </a:lnTo>
                  <a:lnTo>
                    <a:pt x="210807" y="185420"/>
                  </a:lnTo>
                  <a:lnTo>
                    <a:pt x="210807" y="6350"/>
                  </a:lnTo>
                  <a:close/>
                </a:path>
              </a:pathLst>
            </a:custGeom>
            <a:solidFill>
              <a:srgbClr val="B3B3B3"/>
            </a:solidFill>
          </p:spPr>
          <p:txBody>
            <a:bodyPr wrap="square" lIns="0" tIns="0" rIns="0" bIns="0" rtlCol="0"/>
            <a:lstStyle/>
            <a:p>
              <a:endParaRPr/>
            </a:p>
          </p:txBody>
        </p:sp>
        <p:sp>
          <p:nvSpPr>
            <p:cNvPr id="58" name="object 58"/>
            <p:cNvSpPr/>
            <p:nvPr/>
          </p:nvSpPr>
          <p:spPr>
            <a:xfrm>
              <a:off x="5147259" y="2404579"/>
              <a:ext cx="694690" cy="782955"/>
            </a:xfrm>
            <a:custGeom>
              <a:avLst/>
              <a:gdLst/>
              <a:ahLst/>
              <a:cxnLst/>
              <a:rect l="l" t="t" r="r" b="b"/>
              <a:pathLst>
                <a:path w="694689" h="782955">
                  <a:moveTo>
                    <a:pt x="590702" y="316471"/>
                  </a:moveTo>
                  <a:lnTo>
                    <a:pt x="587641" y="301371"/>
                  </a:lnTo>
                  <a:lnTo>
                    <a:pt x="587209" y="299237"/>
                  </a:lnTo>
                  <a:lnTo>
                    <a:pt x="577672" y="285153"/>
                  </a:lnTo>
                  <a:lnTo>
                    <a:pt x="563524" y="275640"/>
                  </a:lnTo>
                  <a:lnTo>
                    <a:pt x="561378" y="275221"/>
                  </a:lnTo>
                  <a:lnTo>
                    <a:pt x="561378" y="308127"/>
                  </a:lnTo>
                  <a:lnTo>
                    <a:pt x="561378" y="486600"/>
                  </a:lnTo>
                  <a:lnTo>
                    <a:pt x="561378" y="515823"/>
                  </a:lnTo>
                  <a:lnTo>
                    <a:pt x="561378" y="643610"/>
                  </a:lnTo>
                  <a:lnTo>
                    <a:pt x="554596" y="650379"/>
                  </a:lnTo>
                  <a:lnTo>
                    <a:pt x="140004" y="650379"/>
                  </a:lnTo>
                  <a:lnTo>
                    <a:pt x="133223" y="643610"/>
                  </a:lnTo>
                  <a:lnTo>
                    <a:pt x="133223" y="515823"/>
                  </a:lnTo>
                  <a:lnTo>
                    <a:pt x="561378" y="515823"/>
                  </a:lnTo>
                  <a:lnTo>
                    <a:pt x="561378" y="486600"/>
                  </a:lnTo>
                  <a:lnTo>
                    <a:pt x="350583" y="486600"/>
                  </a:lnTo>
                  <a:lnTo>
                    <a:pt x="350583" y="413575"/>
                  </a:lnTo>
                  <a:lnTo>
                    <a:pt x="350583" y="384352"/>
                  </a:lnTo>
                  <a:lnTo>
                    <a:pt x="350583" y="301371"/>
                  </a:lnTo>
                  <a:lnTo>
                    <a:pt x="554596" y="301371"/>
                  </a:lnTo>
                  <a:lnTo>
                    <a:pt x="561378" y="308127"/>
                  </a:lnTo>
                  <a:lnTo>
                    <a:pt x="561378" y="275221"/>
                  </a:lnTo>
                  <a:lnTo>
                    <a:pt x="546227" y="272161"/>
                  </a:lnTo>
                  <a:lnTo>
                    <a:pt x="321246" y="272161"/>
                  </a:lnTo>
                  <a:lnTo>
                    <a:pt x="321246" y="301371"/>
                  </a:lnTo>
                  <a:lnTo>
                    <a:pt x="321246" y="384352"/>
                  </a:lnTo>
                  <a:lnTo>
                    <a:pt x="321246" y="413575"/>
                  </a:lnTo>
                  <a:lnTo>
                    <a:pt x="321246" y="486600"/>
                  </a:lnTo>
                  <a:lnTo>
                    <a:pt x="133223" y="486600"/>
                  </a:lnTo>
                  <a:lnTo>
                    <a:pt x="133223" y="413575"/>
                  </a:lnTo>
                  <a:lnTo>
                    <a:pt x="321246" y="413575"/>
                  </a:lnTo>
                  <a:lnTo>
                    <a:pt x="321246" y="384352"/>
                  </a:lnTo>
                  <a:lnTo>
                    <a:pt x="133223" y="384352"/>
                  </a:lnTo>
                  <a:lnTo>
                    <a:pt x="133223" y="308127"/>
                  </a:lnTo>
                  <a:lnTo>
                    <a:pt x="140004" y="301371"/>
                  </a:lnTo>
                  <a:lnTo>
                    <a:pt x="321246" y="301371"/>
                  </a:lnTo>
                  <a:lnTo>
                    <a:pt x="321246" y="272161"/>
                  </a:lnTo>
                  <a:lnTo>
                    <a:pt x="148374" y="272161"/>
                  </a:lnTo>
                  <a:lnTo>
                    <a:pt x="131076" y="275640"/>
                  </a:lnTo>
                  <a:lnTo>
                    <a:pt x="116941" y="285153"/>
                  </a:lnTo>
                  <a:lnTo>
                    <a:pt x="107391" y="299237"/>
                  </a:lnTo>
                  <a:lnTo>
                    <a:pt x="103898" y="316471"/>
                  </a:lnTo>
                  <a:lnTo>
                    <a:pt x="103898" y="635279"/>
                  </a:lnTo>
                  <a:lnTo>
                    <a:pt x="107391" y="652513"/>
                  </a:lnTo>
                  <a:lnTo>
                    <a:pt x="116941" y="666597"/>
                  </a:lnTo>
                  <a:lnTo>
                    <a:pt x="131076" y="676097"/>
                  </a:lnTo>
                  <a:lnTo>
                    <a:pt x="148374" y="679589"/>
                  </a:lnTo>
                  <a:lnTo>
                    <a:pt x="546227" y="679589"/>
                  </a:lnTo>
                  <a:lnTo>
                    <a:pt x="563524" y="676097"/>
                  </a:lnTo>
                  <a:lnTo>
                    <a:pt x="577672" y="666597"/>
                  </a:lnTo>
                  <a:lnTo>
                    <a:pt x="587209" y="652513"/>
                  </a:lnTo>
                  <a:lnTo>
                    <a:pt x="587641" y="650379"/>
                  </a:lnTo>
                  <a:lnTo>
                    <a:pt x="590702" y="635279"/>
                  </a:lnTo>
                  <a:lnTo>
                    <a:pt x="590702" y="515823"/>
                  </a:lnTo>
                  <a:lnTo>
                    <a:pt x="590702" y="486600"/>
                  </a:lnTo>
                  <a:lnTo>
                    <a:pt x="590702" y="316471"/>
                  </a:lnTo>
                  <a:close/>
                </a:path>
                <a:path w="694689" h="782955">
                  <a:moveTo>
                    <a:pt x="694601" y="209156"/>
                  </a:moveTo>
                  <a:lnTo>
                    <a:pt x="688251" y="177888"/>
                  </a:lnTo>
                  <a:lnTo>
                    <a:pt x="674738" y="157937"/>
                  </a:lnTo>
                  <a:lnTo>
                    <a:pt x="670928" y="152311"/>
                  </a:lnTo>
                  <a:lnTo>
                    <a:pt x="665276" y="148513"/>
                  </a:lnTo>
                  <a:lnTo>
                    <a:pt x="665276" y="209156"/>
                  </a:lnTo>
                  <a:lnTo>
                    <a:pt x="665276" y="701903"/>
                  </a:lnTo>
                  <a:lnTo>
                    <a:pt x="661225" y="721817"/>
                  </a:lnTo>
                  <a:lnTo>
                    <a:pt x="650201" y="738098"/>
                  </a:lnTo>
                  <a:lnTo>
                    <a:pt x="633857" y="749084"/>
                  </a:lnTo>
                  <a:lnTo>
                    <a:pt x="613867" y="753122"/>
                  </a:lnTo>
                  <a:lnTo>
                    <a:pt x="80746" y="753122"/>
                  </a:lnTo>
                  <a:lnTo>
                    <a:pt x="60744" y="749084"/>
                  </a:lnTo>
                  <a:lnTo>
                    <a:pt x="44399" y="738098"/>
                  </a:lnTo>
                  <a:lnTo>
                    <a:pt x="33375" y="721817"/>
                  </a:lnTo>
                  <a:lnTo>
                    <a:pt x="29324" y="701903"/>
                  </a:lnTo>
                  <a:lnTo>
                    <a:pt x="29324" y="209156"/>
                  </a:lnTo>
                  <a:lnTo>
                    <a:pt x="33375" y="189242"/>
                  </a:lnTo>
                  <a:lnTo>
                    <a:pt x="44399" y="172961"/>
                  </a:lnTo>
                  <a:lnTo>
                    <a:pt x="60744" y="161975"/>
                  </a:lnTo>
                  <a:lnTo>
                    <a:pt x="80746" y="157937"/>
                  </a:lnTo>
                  <a:lnTo>
                    <a:pt x="123863" y="157937"/>
                  </a:lnTo>
                  <a:lnTo>
                    <a:pt x="123012" y="163347"/>
                  </a:lnTo>
                  <a:lnTo>
                    <a:pt x="122478" y="168884"/>
                  </a:lnTo>
                  <a:lnTo>
                    <a:pt x="122478" y="174599"/>
                  </a:lnTo>
                  <a:lnTo>
                    <a:pt x="124777" y="185966"/>
                  </a:lnTo>
                  <a:lnTo>
                    <a:pt x="131064" y="195262"/>
                  </a:lnTo>
                  <a:lnTo>
                    <a:pt x="140385" y="201523"/>
                  </a:lnTo>
                  <a:lnTo>
                    <a:pt x="151803" y="203809"/>
                  </a:lnTo>
                  <a:lnTo>
                    <a:pt x="542798" y="203809"/>
                  </a:lnTo>
                  <a:lnTo>
                    <a:pt x="554215" y="201523"/>
                  </a:lnTo>
                  <a:lnTo>
                    <a:pt x="563537" y="195262"/>
                  </a:lnTo>
                  <a:lnTo>
                    <a:pt x="569823" y="185966"/>
                  </a:lnTo>
                  <a:lnTo>
                    <a:pt x="572122" y="174599"/>
                  </a:lnTo>
                  <a:lnTo>
                    <a:pt x="572122" y="168884"/>
                  </a:lnTo>
                  <a:lnTo>
                    <a:pt x="571576" y="163347"/>
                  </a:lnTo>
                  <a:lnTo>
                    <a:pt x="570738" y="157937"/>
                  </a:lnTo>
                  <a:lnTo>
                    <a:pt x="613867" y="157937"/>
                  </a:lnTo>
                  <a:lnTo>
                    <a:pt x="633857" y="161975"/>
                  </a:lnTo>
                  <a:lnTo>
                    <a:pt x="650201" y="172961"/>
                  </a:lnTo>
                  <a:lnTo>
                    <a:pt x="661225" y="189242"/>
                  </a:lnTo>
                  <a:lnTo>
                    <a:pt x="665276" y="209156"/>
                  </a:lnTo>
                  <a:lnTo>
                    <a:pt x="665276" y="148513"/>
                  </a:lnTo>
                  <a:lnTo>
                    <a:pt x="645261" y="135051"/>
                  </a:lnTo>
                  <a:lnTo>
                    <a:pt x="613867" y="128727"/>
                  </a:lnTo>
                  <a:lnTo>
                    <a:pt x="561492" y="128727"/>
                  </a:lnTo>
                  <a:lnTo>
                    <a:pt x="546684" y="107200"/>
                  </a:lnTo>
                  <a:lnTo>
                    <a:pt x="542798" y="104000"/>
                  </a:lnTo>
                  <a:lnTo>
                    <a:pt x="542798" y="174599"/>
                  </a:lnTo>
                  <a:lnTo>
                    <a:pt x="151803" y="174599"/>
                  </a:lnTo>
                  <a:lnTo>
                    <a:pt x="171818" y="124548"/>
                  </a:lnTo>
                  <a:lnTo>
                    <a:pt x="220141" y="105562"/>
                  </a:lnTo>
                  <a:lnTo>
                    <a:pt x="273431" y="105562"/>
                  </a:lnTo>
                  <a:lnTo>
                    <a:pt x="279450" y="76161"/>
                  </a:lnTo>
                  <a:lnTo>
                    <a:pt x="295871" y="51854"/>
                  </a:lnTo>
                  <a:lnTo>
                    <a:pt x="320230" y="35318"/>
                  </a:lnTo>
                  <a:lnTo>
                    <a:pt x="350062" y="29210"/>
                  </a:lnTo>
                  <a:lnTo>
                    <a:pt x="379895" y="35318"/>
                  </a:lnTo>
                  <a:lnTo>
                    <a:pt x="404253" y="51854"/>
                  </a:lnTo>
                  <a:lnTo>
                    <a:pt x="420674" y="76161"/>
                  </a:lnTo>
                  <a:lnTo>
                    <a:pt x="426694" y="105562"/>
                  </a:lnTo>
                  <a:lnTo>
                    <a:pt x="474459" y="105562"/>
                  </a:lnTo>
                  <a:lnTo>
                    <a:pt x="501065" y="110528"/>
                  </a:lnTo>
                  <a:lnTo>
                    <a:pt x="522782" y="124548"/>
                  </a:lnTo>
                  <a:lnTo>
                    <a:pt x="537425" y="146342"/>
                  </a:lnTo>
                  <a:lnTo>
                    <a:pt x="542798" y="174599"/>
                  </a:lnTo>
                  <a:lnTo>
                    <a:pt x="542798" y="104000"/>
                  </a:lnTo>
                  <a:lnTo>
                    <a:pt x="526656" y="90678"/>
                  </a:lnTo>
                  <a:lnTo>
                    <a:pt x="502272" y="80086"/>
                  </a:lnTo>
                  <a:lnTo>
                    <a:pt x="474459" y="76352"/>
                  </a:lnTo>
                  <a:lnTo>
                    <a:pt x="451904" y="76352"/>
                  </a:lnTo>
                  <a:lnTo>
                    <a:pt x="437388" y="45834"/>
                  </a:lnTo>
                  <a:lnTo>
                    <a:pt x="421513" y="29210"/>
                  </a:lnTo>
                  <a:lnTo>
                    <a:pt x="414299" y="21653"/>
                  </a:lnTo>
                  <a:lnTo>
                    <a:pt x="384543" y="5740"/>
                  </a:lnTo>
                  <a:lnTo>
                    <a:pt x="350062" y="0"/>
                  </a:lnTo>
                  <a:lnTo>
                    <a:pt x="315582" y="5740"/>
                  </a:lnTo>
                  <a:lnTo>
                    <a:pt x="285826" y="21653"/>
                  </a:lnTo>
                  <a:lnTo>
                    <a:pt x="262737" y="45834"/>
                  </a:lnTo>
                  <a:lnTo>
                    <a:pt x="248221" y="76352"/>
                  </a:lnTo>
                  <a:lnTo>
                    <a:pt x="220141" y="76352"/>
                  </a:lnTo>
                  <a:lnTo>
                    <a:pt x="192328" y="80086"/>
                  </a:lnTo>
                  <a:lnTo>
                    <a:pt x="167944" y="90678"/>
                  </a:lnTo>
                  <a:lnTo>
                    <a:pt x="147904" y="107200"/>
                  </a:lnTo>
                  <a:lnTo>
                    <a:pt x="133108" y="128727"/>
                  </a:lnTo>
                  <a:lnTo>
                    <a:pt x="80746" y="128727"/>
                  </a:lnTo>
                  <a:lnTo>
                    <a:pt x="49339" y="135051"/>
                  </a:lnTo>
                  <a:lnTo>
                    <a:pt x="23672" y="152311"/>
                  </a:lnTo>
                  <a:lnTo>
                    <a:pt x="6362" y="177888"/>
                  </a:lnTo>
                  <a:lnTo>
                    <a:pt x="0" y="209156"/>
                  </a:lnTo>
                  <a:lnTo>
                    <a:pt x="0" y="701903"/>
                  </a:lnTo>
                  <a:lnTo>
                    <a:pt x="6362" y="733171"/>
                  </a:lnTo>
                  <a:lnTo>
                    <a:pt x="23672" y="758748"/>
                  </a:lnTo>
                  <a:lnTo>
                    <a:pt x="49339" y="776008"/>
                  </a:lnTo>
                  <a:lnTo>
                    <a:pt x="80746" y="782332"/>
                  </a:lnTo>
                  <a:lnTo>
                    <a:pt x="613867" y="782332"/>
                  </a:lnTo>
                  <a:lnTo>
                    <a:pt x="645261" y="776008"/>
                  </a:lnTo>
                  <a:lnTo>
                    <a:pt x="670928" y="758748"/>
                  </a:lnTo>
                  <a:lnTo>
                    <a:pt x="674738" y="753122"/>
                  </a:lnTo>
                  <a:lnTo>
                    <a:pt x="688251" y="733171"/>
                  </a:lnTo>
                  <a:lnTo>
                    <a:pt x="694601" y="701903"/>
                  </a:lnTo>
                  <a:lnTo>
                    <a:pt x="694601" y="209156"/>
                  </a:lnTo>
                  <a:close/>
                </a:path>
              </a:pathLst>
            </a:custGeom>
            <a:solidFill>
              <a:srgbClr val="1F6295"/>
            </a:solidFill>
          </p:spPr>
          <p:txBody>
            <a:bodyPr wrap="square" lIns="0" tIns="0" rIns="0" bIns="0" rtlCol="0"/>
            <a:lstStyle/>
            <a:p>
              <a:endParaRPr/>
            </a:p>
          </p:txBody>
        </p:sp>
      </p:grpSp>
      <p:sp>
        <p:nvSpPr>
          <p:cNvPr id="59" name="object 59"/>
          <p:cNvSpPr txBox="1"/>
          <p:nvPr/>
        </p:nvSpPr>
        <p:spPr>
          <a:xfrm>
            <a:off x="5635078" y="5715507"/>
            <a:ext cx="864235" cy="452120"/>
          </a:xfrm>
          <a:prstGeom prst="rect">
            <a:avLst/>
          </a:prstGeom>
        </p:spPr>
        <p:txBody>
          <a:bodyPr vert="horz" wrap="square" lIns="0" tIns="12700" rIns="0" bIns="0" rtlCol="0">
            <a:spAutoFit/>
          </a:bodyPr>
          <a:lstStyle/>
          <a:p>
            <a:pPr marL="12700">
              <a:lnSpc>
                <a:spcPct val="100000"/>
              </a:lnSpc>
              <a:spcBef>
                <a:spcPts val="100"/>
              </a:spcBef>
            </a:pPr>
            <a:r>
              <a:rPr sz="2800" spc="80" dirty="0">
                <a:latin typeface="Georgia"/>
                <a:cs typeface="Georgia"/>
              </a:rPr>
              <a:t>Ti</a:t>
            </a:r>
            <a:r>
              <a:rPr sz="2800" spc="70" dirty="0">
                <a:latin typeface="Georgia"/>
                <a:cs typeface="Georgia"/>
              </a:rPr>
              <a:t>m</a:t>
            </a:r>
            <a:r>
              <a:rPr sz="2800" dirty="0">
                <a:latin typeface="Georgia"/>
                <a:cs typeface="Georgia"/>
              </a:rPr>
              <a:t>e</a:t>
            </a:r>
            <a:endParaRPr sz="2800">
              <a:latin typeface="Georgia"/>
              <a:cs typeface="Georgia"/>
            </a:endParaRPr>
          </a:p>
        </p:txBody>
      </p:sp>
      <p:sp>
        <p:nvSpPr>
          <p:cNvPr id="60" name="object 60"/>
          <p:cNvSpPr txBox="1">
            <a:spLocks noGrp="1"/>
          </p:cNvSpPr>
          <p:nvPr>
            <p:ph type="title"/>
          </p:nvPr>
        </p:nvSpPr>
        <p:spPr>
          <a:xfrm>
            <a:off x="690989" y="473963"/>
            <a:ext cx="6177280" cy="695960"/>
          </a:xfrm>
          <a:prstGeom prst="rect">
            <a:avLst/>
          </a:prstGeom>
        </p:spPr>
        <p:txBody>
          <a:bodyPr vert="horz" wrap="square" lIns="0" tIns="12700" rIns="0" bIns="0" rtlCol="0">
            <a:spAutoFit/>
          </a:bodyPr>
          <a:lstStyle/>
          <a:p>
            <a:pPr marL="12700">
              <a:lnSpc>
                <a:spcPct val="100000"/>
              </a:lnSpc>
              <a:spcBef>
                <a:spcPts val="100"/>
              </a:spcBef>
            </a:pPr>
            <a:r>
              <a:rPr lang="en-US" sz="4400" b="0" spc="-5" dirty="0">
                <a:solidFill>
                  <a:schemeClr val="tx1"/>
                </a:solidFill>
                <a:latin typeface="+mj-lt"/>
                <a:cs typeface="Georgia"/>
              </a:rPr>
              <a:t>Feature</a:t>
            </a:r>
            <a:r>
              <a:rPr lang="en-US" sz="4400" b="0" spc="-20" dirty="0">
                <a:solidFill>
                  <a:schemeClr val="tx1"/>
                </a:solidFill>
                <a:latin typeface="+mj-lt"/>
                <a:cs typeface="Georgia"/>
              </a:rPr>
              <a:t> </a:t>
            </a:r>
            <a:r>
              <a:rPr lang="en-US" sz="4400" b="0" spc="-5" dirty="0">
                <a:solidFill>
                  <a:schemeClr val="tx1"/>
                </a:solidFill>
                <a:latin typeface="+mj-lt"/>
                <a:cs typeface="Georgia"/>
              </a:rPr>
              <a:t>Construction</a:t>
            </a:r>
            <a:endParaRPr sz="4400" b="0" dirty="0">
              <a:latin typeface="Georgia"/>
              <a:cs typeface="Georgia"/>
            </a:endParaRPr>
          </a:p>
        </p:txBody>
      </p:sp>
      <p:grpSp>
        <p:nvGrpSpPr>
          <p:cNvPr id="61" name="object 2">
            <a:extLst>
              <a:ext uri="{FF2B5EF4-FFF2-40B4-BE49-F238E27FC236}">
                <a16:creationId xmlns:a16="http://schemas.microsoft.com/office/drawing/2014/main" id="{1812BDB4-A1A6-FFB1-A545-B1AE2336C8DA}"/>
              </a:ext>
            </a:extLst>
          </p:cNvPr>
          <p:cNvGrpSpPr/>
          <p:nvPr/>
        </p:nvGrpSpPr>
        <p:grpSpPr>
          <a:xfrm>
            <a:off x="0" y="914400"/>
            <a:ext cx="12211050" cy="640080"/>
            <a:chOff x="0" y="1199802"/>
            <a:chExt cx="12211050" cy="640080"/>
          </a:xfrm>
        </p:grpSpPr>
        <p:sp>
          <p:nvSpPr>
            <p:cNvPr id="62" name="object 3">
              <a:extLst>
                <a:ext uri="{FF2B5EF4-FFF2-40B4-BE49-F238E27FC236}">
                  <a16:creationId xmlns:a16="http://schemas.microsoft.com/office/drawing/2014/main" id="{17162BC1-7E8D-25C8-9B9F-1E8BBF61DFBD}"/>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3" name="object 4">
              <a:extLst>
                <a:ext uri="{FF2B5EF4-FFF2-40B4-BE49-F238E27FC236}">
                  <a16:creationId xmlns:a16="http://schemas.microsoft.com/office/drawing/2014/main" id="{B6AA008C-5FAF-7640-A963-3D1C0FBBDB9C}"/>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64" name="object 5">
              <a:extLst>
                <a:ext uri="{FF2B5EF4-FFF2-40B4-BE49-F238E27FC236}">
                  <a16:creationId xmlns:a16="http://schemas.microsoft.com/office/drawing/2014/main" id="{B96FF341-90CD-76DE-F990-AAF346686E74}"/>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Statistical Learning vs. Machine Learning</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9" name="Rectangle 8">
            <a:extLst>
              <a:ext uri="{FF2B5EF4-FFF2-40B4-BE49-F238E27FC236}">
                <a16:creationId xmlns:a16="http://schemas.microsoft.com/office/drawing/2014/main" id="{612859A2-FA38-C0C3-75C3-43827DBE21E3}"/>
              </a:ext>
            </a:extLst>
          </p:cNvPr>
          <p:cNvSpPr/>
          <p:nvPr/>
        </p:nvSpPr>
        <p:spPr>
          <a:xfrm>
            <a:off x="838200" y="1600200"/>
            <a:ext cx="10210800" cy="3108543"/>
          </a:xfrm>
          <a:prstGeom prst="rect">
            <a:avLst/>
          </a:prstGeom>
        </p:spPr>
        <p:txBody>
          <a:bodyPr wrap="square">
            <a:spAutoFit/>
          </a:bodyPr>
          <a:lstStyle/>
          <a:p>
            <a:r>
              <a:rPr lang="en-US" sz="2800" dirty="0"/>
              <a:t>Another notable difference between statistical learning and machine learning is the intended application: </a:t>
            </a:r>
          </a:p>
          <a:p>
            <a:endParaRPr lang="en-US" sz="2800" dirty="0"/>
          </a:p>
          <a:p>
            <a:pPr marL="341313" indent="-341313">
              <a:buFont typeface="Arial"/>
              <a:buChar char="•"/>
            </a:pPr>
            <a:r>
              <a:rPr lang="en-US" sz="2800" dirty="0"/>
              <a:t>Machine Learning is more geared towards predicting on outcome </a:t>
            </a:r>
          </a:p>
          <a:p>
            <a:pPr marL="341313" indent="-341313">
              <a:buFont typeface="Arial"/>
              <a:buChar char="•"/>
            </a:pPr>
            <a:endParaRPr lang="en-US" sz="2800" dirty="0"/>
          </a:p>
          <a:p>
            <a:pPr marL="341313" indent="-341313">
              <a:buFont typeface="Arial"/>
              <a:buChar char="•"/>
            </a:pPr>
            <a:r>
              <a:rPr lang="en-US" sz="2800" dirty="0"/>
              <a:t>Statistical learning is more about describing and decision </a:t>
            </a:r>
            <a:r>
              <a:rPr lang="en-US" sz="2400" dirty="0"/>
              <a:t>making</a:t>
            </a:r>
            <a:r>
              <a:rPr lang="en-US" sz="2800" dirty="0"/>
              <a:t>. </a:t>
            </a:r>
          </a:p>
          <a:p>
            <a:pPr marL="341313" indent="-341313">
              <a:buFont typeface="Arial"/>
              <a:buChar char="•"/>
            </a:pPr>
            <a:endParaRPr lang="en-US" sz="2800" dirty="0"/>
          </a:p>
        </p:txBody>
      </p:sp>
    </p:spTree>
    <p:extLst>
      <p:ext uri="{BB962C8B-B14F-4D97-AF65-F5344CB8AC3E}">
        <p14:creationId xmlns:p14="http://schemas.microsoft.com/office/powerpoint/2010/main" val="243913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6602730" cy="574040"/>
          </a:xfrm>
          <a:prstGeom prst="rect">
            <a:avLst/>
          </a:prstGeom>
        </p:spPr>
        <p:txBody>
          <a:bodyPr vert="horz" wrap="square" lIns="0" tIns="12700" rIns="0" bIns="0" rtlCol="0">
            <a:spAutoFit/>
          </a:bodyPr>
          <a:lstStyle/>
          <a:p>
            <a:pPr marL="12700">
              <a:lnSpc>
                <a:spcPct val="100000"/>
              </a:lnSpc>
              <a:spcBef>
                <a:spcPts val="100"/>
              </a:spcBef>
            </a:pPr>
            <a:r>
              <a:rPr lang="en-US" b="0" spc="-5" dirty="0">
                <a:solidFill>
                  <a:schemeClr val="tx1"/>
                </a:solidFill>
                <a:latin typeface="+mj-lt"/>
                <a:cs typeface="Georgia"/>
              </a:rPr>
              <a:t>Feature</a:t>
            </a:r>
            <a:r>
              <a:rPr lang="en-US" b="0" spc="-20" dirty="0">
                <a:solidFill>
                  <a:schemeClr val="tx1"/>
                </a:solidFill>
                <a:latin typeface="+mj-lt"/>
                <a:cs typeface="Georgia"/>
              </a:rPr>
              <a:t> </a:t>
            </a:r>
            <a:r>
              <a:rPr lang="en-US" b="0" spc="-5" dirty="0">
                <a:solidFill>
                  <a:schemeClr val="tx1"/>
                </a:solidFill>
                <a:latin typeface="+mj-lt"/>
                <a:cs typeface="Georgia"/>
              </a:rPr>
              <a:t>Construction</a:t>
            </a:r>
            <a:r>
              <a:rPr lang="en-US" b="0" spc="-15" dirty="0">
                <a:solidFill>
                  <a:schemeClr val="tx1"/>
                </a:solidFill>
                <a:latin typeface="+mj-lt"/>
                <a:cs typeface="Georgia"/>
              </a:rPr>
              <a:t> </a:t>
            </a:r>
            <a:r>
              <a:rPr lang="en-US" b="0" spc="-5" dirty="0">
                <a:solidFill>
                  <a:schemeClr val="tx1"/>
                </a:solidFill>
                <a:latin typeface="+mj-lt"/>
                <a:cs typeface="Georgia"/>
              </a:rPr>
              <a:t>Quiz</a:t>
            </a:r>
            <a:r>
              <a:rPr lang="en-US" b="0" spc="-20" dirty="0">
                <a:solidFill>
                  <a:schemeClr val="tx1"/>
                </a:solidFill>
                <a:latin typeface="+mj-lt"/>
                <a:cs typeface="Georgia"/>
              </a:rPr>
              <a:t> 1</a:t>
            </a:r>
            <a:endParaRPr b="0" dirty="0">
              <a:latin typeface="Georgia"/>
              <a:cs typeface="Georgia"/>
            </a:endParaRPr>
          </a:p>
        </p:txBody>
      </p:sp>
      <p:grpSp>
        <p:nvGrpSpPr>
          <p:cNvPr id="3" name="object 3"/>
          <p:cNvGrpSpPr/>
          <p:nvPr/>
        </p:nvGrpSpPr>
        <p:grpSpPr>
          <a:xfrm>
            <a:off x="4075461" y="2648178"/>
            <a:ext cx="3737610" cy="664210"/>
            <a:chOff x="4075461" y="2648178"/>
            <a:chExt cx="3737610" cy="664210"/>
          </a:xfrm>
        </p:grpSpPr>
        <p:sp>
          <p:nvSpPr>
            <p:cNvPr id="4" name="object 4"/>
            <p:cNvSpPr/>
            <p:nvPr/>
          </p:nvSpPr>
          <p:spPr>
            <a:xfrm>
              <a:off x="6792725" y="2648178"/>
              <a:ext cx="1020444" cy="664210"/>
            </a:xfrm>
            <a:custGeom>
              <a:avLst/>
              <a:gdLst/>
              <a:ahLst/>
              <a:cxnLst/>
              <a:rect l="l" t="t" r="r" b="b"/>
              <a:pathLst>
                <a:path w="1020445" h="664210">
                  <a:moveTo>
                    <a:pt x="688284" y="0"/>
                  </a:moveTo>
                  <a:lnTo>
                    <a:pt x="0" y="0"/>
                  </a:lnTo>
                  <a:lnTo>
                    <a:pt x="0" y="663756"/>
                  </a:lnTo>
                  <a:lnTo>
                    <a:pt x="688284" y="663756"/>
                  </a:lnTo>
                  <a:lnTo>
                    <a:pt x="1020161" y="331878"/>
                  </a:lnTo>
                  <a:lnTo>
                    <a:pt x="688284" y="0"/>
                  </a:lnTo>
                  <a:close/>
                </a:path>
              </a:pathLst>
            </a:custGeom>
            <a:solidFill>
              <a:srgbClr val="70AD47"/>
            </a:solidFill>
          </p:spPr>
          <p:txBody>
            <a:bodyPr wrap="square" lIns="0" tIns="0" rIns="0" bIns="0" rtlCol="0"/>
            <a:lstStyle/>
            <a:p>
              <a:endParaRPr/>
            </a:p>
          </p:txBody>
        </p:sp>
        <p:sp>
          <p:nvSpPr>
            <p:cNvPr id="5" name="object 5"/>
            <p:cNvSpPr/>
            <p:nvPr/>
          </p:nvSpPr>
          <p:spPr>
            <a:xfrm>
              <a:off x="6305702" y="2648178"/>
              <a:ext cx="679450" cy="664210"/>
            </a:xfrm>
            <a:custGeom>
              <a:avLst/>
              <a:gdLst/>
              <a:ahLst/>
              <a:cxnLst/>
              <a:rect l="l" t="t" r="r" b="b"/>
              <a:pathLst>
                <a:path w="679450" h="664210">
                  <a:moveTo>
                    <a:pt x="0" y="663757"/>
                  </a:moveTo>
                  <a:lnTo>
                    <a:pt x="679329" y="663757"/>
                  </a:lnTo>
                  <a:lnTo>
                    <a:pt x="679329" y="0"/>
                  </a:lnTo>
                  <a:lnTo>
                    <a:pt x="0" y="0"/>
                  </a:lnTo>
                  <a:lnTo>
                    <a:pt x="0" y="663757"/>
                  </a:lnTo>
                  <a:close/>
                </a:path>
              </a:pathLst>
            </a:custGeom>
            <a:solidFill>
              <a:srgbClr val="FFC000"/>
            </a:solidFill>
          </p:spPr>
          <p:txBody>
            <a:bodyPr wrap="square" lIns="0" tIns="0" rIns="0" bIns="0" rtlCol="0"/>
            <a:lstStyle/>
            <a:p>
              <a:endParaRPr/>
            </a:p>
          </p:txBody>
        </p:sp>
        <p:sp>
          <p:nvSpPr>
            <p:cNvPr id="6" name="object 6"/>
            <p:cNvSpPr/>
            <p:nvPr/>
          </p:nvSpPr>
          <p:spPr>
            <a:xfrm>
              <a:off x="6003959" y="2648178"/>
              <a:ext cx="302260" cy="664210"/>
            </a:xfrm>
            <a:custGeom>
              <a:avLst/>
              <a:gdLst/>
              <a:ahLst/>
              <a:cxnLst/>
              <a:rect l="l" t="t" r="r" b="b"/>
              <a:pathLst>
                <a:path w="302260"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7" name="object 7"/>
            <p:cNvSpPr/>
            <p:nvPr/>
          </p:nvSpPr>
          <p:spPr>
            <a:xfrm>
              <a:off x="4075461" y="2648178"/>
              <a:ext cx="1928495" cy="664210"/>
            </a:xfrm>
            <a:custGeom>
              <a:avLst/>
              <a:gdLst/>
              <a:ahLst/>
              <a:cxnLst/>
              <a:rect l="l" t="t" r="r" b="b"/>
              <a:pathLst>
                <a:path w="1928495" h="664210">
                  <a:moveTo>
                    <a:pt x="1928498" y="0"/>
                  </a:moveTo>
                  <a:lnTo>
                    <a:pt x="0" y="0"/>
                  </a:lnTo>
                  <a:lnTo>
                    <a:pt x="279259" y="332893"/>
                  </a:lnTo>
                  <a:lnTo>
                    <a:pt x="0" y="663757"/>
                  </a:lnTo>
                  <a:lnTo>
                    <a:pt x="1928498" y="663757"/>
                  </a:lnTo>
                  <a:lnTo>
                    <a:pt x="1928498" y="0"/>
                  </a:lnTo>
                  <a:close/>
                </a:path>
              </a:pathLst>
            </a:custGeom>
            <a:solidFill>
              <a:srgbClr val="13294B"/>
            </a:solidFill>
          </p:spPr>
          <p:txBody>
            <a:bodyPr wrap="square" lIns="0" tIns="0" rIns="0" bIns="0" rtlCol="0"/>
            <a:lstStyle/>
            <a:p>
              <a:endParaRPr/>
            </a:p>
          </p:txBody>
        </p:sp>
        <p:sp>
          <p:nvSpPr>
            <p:cNvPr id="8" name="object 8"/>
            <p:cNvSpPr/>
            <p:nvPr/>
          </p:nvSpPr>
          <p:spPr>
            <a:xfrm>
              <a:off x="7138323" y="2965766"/>
              <a:ext cx="285115" cy="205104"/>
            </a:xfrm>
            <a:custGeom>
              <a:avLst/>
              <a:gdLst/>
              <a:ahLst/>
              <a:cxnLst/>
              <a:rect l="l" t="t" r="r" b="b"/>
              <a:pathLst>
                <a:path w="285115" h="205105">
                  <a:moveTo>
                    <a:pt x="196123" y="0"/>
                  </a:moveTo>
                  <a:lnTo>
                    <a:pt x="174108" y="62369"/>
                  </a:lnTo>
                  <a:lnTo>
                    <a:pt x="171088" y="65584"/>
                  </a:lnTo>
                  <a:lnTo>
                    <a:pt x="143783" y="65584"/>
                  </a:lnTo>
                  <a:lnTo>
                    <a:pt x="118943" y="107772"/>
                  </a:lnTo>
                  <a:lnTo>
                    <a:pt x="116274" y="108512"/>
                  </a:lnTo>
                  <a:lnTo>
                    <a:pt x="113137" y="108512"/>
                  </a:lnTo>
                  <a:lnTo>
                    <a:pt x="112557" y="108281"/>
                  </a:lnTo>
                  <a:lnTo>
                    <a:pt x="109390" y="107939"/>
                  </a:lnTo>
                  <a:lnTo>
                    <a:pt x="106729" y="105671"/>
                  </a:lnTo>
                  <a:lnTo>
                    <a:pt x="80341" y="21172"/>
                  </a:lnTo>
                  <a:lnTo>
                    <a:pt x="54228" y="80355"/>
                  </a:lnTo>
                  <a:lnTo>
                    <a:pt x="51912" y="82125"/>
                  </a:lnTo>
                  <a:lnTo>
                    <a:pt x="46487" y="82941"/>
                  </a:lnTo>
                  <a:lnTo>
                    <a:pt x="43747" y="81974"/>
                  </a:lnTo>
                  <a:lnTo>
                    <a:pt x="29629" y="65826"/>
                  </a:lnTo>
                  <a:lnTo>
                    <a:pt x="0" y="66634"/>
                  </a:lnTo>
                  <a:lnTo>
                    <a:pt x="2299" y="69168"/>
                  </a:lnTo>
                  <a:lnTo>
                    <a:pt x="4700" y="72792"/>
                  </a:lnTo>
                  <a:lnTo>
                    <a:pt x="74475" y="140957"/>
                  </a:lnTo>
                  <a:lnTo>
                    <a:pt x="140199" y="204820"/>
                  </a:lnTo>
                  <a:lnTo>
                    <a:pt x="141691" y="204820"/>
                  </a:lnTo>
                  <a:lnTo>
                    <a:pt x="207413" y="141215"/>
                  </a:lnTo>
                  <a:lnTo>
                    <a:pt x="278372" y="73257"/>
                  </a:lnTo>
                  <a:lnTo>
                    <a:pt x="281801" y="69561"/>
                  </a:lnTo>
                  <a:lnTo>
                    <a:pt x="284985" y="65584"/>
                  </a:lnTo>
                  <a:lnTo>
                    <a:pt x="252776" y="65584"/>
                  </a:lnTo>
                  <a:lnTo>
                    <a:pt x="237342" y="90248"/>
                  </a:lnTo>
                  <a:lnTo>
                    <a:pt x="235722" y="92957"/>
                  </a:lnTo>
                  <a:lnTo>
                    <a:pt x="232633" y="93701"/>
                  </a:lnTo>
                  <a:lnTo>
                    <a:pt x="226352" y="92942"/>
                  </a:lnTo>
                  <a:lnTo>
                    <a:pt x="223728" y="90618"/>
                  </a:lnTo>
                  <a:lnTo>
                    <a:pt x="196123" y="0"/>
                  </a:lnTo>
                  <a:close/>
                </a:path>
              </a:pathLst>
            </a:custGeom>
            <a:solidFill>
              <a:srgbClr val="FFA884"/>
            </a:solidFill>
          </p:spPr>
          <p:txBody>
            <a:bodyPr wrap="square" lIns="0" tIns="0" rIns="0" bIns="0" rtlCol="0"/>
            <a:lstStyle/>
            <a:p>
              <a:endParaRPr/>
            </a:p>
          </p:txBody>
        </p:sp>
        <p:sp>
          <p:nvSpPr>
            <p:cNvPr id="9" name="object 9"/>
            <p:cNvSpPr/>
            <p:nvPr/>
          </p:nvSpPr>
          <p:spPr>
            <a:xfrm>
              <a:off x="7103406" y="2850639"/>
              <a:ext cx="351790" cy="196215"/>
            </a:xfrm>
            <a:custGeom>
              <a:avLst/>
              <a:gdLst/>
              <a:ahLst/>
              <a:cxnLst/>
              <a:rect l="l" t="t" r="r" b="b"/>
              <a:pathLst>
                <a:path w="351790" h="196214">
                  <a:moveTo>
                    <a:pt x="96789" y="0"/>
                  </a:moveTo>
                  <a:lnTo>
                    <a:pt x="49172" y="16159"/>
                  </a:lnTo>
                  <a:lnTo>
                    <a:pt x="12208" y="58337"/>
                  </a:lnTo>
                  <a:lnTo>
                    <a:pt x="0" y="105691"/>
                  </a:lnTo>
                  <a:lnTo>
                    <a:pt x="22193" y="165781"/>
                  </a:lnTo>
                  <a:lnTo>
                    <a:pt x="70352" y="164772"/>
                  </a:lnTo>
                  <a:lnTo>
                    <a:pt x="72624" y="165750"/>
                  </a:lnTo>
                  <a:lnTo>
                    <a:pt x="80682" y="175019"/>
                  </a:lnTo>
                  <a:lnTo>
                    <a:pt x="110555" y="107315"/>
                  </a:lnTo>
                  <a:lnTo>
                    <a:pt x="113624" y="105449"/>
                  </a:lnTo>
                  <a:lnTo>
                    <a:pt x="120320" y="105818"/>
                  </a:lnTo>
                  <a:lnTo>
                    <a:pt x="123189" y="108094"/>
                  </a:lnTo>
                  <a:lnTo>
                    <a:pt x="150513" y="195662"/>
                  </a:lnTo>
                  <a:lnTo>
                    <a:pt x="168524" y="165190"/>
                  </a:lnTo>
                  <a:lnTo>
                    <a:pt x="171176" y="164795"/>
                  </a:lnTo>
                  <a:lnTo>
                    <a:pt x="196981" y="164795"/>
                  </a:lnTo>
                  <a:lnTo>
                    <a:pt x="225277" y="84659"/>
                  </a:lnTo>
                  <a:lnTo>
                    <a:pt x="228402" y="81823"/>
                  </a:lnTo>
                  <a:lnTo>
                    <a:pt x="235299" y="81942"/>
                  </a:lnTo>
                  <a:lnTo>
                    <a:pt x="238311" y="84086"/>
                  </a:lnTo>
                  <a:lnTo>
                    <a:pt x="267784" y="180867"/>
                  </a:lnTo>
                  <a:lnTo>
                    <a:pt x="277710" y="165173"/>
                  </a:lnTo>
                  <a:lnTo>
                    <a:pt x="280323" y="164795"/>
                  </a:lnTo>
                  <a:lnTo>
                    <a:pt x="332167" y="164795"/>
                  </a:lnTo>
                  <a:lnTo>
                    <a:pt x="351757" y="104818"/>
                  </a:lnTo>
                  <a:lnTo>
                    <a:pt x="338885" y="58202"/>
                  </a:lnTo>
                  <a:lnTo>
                    <a:pt x="315250" y="27995"/>
                  </a:lnTo>
                  <a:lnTo>
                    <a:pt x="277540" y="4425"/>
                  </a:lnTo>
                  <a:lnTo>
                    <a:pt x="255126" y="309"/>
                  </a:lnTo>
                  <a:lnTo>
                    <a:pt x="234609" y="3629"/>
                  </a:lnTo>
                  <a:lnTo>
                    <a:pt x="217062" y="12190"/>
                  </a:lnTo>
                  <a:lnTo>
                    <a:pt x="202563" y="23893"/>
                  </a:lnTo>
                  <a:lnTo>
                    <a:pt x="191191" y="36643"/>
                  </a:lnTo>
                  <a:lnTo>
                    <a:pt x="187427" y="41480"/>
                  </a:lnTo>
                  <a:lnTo>
                    <a:pt x="181914" y="43811"/>
                  </a:lnTo>
                  <a:lnTo>
                    <a:pt x="170960" y="43811"/>
                  </a:lnTo>
                  <a:lnTo>
                    <a:pt x="165523" y="41404"/>
                  </a:lnTo>
                  <a:lnTo>
                    <a:pt x="161763" y="36671"/>
                  </a:lnTo>
                  <a:lnTo>
                    <a:pt x="150152" y="23860"/>
                  </a:lnTo>
                  <a:lnTo>
                    <a:pt x="135383" y="12041"/>
                  </a:lnTo>
                  <a:lnTo>
                    <a:pt x="117561" y="3369"/>
                  </a:lnTo>
                  <a:lnTo>
                    <a:pt x="96789" y="0"/>
                  </a:lnTo>
                  <a:close/>
                </a:path>
              </a:pathLst>
            </a:custGeom>
            <a:solidFill>
              <a:srgbClr val="F96A67"/>
            </a:solidFill>
          </p:spPr>
          <p:txBody>
            <a:bodyPr wrap="square" lIns="0" tIns="0" rIns="0" bIns="0" rtlCol="0"/>
            <a:lstStyle/>
            <a:p>
              <a:endParaRPr/>
            </a:p>
          </p:txBody>
        </p:sp>
        <p:sp>
          <p:nvSpPr>
            <p:cNvPr id="10" name="object 10"/>
            <p:cNvSpPr/>
            <p:nvPr/>
          </p:nvSpPr>
          <p:spPr>
            <a:xfrm>
              <a:off x="7087768" y="2834668"/>
              <a:ext cx="383540" cy="352425"/>
            </a:xfrm>
            <a:custGeom>
              <a:avLst/>
              <a:gdLst/>
              <a:ahLst/>
              <a:cxnLst/>
              <a:rect l="l" t="t" r="r" b="b"/>
              <a:pathLst>
                <a:path w="383540" h="352425">
                  <a:moveTo>
                    <a:pt x="112429" y="39"/>
                  </a:moveTo>
                  <a:lnTo>
                    <a:pt x="70100" y="10660"/>
                  </a:lnTo>
                  <a:lnTo>
                    <a:pt x="28877" y="44597"/>
                  </a:lnTo>
                  <a:lnTo>
                    <a:pt x="0" y="110708"/>
                  </a:lnTo>
                  <a:lnTo>
                    <a:pt x="1130" y="137608"/>
                  </a:lnTo>
                  <a:lnTo>
                    <a:pt x="24413" y="190481"/>
                  </a:lnTo>
                  <a:lnTo>
                    <a:pt x="52635" y="222472"/>
                  </a:lnTo>
                  <a:lnTo>
                    <a:pt x="114429" y="283070"/>
                  </a:lnTo>
                  <a:lnTo>
                    <a:pt x="182620" y="348818"/>
                  </a:lnTo>
                  <a:lnTo>
                    <a:pt x="186606" y="351830"/>
                  </a:lnTo>
                  <a:lnTo>
                    <a:pt x="196391" y="351830"/>
                  </a:lnTo>
                  <a:lnTo>
                    <a:pt x="200375" y="348818"/>
                  </a:lnTo>
                  <a:lnTo>
                    <a:pt x="213794" y="335917"/>
                  </a:lnTo>
                  <a:lnTo>
                    <a:pt x="190753" y="335917"/>
                  </a:lnTo>
                  <a:lnTo>
                    <a:pt x="90957" y="238857"/>
                  </a:lnTo>
                  <a:lnTo>
                    <a:pt x="64650" y="213159"/>
                  </a:lnTo>
                  <a:lnTo>
                    <a:pt x="57829" y="206463"/>
                  </a:lnTo>
                  <a:lnTo>
                    <a:pt x="55256" y="203893"/>
                  </a:lnTo>
                  <a:lnTo>
                    <a:pt x="52856" y="200635"/>
                  </a:lnTo>
                  <a:lnTo>
                    <a:pt x="50556" y="198097"/>
                  </a:lnTo>
                  <a:lnTo>
                    <a:pt x="80180" y="197102"/>
                  </a:lnTo>
                  <a:lnTo>
                    <a:pt x="111108" y="197102"/>
                  </a:lnTo>
                  <a:lnTo>
                    <a:pt x="113792" y="191016"/>
                  </a:lnTo>
                  <a:lnTo>
                    <a:pt x="96319" y="191016"/>
                  </a:lnTo>
                  <a:lnTo>
                    <a:pt x="88274" y="181750"/>
                  </a:lnTo>
                  <a:lnTo>
                    <a:pt x="37829" y="181750"/>
                  </a:lnTo>
                  <a:lnTo>
                    <a:pt x="15719" y="121883"/>
                  </a:lnTo>
                  <a:lnTo>
                    <a:pt x="15673" y="121513"/>
                  </a:lnTo>
                  <a:lnTo>
                    <a:pt x="27845" y="74301"/>
                  </a:lnTo>
                  <a:lnTo>
                    <a:pt x="51790" y="43261"/>
                  </a:lnTo>
                  <a:lnTo>
                    <a:pt x="89874" y="19680"/>
                  </a:lnTo>
                  <a:lnTo>
                    <a:pt x="112425" y="15952"/>
                  </a:lnTo>
                  <a:lnTo>
                    <a:pt x="160712" y="15952"/>
                  </a:lnTo>
                  <a:lnTo>
                    <a:pt x="153578" y="10912"/>
                  </a:lnTo>
                  <a:lnTo>
                    <a:pt x="133463" y="2782"/>
                  </a:lnTo>
                  <a:lnTo>
                    <a:pt x="112429" y="39"/>
                  </a:lnTo>
                  <a:close/>
                </a:path>
                <a:path w="383540" h="352425">
                  <a:moveTo>
                    <a:pt x="353987" y="196681"/>
                  </a:moveTo>
                  <a:lnTo>
                    <a:pt x="335541" y="196681"/>
                  </a:lnTo>
                  <a:lnTo>
                    <a:pt x="332356" y="200660"/>
                  </a:lnTo>
                  <a:lnTo>
                    <a:pt x="328928" y="204355"/>
                  </a:lnTo>
                  <a:lnTo>
                    <a:pt x="325168" y="208114"/>
                  </a:lnTo>
                  <a:lnTo>
                    <a:pt x="319383" y="213538"/>
                  </a:lnTo>
                  <a:lnTo>
                    <a:pt x="292402" y="239243"/>
                  </a:lnTo>
                  <a:lnTo>
                    <a:pt x="192246" y="335917"/>
                  </a:lnTo>
                  <a:lnTo>
                    <a:pt x="213794" y="335917"/>
                  </a:lnTo>
                  <a:lnTo>
                    <a:pt x="314539" y="238857"/>
                  </a:lnTo>
                  <a:lnTo>
                    <a:pt x="336353" y="217646"/>
                  </a:lnTo>
                  <a:lnTo>
                    <a:pt x="336438" y="217213"/>
                  </a:lnTo>
                  <a:lnTo>
                    <a:pt x="353987" y="196681"/>
                  </a:lnTo>
                  <a:close/>
                </a:path>
                <a:path w="383540" h="352425">
                  <a:moveTo>
                    <a:pt x="147540" y="152233"/>
                  </a:moveTo>
                  <a:lnTo>
                    <a:pt x="130896" y="152233"/>
                  </a:lnTo>
                  <a:lnTo>
                    <a:pt x="157280" y="236686"/>
                  </a:lnTo>
                  <a:lnTo>
                    <a:pt x="159945" y="238857"/>
                  </a:lnTo>
                  <a:lnTo>
                    <a:pt x="163402" y="239231"/>
                  </a:lnTo>
                  <a:lnTo>
                    <a:pt x="166921" y="239231"/>
                  </a:lnTo>
                  <a:lnTo>
                    <a:pt x="169505" y="238857"/>
                  </a:lnTo>
                  <a:lnTo>
                    <a:pt x="170926" y="236371"/>
                  </a:lnTo>
                  <a:lnTo>
                    <a:pt x="185302" y="212001"/>
                  </a:lnTo>
                  <a:lnTo>
                    <a:pt x="166154" y="212001"/>
                  </a:lnTo>
                  <a:lnTo>
                    <a:pt x="147540" y="152233"/>
                  </a:lnTo>
                  <a:close/>
                </a:path>
                <a:path w="383540" h="352425">
                  <a:moveTo>
                    <a:pt x="263457" y="131375"/>
                  </a:moveTo>
                  <a:lnTo>
                    <a:pt x="246679" y="131375"/>
                  </a:lnTo>
                  <a:lnTo>
                    <a:pt x="274279" y="221715"/>
                  </a:lnTo>
                  <a:lnTo>
                    <a:pt x="276904" y="223765"/>
                  </a:lnTo>
                  <a:lnTo>
                    <a:pt x="283189" y="224524"/>
                  </a:lnTo>
                  <a:lnTo>
                    <a:pt x="286273" y="224099"/>
                  </a:lnTo>
                  <a:lnTo>
                    <a:pt x="287897" y="221394"/>
                  </a:lnTo>
                  <a:lnTo>
                    <a:pt x="303060" y="197115"/>
                  </a:lnTo>
                  <a:lnTo>
                    <a:pt x="283416" y="197102"/>
                  </a:lnTo>
                  <a:lnTo>
                    <a:pt x="263457" y="131375"/>
                  </a:lnTo>
                  <a:close/>
                </a:path>
                <a:path w="383540" h="352425">
                  <a:moveTo>
                    <a:pt x="111108" y="197102"/>
                  </a:moveTo>
                  <a:lnTo>
                    <a:pt x="80180" y="197102"/>
                  </a:lnTo>
                  <a:lnTo>
                    <a:pt x="94302" y="213159"/>
                  </a:lnTo>
                  <a:lnTo>
                    <a:pt x="97043" y="214073"/>
                  </a:lnTo>
                  <a:lnTo>
                    <a:pt x="102468" y="213258"/>
                  </a:lnTo>
                  <a:lnTo>
                    <a:pt x="104780" y="211452"/>
                  </a:lnTo>
                  <a:lnTo>
                    <a:pt x="111108" y="197102"/>
                  </a:lnTo>
                  <a:close/>
                </a:path>
                <a:path w="383540" h="352425">
                  <a:moveTo>
                    <a:pt x="244039" y="97520"/>
                  </a:moveTo>
                  <a:lnTo>
                    <a:pt x="240913" y="100675"/>
                  </a:lnTo>
                  <a:lnTo>
                    <a:pt x="239754" y="103913"/>
                  </a:lnTo>
                  <a:lnTo>
                    <a:pt x="212618" y="180767"/>
                  </a:lnTo>
                  <a:lnTo>
                    <a:pt x="186783" y="180773"/>
                  </a:lnTo>
                  <a:lnTo>
                    <a:pt x="184161" y="181157"/>
                  </a:lnTo>
                  <a:lnTo>
                    <a:pt x="182741" y="183640"/>
                  </a:lnTo>
                  <a:lnTo>
                    <a:pt x="166154" y="212001"/>
                  </a:lnTo>
                  <a:lnTo>
                    <a:pt x="185302" y="212001"/>
                  </a:lnTo>
                  <a:lnTo>
                    <a:pt x="194339" y="196681"/>
                  </a:lnTo>
                  <a:lnTo>
                    <a:pt x="221642" y="196681"/>
                  </a:lnTo>
                  <a:lnTo>
                    <a:pt x="224664" y="193418"/>
                  </a:lnTo>
                  <a:lnTo>
                    <a:pt x="246679" y="131375"/>
                  </a:lnTo>
                  <a:lnTo>
                    <a:pt x="263457" y="131375"/>
                  </a:lnTo>
                  <a:lnTo>
                    <a:pt x="253947" y="100059"/>
                  </a:lnTo>
                  <a:lnTo>
                    <a:pt x="250940" y="97636"/>
                  </a:lnTo>
                  <a:lnTo>
                    <a:pt x="247483" y="97557"/>
                  </a:lnTo>
                  <a:lnTo>
                    <a:pt x="244039" y="97520"/>
                  </a:lnTo>
                  <a:close/>
                </a:path>
                <a:path w="383540" h="352425">
                  <a:moveTo>
                    <a:pt x="322029" y="15913"/>
                  </a:moveTo>
                  <a:lnTo>
                    <a:pt x="270766" y="15913"/>
                  </a:lnTo>
                  <a:lnTo>
                    <a:pt x="281644" y="16984"/>
                  </a:lnTo>
                  <a:lnTo>
                    <a:pt x="293179" y="20211"/>
                  </a:lnTo>
                  <a:lnTo>
                    <a:pt x="330887" y="43968"/>
                  </a:lnTo>
                  <a:lnTo>
                    <a:pt x="354522" y="74175"/>
                  </a:lnTo>
                  <a:lnTo>
                    <a:pt x="367393" y="120791"/>
                  </a:lnTo>
                  <a:lnTo>
                    <a:pt x="347803" y="180767"/>
                  </a:lnTo>
                  <a:lnTo>
                    <a:pt x="295920" y="180773"/>
                  </a:lnTo>
                  <a:lnTo>
                    <a:pt x="293350" y="181103"/>
                  </a:lnTo>
                  <a:lnTo>
                    <a:pt x="291827" y="183640"/>
                  </a:lnTo>
                  <a:lnTo>
                    <a:pt x="283420" y="197115"/>
                  </a:lnTo>
                  <a:lnTo>
                    <a:pt x="303068" y="197102"/>
                  </a:lnTo>
                  <a:lnTo>
                    <a:pt x="303331" y="196681"/>
                  </a:lnTo>
                  <a:lnTo>
                    <a:pt x="353987" y="196681"/>
                  </a:lnTo>
                  <a:lnTo>
                    <a:pt x="358559" y="191331"/>
                  </a:lnTo>
                  <a:lnTo>
                    <a:pt x="373683" y="164998"/>
                  </a:lnTo>
                  <a:lnTo>
                    <a:pt x="381848" y="138277"/>
                  </a:lnTo>
                  <a:lnTo>
                    <a:pt x="383012" y="111309"/>
                  </a:lnTo>
                  <a:lnTo>
                    <a:pt x="372575" y="73560"/>
                  </a:lnTo>
                  <a:lnTo>
                    <a:pt x="354182" y="44817"/>
                  </a:lnTo>
                  <a:lnTo>
                    <a:pt x="336232" y="26204"/>
                  </a:lnTo>
                  <a:lnTo>
                    <a:pt x="327333" y="19023"/>
                  </a:lnTo>
                  <a:lnTo>
                    <a:pt x="327064" y="18836"/>
                  </a:lnTo>
                  <a:lnTo>
                    <a:pt x="322029" y="15913"/>
                  </a:lnTo>
                  <a:close/>
                </a:path>
                <a:path w="383540" h="352425">
                  <a:moveTo>
                    <a:pt x="129260" y="121513"/>
                  </a:moveTo>
                  <a:lnTo>
                    <a:pt x="126192" y="123330"/>
                  </a:lnTo>
                  <a:lnTo>
                    <a:pt x="96319" y="191016"/>
                  </a:lnTo>
                  <a:lnTo>
                    <a:pt x="113792" y="191016"/>
                  </a:lnTo>
                  <a:lnTo>
                    <a:pt x="130896" y="152233"/>
                  </a:lnTo>
                  <a:lnTo>
                    <a:pt x="147540" y="152233"/>
                  </a:lnTo>
                  <a:lnTo>
                    <a:pt x="138826" y="124250"/>
                  </a:lnTo>
                  <a:lnTo>
                    <a:pt x="135957" y="121883"/>
                  </a:lnTo>
                  <a:lnTo>
                    <a:pt x="129260" y="121513"/>
                  </a:lnTo>
                  <a:close/>
                </a:path>
                <a:path w="383540" h="352425">
                  <a:moveTo>
                    <a:pt x="85989" y="180748"/>
                  </a:moveTo>
                  <a:lnTo>
                    <a:pt x="83596" y="180773"/>
                  </a:lnTo>
                  <a:lnTo>
                    <a:pt x="37829" y="181750"/>
                  </a:lnTo>
                  <a:lnTo>
                    <a:pt x="88274" y="181750"/>
                  </a:lnTo>
                  <a:lnTo>
                    <a:pt x="85989" y="180748"/>
                  </a:lnTo>
                  <a:close/>
                </a:path>
                <a:path w="383540" h="352425">
                  <a:moveTo>
                    <a:pt x="160712" y="15952"/>
                  </a:moveTo>
                  <a:lnTo>
                    <a:pt x="112425" y="15952"/>
                  </a:lnTo>
                  <a:lnTo>
                    <a:pt x="133198" y="19316"/>
                  </a:lnTo>
                  <a:lnTo>
                    <a:pt x="151021" y="27979"/>
                  </a:lnTo>
                  <a:lnTo>
                    <a:pt x="165790" y="39790"/>
                  </a:lnTo>
                  <a:lnTo>
                    <a:pt x="177399" y="52599"/>
                  </a:lnTo>
                  <a:lnTo>
                    <a:pt x="181160" y="57329"/>
                  </a:lnTo>
                  <a:lnTo>
                    <a:pt x="186601" y="59692"/>
                  </a:lnTo>
                  <a:lnTo>
                    <a:pt x="197551" y="59692"/>
                  </a:lnTo>
                  <a:lnTo>
                    <a:pt x="203064" y="57265"/>
                  </a:lnTo>
                  <a:lnTo>
                    <a:pt x="206828" y="52428"/>
                  </a:lnTo>
                  <a:lnTo>
                    <a:pt x="214527" y="43779"/>
                  </a:lnTo>
                  <a:lnTo>
                    <a:pt x="191209" y="43779"/>
                  </a:lnTo>
                  <a:lnTo>
                    <a:pt x="190500" y="43413"/>
                  </a:lnTo>
                  <a:lnTo>
                    <a:pt x="189919" y="42689"/>
                  </a:lnTo>
                  <a:lnTo>
                    <a:pt x="172501" y="24279"/>
                  </a:lnTo>
                  <a:lnTo>
                    <a:pt x="160712" y="15952"/>
                  </a:lnTo>
                  <a:close/>
                </a:path>
                <a:path w="383540" h="352425">
                  <a:moveTo>
                    <a:pt x="270766" y="0"/>
                  </a:moveTo>
                  <a:lnTo>
                    <a:pt x="229982" y="10872"/>
                  </a:lnTo>
                  <a:lnTo>
                    <a:pt x="194140" y="42734"/>
                  </a:lnTo>
                  <a:lnTo>
                    <a:pt x="193585" y="43426"/>
                  </a:lnTo>
                  <a:lnTo>
                    <a:pt x="192895" y="43779"/>
                  </a:lnTo>
                  <a:lnTo>
                    <a:pt x="214527" y="43779"/>
                  </a:lnTo>
                  <a:lnTo>
                    <a:pt x="218201" y="39651"/>
                  </a:lnTo>
                  <a:lnTo>
                    <a:pt x="232700" y="27885"/>
                  </a:lnTo>
                  <a:lnTo>
                    <a:pt x="250248" y="19261"/>
                  </a:lnTo>
                  <a:lnTo>
                    <a:pt x="270766" y="15913"/>
                  </a:lnTo>
                  <a:lnTo>
                    <a:pt x="322029" y="15913"/>
                  </a:lnTo>
                  <a:lnTo>
                    <a:pt x="312914" y="10620"/>
                  </a:lnTo>
                  <a:lnTo>
                    <a:pt x="298782" y="4731"/>
                  </a:lnTo>
                  <a:lnTo>
                    <a:pt x="284716" y="1185"/>
                  </a:lnTo>
                  <a:lnTo>
                    <a:pt x="270766" y="0"/>
                  </a:lnTo>
                  <a:close/>
                </a:path>
              </a:pathLst>
            </a:custGeom>
            <a:solidFill>
              <a:srgbClr val="1F6295"/>
            </a:solidFill>
          </p:spPr>
          <p:txBody>
            <a:bodyPr wrap="square" lIns="0" tIns="0" rIns="0" bIns="0" rtlCol="0"/>
            <a:lstStyle/>
            <a:p>
              <a:endParaRPr/>
            </a:p>
          </p:txBody>
        </p:sp>
        <p:sp>
          <p:nvSpPr>
            <p:cNvPr id="11" name="object 11"/>
            <p:cNvSpPr/>
            <p:nvPr/>
          </p:nvSpPr>
          <p:spPr>
            <a:xfrm>
              <a:off x="5147030" y="2747251"/>
              <a:ext cx="42545" cy="227965"/>
            </a:xfrm>
            <a:custGeom>
              <a:avLst/>
              <a:gdLst/>
              <a:ahLst/>
              <a:cxnLst/>
              <a:rect l="l" t="t" r="r" b="b"/>
              <a:pathLst>
                <a:path w="42545" h="227964">
                  <a:moveTo>
                    <a:pt x="41338" y="198450"/>
                  </a:moveTo>
                  <a:lnTo>
                    <a:pt x="6896" y="198450"/>
                  </a:lnTo>
                  <a:lnTo>
                    <a:pt x="6896" y="227736"/>
                  </a:lnTo>
                  <a:lnTo>
                    <a:pt x="41338" y="227736"/>
                  </a:lnTo>
                  <a:lnTo>
                    <a:pt x="41338" y="198450"/>
                  </a:lnTo>
                  <a:close/>
                </a:path>
                <a:path w="42545" h="227964">
                  <a:moveTo>
                    <a:pt x="42418" y="3657"/>
                  </a:moveTo>
                  <a:lnTo>
                    <a:pt x="38747" y="0"/>
                  </a:lnTo>
                  <a:lnTo>
                    <a:pt x="3683" y="0"/>
                  </a:lnTo>
                  <a:lnTo>
                    <a:pt x="0" y="3657"/>
                  </a:lnTo>
                  <a:lnTo>
                    <a:pt x="0" y="16040"/>
                  </a:lnTo>
                  <a:lnTo>
                    <a:pt x="42418" y="16040"/>
                  </a:lnTo>
                  <a:lnTo>
                    <a:pt x="42418" y="8140"/>
                  </a:lnTo>
                  <a:lnTo>
                    <a:pt x="42418" y="3657"/>
                  </a:lnTo>
                  <a:close/>
                </a:path>
              </a:pathLst>
            </a:custGeom>
            <a:solidFill>
              <a:srgbClr val="666666"/>
            </a:solidFill>
          </p:spPr>
          <p:txBody>
            <a:bodyPr wrap="square" lIns="0" tIns="0" rIns="0" bIns="0" rtlCol="0"/>
            <a:lstStyle/>
            <a:p>
              <a:endParaRPr/>
            </a:p>
          </p:txBody>
        </p:sp>
        <p:sp>
          <p:nvSpPr>
            <p:cNvPr id="12" name="object 12"/>
            <p:cNvSpPr/>
            <p:nvPr/>
          </p:nvSpPr>
          <p:spPr>
            <a:xfrm>
              <a:off x="5087470" y="3028735"/>
              <a:ext cx="274955" cy="130175"/>
            </a:xfrm>
            <a:custGeom>
              <a:avLst/>
              <a:gdLst/>
              <a:ahLst/>
              <a:cxnLst/>
              <a:rect l="l" t="t" r="r" b="b"/>
              <a:pathLst>
                <a:path w="274954" h="130175">
                  <a:moveTo>
                    <a:pt x="159976" y="0"/>
                  </a:moveTo>
                  <a:lnTo>
                    <a:pt x="121231" y="21922"/>
                  </a:lnTo>
                  <a:lnTo>
                    <a:pt x="113074" y="45732"/>
                  </a:lnTo>
                  <a:lnTo>
                    <a:pt x="113074" y="102041"/>
                  </a:lnTo>
                  <a:lnTo>
                    <a:pt x="109460" y="105638"/>
                  </a:lnTo>
                  <a:lnTo>
                    <a:pt x="4203" y="105638"/>
                  </a:lnTo>
                  <a:lnTo>
                    <a:pt x="0" y="109910"/>
                  </a:lnTo>
                  <a:lnTo>
                    <a:pt x="0" y="129730"/>
                  </a:lnTo>
                  <a:lnTo>
                    <a:pt x="274609" y="129730"/>
                  </a:lnTo>
                  <a:lnTo>
                    <a:pt x="274609" y="111673"/>
                  </a:lnTo>
                  <a:lnTo>
                    <a:pt x="274161" y="105638"/>
                  </a:lnTo>
                  <a:lnTo>
                    <a:pt x="209575" y="105638"/>
                  </a:lnTo>
                  <a:lnTo>
                    <a:pt x="205957" y="102041"/>
                  </a:lnTo>
                  <a:lnTo>
                    <a:pt x="205957" y="97608"/>
                  </a:lnTo>
                  <a:lnTo>
                    <a:pt x="205957" y="45732"/>
                  </a:lnTo>
                  <a:lnTo>
                    <a:pt x="202338" y="27949"/>
                  </a:lnTo>
                  <a:lnTo>
                    <a:pt x="192474" y="13410"/>
                  </a:lnTo>
                  <a:lnTo>
                    <a:pt x="177857" y="3599"/>
                  </a:lnTo>
                  <a:lnTo>
                    <a:pt x="159976" y="0"/>
                  </a:lnTo>
                  <a:close/>
                </a:path>
              </a:pathLst>
            </a:custGeom>
            <a:solidFill>
              <a:srgbClr val="95A9B1"/>
            </a:solidFill>
          </p:spPr>
          <p:txBody>
            <a:bodyPr wrap="square" lIns="0" tIns="0" rIns="0" bIns="0" rtlCol="0"/>
            <a:lstStyle/>
            <a:p>
              <a:endParaRPr/>
            </a:p>
          </p:txBody>
        </p:sp>
        <p:sp>
          <p:nvSpPr>
            <p:cNvPr id="13" name="object 13"/>
            <p:cNvSpPr/>
            <p:nvPr/>
          </p:nvSpPr>
          <p:spPr>
            <a:xfrm>
              <a:off x="5099583" y="3045459"/>
              <a:ext cx="90805" cy="24130"/>
            </a:xfrm>
            <a:custGeom>
              <a:avLst/>
              <a:gdLst/>
              <a:ahLst/>
              <a:cxnLst/>
              <a:rect l="l" t="t" r="r" b="b"/>
              <a:pathLst>
                <a:path w="90804" h="24130">
                  <a:moveTo>
                    <a:pt x="90220" y="0"/>
                  </a:moveTo>
                  <a:lnTo>
                    <a:pt x="0" y="0"/>
                  </a:lnTo>
                  <a:lnTo>
                    <a:pt x="0" y="7620"/>
                  </a:lnTo>
                  <a:lnTo>
                    <a:pt x="0" y="16510"/>
                  </a:lnTo>
                  <a:lnTo>
                    <a:pt x="0" y="24130"/>
                  </a:lnTo>
                  <a:lnTo>
                    <a:pt x="85344" y="24130"/>
                  </a:lnTo>
                  <a:lnTo>
                    <a:pt x="85344" y="16510"/>
                  </a:lnTo>
                  <a:lnTo>
                    <a:pt x="86817" y="16510"/>
                  </a:lnTo>
                  <a:lnTo>
                    <a:pt x="86817" y="7620"/>
                  </a:lnTo>
                  <a:lnTo>
                    <a:pt x="90220" y="7620"/>
                  </a:lnTo>
                  <a:lnTo>
                    <a:pt x="90220" y="0"/>
                  </a:lnTo>
                  <a:close/>
                </a:path>
              </a:pathLst>
            </a:custGeom>
            <a:solidFill>
              <a:srgbClr val="666666"/>
            </a:solidFill>
          </p:spPr>
          <p:txBody>
            <a:bodyPr wrap="square" lIns="0" tIns="0" rIns="0" bIns="0" rtlCol="0"/>
            <a:lstStyle/>
            <a:p>
              <a:endParaRPr/>
            </a:p>
          </p:txBody>
        </p:sp>
        <p:pic>
          <p:nvPicPr>
            <p:cNvPr id="14" name="object 14"/>
            <p:cNvPicPr/>
            <p:nvPr/>
          </p:nvPicPr>
          <p:blipFill>
            <a:blip r:embed="rId2" cstate="print"/>
            <a:stretch>
              <a:fillRect/>
            </a:stretch>
          </p:blipFill>
          <p:spPr>
            <a:xfrm>
              <a:off x="5129927" y="2779346"/>
              <a:ext cx="239603" cy="287781"/>
            </a:xfrm>
            <a:prstGeom prst="rect">
              <a:avLst/>
            </a:prstGeom>
          </p:spPr>
        </p:pic>
        <p:sp>
          <p:nvSpPr>
            <p:cNvPr id="15" name="object 15"/>
            <p:cNvSpPr/>
            <p:nvPr/>
          </p:nvSpPr>
          <p:spPr>
            <a:xfrm>
              <a:off x="5071318" y="2731187"/>
              <a:ext cx="314960" cy="443865"/>
            </a:xfrm>
            <a:custGeom>
              <a:avLst/>
              <a:gdLst/>
              <a:ahLst/>
              <a:cxnLst/>
              <a:rect l="l" t="t" r="r" b="b"/>
              <a:pathLst>
                <a:path w="314960" h="443864">
                  <a:moveTo>
                    <a:pt x="176126" y="281487"/>
                  </a:moveTo>
                  <a:lnTo>
                    <a:pt x="163755" y="282688"/>
                  </a:lnTo>
                  <a:lnTo>
                    <a:pt x="152203" y="286130"/>
                  </a:lnTo>
                  <a:lnTo>
                    <a:pt x="141699" y="291578"/>
                  </a:lnTo>
                  <a:lnTo>
                    <a:pt x="132474" y="298792"/>
                  </a:lnTo>
                  <a:lnTo>
                    <a:pt x="15730" y="298792"/>
                  </a:lnTo>
                  <a:lnTo>
                    <a:pt x="12115" y="302390"/>
                  </a:lnTo>
                  <a:lnTo>
                    <a:pt x="12115" y="351411"/>
                  </a:lnTo>
                  <a:lnTo>
                    <a:pt x="15730" y="355005"/>
                  </a:lnTo>
                  <a:lnTo>
                    <a:pt x="113074" y="355005"/>
                  </a:lnTo>
                  <a:lnTo>
                    <a:pt x="113074" y="387126"/>
                  </a:lnTo>
                  <a:lnTo>
                    <a:pt x="24637" y="387126"/>
                  </a:lnTo>
                  <a:lnTo>
                    <a:pt x="15251" y="389134"/>
                  </a:lnTo>
                  <a:lnTo>
                    <a:pt x="7397" y="394539"/>
                  </a:lnTo>
                  <a:lnTo>
                    <a:pt x="2004" y="402410"/>
                  </a:lnTo>
                  <a:lnTo>
                    <a:pt x="0" y="411815"/>
                  </a:lnTo>
                  <a:lnTo>
                    <a:pt x="0" y="439745"/>
                  </a:lnTo>
                  <a:lnTo>
                    <a:pt x="3614" y="443337"/>
                  </a:lnTo>
                  <a:lnTo>
                    <a:pt x="303298" y="443337"/>
                  </a:lnTo>
                  <a:lnTo>
                    <a:pt x="306917" y="439745"/>
                  </a:lnTo>
                  <a:lnTo>
                    <a:pt x="306917" y="427277"/>
                  </a:lnTo>
                  <a:lnTo>
                    <a:pt x="16153" y="427277"/>
                  </a:lnTo>
                  <a:lnTo>
                    <a:pt x="16153" y="407459"/>
                  </a:lnTo>
                  <a:lnTo>
                    <a:pt x="20358" y="403186"/>
                  </a:lnTo>
                  <a:lnTo>
                    <a:pt x="125609" y="403186"/>
                  </a:lnTo>
                  <a:lnTo>
                    <a:pt x="129228" y="399592"/>
                  </a:lnTo>
                  <a:lnTo>
                    <a:pt x="129228" y="343280"/>
                  </a:lnTo>
                  <a:lnTo>
                    <a:pt x="129795" y="338943"/>
                  </a:lnTo>
                  <a:lnTo>
                    <a:pt x="28268" y="338943"/>
                  </a:lnTo>
                  <a:lnTo>
                    <a:pt x="28268" y="314853"/>
                  </a:lnTo>
                  <a:lnTo>
                    <a:pt x="140342" y="314853"/>
                  </a:lnTo>
                  <a:lnTo>
                    <a:pt x="142538" y="311428"/>
                  </a:lnTo>
                  <a:lnTo>
                    <a:pt x="149534" y="305655"/>
                  </a:lnTo>
                  <a:lnTo>
                    <a:pt x="157595" y="301284"/>
                  </a:lnTo>
                  <a:lnTo>
                    <a:pt x="166525" y="298515"/>
                  </a:lnTo>
                  <a:lnTo>
                    <a:pt x="176126" y="297548"/>
                  </a:lnTo>
                  <a:lnTo>
                    <a:pt x="217368" y="297548"/>
                  </a:lnTo>
                  <a:lnTo>
                    <a:pt x="211711" y="292702"/>
                  </a:lnTo>
                  <a:lnTo>
                    <a:pt x="200947" y="286659"/>
                  </a:lnTo>
                  <a:lnTo>
                    <a:pt x="188996" y="282827"/>
                  </a:lnTo>
                  <a:lnTo>
                    <a:pt x="176126" y="281487"/>
                  </a:lnTo>
                  <a:close/>
                </a:path>
                <a:path w="314960" h="443864">
                  <a:moveTo>
                    <a:pt x="217368" y="297548"/>
                  </a:moveTo>
                  <a:lnTo>
                    <a:pt x="176126" y="297548"/>
                  </a:lnTo>
                  <a:lnTo>
                    <a:pt x="194008" y="301148"/>
                  </a:lnTo>
                  <a:lnTo>
                    <a:pt x="208627" y="310958"/>
                  </a:lnTo>
                  <a:lnTo>
                    <a:pt x="218492" y="325497"/>
                  </a:lnTo>
                  <a:lnTo>
                    <a:pt x="222111" y="343280"/>
                  </a:lnTo>
                  <a:lnTo>
                    <a:pt x="222111" y="399592"/>
                  </a:lnTo>
                  <a:lnTo>
                    <a:pt x="225725" y="403186"/>
                  </a:lnTo>
                  <a:lnTo>
                    <a:pt x="290315" y="403186"/>
                  </a:lnTo>
                  <a:lnTo>
                    <a:pt x="290763" y="409221"/>
                  </a:lnTo>
                  <a:lnTo>
                    <a:pt x="290763" y="427277"/>
                  </a:lnTo>
                  <a:lnTo>
                    <a:pt x="306917" y="427277"/>
                  </a:lnTo>
                  <a:lnTo>
                    <a:pt x="306917" y="411815"/>
                  </a:lnTo>
                  <a:lnTo>
                    <a:pt x="305420" y="401729"/>
                  </a:lnTo>
                  <a:lnTo>
                    <a:pt x="301196" y="393934"/>
                  </a:lnTo>
                  <a:lnTo>
                    <a:pt x="294647" y="388907"/>
                  </a:lnTo>
                  <a:lnTo>
                    <a:pt x="286171" y="387126"/>
                  </a:lnTo>
                  <a:lnTo>
                    <a:pt x="238264" y="387126"/>
                  </a:lnTo>
                  <a:lnTo>
                    <a:pt x="238264" y="354229"/>
                  </a:lnTo>
                  <a:lnTo>
                    <a:pt x="263662" y="335940"/>
                  </a:lnTo>
                  <a:lnTo>
                    <a:pt x="237868" y="335940"/>
                  </a:lnTo>
                  <a:lnTo>
                    <a:pt x="236988" y="327861"/>
                  </a:lnTo>
                  <a:lnTo>
                    <a:pt x="234654" y="320241"/>
                  </a:lnTo>
                  <a:lnTo>
                    <a:pt x="230950" y="313383"/>
                  </a:lnTo>
                  <a:lnTo>
                    <a:pt x="245297" y="300676"/>
                  </a:lnTo>
                  <a:lnTo>
                    <a:pt x="221020" y="300676"/>
                  </a:lnTo>
                  <a:lnTo>
                    <a:pt x="217368" y="297548"/>
                  </a:lnTo>
                  <a:close/>
                </a:path>
                <a:path w="314960" h="443864">
                  <a:moveTo>
                    <a:pt x="140342" y="314853"/>
                  </a:moveTo>
                  <a:lnTo>
                    <a:pt x="120202" y="314853"/>
                  </a:lnTo>
                  <a:lnTo>
                    <a:pt x="116353" y="322092"/>
                  </a:lnTo>
                  <a:lnTo>
                    <a:pt x="113950" y="330163"/>
                  </a:lnTo>
                  <a:lnTo>
                    <a:pt x="113300" y="338791"/>
                  </a:lnTo>
                  <a:lnTo>
                    <a:pt x="113272" y="338943"/>
                  </a:lnTo>
                  <a:lnTo>
                    <a:pt x="129795" y="338943"/>
                  </a:lnTo>
                  <a:lnTo>
                    <a:pt x="130282" y="335209"/>
                  </a:lnTo>
                  <a:lnTo>
                    <a:pt x="133149" y="327335"/>
                  </a:lnTo>
                  <a:lnTo>
                    <a:pt x="137382" y="319470"/>
                  </a:lnTo>
                  <a:lnTo>
                    <a:pt x="140342" y="314853"/>
                  </a:lnTo>
                  <a:close/>
                </a:path>
                <a:path w="314960" h="443864">
                  <a:moveTo>
                    <a:pt x="237604" y="105028"/>
                  </a:moveTo>
                  <a:lnTo>
                    <a:pt x="189517" y="105028"/>
                  </a:lnTo>
                  <a:lnTo>
                    <a:pt x="232607" y="118907"/>
                  </a:lnTo>
                  <a:lnTo>
                    <a:pt x="267070" y="146410"/>
                  </a:lnTo>
                  <a:lnTo>
                    <a:pt x="289929" y="184453"/>
                  </a:lnTo>
                  <a:lnTo>
                    <a:pt x="298209" y="229948"/>
                  </a:lnTo>
                  <a:lnTo>
                    <a:pt x="293988" y="261125"/>
                  </a:lnTo>
                  <a:lnTo>
                    <a:pt x="281923" y="290124"/>
                  </a:lnTo>
                  <a:lnTo>
                    <a:pt x="262916" y="315533"/>
                  </a:lnTo>
                  <a:lnTo>
                    <a:pt x="237868" y="335940"/>
                  </a:lnTo>
                  <a:lnTo>
                    <a:pt x="263662" y="335940"/>
                  </a:lnTo>
                  <a:lnTo>
                    <a:pt x="270000" y="331376"/>
                  </a:lnTo>
                  <a:lnTo>
                    <a:pt x="293954" y="301975"/>
                  </a:lnTo>
                  <a:lnTo>
                    <a:pt x="309088" y="267631"/>
                  </a:lnTo>
                  <a:lnTo>
                    <a:pt x="314364" y="229948"/>
                  </a:lnTo>
                  <a:lnTo>
                    <a:pt x="307747" y="186534"/>
                  </a:lnTo>
                  <a:lnTo>
                    <a:pt x="289212" y="148615"/>
                  </a:lnTo>
                  <a:lnTo>
                    <a:pt x="260728" y="118230"/>
                  </a:lnTo>
                  <a:lnTo>
                    <a:pt x="237604" y="105028"/>
                  </a:lnTo>
                  <a:close/>
                </a:path>
                <a:path w="314960" h="443864">
                  <a:moveTo>
                    <a:pt x="227972" y="143875"/>
                  </a:moveTo>
                  <a:lnTo>
                    <a:pt x="181356" y="143875"/>
                  </a:lnTo>
                  <a:lnTo>
                    <a:pt x="212390" y="152685"/>
                  </a:lnTo>
                  <a:lnTo>
                    <a:pt x="237344" y="171512"/>
                  </a:lnTo>
                  <a:lnTo>
                    <a:pt x="253966" y="198038"/>
                  </a:lnTo>
                  <a:lnTo>
                    <a:pt x="260007" y="229948"/>
                  </a:lnTo>
                  <a:lnTo>
                    <a:pt x="257317" y="250278"/>
                  </a:lnTo>
                  <a:lnTo>
                    <a:pt x="249586" y="269404"/>
                  </a:lnTo>
                  <a:lnTo>
                    <a:pt x="237318" y="286485"/>
                  </a:lnTo>
                  <a:lnTo>
                    <a:pt x="221020" y="300676"/>
                  </a:lnTo>
                  <a:lnTo>
                    <a:pt x="245297" y="300676"/>
                  </a:lnTo>
                  <a:lnTo>
                    <a:pt x="249858" y="296635"/>
                  </a:lnTo>
                  <a:lnTo>
                    <a:pt x="264083" y="276495"/>
                  </a:lnTo>
                  <a:lnTo>
                    <a:pt x="273044" y="253939"/>
                  </a:lnTo>
                  <a:lnTo>
                    <a:pt x="276160" y="229948"/>
                  </a:lnTo>
                  <a:lnTo>
                    <a:pt x="269529" y="193473"/>
                  </a:lnTo>
                  <a:lnTo>
                    <a:pt x="251214" y="162773"/>
                  </a:lnTo>
                  <a:lnTo>
                    <a:pt x="227972" y="143875"/>
                  </a:lnTo>
                  <a:close/>
                </a:path>
                <a:path w="314960" h="443864">
                  <a:moveTo>
                    <a:pt x="109945" y="0"/>
                  </a:moveTo>
                  <a:lnTo>
                    <a:pt x="83913" y="0"/>
                  </a:lnTo>
                  <a:lnTo>
                    <a:pt x="74447" y="1904"/>
                  </a:lnTo>
                  <a:lnTo>
                    <a:pt x="66708" y="7096"/>
                  </a:lnTo>
                  <a:lnTo>
                    <a:pt x="61486" y="14791"/>
                  </a:lnTo>
                  <a:lnTo>
                    <a:pt x="59570" y="24203"/>
                  </a:lnTo>
                  <a:lnTo>
                    <a:pt x="59570" y="33190"/>
                  </a:lnTo>
                  <a:lnTo>
                    <a:pt x="52717" y="36573"/>
                  </a:lnTo>
                  <a:lnTo>
                    <a:pt x="47298" y="41834"/>
                  </a:lnTo>
                  <a:lnTo>
                    <a:pt x="43737" y="48553"/>
                  </a:lnTo>
                  <a:lnTo>
                    <a:pt x="42456" y="56309"/>
                  </a:lnTo>
                  <a:lnTo>
                    <a:pt x="42456" y="190299"/>
                  </a:lnTo>
                  <a:lnTo>
                    <a:pt x="44341" y="199636"/>
                  </a:lnTo>
                  <a:lnTo>
                    <a:pt x="49483" y="207288"/>
                  </a:lnTo>
                  <a:lnTo>
                    <a:pt x="57112" y="212493"/>
                  </a:lnTo>
                  <a:lnTo>
                    <a:pt x="66460" y="214490"/>
                  </a:lnTo>
                  <a:lnTo>
                    <a:pt x="66460" y="256260"/>
                  </a:lnTo>
                  <a:lnTo>
                    <a:pt x="70073" y="259857"/>
                  </a:lnTo>
                  <a:lnTo>
                    <a:pt x="129595" y="259857"/>
                  </a:lnTo>
                  <a:lnTo>
                    <a:pt x="133210" y="256260"/>
                  </a:lnTo>
                  <a:lnTo>
                    <a:pt x="133210" y="243796"/>
                  </a:lnTo>
                  <a:lnTo>
                    <a:pt x="82613" y="243796"/>
                  </a:lnTo>
                  <a:lnTo>
                    <a:pt x="82613" y="214510"/>
                  </a:lnTo>
                  <a:lnTo>
                    <a:pt x="133210" y="214510"/>
                  </a:lnTo>
                  <a:lnTo>
                    <a:pt x="133210" y="213695"/>
                  </a:lnTo>
                  <a:lnTo>
                    <a:pt x="140459" y="210470"/>
                  </a:lnTo>
                  <a:lnTo>
                    <a:pt x="146222" y="205188"/>
                  </a:lnTo>
                  <a:lnTo>
                    <a:pt x="149950" y="198446"/>
                  </a:lnTo>
                  <a:lnTo>
                    <a:pt x="62284" y="198446"/>
                  </a:lnTo>
                  <a:lnTo>
                    <a:pt x="58609" y="194792"/>
                  </a:lnTo>
                  <a:lnTo>
                    <a:pt x="58609" y="51815"/>
                  </a:lnTo>
                  <a:lnTo>
                    <a:pt x="62284" y="48162"/>
                  </a:lnTo>
                  <a:lnTo>
                    <a:pt x="149910" y="48162"/>
                  </a:lnTo>
                  <a:lnTo>
                    <a:pt x="146557" y="41834"/>
                  </a:lnTo>
                  <a:lnTo>
                    <a:pt x="141139" y="36573"/>
                  </a:lnTo>
                  <a:lnTo>
                    <a:pt x="134288" y="33190"/>
                  </a:lnTo>
                  <a:lnTo>
                    <a:pt x="134288" y="32101"/>
                  </a:lnTo>
                  <a:lnTo>
                    <a:pt x="75723" y="32101"/>
                  </a:lnTo>
                  <a:lnTo>
                    <a:pt x="75723" y="19715"/>
                  </a:lnTo>
                  <a:lnTo>
                    <a:pt x="79394" y="16061"/>
                  </a:lnTo>
                  <a:lnTo>
                    <a:pt x="132631" y="16061"/>
                  </a:lnTo>
                  <a:lnTo>
                    <a:pt x="132372" y="14791"/>
                  </a:lnTo>
                  <a:lnTo>
                    <a:pt x="127150" y="7096"/>
                  </a:lnTo>
                  <a:lnTo>
                    <a:pt x="119412" y="1904"/>
                  </a:lnTo>
                  <a:lnTo>
                    <a:pt x="109945" y="0"/>
                  </a:lnTo>
                  <a:close/>
                </a:path>
                <a:path w="314960" h="443864">
                  <a:moveTo>
                    <a:pt x="133210" y="214510"/>
                  </a:moveTo>
                  <a:lnTo>
                    <a:pt x="117057" y="214510"/>
                  </a:lnTo>
                  <a:lnTo>
                    <a:pt x="117057" y="243796"/>
                  </a:lnTo>
                  <a:lnTo>
                    <a:pt x="133210" y="243796"/>
                  </a:lnTo>
                  <a:lnTo>
                    <a:pt x="133210" y="214510"/>
                  </a:lnTo>
                  <a:close/>
                </a:path>
                <a:path w="314960" h="443864">
                  <a:moveTo>
                    <a:pt x="149910" y="48162"/>
                  </a:moveTo>
                  <a:lnTo>
                    <a:pt x="131574" y="48162"/>
                  </a:lnTo>
                  <a:lnTo>
                    <a:pt x="135246" y="51815"/>
                  </a:lnTo>
                  <a:lnTo>
                    <a:pt x="135246" y="69282"/>
                  </a:lnTo>
                  <a:lnTo>
                    <a:pt x="119668" y="74883"/>
                  </a:lnTo>
                  <a:lnTo>
                    <a:pt x="107173" y="85218"/>
                  </a:lnTo>
                  <a:lnTo>
                    <a:pt x="98865" y="99201"/>
                  </a:lnTo>
                  <a:lnTo>
                    <a:pt x="95850" y="115745"/>
                  </a:lnTo>
                  <a:lnTo>
                    <a:pt x="98865" y="132289"/>
                  </a:lnTo>
                  <a:lnTo>
                    <a:pt x="107173" y="146272"/>
                  </a:lnTo>
                  <a:lnTo>
                    <a:pt x="119668" y="156607"/>
                  </a:lnTo>
                  <a:lnTo>
                    <a:pt x="135246" y="162209"/>
                  </a:lnTo>
                  <a:lnTo>
                    <a:pt x="135246" y="194792"/>
                  </a:lnTo>
                  <a:lnTo>
                    <a:pt x="131574" y="198446"/>
                  </a:lnTo>
                  <a:lnTo>
                    <a:pt x="149950" y="198446"/>
                  </a:lnTo>
                  <a:lnTo>
                    <a:pt x="150072" y="198038"/>
                  </a:lnTo>
                  <a:lnTo>
                    <a:pt x="151399" y="190299"/>
                  </a:lnTo>
                  <a:lnTo>
                    <a:pt x="151399" y="162209"/>
                  </a:lnTo>
                  <a:lnTo>
                    <a:pt x="160232" y="159796"/>
                  </a:lnTo>
                  <a:lnTo>
                    <a:pt x="168286" y="155818"/>
                  </a:lnTo>
                  <a:lnTo>
                    <a:pt x="175386" y="150453"/>
                  </a:lnTo>
                  <a:lnTo>
                    <a:pt x="178623" y="146886"/>
                  </a:lnTo>
                  <a:lnTo>
                    <a:pt x="143322" y="146886"/>
                  </a:lnTo>
                  <a:lnTo>
                    <a:pt x="131143" y="144435"/>
                  </a:lnTo>
                  <a:lnTo>
                    <a:pt x="121188" y="137755"/>
                  </a:lnTo>
                  <a:lnTo>
                    <a:pt x="114470" y="127855"/>
                  </a:lnTo>
                  <a:lnTo>
                    <a:pt x="112005" y="115745"/>
                  </a:lnTo>
                  <a:lnTo>
                    <a:pt x="114470" y="103636"/>
                  </a:lnTo>
                  <a:lnTo>
                    <a:pt x="121188" y="93737"/>
                  </a:lnTo>
                  <a:lnTo>
                    <a:pt x="131143" y="87058"/>
                  </a:lnTo>
                  <a:lnTo>
                    <a:pt x="143322" y="84607"/>
                  </a:lnTo>
                  <a:lnTo>
                    <a:pt x="178622" y="84607"/>
                  </a:lnTo>
                  <a:lnTo>
                    <a:pt x="175797" y="81409"/>
                  </a:lnTo>
                  <a:lnTo>
                    <a:pt x="168604" y="75866"/>
                  </a:lnTo>
                  <a:lnTo>
                    <a:pt x="160409" y="71761"/>
                  </a:lnTo>
                  <a:lnTo>
                    <a:pt x="151399" y="69282"/>
                  </a:lnTo>
                  <a:lnTo>
                    <a:pt x="151399" y="56309"/>
                  </a:lnTo>
                  <a:lnTo>
                    <a:pt x="150118" y="48553"/>
                  </a:lnTo>
                  <a:lnTo>
                    <a:pt x="149910" y="48162"/>
                  </a:lnTo>
                  <a:close/>
                </a:path>
                <a:path w="314960" h="443864">
                  <a:moveTo>
                    <a:pt x="178622" y="84607"/>
                  </a:moveTo>
                  <a:lnTo>
                    <a:pt x="143322" y="84607"/>
                  </a:lnTo>
                  <a:lnTo>
                    <a:pt x="151295" y="85632"/>
                  </a:lnTo>
                  <a:lnTo>
                    <a:pt x="158509" y="88530"/>
                  </a:lnTo>
                  <a:lnTo>
                    <a:pt x="164703" y="93036"/>
                  </a:lnTo>
                  <a:lnTo>
                    <a:pt x="169616" y="98886"/>
                  </a:lnTo>
                  <a:lnTo>
                    <a:pt x="169769" y="99279"/>
                  </a:lnTo>
                  <a:lnTo>
                    <a:pt x="169890" y="99681"/>
                  </a:lnTo>
                  <a:lnTo>
                    <a:pt x="173004" y="104956"/>
                  </a:lnTo>
                  <a:lnTo>
                    <a:pt x="174531" y="110385"/>
                  </a:lnTo>
                  <a:lnTo>
                    <a:pt x="174531" y="121282"/>
                  </a:lnTo>
                  <a:lnTo>
                    <a:pt x="173069" y="126699"/>
                  </a:lnTo>
                  <a:lnTo>
                    <a:pt x="170303" y="131404"/>
                  </a:lnTo>
                  <a:lnTo>
                    <a:pt x="170181" y="131686"/>
                  </a:lnTo>
                  <a:lnTo>
                    <a:pt x="165276" y="137894"/>
                  </a:lnTo>
                  <a:lnTo>
                    <a:pt x="158974" y="142693"/>
                  </a:lnTo>
                  <a:lnTo>
                    <a:pt x="151561" y="145789"/>
                  </a:lnTo>
                  <a:lnTo>
                    <a:pt x="143322" y="146886"/>
                  </a:lnTo>
                  <a:lnTo>
                    <a:pt x="178623" y="146886"/>
                  </a:lnTo>
                  <a:lnTo>
                    <a:pt x="181356" y="143875"/>
                  </a:lnTo>
                  <a:lnTo>
                    <a:pt x="227972" y="143875"/>
                  </a:lnTo>
                  <a:lnTo>
                    <a:pt x="223577" y="140302"/>
                  </a:lnTo>
                  <a:lnTo>
                    <a:pt x="188983" y="128517"/>
                  </a:lnTo>
                  <a:lnTo>
                    <a:pt x="190139" y="124449"/>
                  </a:lnTo>
                  <a:lnTo>
                    <a:pt x="190797" y="120178"/>
                  </a:lnTo>
                  <a:lnTo>
                    <a:pt x="190797" y="112055"/>
                  </a:lnTo>
                  <a:lnTo>
                    <a:pt x="190324" y="108478"/>
                  </a:lnTo>
                  <a:lnTo>
                    <a:pt x="189517" y="105028"/>
                  </a:lnTo>
                  <a:lnTo>
                    <a:pt x="237604" y="105028"/>
                  </a:lnTo>
                  <a:lnTo>
                    <a:pt x="224267" y="97414"/>
                  </a:lnTo>
                  <a:lnTo>
                    <a:pt x="181800" y="88205"/>
                  </a:lnTo>
                  <a:lnTo>
                    <a:pt x="178622" y="84607"/>
                  </a:lnTo>
                  <a:close/>
                </a:path>
                <a:path w="314960" h="443864">
                  <a:moveTo>
                    <a:pt x="132631" y="16061"/>
                  </a:moveTo>
                  <a:lnTo>
                    <a:pt x="114460" y="16061"/>
                  </a:lnTo>
                  <a:lnTo>
                    <a:pt x="118135" y="19715"/>
                  </a:lnTo>
                  <a:lnTo>
                    <a:pt x="118135" y="32101"/>
                  </a:lnTo>
                  <a:lnTo>
                    <a:pt x="134288" y="32101"/>
                  </a:lnTo>
                  <a:lnTo>
                    <a:pt x="134288" y="24203"/>
                  </a:lnTo>
                  <a:lnTo>
                    <a:pt x="132631" y="16061"/>
                  </a:lnTo>
                  <a:close/>
                </a:path>
              </a:pathLst>
            </a:custGeom>
            <a:solidFill>
              <a:srgbClr val="1F6295"/>
            </a:solidFill>
          </p:spPr>
          <p:txBody>
            <a:bodyPr wrap="square" lIns="0" tIns="0" rIns="0" bIns="0" rtlCol="0"/>
            <a:lstStyle/>
            <a:p>
              <a:endParaRPr/>
            </a:p>
          </p:txBody>
        </p:sp>
        <p:sp>
          <p:nvSpPr>
            <p:cNvPr id="16" name="object 16"/>
            <p:cNvSpPr/>
            <p:nvPr/>
          </p:nvSpPr>
          <p:spPr>
            <a:xfrm>
              <a:off x="5238799" y="3044216"/>
              <a:ext cx="36830" cy="36830"/>
            </a:xfrm>
            <a:custGeom>
              <a:avLst/>
              <a:gdLst/>
              <a:ahLst/>
              <a:cxnLst/>
              <a:rect l="l" t="t" r="r" b="b"/>
              <a:pathLst>
                <a:path w="36829" h="36830">
                  <a:moveTo>
                    <a:pt x="8077" y="0"/>
                  </a:moveTo>
                  <a:lnTo>
                    <a:pt x="3619" y="0"/>
                  </a:lnTo>
                  <a:lnTo>
                    <a:pt x="0" y="3597"/>
                  </a:lnTo>
                  <a:lnTo>
                    <a:pt x="0" y="12467"/>
                  </a:lnTo>
                  <a:lnTo>
                    <a:pt x="3619" y="16060"/>
                  </a:lnTo>
                  <a:lnTo>
                    <a:pt x="14954" y="16060"/>
                  </a:lnTo>
                  <a:lnTo>
                    <a:pt x="20552" y="21625"/>
                  </a:lnTo>
                  <a:lnTo>
                    <a:pt x="20552" y="32900"/>
                  </a:lnTo>
                  <a:lnTo>
                    <a:pt x="24166" y="36493"/>
                  </a:lnTo>
                  <a:lnTo>
                    <a:pt x="28628" y="36493"/>
                  </a:lnTo>
                  <a:lnTo>
                    <a:pt x="33087" y="36493"/>
                  </a:lnTo>
                  <a:lnTo>
                    <a:pt x="36705" y="32900"/>
                  </a:lnTo>
                  <a:lnTo>
                    <a:pt x="36705" y="28463"/>
                  </a:lnTo>
                  <a:lnTo>
                    <a:pt x="34452" y="17394"/>
                  </a:lnTo>
                  <a:lnTo>
                    <a:pt x="28311" y="8346"/>
                  </a:lnTo>
                  <a:lnTo>
                    <a:pt x="19210" y="2240"/>
                  </a:lnTo>
                  <a:lnTo>
                    <a:pt x="8077" y="0"/>
                  </a:lnTo>
                  <a:close/>
                </a:path>
              </a:pathLst>
            </a:custGeom>
            <a:solidFill>
              <a:srgbClr val="FFFFFF"/>
            </a:solidFill>
          </p:spPr>
          <p:txBody>
            <a:bodyPr wrap="square" lIns="0" tIns="0" rIns="0" bIns="0" rtlCol="0"/>
            <a:lstStyle/>
            <a:p>
              <a:endParaRPr/>
            </a:p>
          </p:txBody>
        </p:sp>
        <p:pic>
          <p:nvPicPr>
            <p:cNvPr id="17" name="object 17"/>
            <p:cNvPicPr/>
            <p:nvPr/>
          </p:nvPicPr>
          <p:blipFill>
            <a:blip r:embed="rId3" cstate="print"/>
            <a:stretch>
              <a:fillRect/>
            </a:stretch>
          </p:blipFill>
          <p:spPr>
            <a:xfrm>
              <a:off x="6430613" y="2725854"/>
              <a:ext cx="413236" cy="508406"/>
            </a:xfrm>
            <a:prstGeom prst="rect">
              <a:avLst/>
            </a:prstGeom>
          </p:spPr>
        </p:pic>
        <p:pic>
          <p:nvPicPr>
            <p:cNvPr id="18" name="object 18"/>
            <p:cNvPicPr/>
            <p:nvPr/>
          </p:nvPicPr>
          <p:blipFill>
            <a:blip r:embed="rId4" cstate="print"/>
            <a:stretch>
              <a:fillRect/>
            </a:stretch>
          </p:blipFill>
          <p:spPr>
            <a:xfrm>
              <a:off x="6066977" y="2943866"/>
              <a:ext cx="172568" cy="140963"/>
            </a:xfrm>
            <a:prstGeom prst="rect">
              <a:avLst/>
            </a:prstGeom>
          </p:spPr>
        </p:pic>
        <p:sp>
          <p:nvSpPr>
            <p:cNvPr id="19" name="object 19"/>
            <p:cNvSpPr/>
            <p:nvPr/>
          </p:nvSpPr>
          <p:spPr>
            <a:xfrm>
              <a:off x="6074464" y="2834172"/>
              <a:ext cx="158115" cy="59055"/>
            </a:xfrm>
            <a:custGeom>
              <a:avLst/>
              <a:gdLst/>
              <a:ahLst/>
              <a:cxnLst/>
              <a:rect l="l" t="t" r="r" b="b"/>
              <a:pathLst>
                <a:path w="158114" h="59055">
                  <a:moveTo>
                    <a:pt x="79912" y="0"/>
                  </a:moveTo>
                  <a:lnTo>
                    <a:pt x="67889" y="2460"/>
                  </a:lnTo>
                  <a:lnTo>
                    <a:pt x="58070" y="9125"/>
                  </a:lnTo>
                  <a:lnTo>
                    <a:pt x="51449" y="18921"/>
                  </a:lnTo>
                  <a:lnTo>
                    <a:pt x="49022" y="30773"/>
                  </a:lnTo>
                  <a:lnTo>
                    <a:pt x="27546" y="30773"/>
                  </a:lnTo>
                  <a:lnTo>
                    <a:pt x="16824" y="32773"/>
                  </a:lnTo>
                  <a:lnTo>
                    <a:pt x="8068" y="38425"/>
                  </a:lnTo>
                  <a:lnTo>
                    <a:pt x="2164" y="47208"/>
                  </a:lnTo>
                  <a:lnTo>
                    <a:pt x="0" y="58600"/>
                  </a:lnTo>
                  <a:lnTo>
                    <a:pt x="157594" y="58600"/>
                  </a:lnTo>
                  <a:lnTo>
                    <a:pt x="155429" y="47208"/>
                  </a:lnTo>
                  <a:lnTo>
                    <a:pt x="149526" y="38425"/>
                  </a:lnTo>
                  <a:lnTo>
                    <a:pt x="140770" y="32773"/>
                  </a:lnTo>
                  <a:lnTo>
                    <a:pt x="130049" y="30773"/>
                  </a:lnTo>
                  <a:lnTo>
                    <a:pt x="110798" y="30773"/>
                  </a:lnTo>
                  <a:lnTo>
                    <a:pt x="108371" y="18921"/>
                  </a:lnTo>
                  <a:lnTo>
                    <a:pt x="101751" y="9125"/>
                  </a:lnTo>
                  <a:lnTo>
                    <a:pt x="91934" y="2460"/>
                  </a:lnTo>
                  <a:lnTo>
                    <a:pt x="79912" y="0"/>
                  </a:lnTo>
                  <a:close/>
                </a:path>
              </a:pathLst>
            </a:custGeom>
            <a:solidFill>
              <a:srgbClr val="67CCCC"/>
            </a:solidFill>
          </p:spPr>
          <p:txBody>
            <a:bodyPr wrap="square" lIns="0" tIns="0" rIns="0" bIns="0" rtlCol="0"/>
            <a:lstStyle/>
            <a:p>
              <a:endParaRPr/>
            </a:p>
          </p:txBody>
        </p:sp>
        <p:sp>
          <p:nvSpPr>
            <p:cNvPr id="20" name="object 20"/>
            <p:cNvSpPr/>
            <p:nvPr/>
          </p:nvSpPr>
          <p:spPr>
            <a:xfrm>
              <a:off x="6025103" y="2886057"/>
              <a:ext cx="256540" cy="240029"/>
            </a:xfrm>
            <a:custGeom>
              <a:avLst/>
              <a:gdLst/>
              <a:ahLst/>
              <a:cxnLst/>
              <a:rect l="l" t="t" r="r" b="b"/>
              <a:pathLst>
                <a:path w="256539" h="240030">
                  <a:moveTo>
                    <a:pt x="38102" y="0"/>
                  </a:moveTo>
                  <a:lnTo>
                    <a:pt x="20722" y="0"/>
                  </a:lnTo>
                  <a:lnTo>
                    <a:pt x="12664" y="1624"/>
                  </a:lnTo>
                  <a:lnTo>
                    <a:pt x="6076" y="6053"/>
                  </a:lnTo>
                  <a:lnTo>
                    <a:pt x="1631" y="12616"/>
                  </a:lnTo>
                  <a:lnTo>
                    <a:pt x="0" y="20645"/>
                  </a:lnTo>
                  <a:lnTo>
                    <a:pt x="0" y="219241"/>
                  </a:lnTo>
                  <a:lnTo>
                    <a:pt x="1631" y="227268"/>
                  </a:lnTo>
                  <a:lnTo>
                    <a:pt x="6076" y="233830"/>
                  </a:lnTo>
                  <a:lnTo>
                    <a:pt x="12664" y="238258"/>
                  </a:lnTo>
                  <a:lnTo>
                    <a:pt x="20722" y="239882"/>
                  </a:lnTo>
                  <a:lnTo>
                    <a:pt x="235596" y="239882"/>
                  </a:lnTo>
                  <a:lnTo>
                    <a:pt x="243654" y="238258"/>
                  </a:lnTo>
                  <a:lnTo>
                    <a:pt x="250241" y="233830"/>
                  </a:lnTo>
                  <a:lnTo>
                    <a:pt x="254685" y="227268"/>
                  </a:lnTo>
                  <a:lnTo>
                    <a:pt x="256316" y="219241"/>
                  </a:lnTo>
                  <a:lnTo>
                    <a:pt x="256316" y="210248"/>
                  </a:lnTo>
                  <a:lnTo>
                    <a:pt x="38097" y="210248"/>
                  </a:lnTo>
                  <a:lnTo>
                    <a:pt x="30054" y="202236"/>
                  </a:lnTo>
                  <a:lnTo>
                    <a:pt x="30054" y="54047"/>
                  </a:lnTo>
                  <a:lnTo>
                    <a:pt x="38097" y="46033"/>
                  </a:lnTo>
                  <a:lnTo>
                    <a:pt x="256316" y="46033"/>
                  </a:lnTo>
                  <a:lnTo>
                    <a:pt x="256316" y="20645"/>
                  </a:lnTo>
                  <a:lnTo>
                    <a:pt x="255878" y="18489"/>
                  </a:lnTo>
                  <a:lnTo>
                    <a:pt x="42833" y="18489"/>
                  </a:lnTo>
                  <a:lnTo>
                    <a:pt x="37545" y="13218"/>
                  </a:lnTo>
                  <a:lnTo>
                    <a:pt x="37545" y="4409"/>
                  </a:lnTo>
                  <a:lnTo>
                    <a:pt x="37763" y="2179"/>
                  </a:lnTo>
                  <a:lnTo>
                    <a:pt x="38102" y="0"/>
                  </a:lnTo>
                  <a:close/>
                </a:path>
                <a:path w="256539" h="240030">
                  <a:moveTo>
                    <a:pt x="256316" y="46033"/>
                  </a:moveTo>
                  <a:lnTo>
                    <a:pt x="218221" y="46033"/>
                  </a:lnTo>
                  <a:lnTo>
                    <a:pt x="226261" y="54047"/>
                  </a:lnTo>
                  <a:lnTo>
                    <a:pt x="226261" y="202236"/>
                  </a:lnTo>
                  <a:lnTo>
                    <a:pt x="218221" y="210248"/>
                  </a:lnTo>
                  <a:lnTo>
                    <a:pt x="256316" y="210248"/>
                  </a:lnTo>
                  <a:lnTo>
                    <a:pt x="256316" y="46033"/>
                  </a:lnTo>
                  <a:close/>
                </a:path>
                <a:path w="256539" h="240030">
                  <a:moveTo>
                    <a:pt x="235596" y="0"/>
                  </a:moveTo>
                  <a:lnTo>
                    <a:pt x="218212" y="0"/>
                  </a:lnTo>
                  <a:lnTo>
                    <a:pt x="218555" y="2179"/>
                  </a:lnTo>
                  <a:lnTo>
                    <a:pt x="218775" y="4409"/>
                  </a:lnTo>
                  <a:lnTo>
                    <a:pt x="218775" y="13218"/>
                  </a:lnTo>
                  <a:lnTo>
                    <a:pt x="213481" y="18489"/>
                  </a:lnTo>
                  <a:lnTo>
                    <a:pt x="255878" y="18489"/>
                  </a:lnTo>
                  <a:lnTo>
                    <a:pt x="254685" y="12616"/>
                  </a:lnTo>
                  <a:lnTo>
                    <a:pt x="250241" y="6053"/>
                  </a:lnTo>
                  <a:lnTo>
                    <a:pt x="243654" y="1624"/>
                  </a:lnTo>
                  <a:lnTo>
                    <a:pt x="235596" y="0"/>
                  </a:lnTo>
                  <a:close/>
                </a:path>
              </a:pathLst>
            </a:custGeom>
            <a:solidFill>
              <a:srgbClr val="FFFFFF"/>
            </a:solidFill>
          </p:spPr>
          <p:txBody>
            <a:bodyPr wrap="square" lIns="0" tIns="0" rIns="0" bIns="0" rtlCol="0"/>
            <a:lstStyle/>
            <a:p>
              <a:endParaRPr/>
            </a:p>
          </p:txBody>
        </p:sp>
        <p:sp>
          <p:nvSpPr>
            <p:cNvPr id="21" name="object 21"/>
            <p:cNvSpPr/>
            <p:nvPr/>
          </p:nvSpPr>
          <p:spPr>
            <a:xfrm>
              <a:off x="6154579" y="2943866"/>
              <a:ext cx="85090" cy="74930"/>
            </a:xfrm>
            <a:custGeom>
              <a:avLst/>
              <a:gdLst/>
              <a:ahLst/>
              <a:cxnLst/>
              <a:rect l="l" t="t" r="r" b="b"/>
              <a:pathLst>
                <a:path w="85089" h="74930">
                  <a:moveTo>
                    <a:pt x="82231" y="0"/>
                  </a:moveTo>
                  <a:lnTo>
                    <a:pt x="78859" y="0"/>
                  </a:lnTo>
                  <a:lnTo>
                    <a:pt x="0" y="0"/>
                  </a:lnTo>
                  <a:lnTo>
                    <a:pt x="0" y="74658"/>
                  </a:lnTo>
                  <a:lnTo>
                    <a:pt x="84964" y="74658"/>
                  </a:lnTo>
                  <a:lnTo>
                    <a:pt x="84966" y="2722"/>
                  </a:lnTo>
                  <a:lnTo>
                    <a:pt x="82231" y="0"/>
                  </a:lnTo>
                  <a:close/>
                </a:path>
              </a:pathLst>
            </a:custGeom>
            <a:solidFill>
              <a:srgbClr val="B3B3B3"/>
            </a:solidFill>
          </p:spPr>
          <p:txBody>
            <a:bodyPr wrap="square" lIns="0" tIns="0" rIns="0" bIns="0" rtlCol="0"/>
            <a:lstStyle/>
            <a:p>
              <a:endParaRPr/>
            </a:p>
          </p:txBody>
        </p:sp>
        <p:sp>
          <p:nvSpPr>
            <p:cNvPr id="22" name="object 22"/>
            <p:cNvSpPr/>
            <p:nvPr/>
          </p:nvSpPr>
          <p:spPr>
            <a:xfrm>
              <a:off x="6013284" y="2822398"/>
              <a:ext cx="280035" cy="315595"/>
            </a:xfrm>
            <a:custGeom>
              <a:avLst/>
              <a:gdLst/>
              <a:ahLst/>
              <a:cxnLst/>
              <a:rect l="l" t="t" r="r" b="b"/>
              <a:pathLst>
                <a:path w="280035" h="315594">
                  <a:moveTo>
                    <a:pt x="141091" y="0"/>
                  </a:moveTo>
                  <a:lnTo>
                    <a:pt x="127194" y="2311"/>
                  </a:lnTo>
                  <a:lnTo>
                    <a:pt x="115202" y="8729"/>
                  </a:lnTo>
                  <a:lnTo>
                    <a:pt x="105892" y="18475"/>
                  </a:lnTo>
                  <a:lnTo>
                    <a:pt x="100045" y="30773"/>
                  </a:lnTo>
                  <a:lnTo>
                    <a:pt x="88726" y="30773"/>
                  </a:lnTo>
                  <a:lnTo>
                    <a:pt x="77514" y="32278"/>
                  </a:lnTo>
                  <a:lnTo>
                    <a:pt x="67689" y="36547"/>
                  </a:lnTo>
                  <a:lnTo>
                    <a:pt x="59612" y="43206"/>
                  </a:lnTo>
                  <a:lnTo>
                    <a:pt x="53646" y="51883"/>
                  </a:lnTo>
                  <a:lnTo>
                    <a:pt x="32542" y="51883"/>
                  </a:lnTo>
                  <a:lnTo>
                    <a:pt x="19887" y="54435"/>
                  </a:lnTo>
                  <a:lnTo>
                    <a:pt x="9541" y="61389"/>
                  </a:lnTo>
                  <a:lnTo>
                    <a:pt x="2561" y="71695"/>
                  </a:lnTo>
                  <a:lnTo>
                    <a:pt x="0" y="84302"/>
                  </a:lnTo>
                  <a:lnTo>
                    <a:pt x="0" y="282898"/>
                  </a:lnTo>
                  <a:lnTo>
                    <a:pt x="2561" y="295504"/>
                  </a:lnTo>
                  <a:lnTo>
                    <a:pt x="9541" y="305811"/>
                  </a:lnTo>
                  <a:lnTo>
                    <a:pt x="19887" y="312766"/>
                  </a:lnTo>
                  <a:lnTo>
                    <a:pt x="32542" y="315318"/>
                  </a:lnTo>
                  <a:lnTo>
                    <a:pt x="247413" y="315318"/>
                  </a:lnTo>
                  <a:lnTo>
                    <a:pt x="260068" y="312766"/>
                  </a:lnTo>
                  <a:lnTo>
                    <a:pt x="270413" y="305811"/>
                  </a:lnTo>
                  <a:lnTo>
                    <a:pt x="271948" y="303543"/>
                  </a:lnTo>
                  <a:lnTo>
                    <a:pt x="32542" y="303543"/>
                  </a:lnTo>
                  <a:lnTo>
                    <a:pt x="24482" y="301919"/>
                  </a:lnTo>
                  <a:lnTo>
                    <a:pt x="17894" y="297490"/>
                  </a:lnTo>
                  <a:lnTo>
                    <a:pt x="13450" y="290927"/>
                  </a:lnTo>
                  <a:lnTo>
                    <a:pt x="11819" y="282898"/>
                  </a:lnTo>
                  <a:lnTo>
                    <a:pt x="11819" y="84302"/>
                  </a:lnTo>
                  <a:lnTo>
                    <a:pt x="13450" y="76274"/>
                  </a:lnTo>
                  <a:lnTo>
                    <a:pt x="17894" y="69710"/>
                  </a:lnTo>
                  <a:lnTo>
                    <a:pt x="24482" y="65282"/>
                  </a:lnTo>
                  <a:lnTo>
                    <a:pt x="32542" y="63657"/>
                  </a:lnTo>
                  <a:lnTo>
                    <a:pt x="62457" y="63657"/>
                  </a:lnTo>
                  <a:lnTo>
                    <a:pt x="63345" y="58982"/>
                  </a:lnTo>
                  <a:lnTo>
                    <a:pt x="69248" y="50200"/>
                  </a:lnTo>
                  <a:lnTo>
                    <a:pt x="78004" y="44548"/>
                  </a:lnTo>
                  <a:lnTo>
                    <a:pt x="88726" y="42548"/>
                  </a:lnTo>
                  <a:lnTo>
                    <a:pt x="110201" y="42548"/>
                  </a:lnTo>
                  <a:lnTo>
                    <a:pt x="112629" y="30696"/>
                  </a:lnTo>
                  <a:lnTo>
                    <a:pt x="119248" y="20900"/>
                  </a:lnTo>
                  <a:lnTo>
                    <a:pt x="129067" y="14235"/>
                  </a:lnTo>
                  <a:lnTo>
                    <a:pt x="141091" y="11775"/>
                  </a:lnTo>
                  <a:lnTo>
                    <a:pt x="169889" y="11775"/>
                  </a:lnTo>
                  <a:lnTo>
                    <a:pt x="166979" y="8729"/>
                  </a:lnTo>
                  <a:lnTo>
                    <a:pt x="154987" y="2311"/>
                  </a:lnTo>
                  <a:lnTo>
                    <a:pt x="141091" y="0"/>
                  </a:lnTo>
                  <a:close/>
                </a:path>
                <a:path w="280035" h="315594">
                  <a:moveTo>
                    <a:pt x="271949" y="63657"/>
                  </a:moveTo>
                  <a:lnTo>
                    <a:pt x="247413" y="63657"/>
                  </a:lnTo>
                  <a:lnTo>
                    <a:pt x="255471" y="65282"/>
                  </a:lnTo>
                  <a:lnTo>
                    <a:pt x="262059" y="69710"/>
                  </a:lnTo>
                  <a:lnTo>
                    <a:pt x="266504" y="76274"/>
                  </a:lnTo>
                  <a:lnTo>
                    <a:pt x="268135" y="84302"/>
                  </a:lnTo>
                  <a:lnTo>
                    <a:pt x="268135" y="282898"/>
                  </a:lnTo>
                  <a:lnTo>
                    <a:pt x="266504" y="290927"/>
                  </a:lnTo>
                  <a:lnTo>
                    <a:pt x="262059" y="297490"/>
                  </a:lnTo>
                  <a:lnTo>
                    <a:pt x="255471" y="301919"/>
                  </a:lnTo>
                  <a:lnTo>
                    <a:pt x="247413" y="303543"/>
                  </a:lnTo>
                  <a:lnTo>
                    <a:pt x="271948" y="303543"/>
                  </a:lnTo>
                  <a:lnTo>
                    <a:pt x="277393" y="295504"/>
                  </a:lnTo>
                  <a:lnTo>
                    <a:pt x="279954" y="282898"/>
                  </a:lnTo>
                  <a:lnTo>
                    <a:pt x="279954" y="84302"/>
                  </a:lnTo>
                  <a:lnTo>
                    <a:pt x="277393" y="71695"/>
                  </a:lnTo>
                  <a:lnTo>
                    <a:pt x="271949" y="63657"/>
                  </a:lnTo>
                  <a:close/>
                </a:path>
                <a:path w="280035" h="315594">
                  <a:moveTo>
                    <a:pt x="62457" y="63657"/>
                  </a:moveTo>
                  <a:lnTo>
                    <a:pt x="49922" y="63657"/>
                  </a:lnTo>
                  <a:lnTo>
                    <a:pt x="49579" y="65836"/>
                  </a:lnTo>
                  <a:lnTo>
                    <a:pt x="49361" y="68068"/>
                  </a:lnTo>
                  <a:lnTo>
                    <a:pt x="49361" y="76875"/>
                  </a:lnTo>
                  <a:lnTo>
                    <a:pt x="54653" y="82147"/>
                  </a:lnTo>
                  <a:lnTo>
                    <a:pt x="225301" y="82147"/>
                  </a:lnTo>
                  <a:lnTo>
                    <a:pt x="230591" y="76875"/>
                  </a:lnTo>
                  <a:lnTo>
                    <a:pt x="230591" y="70371"/>
                  </a:lnTo>
                  <a:lnTo>
                    <a:pt x="61180" y="70371"/>
                  </a:lnTo>
                  <a:lnTo>
                    <a:pt x="62457" y="63657"/>
                  </a:lnTo>
                  <a:close/>
                </a:path>
                <a:path w="280035" h="315594">
                  <a:moveTo>
                    <a:pt x="169889" y="11775"/>
                  </a:moveTo>
                  <a:lnTo>
                    <a:pt x="141091" y="11775"/>
                  </a:lnTo>
                  <a:lnTo>
                    <a:pt x="153114" y="14235"/>
                  </a:lnTo>
                  <a:lnTo>
                    <a:pt x="162932" y="20900"/>
                  </a:lnTo>
                  <a:lnTo>
                    <a:pt x="169551" y="30696"/>
                  </a:lnTo>
                  <a:lnTo>
                    <a:pt x="171978" y="42548"/>
                  </a:lnTo>
                  <a:lnTo>
                    <a:pt x="191228" y="42548"/>
                  </a:lnTo>
                  <a:lnTo>
                    <a:pt x="201950" y="44548"/>
                  </a:lnTo>
                  <a:lnTo>
                    <a:pt x="210704" y="50200"/>
                  </a:lnTo>
                  <a:lnTo>
                    <a:pt x="216607" y="58982"/>
                  </a:lnTo>
                  <a:lnTo>
                    <a:pt x="218771" y="70371"/>
                  </a:lnTo>
                  <a:lnTo>
                    <a:pt x="230591" y="70371"/>
                  </a:lnTo>
                  <a:lnTo>
                    <a:pt x="230591" y="68068"/>
                  </a:lnTo>
                  <a:lnTo>
                    <a:pt x="230372" y="65836"/>
                  </a:lnTo>
                  <a:lnTo>
                    <a:pt x="230032" y="63657"/>
                  </a:lnTo>
                  <a:lnTo>
                    <a:pt x="271949" y="63657"/>
                  </a:lnTo>
                  <a:lnTo>
                    <a:pt x="270413" y="61389"/>
                  </a:lnTo>
                  <a:lnTo>
                    <a:pt x="260068" y="54435"/>
                  </a:lnTo>
                  <a:lnTo>
                    <a:pt x="247413" y="51883"/>
                  </a:lnTo>
                  <a:lnTo>
                    <a:pt x="226306" y="51883"/>
                  </a:lnTo>
                  <a:lnTo>
                    <a:pt x="220339" y="43206"/>
                  </a:lnTo>
                  <a:lnTo>
                    <a:pt x="212263" y="36547"/>
                  </a:lnTo>
                  <a:lnTo>
                    <a:pt x="202439" y="32278"/>
                  </a:lnTo>
                  <a:lnTo>
                    <a:pt x="191228" y="30773"/>
                  </a:lnTo>
                  <a:lnTo>
                    <a:pt x="182134" y="30773"/>
                  </a:lnTo>
                  <a:lnTo>
                    <a:pt x="176288" y="18475"/>
                  </a:lnTo>
                  <a:lnTo>
                    <a:pt x="169889" y="11775"/>
                  </a:lnTo>
                  <a:close/>
                </a:path>
              </a:pathLst>
            </a:custGeom>
            <a:solidFill>
              <a:srgbClr val="1F6295"/>
            </a:solidFill>
          </p:spPr>
          <p:txBody>
            <a:bodyPr wrap="square" lIns="0" tIns="0" rIns="0" bIns="0" rtlCol="0"/>
            <a:lstStyle/>
            <a:p>
              <a:endParaRPr/>
            </a:p>
          </p:txBody>
        </p:sp>
        <p:pic>
          <p:nvPicPr>
            <p:cNvPr id="23" name="object 23"/>
            <p:cNvPicPr/>
            <p:nvPr/>
          </p:nvPicPr>
          <p:blipFill>
            <a:blip r:embed="rId5" cstate="print"/>
            <a:stretch>
              <a:fillRect/>
            </a:stretch>
          </p:blipFill>
          <p:spPr>
            <a:xfrm>
              <a:off x="6055158" y="2932092"/>
              <a:ext cx="196207" cy="164213"/>
            </a:xfrm>
            <a:prstGeom prst="rect">
              <a:avLst/>
            </a:prstGeom>
          </p:spPr>
        </p:pic>
      </p:grpSp>
      <p:grpSp>
        <p:nvGrpSpPr>
          <p:cNvPr id="24" name="object 24"/>
          <p:cNvGrpSpPr/>
          <p:nvPr/>
        </p:nvGrpSpPr>
        <p:grpSpPr>
          <a:xfrm>
            <a:off x="4075461" y="3589673"/>
            <a:ext cx="3737610" cy="664210"/>
            <a:chOff x="4075461" y="3589673"/>
            <a:chExt cx="3737610" cy="664210"/>
          </a:xfrm>
        </p:grpSpPr>
        <p:sp>
          <p:nvSpPr>
            <p:cNvPr id="25" name="object 25"/>
            <p:cNvSpPr/>
            <p:nvPr/>
          </p:nvSpPr>
          <p:spPr>
            <a:xfrm>
              <a:off x="6792725" y="3589673"/>
              <a:ext cx="1020444" cy="664210"/>
            </a:xfrm>
            <a:custGeom>
              <a:avLst/>
              <a:gdLst/>
              <a:ahLst/>
              <a:cxnLst/>
              <a:rect l="l" t="t" r="r" b="b"/>
              <a:pathLst>
                <a:path w="1020445" h="664210">
                  <a:moveTo>
                    <a:pt x="688284" y="0"/>
                  </a:moveTo>
                  <a:lnTo>
                    <a:pt x="0" y="0"/>
                  </a:lnTo>
                  <a:lnTo>
                    <a:pt x="0" y="663756"/>
                  </a:lnTo>
                  <a:lnTo>
                    <a:pt x="688284" y="663756"/>
                  </a:lnTo>
                  <a:lnTo>
                    <a:pt x="1020161" y="331878"/>
                  </a:lnTo>
                  <a:lnTo>
                    <a:pt x="688284" y="0"/>
                  </a:lnTo>
                  <a:close/>
                </a:path>
              </a:pathLst>
            </a:custGeom>
            <a:solidFill>
              <a:srgbClr val="70AD47"/>
            </a:solidFill>
          </p:spPr>
          <p:txBody>
            <a:bodyPr wrap="square" lIns="0" tIns="0" rIns="0" bIns="0" rtlCol="0"/>
            <a:lstStyle/>
            <a:p>
              <a:endParaRPr/>
            </a:p>
          </p:txBody>
        </p:sp>
        <p:sp>
          <p:nvSpPr>
            <p:cNvPr id="26" name="object 26"/>
            <p:cNvSpPr/>
            <p:nvPr/>
          </p:nvSpPr>
          <p:spPr>
            <a:xfrm>
              <a:off x="5262491" y="3589673"/>
              <a:ext cx="1722755" cy="664210"/>
            </a:xfrm>
            <a:custGeom>
              <a:avLst/>
              <a:gdLst/>
              <a:ahLst/>
              <a:cxnLst/>
              <a:rect l="l" t="t" r="r" b="b"/>
              <a:pathLst>
                <a:path w="1722754" h="664210">
                  <a:moveTo>
                    <a:pt x="1722539" y="0"/>
                  </a:moveTo>
                  <a:lnTo>
                    <a:pt x="0" y="0"/>
                  </a:lnTo>
                  <a:lnTo>
                    <a:pt x="0" y="663757"/>
                  </a:lnTo>
                  <a:lnTo>
                    <a:pt x="1722539" y="663757"/>
                  </a:lnTo>
                  <a:lnTo>
                    <a:pt x="1722539" y="0"/>
                  </a:lnTo>
                  <a:close/>
                </a:path>
              </a:pathLst>
            </a:custGeom>
            <a:solidFill>
              <a:srgbClr val="FFC000"/>
            </a:solidFill>
          </p:spPr>
          <p:txBody>
            <a:bodyPr wrap="square" lIns="0" tIns="0" rIns="0" bIns="0" rtlCol="0"/>
            <a:lstStyle/>
            <a:p>
              <a:endParaRPr/>
            </a:p>
          </p:txBody>
        </p:sp>
        <p:sp>
          <p:nvSpPr>
            <p:cNvPr id="27" name="object 27"/>
            <p:cNvSpPr/>
            <p:nvPr/>
          </p:nvSpPr>
          <p:spPr>
            <a:xfrm>
              <a:off x="4960748" y="3589673"/>
              <a:ext cx="302260" cy="664210"/>
            </a:xfrm>
            <a:custGeom>
              <a:avLst/>
              <a:gdLst/>
              <a:ahLst/>
              <a:cxnLst/>
              <a:rect l="l" t="t" r="r" b="b"/>
              <a:pathLst>
                <a:path w="302260"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28" name="object 28"/>
            <p:cNvSpPr/>
            <p:nvPr/>
          </p:nvSpPr>
          <p:spPr>
            <a:xfrm>
              <a:off x="4075461" y="3589673"/>
              <a:ext cx="894080" cy="664210"/>
            </a:xfrm>
            <a:custGeom>
              <a:avLst/>
              <a:gdLst/>
              <a:ahLst/>
              <a:cxnLst/>
              <a:rect l="l" t="t" r="r" b="b"/>
              <a:pathLst>
                <a:path w="894079" h="664210">
                  <a:moveTo>
                    <a:pt x="893525" y="0"/>
                  </a:moveTo>
                  <a:lnTo>
                    <a:pt x="0" y="0"/>
                  </a:lnTo>
                  <a:lnTo>
                    <a:pt x="219124" y="342417"/>
                  </a:lnTo>
                  <a:lnTo>
                    <a:pt x="0" y="663757"/>
                  </a:lnTo>
                  <a:lnTo>
                    <a:pt x="893525" y="663757"/>
                  </a:lnTo>
                  <a:lnTo>
                    <a:pt x="893525" y="0"/>
                  </a:lnTo>
                  <a:close/>
                </a:path>
              </a:pathLst>
            </a:custGeom>
            <a:solidFill>
              <a:srgbClr val="13294B"/>
            </a:solidFill>
          </p:spPr>
          <p:txBody>
            <a:bodyPr wrap="square" lIns="0" tIns="0" rIns="0" bIns="0" rtlCol="0"/>
            <a:lstStyle/>
            <a:p>
              <a:endParaRPr/>
            </a:p>
          </p:txBody>
        </p:sp>
        <p:sp>
          <p:nvSpPr>
            <p:cNvPr id="29" name="object 29"/>
            <p:cNvSpPr/>
            <p:nvPr/>
          </p:nvSpPr>
          <p:spPr>
            <a:xfrm>
              <a:off x="7138323" y="3907260"/>
              <a:ext cx="285115" cy="205104"/>
            </a:xfrm>
            <a:custGeom>
              <a:avLst/>
              <a:gdLst/>
              <a:ahLst/>
              <a:cxnLst/>
              <a:rect l="l" t="t" r="r" b="b"/>
              <a:pathLst>
                <a:path w="285115" h="205104">
                  <a:moveTo>
                    <a:pt x="196123" y="0"/>
                  </a:moveTo>
                  <a:lnTo>
                    <a:pt x="174108" y="62370"/>
                  </a:lnTo>
                  <a:lnTo>
                    <a:pt x="171088" y="65585"/>
                  </a:lnTo>
                  <a:lnTo>
                    <a:pt x="143783" y="65585"/>
                  </a:lnTo>
                  <a:lnTo>
                    <a:pt x="118943" y="107773"/>
                  </a:lnTo>
                  <a:lnTo>
                    <a:pt x="116274" y="108513"/>
                  </a:lnTo>
                  <a:lnTo>
                    <a:pt x="113137" y="108513"/>
                  </a:lnTo>
                  <a:lnTo>
                    <a:pt x="112557" y="108282"/>
                  </a:lnTo>
                  <a:lnTo>
                    <a:pt x="109390" y="107939"/>
                  </a:lnTo>
                  <a:lnTo>
                    <a:pt x="106729" y="105672"/>
                  </a:lnTo>
                  <a:lnTo>
                    <a:pt x="80341" y="21172"/>
                  </a:lnTo>
                  <a:lnTo>
                    <a:pt x="54228" y="80355"/>
                  </a:lnTo>
                  <a:lnTo>
                    <a:pt x="51912" y="82125"/>
                  </a:lnTo>
                  <a:lnTo>
                    <a:pt x="46487" y="82941"/>
                  </a:lnTo>
                  <a:lnTo>
                    <a:pt x="43747" y="81974"/>
                  </a:lnTo>
                  <a:lnTo>
                    <a:pt x="29629" y="65827"/>
                  </a:lnTo>
                  <a:lnTo>
                    <a:pt x="0" y="66635"/>
                  </a:lnTo>
                  <a:lnTo>
                    <a:pt x="2299" y="69169"/>
                  </a:lnTo>
                  <a:lnTo>
                    <a:pt x="4700" y="72793"/>
                  </a:lnTo>
                  <a:lnTo>
                    <a:pt x="140199" y="204820"/>
                  </a:lnTo>
                  <a:lnTo>
                    <a:pt x="141691" y="204820"/>
                  </a:lnTo>
                  <a:lnTo>
                    <a:pt x="207413" y="141215"/>
                  </a:lnTo>
                  <a:lnTo>
                    <a:pt x="278372" y="73258"/>
                  </a:lnTo>
                  <a:lnTo>
                    <a:pt x="281801" y="69562"/>
                  </a:lnTo>
                  <a:lnTo>
                    <a:pt x="284985" y="65585"/>
                  </a:lnTo>
                  <a:lnTo>
                    <a:pt x="252776" y="65585"/>
                  </a:lnTo>
                  <a:lnTo>
                    <a:pt x="237342" y="90250"/>
                  </a:lnTo>
                  <a:lnTo>
                    <a:pt x="235722" y="92958"/>
                  </a:lnTo>
                  <a:lnTo>
                    <a:pt x="232633" y="93703"/>
                  </a:lnTo>
                  <a:lnTo>
                    <a:pt x="226352" y="92942"/>
                  </a:lnTo>
                  <a:lnTo>
                    <a:pt x="223728" y="90619"/>
                  </a:lnTo>
                  <a:lnTo>
                    <a:pt x="196123" y="0"/>
                  </a:lnTo>
                  <a:close/>
                </a:path>
              </a:pathLst>
            </a:custGeom>
            <a:solidFill>
              <a:srgbClr val="FFA884"/>
            </a:solidFill>
          </p:spPr>
          <p:txBody>
            <a:bodyPr wrap="square" lIns="0" tIns="0" rIns="0" bIns="0" rtlCol="0"/>
            <a:lstStyle/>
            <a:p>
              <a:endParaRPr/>
            </a:p>
          </p:txBody>
        </p:sp>
        <p:sp>
          <p:nvSpPr>
            <p:cNvPr id="30" name="object 30"/>
            <p:cNvSpPr/>
            <p:nvPr/>
          </p:nvSpPr>
          <p:spPr>
            <a:xfrm>
              <a:off x="7103406" y="3792133"/>
              <a:ext cx="351790" cy="196215"/>
            </a:xfrm>
            <a:custGeom>
              <a:avLst/>
              <a:gdLst/>
              <a:ahLst/>
              <a:cxnLst/>
              <a:rect l="l" t="t" r="r" b="b"/>
              <a:pathLst>
                <a:path w="351790" h="196214">
                  <a:moveTo>
                    <a:pt x="96789" y="0"/>
                  </a:moveTo>
                  <a:lnTo>
                    <a:pt x="49172" y="16159"/>
                  </a:lnTo>
                  <a:lnTo>
                    <a:pt x="12208" y="58337"/>
                  </a:lnTo>
                  <a:lnTo>
                    <a:pt x="0" y="105691"/>
                  </a:lnTo>
                  <a:lnTo>
                    <a:pt x="22193" y="165783"/>
                  </a:lnTo>
                  <a:lnTo>
                    <a:pt x="70352" y="164772"/>
                  </a:lnTo>
                  <a:lnTo>
                    <a:pt x="72624" y="165751"/>
                  </a:lnTo>
                  <a:lnTo>
                    <a:pt x="80682" y="175019"/>
                  </a:lnTo>
                  <a:lnTo>
                    <a:pt x="110555" y="107316"/>
                  </a:lnTo>
                  <a:lnTo>
                    <a:pt x="113624" y="105450"/>
                  </a:lnTo>
                  <a:lnTo>
                    <a:pt x="120320" y="105820"/>
                  </a:lnTo>
                  <a:lnTo>
                    <a:pt x="123189" y="108096"/>
                  </a:lnTo>
                  <a:lnTo>
                    <a:pt x="150513" y="195662"/>
                  </a:lnTo>
                  <a:lnTo>
                    <a:pt x="168524" y="165190"/>
                  </a:lnTo>
                  <a:lnTo>
                    <a:pt x="171176" y="164796"/>
                  </a:lnTo>
                  <a:lnTo>
                    <a:pt x="196981" y="164796"/>
                  </a:lnTo>
                  <a:lnTo>
                    <a:pt x="225277" y="84660"/>
                  </a:lnTo>
                  <a:lnTo>
                    <a:pt x="228402" y="81823"/>
                  </a:lnTo>
                  <a:lnTo>
                    <a:pt x="235299" y="81942"/>
                  </a:lnTo>
                  <a:lnTo>
                    <a:pt x="238311" y="84086"/>
                  </a:lnTo>
                  <a:lnTo>
                    <a:pt x="267784" y="180868"/>
                  </a:lnTo>
                  <a:lnTo>
                    <a:pt x="277710" y="165174"/>
                  </a:lnTo>
                  <a:lnTo>
                    <a:pt x="280323" y="164796"/>
                  </a:lnTo>
                  <a:lnTo>
                    <a:pt x="332167" y="164796"/>
                  </a:lnTo>
                  <a:lnTo>
                    <a:pt x="351757" y="104820"/>
                  </a:lnTo>
                  <a:lnTo>
                    <a:pt x="338885" y="58203"/>
                  </a:lnTo>
                  <a:lnTo>
                    <a:pt x="315250" y="27997"/>
                  </a:lnTo>
                  <a:lnTo>
                    <a:pt x="277540" y="4425"/>
                  </a:lnTo>
                  <a:lnTo>
                    <a:pt x="255126" y="311"/>
                  </a:lnTo>
                  <a:lnTo>
                    <a:pt x="234609" y="3630"/>
                  </a:lnTo>
                  <a:lnTo>
                    <a:pt x="217062" y="12190"/>
                  </a:lnTo>
                  <a:lnTo>
                    <a:pt x="202563" y="23894"/>
                  </a:lnTo>
                  <a:lnTo>
                    <a:pt x="191191" y="36643"/>
                  </a:lnTo>
                  <a:lnTo>
                    <a:pt x="187427" y="41480"/>
                  </a:lnTo>
                  <a:lnTo>
                    <a:pt x="181914" y="43812"/>
                  </a:lnTo>
                  <a:lnTo>
                    <a:pt x="170960" y="43812"/>
                  </a:lnTo>
                  <a:lnTo>
                    <a:pt x="165523" y="41405"/>
                  </a:lnTo>
                  <a:lnTo>
                    <a:pt x="161763" y="36671"/>
                  </a:lnTo>
                  <a:lnTo>
                    <a:pt x="150152" y="23860"/>
                  </a:lnTo>
                  <a:lnTo>
                    <a:pt x="135383" y="12041"/>
                  </a:lnTo>
                  <a:lnTo>
                    <a:pt x="117561" y="3369"/>
                  </a:lnTo>
                  <a:lnTo>
                    <a:pt x="96789" y="0"/>
                  </a:lnTo>
                  <a:close/>
                </a:path>
              </a:pathLst>
            </a:custGeom>
            <a:solidFill>
              <a:srgbClr val="F96A67"/>
            </a:solidFill>
          </p:spPr>
          <p:txBody>
            <a:bodyPr wrap="square" lIns="0" tIns="0" rIns="0" bIns="0" rtlCol="0"/>
            <a:lstStyle/>
            <a:p>
              <a:endParaRPr/>
            </a:p>
          </p:txBody>
        </p:sp>
        <p:sp>
          <p:nvSpPr>
            <p:cNvPr id="31" name="object 31"/>
            <p:cNvSpPr/>
            <p:nvPr/>
          </p:nvSpPr>
          <p:spPr>
            <a:xfrm>
              <a:off x="7087768" y="3776163"/>
              <a:ext cx="383540" cy="352425"/>
            </a:xfrm>
            <a:custGeom>
              <a:avLst/>
              <a:gdLst/>
              <a:ahLst/>
              <a:cxnLst/>
              <a:rect l="l" t="t" r="r" b="b"/>
              <a:pathLst>
                <a:path w="383540" h="352425">
                  <a:moveTo>
                    <a:pt x="112429" y="39"/>
                  </a:moveTo>
                  <a:lnTo>
                    <a:pt x="70100" y="10659"/>
                  </a:lnTo>
                  <a:lnTo>
                    <a:pt x="28877" y="44597"/>
                  </a:lnTo>
                  <a:lnTo>
                    <a:pt x="0" y="110708"/>
                  </a:lnTo>
                  <a:lnTo>
                    <a:pt x="1130" y="137608"/>
                  </a:lnTo>
                  <a:lnTo>
                    <a:pt x="24413" y="190481"/>
                  </a:lnTo>
                  <a:lnTo>
                    <a:pt x="52635" y="222471"/>
                  </a:lnTo>
                  <a:lnTo>
                    <a:pt x="114429" y="283069"/>
                  </a:lnTo>
                  <a:lnTo>
                    <a:pt x="182620" y="348818"/>
                  </a:lnTo>
                  <a:lnTo>
                    <a:pt x="186606" y="351829"/>
                  </a:lnTo>
                  <a:lnTo>
                    <a:pt x="196391" y="351829"/>
                  </a:lnTo>
                  <a:lnTo>
                    <a:pt x="200375" y="348818"/>
                  </a:lnTo>
                  <a:lnTo>
                    <a:pt x="213796" y="335916"/>
                  </a:lnTo>
                  <a:lnTo>
                    <a:pt x="190753" y="335916"/>
                  </a:lnTo>
                  <a:lnTo>
                    <a:pt x="90958" y="238857"/>
                  </a:lnTo>
                  <a:lnTo>
                    <a:pt x="64650" y="213158"/>
                  </a:lnTo>
                  <a:lnTo>
                    <a:pt x="57829" y="206462"/>
                  </a:lnTo>
                  <a:lnTo>
                    <a:pt x="55256" y="203893"/>
                  </a:lnTo>
                  <a:lnTo>
                    <a:pt x="52856" y="200634"/>
                  </a:lnTo>
                  <a:lnTo>
                    <a:pt x="50556" y="198097"/>
                  </a:lnTo>
                  <a:lnTo>
                    <a:pt x="80180" y="197102"/>
                  </a:lnTo>
                  <a:lnTo>
                    <a:pt x="111107" y="197102"/>
                  </a:lnTo>
                  <a:lnTo>
                    <a:pt x="113792" y="191015"/>
                  </a:lnTo>
                  <a:lnTo>
                    <a:pt x="96319" y="191015"/>
                  </a:lnTo>
                  <a:lnTo>
                    <a:pt x="88275" y="181750"/>
                  </a:lnTo>
                  <a:lnTo>
                    <a:pt x="37829" y="181750"/>
                  </a:lnTo>
                  <a:lnTo>
                    <a:pt x="15719" y="121883"/>
                  </a:lnTo>
                  <a:lnTo>
                    <a:pt x="15673" y="121513"/>
                  </a:lnTo>
                  <a:lnTo>
                    <a:pt x="27845" y="74301"/>
                  </a:lnTo>
                  <a:lnTo>
                    <a:pt x="51790" y="43261"/>
                  </a:lnTo>
                  <a:lnTo>
                    <a:pt x="89874" y="19679"/>
                  </a:lnTo>
                  <a:lnTo>
                    <a:pt x="112425" y="15952"/>
                  </a:lnTo>
                  <a:lnTo>
                    <a:pt x="160714" y="15952"/>
                  </a:lnTo>
                  <a:lnTo>
                    <a:pt x="153578" y="10911"/>
                  </a:lnTo>
                  <a:lnTo>
                    <a:pt x="133463" y="2782"/>
                  </a:lnTo>
                  <a:lnTo>
                    <a:pt x="112429" y="39"/>
                  </a:lnTo>
                  <a:close/>
                </a:path>
                <a:path w="383540" h="352425">
                  <a:moveTo>
                    <a:pt x="353986" y="196681"/>
                  </a:moveTo>
                  <a:lnTo>
                    <a:pt x="335541" y="196681"/>
                  </a:lnTo>
                  <a:lnTo>
                    <a:pt x="332356" y="200658"/>
                  </a:lnTo>
                  <a:lnTo>
                    <a:pt x="328928" y="204354"/>
                  </a:lnTo>
                  <a:lnTo>
                    <a:pt x="325168" y="208113"/>
                  </a:lnTo>
                  <a:lnTo>
                    <a:pt x="319383" y="213537"/>
                  </a:lnTo>
                  <a:lnTo>
                    <a:pt x="292402" y="239242"/>
                  </a:lnTo>
                  <a:lnTo>
                    <a:pt x="192246" y="335916"/>
                  </a:lnTo>
                  <a:lnTo>
                    <a:pt x="213796" y="335916"/>
                  </a:lnTo>
                  <a:lnTo>
                    <a:pt x="314539" y="238857"/>
                  </a:lnTo>
                  <a:lnTo>
                    <a:pt x="336353" y="217644"/>
                  </a:lnTo>
                  <a:lnTo>
                    <a:pt x="336438" y="217211"/>
                  </a:lnTo>
                  <a:lnTo>
                    <a:pt x="353986" y="196681"/>
                  </a:lnTo>
                  <a:close/>
                </a:path>
                <a:path w="383540" h="352425">
                  <a:moveTo>
                    <a:pt x="147540" y="152232"/>
                  </a:moveTo>
                  <a:lnTo>
                    <a:pt x="130896" y="152232"/>
                  </a:lnTo>
                  <a:lnTo>
                    <a:pt x="157280" y="236684"/>
                  </a:lnTo>
                  <a:lnTo>
                    <a:pt x="159945" y="238857"/>
                  </a:lnTo>
                  <a:lnTo>
                    <a:pt x="163402" y="239231"/>
                  </a:lnTo>
                  <a:lnTo>
                    <a:pt x="166912" y="239231"/>
                  </a:lnTo>
                  <a:lnTo>
                    <a:pt x="169505" y="238857"/>
                  </a:lnTo>
                  <a:lnTo>
                    <a:pt x="170926" y="236371"/>
                  </a:lnTo>
                  <a:lnTo>
                    <a:pt x="185302" y="212001"/>
                  </a:lnTo>
                  <a:lnTo>
                    <a:pt x="166154" y="212001"/>
                  </a:lnTo>
                  <a:lnTo>
                    <a:pt x="147540" y="152232"/>
                  </a:lnTo>
                  <a:close/>
                </a:path>
                <a:path w="383540" h="352425">
                  <a:moveTo>
                    <a:pt x="263457" y="131375"/>
                  </a:moveTo>
                  <a:lnTo>
                    <a:pt x="246679" y="131375"/>
                  </a:lnTo>
                  <a:lnTo>
                    <a:pt x="274279" y="221715"/>
                  </a:lnTo>
                  <a:lnTo>
                    <a:pt x="276904" y="223763"/>
                  </a:lnTo>
                  <a:lnTo>
                    <a:pt x="283189" y="224523"/>
                  </a:lnTo>
                  <a:lnTo>
                    <a:pt x="286273" y="224097"/>
                  </a:lnTo>
                  <a:lnTo>
                    <a:pt x="287897" y="221392"/>
                  </a:lnTo>
                  <a:lnTo>
                    <a:pt x="303061" y="197114"/>
                  </a:lnTo>
                  <a:lnTo>
                    <a:pt x="283417" y="197102"/>
                  </a:lnTo>
                  <a:lnTo>
                    <a:pt x="263457" y="131375"/>
                  </a:lnTo>
                  <a:close/>
                </a:path>
                <a:path w="383540" h="352425">
                  <a:moveTo>
                    <a:pt x="111107" y="197102"/>
                  </a:moveTo>
                  <a:lnTo>
                    <a:pt x="80180" y="197102"/>
                  </a:lnTo>
                  <a:lnTo>
                    <a:pt x="94302" y="213158"/>
                  </a:lnTo>
                  <a:lnTo>
                    <a:pt x="97043" y="214073"/>
                  </a:lnTo>
                  <a:lnTo>
                    <a:pt x="102468" y="213257"/>
                  </a:lnTo>
                  <a:lnTo>
                    <a:pt x="104780" y="211451"/>
                  </a:lnTo>
                  <a:lnTo>
                    <a:pt x="111107" y="197102"/>
                  </a:lnTo>
                  <a:close/>
                </a:path>
                <a:path w="383540" h="352425">
                  <a:moveTo>
                    <a:pt x="244039" y="97520"/>
                  </a:moveTo>
                  <a:lnTo>
                    <a:pt x="240913" y="100675"/>
                  </a:lnTo>
                  <a:lnTo>
                    <a:pt x="239754" y="103913"/>
                  </a:lnTo>
                  <a:lnTo>
                    <a:pt x="212618" y="180767"/>
                  </a:lnTo>
                  <a:lnTo>
                    <a:pt x="186792" y="180771"/>
                  </a:lnTo>
                  <a:lnTo>
                    <a:pt x="184161" y="181157"/>
                  </a:lnTo>
                  <a:lnTo>
                    <a:pt x="182741" y="183640"/>
                  </a:lnTo>
                  <a:lnTo>
                    <a:pt x="166154" y="212001"/>
                  </a:lnTo>
                  <a:lnTo>
                    <a:pt x="185302" y="212001"/>
                  </a:lnTo>
                  <a:lnTo>
                    <a:pt x="194339" y="196681"/>
                  </a:lnTo>
                  <a:lnTo>
                    <a:pt x="221642" y="196681"/>
                  </a:lnTo>
                  <a:lnTo>
                    <a:pt x="224664" y="193418"/>
                  </a:lnTo>
                  <a:lnTo>
                    <a:pt x="246679" y="131375"/>
                  </a:lnTo>
                  <a:lnTo>
                    <a:pt x="263457" y="131375"/>
                  </a:lnTo>
                  <a:lnTo>
                    <a:pt x="253947" y="100058"/>
                  </a:lnTo>
                  <a:lnTo>
                    <a:pt x="250940" y="97636"/>
                  </a:lnTo>
                  <a:lnTo>
                    <a:pt x="247483" y="97556"/>
                  </a:lnTo>
                  <a:lnTo>
                    <a:pt x="244039" y="97520"/>
                  </a:lnTo>
                  <a:close/>
                </a:path>
                <a:path w="383540" h="352425">
                  <a:moveTo>
                    <a:pt x="322027" y="15911"/>
                  </a:moveTo>
                  <a:lnTo>
                    <a:pt x="270766" y="15911"/>
                  </a:lnTo>
                  <a:lnTo>
                    <a:pt x="281644" y="16982"/>
                  </a:lnTo>
                  <a:lnTo>
                    <a:pt x="293179" y="20210"/>
                  </a:lnTo>
                  <a:lnTo>
                    <a:pt x="330887" y="43968"/>
                  </a:lnTo>
                  <a:lnTo>
                    <a:pt x="354522" y="74175"/>
                  </a:lnTo>
                  <a:lnTo>
                    <a:pt x="367393" y="120791"/>
                  </a:lnTo>
                  <a:lnTo>
                    <a:pt x="347803" y="180767"/>
                  </a:lnTo>
                  <a:lnTo>
                    <a:pt x="295929" y="180771"/>
                  </a:lnTo>
                  <a:lnTo>
                    <a:pt x="293350" y="181102"/>
                  </a:lnTo>
                  <a:lnTo>
                    <a:pt x="291826" y="183640"/>
                  </a:lnTo>
                  <a:lnTo>
                    <a:pt x="283420" y="197114"/>
                  </a:lnTo>
                  <a:lnTo>
                    <a:pt x="303068" y="197102"/>
                  </a:lnTo>
                  <a:lnTo>
                    <a:pt x="303331" y="196681"/>
                  </a:lnTo>
                  <a:lnTo>
                    <a:pt x="353986" y="196681"/>
                  </a:lnTo>
                  <a:lnTo>
                    <a:pt x="358559" y="191330"/>
                  </a:lnTo>
                  <a:lnTo>
                    <a:pt x="373683" y="164997"/>
                  </a:lnTo>
                  <a:lnTo>
                    <a:pt x="381848" y="138276"/>
                  </a:lnTo>
                  <a:lnTo>
                    <a:pt x="383012" y="111309"/>
                  </a:lnTo>
                  <a:lnTo>
                    <a:pt x="372575" y="73559"/>
                  </a:lnTo>
                  <a:lnTo>
                    <a:pt x="354182" y="44817"/>
                  </a:lnTo>
                  <a:lnTo>
                    <a:pt x="336232" y="26203"/>
                  </a:lnTo>
                  <a:lnTo>
                    <a:pt x="327432" y="19090"/>
                  </a:lnTo>
                  <a:lnTo>
                    <a:pt x="327064" y="18836"/>
                  </a:lnTo>
                  <a:lnTo>
                    <a:pt x="322027" y="15911"/>
                  </a:lnTo>
                  <a:close/>
                </a:path>
                <a:path w="383540" h="352425">
                  <a:moveTo>
                    <a:pt x="129260" y="121513"/>
                  </a:moveTo>
                  <a:lnTo>
                    <a:pt x="126192" y="123330"/>
                  </a:lnTo>
                  <a:lnTo>
                    <a:pt x="96319" y="191015"/>
                  </a:lnTo>
                  <a:lnTo>
                    <a:pt x="113792" y="191015"/>
                  </a:lnTo>
                  <a:lnTo>
                    <a:pt x="130896" y="152232"/>
                  </a:lnTo>
                  <a:lnTo>
                    <a:pt x="147540" y="152232"/>
                  </a:lnTo>
                  <a:lnTo>
                    <a:pt x="138826" y="124250"/>
                  </a:lnTo>
                  <a:lnTo>
                    <a:pt x="135957" y="121883"/>
                  </a:lnTo>
                  <a:lnTo>
                    <a:pt x="129260" y="121513"/>
                  </a:lnTo>
                  <a:close/>
                </a:path>
                <a:path w="383540" h="352425">
                  <a:moveTo>
                    <a:pt x="85989" y="180747"/>
                  </a:moveTo>
                  <a:lnTo>
                    <a:pt x="83596" y="180771"/>
                  </a:lnTo>
                  <a:lnTo>
                    <a:pt x="37829" y="181750"/>
                  </a:lnTo>
                  <a:lnTo>
                    <a:pt x="88275" y="181750"/>
                  </a:lnTo>
                  <a:lnTo>
                    <a:pt x="85989" y="180747"/>
                  </a:lnTo>
                  <a:close/>
                </a:path>
                <a:path w="383540" h="352425">
                  <a:moveTo>
                    <a:pt x="160714" y="15952"/>
                  </a:moveTo>
                  <a:lnTo>
                    <a:pt x="112425" y="15952"/>
                  </a:lnTo>
                  <a:lnTo>
                    <a:pt x="133198" y="19316"/>
                  </a:lnTo>
                  <a:lnTo>
                    <a:pt x="151021" y="27979"/>
                  </a:lnTo>
                  <a:lnTo>
                    <a:pt x="165790" y="39790"/>
                  </a:lnTo>
                  <a:lnTo>
                    <a:pt x="177399" y="52599"/>
                  </a:lnTo>
                  <a:lnTo>
                    <a:pt x="181160" y="57329"/>
                  </a:lnTo>
                  <a:lnTo>
                    <a:pt x="186601" y="59692"/>
                  </a:lnTo>
                  <a:lnTo>
                    <a:pt x="197551" y="59692"/>
                  </a:lnTo>
                  <a:lnTo>
                    <a:pt x="203064" y="57265"/>
                  </a:lnTo>
                  <a:lnTo>
                    <a:pt x="206828" y="52428"/>
                  </a:lnTo>
                  <a:lnTo>
                    <a:pt x="214527" y="43779"/>
                  </a:lnTo>
                  <a:lnTo>
                    <a:pt x="191209" y="43779"/>
                  </a:lnTo>
                  <a:lnTo>
                    <a:pt x="190501" y="43413"/>
                  </a:lnTo>
                  <a:lnTo>
                    <a:pt x="189920" y="42689"/>
                  </a:lnTo>
                  <a:lnTo>
                    <a:pt x="172501" y="24278"/>
                  </a:lnTo>
                  <a:lnTo>
                    <a:pt x="160714" y="15952"/>
                  </a:lnTo>
                  <a:close/>
                </a:path>
                <a:path w="383540" h="352425">
                  <a:moveTo>
                    <a:pt x="270766" y="0"/>
                  </a:moveTo>
                  <a:lnTo>
                    <a:pt x="229982" y="10872"/>
                  </a:lnTo>
                  <a:lnTo>
                    <a:pt x="194141" y="42732"/>
                  </a:lnTo>
                  <a:lnTo>
                    <a:pt x="193587" y="43425"/>
                  </a:lnTo>
                  <a:lnTo>
                    <a:pt x="192895" y="43779"/>
                  </a:lnTo>
                  <a:lnTo>
                    <a:pt x="214527" y="43779"/>
                  </a:lnTo>
                  <a:lnTo>
                    <a:pt x="218201" y="39651"/>
                  </a:lnTo>
                  <a:lnTo>
                    <a:pt x="232700" y="27884"/>
                  </a:lnTo>
                  <a:lnTo>
                    <a:pt x="250248" y="19260"/>
                  </a:lnTo>
                  <a:lnTo>
                    <a:pt x="270766" y="15911"/>
                  </a:lnTo>
                  <a:lnTo>
                    <a:pt x="322027" y="15911"/>
                  </a:lnTo>
                  <a:lnTo>
                    <a:pt x="312914" y="10620"/>
                  </a:lnTo>
                  <a:lnTo>
                    <a:pt x="298782" y="4731"/>
                  </a:lnTo>
                  <a:lnTo>
                    <a:pt x="284716" y="1185"/>
                  </a:lnTo>
                  <a:lnTo>
                    <a:pt x="270766" y="0"/>
                  </a:lnTo>
                  <a:close/>
                </a:path>
              </a:pathLst>
            </a:custGeom>
            <a:solidFill>
              <a:srgbClr val="1F6295"/>
            </a:solidFill>
          </p:spPr>
          <p:txBody>
            <a:bodyPr wrap="square" lIns="0" tIns="0" rIns="0" bIns="0" rtlCol="0"/>
            <a:lstStyle/>
            <a:p>
              <a:endParaRPr/>
            </a:p>
          </p:txBody>
        </p:sp>
        <p:sp>
          <p:nvSpPr>
            <p:cNvPr id="32" name="object 32"/>
            <p:cNvSpPr/>
            <p:nvPr/>
          </p:nvSpPr>
          <p:spPr>
            <a:xfrm>
              <a:off x="4521720" y="3688752"/>
              <a:ext cx="42545" cy="227965"/>
            </a:xfrm>
            <a:custGeom>
              <a:avLst/>
              <a:gdLst/>
              <a:ahLst/>
              <a:cxnLst/>
              <a:rect l="l" t="t" r="r" b="b"/>
              <a:pathLst>
                <a:path w="42545" h="227964">
                  <a:moveTo>
                    <a:pt x="41325" y="198450"/>
                  </a:moveTo>
                  <a:lnTo>
                    <a:pt x="6883" y="198450"/>
                  </a:lnTo>
                  <a:lnTo>
                    <a:pt x="6883" y="227736"/>
                  </a:lnTo>
                  <a:lnTo>
                    <a:pt x="41325" y="227736"/>
                  </a:lnTo>
                  <a:lnTo>
                    <a:pt x="41325" y="198450"/>
                  </a:lnTo>
                  <a:close/>
                </a:path>
                <a:path w="42545" h="227964">
                  <a:moveTo>
                    <a:pt x="42405" y="3644"/>
                  </a:moveTo>
                  <a:lnTo>
                    <a:pt x="38735" y="0"/>
                  </a:lnTo>
                  <a:lnTo>
                    <a:pt x="3670" y="0"/>
                  </a:lnTo>
                  <a:lnTo>
                    <a:pt x="0" y="3644"/>
                  </a:lnTo>
                  <a:lnTo>
                    <a:pt x="0" y="16040"/>
                  </a:lnTo>
                  <a:lnTo>
                    <a:pt x="42405" y="16040"/>
                  </a:lnTo>
                  <a:lnTo>
                    <a:pt x="42405" y="8140"/>
                  </a:lnTo>
                  <a:lnTo>
                    <a:pt x="42405" y="3644"/>
                  </a:lnTo>
                  <a:close/>
                </a:path>
              </a:pathLst>
            </a:custGeom>
            <a:solidFill>
              <a:srgbClr val="666666"/>
            </a:solidFill>
          </p:spPr>
          <p:txBody>
            <a:bodyPr wrap="square" lIns="0" tIns="0" rIns="0" bIns="0" rtlCol="0"/>
            <a:lstStyle/>
            <a:p>
              <a:endParaRPr/>
            </a:p>
          </p:txBody>
        </p:sp>
        <p:sp>
          <p:nvSpPr>
            <p:cNvPr id="33" name="object 33"/>
            <p:cNvSpPr/>
            <p:nvPr/>
          </p:nvSpPr>
          <p:spPr>
            <a:xfrm>
              <a:off x="4462150" y="3970230"/>
              <a:ext cx="274955" cy="130175"/>
            </a:xfrm>
            <a:custGeom>
              <a:avLst/>
              <a:gdLst/>
              <a:ahLst/>
              <a:cxnLst/>
              <a:rect l="l" t="t" r="r" b="b"/>
              <a:pathLst>
                <a:path w="274954" h="130175">
                  <a:moveTo>
                    <a:pt x="159975" y="0"/>
                  </a:moveTo>
                  <a:lnTo>
                    <a:pt x="121231" y="21922"/>
                  </a:lnTo>
                  <a:lnTo>
                    <a:pt x="113074" y="45732"/>
                  </a:lnTo>
                  <a:lnTo>
                    <a:pt x="113074" y="102040"/>
                  </a:lnTo>
                  <a:lnTo>
                    <a:pt x="109460" y="105638"/>
                  </a:lnTo>
                  <a:lnTo>
                    <a:pt x="4203" y="105638"/>
                  </a:lnTo>
                  <a:lnTo>
                    <a:pt x="0" y="109910"/>
                  </a:lnTo>
                  <a:lnTo>
                    <a:pt x="0" y="129729"/>
                  </a:lnTo>
                  <a:lnTo>
                    <a:pt x="274609" y="129729"/>
                  </a:lnTo>
                  <a:lnTo>
                    <a:pt x="274609" y="111673"/>
                  </a:lnTo>
                  <a:lnTo>
                    <a:pt x="274161" y="105638"/>
                  </a:lnTo>
                  <a:lnTo>
                    <a:pt x="209575" y="105638"/>
                  </a:lnTo>
                  <a:lnTo>
                    <a:pt x="205957" y="102040"/>
                  </a:lnTo>
                  <a:lnTo>
                    <a:pt x="205957" y="97608"/>
                  </a:lnTo>
                  <a:lnTo>
                    <a:pt x="205957" y="45732"/>
                  </a:lnTo>
                  <a:lnTo>
                    <a:pt x="202337" y="27949"/>
                  </a:lnTo>
                  <a:lnTo>
                    <a:pt x="192473" y="13410"/>
                  </a:lnTo>
                  <a:lnTo>
                    <a:pt x="177855" y="3599"/>
                  </a:lnTo>
                  <a:lnTo>
                    <a:pt x="159975" y="0"/>
                  </a:lnTo>
                  <a:close/>
                </a:path>
              </a:pathLst>
            </a:custGeom>
            <a:solidFill>
              <a:srgbClr val="95A9B1"/>
            </a:solidFill>
          </p:spPr>
          <p:txBody>
            <a:bodyPr wrap="square" lIns="0" tIns="0" rIns="0" bIns="0" rtlCol="0"/>
            <a:lstStyle/>
            <a:p>
              <a:endParaRPr/>
            </a:p>
          </p:txBody>
        </p:sp>
        <p:sp>
          <p:nvSpPr>
            <p:cNvPr id="34" name="object 34"/>
            <p:cNvSpPr/>
            <p:nvPr/>
          </p:nvSpPr>
          <p:spPr>
            <a:xfrm>
              <a:off x="4474260" y="3987799"/>
              <a:ext cx="90170" cy="24130"/>
            </a:xfrm>
            <a:custGeom>
              <a:avLst/>
              <a:gdLst/>
              <a:ahLst/>
              <a:cxnLst/>
              <a:rect l="l" t="t" r="r" b="b"/>
              <a:pathLst>
                <a:path w="90170" h="24129">
                  <a:moveTo>
                    <a:pt x="90106" y="0"/>
                  </a:moveTo>
                  <a:lnTo>
                    <a:pt x="0" y="0"/>
                  </a:lnTo>
                  <a:lnTo>
                    <a:pt x="0" y="6350"/>
                  </a:lnTo>
                  <a:lnTo>
                    <a:pt x="0" y="15240"/>
                  </a:lnTo>
                  <a:lnTo>
                    <a:pt x="0" y="24130"/>
                  </a:lnTo>
                  <a:lnTo>
                    <a:pt x="85331" y="24130"/>
                  </a:lnTo>
                  <a:lnTo>
                    <a:pt x="85331" y="15240"/>
                  </a:lnTo>
                  <a:lnTo>
                    <a:pt x="86944" y="15240"/>
                  </a:lnTo>
                  <a:lnTo>
                    <a:pt x="86944" y="6350"/>
                  </a:lnTo>
                  <a:lnTo>
                    <a:pt x="90106" y="6350"/>
                  </a:lnTo>
                  <a:lnTo>
                    <a:pt x="90106" y="0"/>
                  </a:lnTo>
                  <a:close/>
                </a:path>
              </a:pathLst>
            </a:custGeom>
            <a:solidFill>
              <a:srgbClr val="666666"/>
            </a:solidFill>
          </p:spPr>
          <p:txBody>
            <a:bodyPr wrap="square" lIns="0" tIns="0" rIns="0" bIns="0" rtlCol="0"/>
            <a:lstStyle/>
            <a:p>
              <a:endParaRPr/>
            </a:p>
          </p:txBody>
        </p:sp>
        <p:pic>
          <p:nvPicPr>
            <p:cNvPr id="35" name="object 35"/>
            <p:cNvPicPr/>
            <p:nvPr/>
          </p:nvPicPr>
          <p:blipFill>
            <a:blip r:embed="rId6" cstate="print"/>
            <a:stretch>
              <a:fillRect/>
            </a:stretch>
          </p:blipFill>
          <p:spPr>
            <a:xfrm>
              <a:off x="4504607" y="3720840"/>
              <a:ext cx="239602" cy="287781"/>
            </a:xfrm>
            <a:prstGeom prst="rect">
              <a:avLst/>
            </a:prstGeom>
          </p:spPr>
        </p:pic>
        <p:sp>
          <p:nvSpPr>
            <p:cNvPr id="36" name="object 36"/>
            <p:cNvSpPr/>
            <p:nvPr/>
          </p:nvSpPr>
          <p:spPr>
            <a:xfrm>
              <a:off x="4445998" y="3672682"/>
              <a:ext cx="314960" cy="443865"/>
            </a:xfrm>
            <a:custGeom>
              <a:avLst/>
              <a:gdLst/>
              <a:ahLst/>
              <a:cxnLst/>
              <a:rect l="l" t="t" r="r" b="b"/>
              <a:pathLst>
                <a:path w="314960" h="443864">
                  <a:moveTo>
                    <a:pt x="176126" y="281486"/>
                  </a:moveTo>
                  <a:lnTo>
                    <a:pt x="163755" y="282686"/>
                  </a:lnTo>
                  <a:lnTo>
                    <a:pt x="152202" y="286129"/>
                  </a:lnTo>
                  <a:lnTo>
                    <a:pt x="141699" y="291576"/>
                  </a:lnTo>
                  <a:lnTo>
                    <a:pt x="132474" y="298791"/>
                  </a:lnTo>
                  <a:lnTo>
                    <a:pt x="15730" y="298791"/>
                  </a:lnTo>
                  <a:lnTo>
                    <a:pt x="12115" y="302389"/>
                  </a:lnTo>
                  <a:lnTo>
                    <a:pt x="12115" y="351410"/>
                  </a:lnTo>
                  <a:lnTo>
                    <a:pt x="15730" y="355004"/>
                  </a:lnTo>
                  <a:lnTo>
                    <a:pt x="113074" y="355004"/>
                  </a:lnTo>
                  <a:lnTo>
                    <a:pt x="113074" y="387125"/>
                  </a:lnTo>
                  <a:lnTo>
                    <a:pt x="24637" y="387125"/>
                  </a:lnTo>
                  <a:lnTo>
                    <a:pt x="15251" y="389133"/>
                  </a:lnTo>
                  <a:lnTo>
                    <a:pt x="7397" y="394539"/>
                  </a:lnTo>
                  <a:lnTo>
                    <a:pt x="2004" y="402409"/>
                  </a:lnTo>
                  <a:lnTo>
                    <a:pt x="0" y="411815"/>
                  </a:lnTo>
                  <a:lnTo>
                    <a:pt x="0" y="439743"/>
                  </a:lnTo>
                  <a:lnTo>
                    <a:pt x="3614" y="443337"/>
                  </a:lnTo>
                  <a:lnTo>
                    <a:pt x="303297" y="443337"/>
                  </a:lnTo>
                  <a:lnTo>
                    <a:pt x="306915" y="439743"/>
                  </a:lnTo>
                  <a:lnTo>
                    <a:pt x="306915" y="427277"/>
                  </a:lnTo>
                  <a:lnTo>
                    <a:pt x="16153" y="427277"/>
                  </a:lnTo>
                  <a:lnTo>
                    <a:pt x="16153" y="407457"/>
                  </a:lnTo>
                  <a:lnTo>
                    <a:pt x="20358" y="403186"/>
                  </a:lnTo>
                  <a:lnTo>
                    <a:pt x="125609" y="403186"/>
                  </a:lnTo>
                  <a:lnTo>
                    <a:pt x="129227" y="399592"/>
                  </a:lnTo>
                  <a:lnTo>
                    <a:pt x="129227" y="343279"/>
                  </a:lnTo>
                  <a:lnTo>
                    <a:pt x="129793" y="338943"/>
                  </a:lnTo>
                  <a:lnTo>
                    <a:pt x="28268" y="338943"/>
                  </a:lnTo>
                  <a:lnTo>
                    <a:pt x="28268" y="314853"/>
                  </a:lnTo>
                  <a:lnTo>
                    <a:pt x="140342" y="314853"/>
                  </a:lnTo>
                  <a:lnTo>
                    <a:pt x="142538" y="311428"/>
                  </a:lnTo>
                  <a:lnTo>
                    <a:pt x="149534" y="305654"/>
                  </a:lnTo>
                  <a:lnTo>
                    <a:pt x="157595" y="301283"/>
                  </a:lnTo>
                  <a:lnTo>
                    <a:pt x="166525" y="298514"/>
                  </a:lnTo>
                  <a:lnTo>
                    <a:pt x="176126" y="297547"/>
                  </a:lnTo>
                  <a:lnTo>
                    <a:pt x="217368" y="297547"/>
                  </a:lnTo>
                  <a:lnTo>
                    <a:pt x="211711" y="292702"/>
                  </a:lnTo>
                  <a:lnTo>
                    <a:pt x="200947" y="286658"/>
                  </a:lnTo>
                  <a:lnTo>
                    <a:pt x="188996" y="282826"/>
                  </a:lnTo>
                  <a:lnTo>
                    <a:pt x="176126" y="281486"/>
                  </a:lnTo>
                  <a:close/>
                </a:path>
                <a:path w="314960" h="443864">
                  <a:moveTo>
                    <a:pt x="217368" y="297547"/>
                  </a:moveTo>
                  <a:lnTo>
                    <a:pt x="176126" y="297547"/>
                  </a:lnTo>
                  <a:lnTo>
                    <a:pt x="194008" y="301146"/>
                  </a:lnTo>
                  <a:lnTo>
                    <a:pt x="208627" y="310957"/>
                  </a:lnTo>
                  <a:lnTo>
                    <a:pt x="218491" y="325496"/>
                  </a:lnTo>
                  <a:lnTo>
                    <a:pt x="222110" y="343279"/>
                  </a:lnTo>
                  <a:lnTo>
                    <a:pt x="222110" y="399592"/>
                  </a:lnTo>
                  <a:lnTo>
                    <a:pt x="225724" y="403186"/>
                  </a:lnTo>
                  <a:lnTo>
                    <a:pt x="290314" y="403186"/>
                  </a:lnTo>
                  <a:lnTo>
                    <a:pt x="290762" y="409220"/>
                  </a:lnTo>
                  <a:lnTo>
                    <a:pt x="290762" y="427277"/>
                  </a:lnTo>
                  <a:lnTo>
                    <a:pt x="306915" y="427277"/>
                  </a:lnTo>
                  <a:lnTo>
                    <a:pt x="306915" y="411815"/>
                  </a:lnTo>
                  <a:lnTo>
                    <a:pt x="305419" y="401728"/>
                  </a:lnTo>
                  <a:lnTo>
                    <a:pt x="301195" y="393933"/>
                  </a:lnTo>
                  <a:lnTo>
                    <a:pt x="294646" y="388906"/>
                  </a:lnTo>
                  <a:lnTo>
                    <a:pt x="286171" y="387125"/>
                  </a:lnTo>
                  <a:lnTo>
                    <a:pt x="238263" y="387125"/>
                  </a:lnTo>
                  <a:lnTo>
                    <a:pt x="238263" y="354229"/>
                  </a:lnTo>
                  <a:lnTo>
                    <a:pt x="263660" y="335940"/>
                  </a:lnTo>
                  <a:lnTo>
                    <a:pt x="237868" y="335940"/>
                  </a:lnTo>
                  <a:lnTo>
                    <a:pt x="236988" y="327861"/>
                  </a:lnTo>
                  <a:lnTo>
                    <a:pt x="234654" y="320240"/>
                  </a:lnTo>
                  <a:lnTo>
                    <a:pt x="230950" y="313382"/>
                  </a:lnTo>
                  <a:lnTo>
                    <a:pt x="245297" y="300675"/>
                  </a:lnTo>
                  <a:lnTo>
                    <a:pt x="221020" y="300675"/>
                  </a:lnTo>
                  <a:lnTo>
                    <a:pt x="217368" y="297547"/>
                  </a:lnTo>
                  <a:close/>
                </a:path>
                <a:path w="314960" h="443864">
                  <a:moveTo>
                    <a:pt x="140342" y="314853"/>
                  </a:moveTo>
                  <a:lnTo>
                    <a:pt x="120201" y="314853"/>
                  </a:lnTo>
                  <a:lnTo>
                    <a:pt x="116353" y="322092"/>
                  </a:lnTo>
                  <a:lnTo>
                    <a:pt x="113950" y="330163"/>
                  </a:lnTo>
                  <a:lnTo>
                    <a:pt x="113300" y="338791"/>
                  </a:lnTo>
                  <a:lnTo>
                    <a:pt x="113272" y="338943"/>
                  </a:lnTo>
                  <a:lnTo>
                    <a:pt x="129793" y="338943"/>
                  </a:lnTo>
                  <a:lnTo>
                    <a:pt x="130281" y="335208"/>
                  </a:lnTo>
                  <a:lnTo>
                    <a:pt x="133147" y="327334"/>
                  </a:lnTo>
                  <a:lnTo>
                    <a:pt x="137381" y="319470"/>
                  </a:lnTo>
                  <a:lnTo>
                    <a:pt x="140342" y="314853"/>
                  </a:lnTo>
                  <a:close/>
                </a:path>
                <a:path w="314960" h="443864">
                  <a:moveTo>
                    <a:pt x="237604" y="105029"/>
                  </a:moveTo>
                  <a:lnTo>
                    <a:pt x="189517" y="105029"/>
                  </a:lnTo>
                  <a:lnTo>
                    <a:pt x="232607" y="118907"/>
                  </a:lnTo>
                  <a:lnTo>
                    <a:pt x="267069" y="146410"/>
                  </a:lnTo>
                  <a:lnTo>
                    <a:pt x="289929" y="184452"/>
                  </a:lnTo>
                  <a:lnTo>
                    <a:pt x="298209" y="229948"/>
                  </a:lnTo>
                  <a:lnTo>
                    <a:pt x="293987" y="261124"/>
                  </a:lnTo>
                  <a:lnTo>
                    <a:pt x="281922" y="290123"/>
                  </a:lnTo>
                  <a:lnTo>
                    <a:pt x="262915" y="315533"/>
                  </a:lnTo>
                  <a:lnTo>
                    <a:pt x="237868" y="335940"/>
                  </a:lnTo>
                  <a:lnTo>
                    <a:pt x="263660" y="335940"/>
                  </a:lnTo>
                  <a:lnTo>
                    <a:pt x="269998" y="331376"/>
                  </a:lnTo>
                  <a:lnTo>
                    <a:pt x="293953" y="301975"/>
                  </a:lnTo>
                  <a:lnTo>
                    <a:pt x="309087" y="267630"/>
                  </a:lnTo>
                  <a:lnTo>
                    <a:pt x="314363" y="229948"/>
                  </a:lnTo>
                  <a:lnTo>
                    <a:pt x="307746" y="186534"/>
                  </a:lnTo>
                  <a:lnTo>
                    <a:pt x="289211" y="148615"/>
                  </a:lnTo>
                  <a:lnTo>
                    <a:pt x="260727" y="118230"/>
                  </a:lnTo>
                  <a:lnTo>
                    <a:pt x="237604" y="105029"/>
                  </a:lnTo>
                  <a:close/>
                </a:path>
                <a:path w="314960" h="443864">
                  <a:moveTo>
                    <a:pt x="227973" y="143875"/>
                  </a:moveTo>
                  <a:lnTo>
                    <a:pt x="181354" y="143875"/>
                  </a:lnTo>
                  <a:lnTo>
                    <a:pt x="212390" y="152685"/>
                  </a:lnTo>
                  <a:lnTo>
                    <a:pt x="237343" y="171511"/>
                  </a:lnTo>
                  <a:lnTo>
                    <a:pt x="253966" y="198038"/>
                  </a:lnTo>
                  <a:lnTo>
                    <a:pt x="260007" y="229948"/>
                  </a:lnTo>
                  <a:lnTo>
                    <a:pt x="257317" y="250277"/>
                  </a:lnTo>
                  <a:lnTo>
                    <a:pt x="249586" y="269404"/>
                  </a:lnTo>
                  <a:lnTo>
                    <a:pt x="237318" y="286484"/>
                  </a:lnTo>
                  <a:lnTo>
                    <a:pt x="221020" y="300675"/>
                  </a:lnTo>
                  <a:lnTo>
                    <a:pt x="245297" y="300675"/>
                  </a:lnTo>
                  <a:lnTo>
                    <a:pt x="249858" y="296635"/>
                  </a:lnTo>
                  <a:lnTo>
                    <a:pt x="264083" y="276494"/>
                  </a:lnTo>
                  <a:lnTo>
                    <a:pt x="273044" y="253939"/>
                  </a:lnTo>
                  <a:lnTo>
                    <a:pt x="276160" y="229948"/>
                  </a:lnTo>
                  <a:lnTo>
                    <a:pt x="269529" y="193473"/>
                  </a:lnTo>
                  <a:lnTo>
                    <a:pt x="251214" y="162772"/>
                  </a:lnTo>
                  <a:lnTo>
                    <a:pt x="227973" y="143875"/>
                  </a:lnTo>
                  <a:close/>
                </a:path>
                <a:path w="314960" h="443864">
                  <a:moveTo>
                    <a:pt x="109945" y="0"/>
                  </a:moveTo>
                  <a:lnTo>
                    <a:pt x="83913" y="0"/>
                  </a:lnTo>
                  <a:lnTo>
                    <a:pt x="74447" y="1904"/>
                  </a:lnTo>
                  <a:lnTo>
                    <a:pt x="66708" y="7096"/>
                  </a:lnTo>
                  <a:lnTo>
                    <a:pt x="61486" y="14791"/>
                  </a:lnTo>
                  <a:lnTo>
                    <a:pt x="59570" y="24203"/>
                  </a:lnTo>
                  <a:lnTo>
                    <a:pt x="59570" y="33188"/>
                  </a:lnTo>
                  <a:lnTo>
                    <a:pt x="52717" y="36572"/>
                  </a:lnTo>
                  <a:lnTo>
                    <a:pt x="47298" y="41833"/>
                  </a:lnTo>
                  <a:lnTo>
                    <a:pt x="43737" y="48552"/>
                  </a:lnTo>
                  <a:lnTo>
                    <a:pt x="42456" y="56307"/>
                  </a:lnTo>
                  <a:lnTo>
                    <a:pt x="42456" y="190298"/>
                  </a:lnTo>
                  <a:lnTo>
                    <a:pt x="44341" y="199635"/>
                  </a:lnTo>
                  <a:lnTo>
                    <a:pt x="49483" y="207287"/>
                  </a:lnTo>
                  <a:lnTo>
                    <a:pt x="57112" y="212493"/>
                  </a:lnTo>
                  <a:lnTo>
                    <a:pt x="66459" y="214490"/>
                  </a:lnTo>
                  <a:lnTo>
                    <a:pt x="66459" y="256259"/>
                  </a:lnTo>
                  <a:lnTo>
                    <a:pt x="70073" y="259857"/>
                  </a:lnTo>
                  <a:lnTo>
                    <a:pt x="129595" y="259857"/>
                  </a:lnTo>
                  <a:lnTo>
                    <a:pt x="133210" y="256259"/>
                  </a:lnTo>
                  <a:lnTo>
                    <a:pt x="133210" y="243796"/>
                  </a:lnTo>
                  <a:lnTo>
                    <a:pt x="82613" y="243796"/>
                  </a:lnTo>
                  <a:lnTo>
                    <a:pt x="82613" y="214509"/>
                  </a:lnTo>
                  <a:lnTo>
                    <a:pt x="133210" y="214509"/>
                  </a:lnTo>
                  <a:lnTo>
                    <a:pt x="133210" y="213695"/>
                  </a:lnTo>
                  <a:lnTo>
                    <a:pt x="140459" y="210470"/>
                  </a:lnTo>
                  <a:lnTo>
                    <a:pt x="146222" y="205187"/>
                  </a:lnTo>
                  <a:lnTo>
                    <a:pt x="149950" y="198445"/>
                  </a:lnTo>
                  <a:lnTo>
                    <a:pt x="62283" y="198445"/>
                  </a:lnTo>
                  <a:lnTo>
                    <a:pt x="58609" y="194791"/>
                  </a:lnTo>
                  <a:lnTo>
                    <a:pt x="58609" y="51816"/>
                  </a:lnTo>
                  <a:lnTo>
                    <a:pt x="62283" y="48162"/>
                  </a:lnTo>
                  <a:lnTo>
                    <a:pt x="149911" y="48162"/>
                  </a:lnTo>
                  <a:lnTo>
                    <a:pt x="146557" y="41833"/>
                  </a:lnTo>
                  <a:lnTo>
                    <a:pt x="141139" y="36572"/>
                  </a:lnTo>
                  <a:lnTo>
                    <a:pt x="134288" y="33188"/>
                  </a:lnTo>
                  <a:lnTo>
                    <a:pt x="134288" y="32101"/>
                  </a:lnTo>
                  <a:lnTo>
                    <a:pt x="75723" y="32101"/>
                  </a:lnTo>
                  <a:lnTo>
                    <a:pt x="75723" y="19714"/>
                  </a:lnTo>
                  <a:lnTo>
                    <a:pt x="79394" y="16060"/>
                  </a:lnTo>
                  <a:lnTo>
                    <a:pt x="132630" y="16060"/>
                  </a:lnTo>
                  <a:lnTo>
                    <a:pt x="132372" y="14791"/>
                  </a:lnTo>
                  <a:lnTo>
                    <a:pt x="127150" y="7096"/>
                  </a:lnTo>
                  <a:lnTo>
                    <a:pt x="119411" y="1904"/>
                  </a:lnTo>
                  <a:lnTo>
                    <a:pt x="109945" y="0"/>
                  </a:lnTo>
                  <a:close/>
                </a:path>
                <a:path w="314960" h="443864">
                  <a:moveTo>
                    <a:pt x="133210" y="214509"/>
                  </a:moveTo>
                  <a:lnTo>
                    <a:pt x="117055" y="214509"/>
                  </a:lnTo>
                  <a:lnTo>
                    <a:pt x="117055" y="243796"/>
                  </a:lnTo>
                  <a:lnTo>
                    <a:pt x="133210" y="243796"/>
                  </a:lnTo>
                  <a:lnTo>
                    <a:pt x="133210" y="214509"/>
                  </a:lnTo>
                  <a:close/>
                </a:path>
                <a:path w="314960" h="443864">
                  <a:moveTo>
                    <a:pt x="149911" y="48162"/>
                  </a:moveTo>
                  <a:lnTo>
                    <a:pt x="131574" y="48162"/>
                  </a:lnTo>
                  <a:lnTo>
                    <a:pt x="135244" y="51816"/>
                  </a:lnTo>
                  <a:lnTo>
                    <a:pt x="135244" y="69281"/>
                  </a:lnTo>
                  <a:lnTo>
                    <a:pt x="119668" y="74883"/>
                  </a:lnTo>
                  <a:lnTo>
                    <a:pt x="107173" y="85218"/>
                  </a:lnTo>
                  <a:lnTo>
                    <a:pt x="98865" y="99201"/>
                  </a:lnTo>
                  <a:lnTo>
                    <a:pt x="95850" y="115745"/>
                  </a:lnTo>
                  <a:lnTo>
                    <a:pt x="98865" y="132289"/>
                  </a:lnTo>
                  <a:lnTo>
                    <a:pt x="107173" y="146271"/>
                  </a:lnTo>
                  <a:lnTo>
                    <a:pt x="119668" y="156606"/>
                  </a:lnTo>
                  <a:lnTo>
                    <a:pt x="135244" y="162208"/>
                  </a:lnTo>
                  <a:lnTo>
                    <a:pt x="135244" y="194791"/>
                  </a:lnTo>
                  <a:lnTo>
                    <a:pt x="131574" y="198445"/>
                  </a:lnTo>
                  <a:lnTo>
                    <a:pt x="149950" y="198445"/>
                  </a:lnTo>
                  <a:lnTo>
                    <a:pt x="150072" y="198038"/>
                  </a:lnTo>
                  <a:lnTo>
                    <a:pt x="151399" y="190298"/>
                  </a:lnTo>
                  <a:lnTo>
                    <a:pt x="151399" y="162208"/>
                  </a:lnTo>
                  <a:lnTo>
                    <a:pt x="160232" y="159795"/>
                  </a:lnTo>
                  <a:lnTo>
                    <a:pt x="168286" y="155818"/>
                  </a:lnTo>
                  <a:lnTo>
                    <a:pt x="175385" y="150453"/>
                  </a:lnTo>
                  <a:lnTo>
                    <a:pt x="178622" y="146886"/>
                  </a:lnTo>
                  <a:lnTo>
                    <a:pt x="143322" y="146886"/>
                  </a:lnTo>
                  <a:lnTo>
                    <a:pt x="131143" y="144435"/>
                  </a:lnTo>
                  <a:lnTo>
                    <a:pt x="121187" y="137755"/>
                  </a:lnTo>
                  <a:lnTo>
                    <a:pt x="114468" y="127855"/>
                  </a:lnTo>
                  <a:lnTo>
                    <a:pt x="112003" y="115745"/>
                  </a:lnTo>
                  <a:lnTo>
                    <a:pt x="114468" y="103636"/>
                  </a:lnTo>
                  <a:lnTo>
                    <a:pt x="121187" y="93737"/>
                  </a:lnTo>
                  <a:lnTo>
                    <a:pt x="131143" y="87058"/>
                  </a:lnTo>
                  <a:lnTo>
                    <a:pt x="143322" y="84607"/>
                  </a:lnTo>
                  <a:lnTo>
                    <a:pt x="178621" y="84607"/>
                  </a:lnTo>
                  <a:lnTo>
                    <a:pt x="175796" y="81409"/>
                  </a:lnTo>
                  <a:lnTo>
                    <a:pt x="168604" y="75866"/>
                  </a:lnTo>
                  <a:lnTo>
                    <a:pt x="160409" y="71761"/>
                  </a:lnTo>
                  <a:lnTo>
                    <a:pt x="151399" y="69281"/>
                  </a:lnTo>
                  <a:lnTo>
                    <a:pt x="151399" y="56307"/>
                  </a:lnTo>
                  <a:lnTo>
                    <a:pt x="150118" y="48552"/>
                  </a:lnTo>
                  <a:lnTo>
                    <a:pt x="149911" y="48162"/>
                  </a:lnTo>
                  <a:close/>
                </a:path>
                <a:path w="314960" h="443864">
                  <a:moveTo>
                    <a:pt x="178621" y="84607"/>
                  </a:moveTo>
                  <a:lnTo>
                    <a:pt x="143322" y="84607"/>
                  </a:lnTo>
                  <a:lnTo>
                    <a:pt x="151295" y="85632"/>
                  </a:lnTo>
                  <a:lnTo>
                    <a:pt x="158508" y="88529"/>
                  </a:lnTo>
                  <a:lnTo>
                    <a:pt x="164702" y="93035"/>
                  </a:lnTo>
                  <a:lnTo>
                    <a:pt x="169616" y="98884"/>
                  </a:lnTo>
                  <a:lnTo>
                    <a:pt x="169769" y="99278"/>
                  </a:lnTo>
                  <a:lnTo>
                    <a:pt x="169890" y="99679"/>
                  </a:lnTo>
                  <a:lnTo>
                    <a:pt x="173004" y="104956"/>
                  </a:lnTo>
                  <a:lnTo>
                    <a:pt x="174531" y="110384"/>
                  </a:lnTo>
                  <a:lnTo>
                    <a:pt x="174531" y="121282"/>
                  </a:lnTo>
                  <a:lnTo>
                    <a:pt x="173067" y="126699"/>
                  </a:lnTo>
                  <a:lnTo>
                    <a:pt x="170301" y="131404"/>
                  </a:lnTo>
                  <a:lnTo>
                    <a:pt x="170181" y="131685"/>
                  </a:lnTo>
                  <a:lnTo>
                    <a:pt x="165276" y="137893"/>
                  </a:lnTo>
                  <a:lnTo>
                    <a:pt x="158974" y="142693"/>
                  </a:lnTo>
                  <a:lnTo>
                    <a:pt x="151561" y="145789"/>
                  </a:lnTo>
                  <a:lnTo>
                    <a:pt x="143322" y="146886"/>
                  </a:lnTo>
                  <a:lnTo>
                    <a:pt x="178622" y="146886"/>
                  </a:lnTo>
                  <a:lnTo>
                    <a:pt x="181354" y="143875"/>
                  </a:lnTo>
                  <a:lnTo>
                    <a:pt x="227973" y="143875"/>
                  </a:lnTo>
                  <a:lnTo>
                    <a:pt x="223577" y="140301"/>
                  </a:lnTo>
                  <a:lnTo>
                    <a:pt x="188983" y="128517"/>
                  </a:lnTo>
                  <a:lnTo>
                    <a:pt x="190139" y="124449"/>
                  </a:lnTo>
                  <a:lnTo>
                    <a:pt x="190797" y="120177"/>
                  </a:lnTo>
                  <a:lnTo>
                    <a:pt x="190797" y="112054"/>
                  </a:lnTo>
                  <a:lnTo>
                    <a:pt x="190324" y="108477"/>
                  </a:lnTo>
                  <a:lnTo>
                    <a:pt x="189517" y="105029"/>
                  </a:lnTo>
                  <a:lnTo>
                    <a:pt x="237604" y="105029"/>
                  </a:lnTo>
                  <a:lnTo>
                    <a:pt x="224266" y="97414"/>
                  </a:lnTo>
                  <a:lnTo>
                    <a:pt x="181799" y="88205"/>
                  </a:lnTo>
                  <a:lnTo>
                    <a:pt x="178621" y="84607"/>
                  </a:lnTo>
                  <a:close/>
                </a:path>
                <a:path w="314960" h="443864">
                  <a:moveTo>
                    <a:pt x="132630" y="16060"/>
                  </a:moveTo>
                  <a:lnTo>
                    <a:pt x="114460" y="16060"/>
                  </a:lnTo>
                  <a:lnTo>
                    <a:pt x="118134" y="19714"/>
                  </a:lnTo>
                  <a:lnTo>
                    <a:pt x="118134" y="32101"/>
                  </a:lnTo>
                  <a:lnTo>
                    <a:pt x="134288" y="32101"/>
                  </a:lnTo>
                  <a:lnTo>
                    <a:pt x="134288" y="24203"/>
                  </a:lnTo>
                  <a:lnTo>
                    <a:pt x="132630" y="16060"/>
                  </a:lnTo>
                  <a:close/>
                </a:path>
              </a:pathLst>
            </a:custGeom>
            <a:solidFill>
              <a:srgbClr val="1F6295"/>
            </a:solidFill>
          </p:spPr>
          <p:txBody>
            <a:bodyPr wrap="square" lIns="0" tIns="0" rIns="0" bIns="0" rtlCol="0"/>
            <a:lstStyle/>
            <a:p>
              <a:endParaRPr/>
            </a:p>
          </p:txBody>
        </p:sp>
        <p:sp>
          <p:nvSpPr>
            <p:cNvPr id="37" name="object 37"/>
            <p:cNvSpPr/>
            <p:nvPr/>
          </p:nvSpPr>
          <p:spPr>
            <a:xfrm>
              <a:off x="4613479" y="3985711"/>
              <a:ext cx="36830" cy="36830"/>
            </a:xfrm>
            <a:custGeom>
              <a:avLst/>
              <a:gdLst/>
              <a:ahLst/>
              <a:cxnLst/>
              <a:rect l="l" t="t" r="r" b="b"/>
              <a:pathLst>
                <a:path w="36829" h="36829">
                  <a:moveTo>
                    <a:pt x="8077" y="0"/>
                  </a:moveTo>
                  <a:lnTo>
                    <a:pt x="3618" y="0"/>
                  </a:lnTo>
                  <a:lnTo>
                    <a:pt x="0" y="3596"/>
                  </a:lnTo>
                  <a:lnTo>
                    <a:pt x="0" y="12466"/>
                  </a:lnTo>
                  <a:lnTo>
                    <a:pt x="3618" y="16060"/>
                  </a:lnTo>
                  <a:lnTo>
                    <a:pt x="14954" y="16060"/>
                  </a:lnTo>
                  <a:lnTo>
                    <a:pt x="20551" y="21625"/>
                  </a:lnTo>
                  <a:lnTo>
                    <a:pt x="20551" y="32899"/>
                  </a:lnTo>
                  <a:lnTo>
                    <a:pt x="24165" y="36493"/>
                  </a:lnTo>
                  <a:lnTo>
                    <a:pt x="28628" y="36493"/>
                  </a:lnTo>
                  <a:lnTo>
                    <a:pt x="33086" y="36493"/>
                  </a:lnTo>
                  <a:lnTo>
                    <a:pt x="36705" y="32899"/>
                  </a:lnTo>
                  <a:lnTo>
                    <a:pt x="36705" y="28463"/>
                  </a:lnTo>
                  <a:lnTo>
                    <a:pt x="34452" y="17394"/>
                  </a:lnTo>
                  <a:lnTo>
                    <a:pt x="28311" y="8345"/>
                  </a:lnTo>
                  <a:lnTo>
                    <a:pt x="19210" y="2240"/>
                  </a:lnTo>
                  <a:lnTo>
                    <a:pt x="8077" y="0"/>
                  </a:lnTo>
                  <a:close/>
                </a:path>
              </a:pathLst>
            </a:custGeom>
            <a:solidFill>
              <a:srgbClr val="FFFFFF"/>
            </a:solidFill>
          </p:spPr>
          <p:txBody>
            <a:bodyPr wrap="square" lIns="0" tIns="0" rIns="0" bIns="0" rtlCol="0"/>
            <a:lstStyle/>
            <a:p>
              <a:endParaRPr/>
            </a:p>
          </p:txBody>
        </p:sp>
        <p:pic>
          <p:nvPicPr>
            <p:cNvPr id="38" name="object 38"/>
            <p:cNvPicPr/>
            <p:nvPr/>
          </p:nvPicPr>
          <p:blipFill>
            <a:blip r:embed="rId3" cstate="print"/>
            <a:stretch>
              <a:fillRect/>
            </a:stretch>
          </p:blipFill>
          <p:spPr>
            <a:xfrm>
              <a:off x="5917142" y="3662183"/>
              <a:ext cx="413236" cy="508407"/>
            </a:xfrm>
            <a:prstGeom prst="rect">
              <a:avLst/>
            </a:prstGeom>
          </p:spPr>
        </p:pic>
        <p:pic>
          <p:nvPicPr>
            <p:cNvPr id="39" name="object 39"/>
            <p:cNvPicPr/>
            <p:nvPr/>
          </p:nvPicPr>
          <p:blipFill>
            <a:blip r:embed="rId7" cstate="print"/>
            <a:stretch>
              <a:fillRect/>
            </a:stretch>
          </p:blipFill>
          <p:spPr>
            <a:xfrm>
              <a:off x="5029155" y="3901923"/>
              <a:ext cx="172570" cy="140486"/>
            </a:xfrm>
            <a:prstGeom prst="rect">
              <a:avLst/>
            </a:prstGeom>
          </p:spPr>
        </p:pic>
        <p:sp>
          <p:nvSpPr>
            <p:cNvPr id="40" name="object 40"/>
            <p:cNvSpPr/>
            <p:nvPr/>
          </p:nvSpPr>
          <p:spPr>
            <a:xfrm>
              <a:off x="5036643" y="3792228"/>
              <a:ext cx="158115" cy="59055"/>
            </a:xfrm>
            <a:custGeom>
              <a:avLst/>
              <a:gdLst/>
              <a:ahLst/>
              <a:cxnLst/>
              <a:rect l="l" t="t" r="r" b="b"/>
              <a:pathLst>
                <a:path w="158114" h="59054">
                  <a:moveTo>
                    <a:pt x="79910" y="0"/>
                  </a:moveTo>
                  <a:lnTo>
                    <a:pt x="67887" y="2460"/>
                  </a:lnTo>
                  <a:lnTo>
                    <a:pt x="58068" y="9126"/>
                  </a:lnTo>
                  <a:lnTo>
                    <a:pt x="51448" y="18922"/>
                  </a:lnTo>
                  <a:lnTo>
                    <a:pt x="49020" y="30774"/>
                  </a:lnTo>
                  <a:lnTo>
                    <a:pt x="27545" y="30774"/>
                  </a:lnTo>
                  <a:lnTo>
                    <a:pt x="16823" y="32774"/>
                  </a:lnTo>
                  <a:lnTo>
                    <a:pt x="8067" y="38426"/>
                  </a:lnTo>
                  <a:lnTo>
                    <a:pt x="2164" y="47208"/>
                  </a:lnTo>
                  <a:lnTo>
                    <a:pt x="0" y="58600"/>
                  </a:lnTo>
                  <a:lnTo>
                    <a:pt x="157594" y="58600"/>
                  </a:lnTo>
                  <a:lnTo>
                    <a:pt x="155429" y="47208"/>
                  </a:lnTo>
                  <a:lnTo>
                    <a:pt x="149525" y="38426"/>
                  </a:lnTo>
                  <a:lnTo>
                    <a:pt x="140770" y="32774"/>
                  </a:lnTo>
                  <a:lnTo>
                    <a:pt x="130049" y="30774"/>
                  </a:lnTo>
                  <a:lnTo>
                    <a:pt x="110797" y="30774"/>
                  </a:lnTo>
                  <a:lnTo>
                    <a:pt x="108370" y="18922"/>
                  </a:lnTo>
                  <a:lnTo>
                    <a:pt x="101751" y="9126"/>
                  </a:lnTo>
                  <a:lnTo>
                    <a:pt x="91933" y="2460"/>
                  </a:lnTo>
                  <a:lnTo>
                    <a:pt x="79910" y="0"/>
                  </a:lnTo>
                  <a:close/>
                </a:path>
              </a:pathLst>
            </a:custGeom>
            <a:solidFill>
              <a:srgbClr val="67CCCC"/>
            </a:solidFill>
          </p:spPr>
          <p:txBody>
            <a:bodyPr wrap="square" lIns="0" tIns="0" rIns="0" bIns="0" rtlCol="0"/>
            <a:lstStyle/>
            <a:p>
              <a:endParaRPr/>
            </a:p>
          </p:txBody>
        </p:sp>
        <p:sp>
          <p:nvSpPr>
            <p:cNvPr id="41" name="object 41"/>
            <p:cNvSpPr/>
            <p:nvPr/>
          </p:nvSpPr>
          <p:spPr>
            <a:xfrm>
              <a:off x="4987281" y="3844114"/>
              <a:ext cx="256540" cy="240029"/>
            </a:xfrm>
            <a:custGeom>
              <a:avLst/>
              <a:gdLst/>
              <a:ahLst/>
              <a:cxnLst/>
              <a:rect l="l" t="t" r="r" b="b"/>
              <a:pathLst>
                <a:path w="256539" h="240029">
                  <a:moveTo>
                    <a:pt x="38103" y="0"/>
                  </a:moveTo>
                  <a:lnTo>
                    <a:pt x="20722" y="0"/>
                  </a:lnTo>
                  <a:lnTo>
                    <a:pt x="12664" y="1624"/>
                  </a:lnTo>
                  <a:lnTo>
                    <a:pt x="6076" y="6053"/>
                  </a:lnTo>
                  <a:lnTo>
                    <a:pt x="1631" y="12616"/>
                  </a:lnTo>
                  <a:lnTo>
                    <a:pt x="0" y="20643"/>
                  </a:lnTo>
                  <a:lnTo>
                    <a:pt x="0" y="219241"/>
                  </a:lnTo>
                  <a:lnTo>
                    <a:pt x="1631" y="227268"/>
                  </a:lnTo>
                  <a:lnTo>
                    <a:pt x="6076" y="233830"/>
                  </a:lnTo>
                  <a:lnTo>
                    <a:pt x="12664" y="238258"/>
                  </a:lnTo>
                  <a:lnTo>
                    <a:pt x="20722" y="239882"/>
                  </a:lnTo>
                  <a:lnTo>
                    <a:pt x="235596" y="239882"/>
                  </a:lnTo>
                  <a:lnTo>
                    <a:pt x="243654" y="238258"/>
                  </a:lnTo>
                  <a:lnTo>
                    <a:pt x="250241" y="233830"/>
                  </a:lnTo>
                  <a:lnTo>
                    <a:pt x="254685" y="227268"/>
                  </a:lnTo>
                  <a:lnTo>
                    <a:pt x="256316" y="219241"/>
                  </a:lnTo>
                  <a:lnTo>
                    <a:pt x="256316" y="210248"/>
                  </a:lnTo>
                  <a:lnTo>
                    <a:pt x="38097" y="210248"/>
                  </a:lnTo>
                  <a:lnTo>
                    <a:pt x="30054" y="202234"/>
                  </a:lnTo>
                  <a:lnTo>
                    <a:pt x="30054" y="54046"/>
                  </a:lnTo>
                  <a:lnTo>
                    <a:pt x="38097" y="46033"/>
                  </a:lnTo>
                  <a:lnTo>
                    <a:pt x="256316" y="46033"/>
                  </a:lnTo>
                  <a:lnTo>
                    <a:pt x="256316" y="20643"/>
                  </a:lnTo>
                  <a:lnTo>
                    <a:pt x="255878" y="18489"/>
                  </a:lnTo>
                  <a:lnTo>
                    <a:pt x="42834" y="18489"/>
                  </a:lnTo>
                  <a:lnTo>
                    <a:pt x="37545" y="13216"/>
                  </a:lnTo>
                  <a:lnTo>
                    <a:pt x="37545" y="4409"/>
                  </a:lnTo>
                  <a:lnTo>
                    <a:pt x="37763" y="2178"/>
                  </a:lnTo>
                  <a:lnTo>
                    <a:pt x="38103" y="0"/>
                  </a:lnTo>
                  <a:close/>
                </a:path>
                <a:path w="256539" h="240029">
                  <a:moveTo>
                    <a:pt x="256316" y="46033"/>
                  </a:moveTo>
                  <a:lnTo>
                    <a:pt x="218222" y="46033"/>
                  </a:lnTo>
                  <a:lnTo>
                    <a:pt x="226263" y="54046"/>
                  </a:lnTo>
                  <a:lnTo>
                    <a:pt x="226263" y="202234"/>
                  </a:lnTo>
                  <a:lnTo>
                    <a:pt x="218222" y="210248"/>
                  </a:lnTo>
                  <a:lnTo>
                    <a:pt x="256316" y="210248"/>
                  </a:lnTo>
                  <a:lnTo>
                    <a:pt x="256316" y="46033"/>
                  </a:lnTo>
                  <a:close/>
                </a:path>
                <a:path w="256539" h="240029">
                  <a:moveTo>
                    <a:pt x="235596" y="0"/>
                  </a:moveTo>
                  <a:lnTo>
                    <a:pt x="218213" y="0"/>
                  </a:lnTo>
                  <a:lnTo>
                    <a:pt x="218556" y="2178"/>
                  </a:lnTo>
                  <a:lnTo>
                    <a:pt x="218775" y="4409"/>
                  </a:lnTo>
                  <a:lnTo>
                    <a:pt x="218775" y="13216"/>
                  </a:lnTo>
                  <a:lnTo>
                    <a:pt x="213483" y="18489"/>
                  </a:lnTo>
                  <a:lnTo>
                    <a:pt x="255878" y="18489"/>
                  </a:lnTo>
                  <a:lnTo>
                    <a:pt x="254685" y="12616"/>
                  </a:lnTo>
                  <a:lnTo>
                    <a:pt x="250241" y="6053"/>
                  </a:lnTo>
                  <a:lnTo>
                    <a:pt x="243654" y="1624"/>
                  </a:lnTo>
                  <a:lnTo>
                    <a:pt x="235596" y="0"/>
                  </a:lnTo>
                  <a:close/>
                </a:path>
              </a:pathLst>
            </a:custGeom>
            <a:solidFill>
              <a:srgbClr val="FFFFFF"/>
            </a:solidFill>
          </p:spPr>
          <p:txBody>
            <a:bodyPr wrap="square" lIns="0" tIns="0" rIns="0" bIns="0" rtlCol="0"/>
            <a:lstStyle/>
            <a:p>
              <a:endParaRPr/>
            </a:p>
          </p:txBody>
        </p:sp>
        <p:sp>
          <p:nvSpPr>
            <p:cNvPr id="42" name="object 42"/>
            <p:cNvSpPr/>
            <p:nvPr/>
          </p:nvSpPr>
          <p:spPr>
            <a:xfrm>
              <a:off x="5116758" y="3901923"/>
              <a:ext cx="85090" cy="74930"/>
            </a:xfrm>
            <a:custGeom>
              <a:avLst/>
              <a:gdLst/>
              <a:ahLst/>
              <a:cxnLst/>
              <a:rect l="l" t="t" r="r" b="b"/>
              <a:pathLst>
                <a:path w="85089" h="74929">
                  <a:moveTo>
                    <a:pt x="82229" y="0"/>
                  </a:moveTo>
                  <a:lnTo>
                    <a:pt x="78858" y="0"/>
                  </a:lnTo>
                  <a:lnTo>
                    <a:pt x="0" y="0"/>
                  </a:lnTo>
                  <a:lnTo>
                    <a:pt x="0" y="74658"/>
                  </a:lnTo>
                  <a:lnTo>
                    <a:pt x="84962" y="74658"/>
                  </a:lnTo>
                  <a:lnTo>
                    <a:pt x="84966" y="2722"/>
                  </a:lnTo>
                  <a:lnTo>
                    <a:pt x="82229" y="0"/>
                  </a:lnTo>
                  <a:close/>
                </a:path>
              </a:pathLst>
            </a:custGeom>
            <a:solidFill>
              <a:srgbClr val="B3B3B3"/>
            </a:solidFill>
          </p:spPr>
          <p:txBody>
            <a:bodyPr wrap="square" lIns="0" tIns="0" rIns="0" bIns="0" rtlCol="0"/>
            <a:lstStyle/>
            <a:p>
              <a:endParaRPr/>
            </a:p>
          </p:txBody>
        </p:sp>
        <p:sp>
          <p:nvSpPr>
            <p:cNvPr id="43" name="object 43"/>
            <p:cNvSpPr/>
            <p:nvPr/>
          </p:nvSpPr>
          <p:spPr>
            <a:xfrm>
              <a:off x="4975463" y="3780455"/>
              <a:ext cx="280035" cy="315595"/>
            </a:xfrm>
            <a:custGeom>
              <a:avLst/>
              <a:gdLst/>
              <a:ahLst/>
              <a:cxnLst/>
              <a:rect l="l" t="t" r="r" b="b"/>
              <a:pathLst>
                <a:path w="280035" h="315595">
                  <a:moveTo>
                    <a:pt x="141090" y="0"/>
                  </a:moveTo>
                  <a:lnTo>
                    <a:pt x="127194" y="2311"/>
                  </a:lnTo>
                  <a:lnTo>
                    <a:pt x="115201" y="8729"/>
                  </a:lnTo>
                  <a:lnTo>
                    <a:pt x="105891" y="18475"/>
                  </a:lnTo>
                  <a:lnTo>
                    <a:pt x="100044" y="30773"/>
                  </a:lnTo>
                  <a:lnTo>
                    <a:pt x="88724" y="30773"/>
                  </a:lnTo>
                  <a:lnTo>
                    <a:pt x="77513" y="32278"/>
                  </a:lnTo>
                  <a:lnTo>
                    <a:pt x="67688" y="36547"/>
                  </a:lnTo>
                  <a:lnTo>
                    <a:pt x="59611" y="43205"/>
                  </a:lnTo>
                  <a:lnTo>
                    <a:pt x="53644" y="51882"/>
                  </a:lnTo>
                  <a:lnTo>
                    <a:pt x="32541" y="51882"/>
                  </a:lnTo>
                  <a:lnTo>
                    <a:pt x="19886" y="54434"/>
                  </a:lnTo>
                  <a:lnTo>
                    <a:pt x="9541" y="61388"/>
                  </a:lnTo>
                  <a:lnTo>
                    <a:pt x="2561" y="71695"/>
                  </a:lnTo>
                  <a:lnTo>
                    <a:pt x="0" y="84301"/>
                  </a:lnTo>
                  <a:lnTo>
                    <a:pt x="0" y="282898"/>
                  </a:lnTo>
                  <a:lnTo>
                    <a:pt x="2561" y="295504"/>
                  </a:lnTo>
                  <a:lnTo>
                    <a:pt x="9541" y="305811"/>
                  </a:lnTo>
                  <a:lnTo>
                    <a:pt x="19886" y="312766"/>
                  </a:lnTo>
                  <a:lnTo>
                    <a:pt x="32541" y="315318"/>
                  </a:lnTo>
                  <a:lnTo>
                    <a:pt x="247412" y="315318"/>
                  </a:lnTo>
                  <a:lnTo>
                    <a:pt x="260067" y="312766"/>
                  </a:lnTo>
                  <a:lnTo>
                    <a:pt x="270412" y="305811"/>
                  </a:lnTo>
                  <a:lnTo>
                    <a:pt x="271948" y="303542"/>
                  </a:lnTo>
                  <a:lnTo>
                    <a:pt x="32541" y="303542"/>
                  </a:lnTo>
                  <a:lnTo>
                    <a:pt x="24481" y="301917"/>
                  </a:lnTo>
                  <a:lnTo>
                    <a:pt x="17894" y="297489"/>
                  </a:lnTo>
                  <a:lnTo>
                    <a:pt x="13449" y="290926"/>
                  </a:lnTo>
                  <a:lnTo>
                    <a:pt x="11818" y="282898"/>
                  </a:lnTo>
                  <a:lnTo>
                    <a:pt x="11818" y="84301"/>
                  </a:lnTo>
                  <a:lnTo>
                    <a:pt x="13449" y="76273"/>
                  </a:lnTo>
                  <a:lnTo>
                    <a:pt x="17894" y="69710"/>
                  </a:lnTo>
                  <a:lnTo>
                    <a:pt x="24481" y="65282"/>
                  </a:lnTo>
                  <a:lnTo>
                    <a:pt x="32541" y="63657"/>
                  </a:lnTo>
                  <a:lnTo>
                    <a:pt x="62455" y="63657"/>
                  </a:lnTo>
                  <a:lnTo>
                    <a:pt x="63344" y="58981"/>
                  </a:lnTo>
                  <a:lnTo>
                    <a:pt x="69247" y="50199"/>
                  </a:lnTo>
                  <a:lnTo>
                    <a:pt x="78003" y="44547"/>
                  </a:lnTo>
                  <a:lnTo>
                    <a:pt x="88724" y="42547"/>
                  </a:lnTo>
                  <a:lnTo>
                    <a:pt x="110200" y="42547"/>
                  </a:lnTo>
                  <a:lnTo>
                    <a:pt x="112627" y="30695"/>
                  </a:lnTo>
                  <a:lnTo>
                    <a:pt x="119247" y="20899"/>
                  </a:lnTo>
                  <a:lnTo>
                    <a:pt x="129066" y="14234"/>
                  </a:lnTo>
                  <a:lnTo>
                    <a:pt x="141090" y="11774"/>
                  </a:lnTo>
                  <a:lnTo>
                    <a:pt x="169886" y="11774"/>
                  </a:lnTo>
                  <a:lnTo>
                    <a:pt x="166978" y="8729"/>
                  </a:lnTo>
                  <a:lnTo>
                    <a:pt x="154985" y="2311"/>
                  </a:lnTo>
                  <a:lnTo>
                    <a:pt x="141090" y="0"/>
                  </a:lnTo>
                  <a:close/>
                </a:path>
                <a:path w="280035" h="315595">
                  <a:moveTo>
                    <a:pt x="271948" y="63657"/>
                  </a:moveTo>
                  <a:lnTo>
                    <a:pt x="247412" y="63657"/>
                  </a:lnTo>
                  <a:lnTo>
                    <a:pt x="255470" y="65282"/>
                  </a:lnTo>
                  <a:lnTo>
                    <a:pt x="262058" y="69710"/>
                  </a:lnTo>
                  <a:lnTo>
                    <a:pt x="266504" y="76273"/>
                  </a:lnTo>
                  <a:lnTo>
                    <a:pt x="268135" y="84301"/>
                  </a:lnTo>
                  <a:lnTo>
                    <a:pt x="268135" y="282898"/>
                  </a:lnTo>
                  <a:lnTo>
                    <a:pt x="266504" y="290926"/>
                  </a:lnTo>
                  <a:lnTo>
                    <a:pt x="262058" y="297489"/>
                  </a:lnTo>
                  <a:lnTo>
                    <a:pt x="255470" y="301917"/>
                  </a:lnTo>
                  <a:lnTo>
                    <a:pt x="247412" y="303542"/>
                  </a:lnTo>
                  <a:lnTo>
                    <a:pt x="271948" y="303542"/>
                  </a:lnTo>
                  <a:lnTo>
                    <a:pt x="277392" y="295504"/>
                  </a:lnTo>
                  <a:lnTo>
                    <a:pt x="279953" y="282898"/>
                  </a:lnTo>
                  <a:lnTo>
                    <a:pt x="279953" y="84301"/>
                  </a:lnTo>
                  <a:lnTo>
                    <a:pt x="277392" y="71695"/>
                  </a:lnTo>
                  <a:lnTo>
                    <a:pt x="271948" y="63657"/>
                  </a:lnTo>
                  <a:close/>
                </a:path>
                <a:path w="280035" h="315595">
                  <a:moveTo>
                    <a:pt x="62455" y="63657"/>
                  </a:moveTo>
                  <a:lnTo>
                    <a:pt x="49921" y="63657"/>
                  </a:lnTo>
                  <a:lnTo>
                    <a:pt x="49579" y="65835"/>
                  </a:lnTo>
                  <a:lnTo>
                    <a:pt x="49359" y="68066"/>
                  </a:lnTo>
                  <a:lnTo>
                    <a:pt x="49359" y="76874"/>
                  </a:lnTo>
                  <a:lnTo>
                    <a:pt x="54651" y="82147"/>
                  </a:lnTo>
                  <a:lnTo>
                    <a:pt x="225300" y="82147"/>
                  </a:lnTo>
                  <a:lnTo>
                    <a:pt x="230590" y="76874"/>
                  </a:lnTo>
                  <a:lnTo>
                    <a:pt x="230590" y="70371"/>
                  </a:lnTo>
                  <a:lnTo>
                    <a:pt x="61179" y="70371"/>
                  </a:lnTo>
                  <a:lnTo>
                    <a:pt x="62455" y="63657"/>
                  </a:lnTo>
                  <a:close/>
                </a:path>
                <a:path w="280035" h="315595">
                  <a:moveTo>
                    <a:pt x="169886" y="11774"/>
                  </a:moveTo>
                  <a:lnTo>
                    <a:pt x="141090" y="11774"/>
                  </a:lnTo>
                  <a:lnTo>
                    <a:pt x="153113" y="14234"/>
                  </a:lnTo>
                  <a:lnTo>
                    <a:pt x="162931" y="20899"/>
                  </a:lnTo>
                  <a:lnTo>
                    <a:pt x="169550" y="30695"/>
                  </a:lnTo>
                  <a:lnTo>
                    <a:pt x="171978" y="42547"/>
                  </a:lnTo>
                  <a:lnTo>
                    <a:pt x="191228" y="42547"/>
                  </a:lnTo>
                  <a:lnTo>
                    <a:pt x="201949" y="44547"/>
                  </a:lnTo>
                  <a:lnTo>
                    <a:pt x="210704" y="50199"/>
                  </a:lnTo>
                  <a:lnTo>
                    <a:pt x="216606" y="58981"/>
                  </a:lnTo>
                  <a:lnTo>
                    <a:pt x="218771" y="70371"/>
                  </a:lnTo>
                  <a:lnTo>
                    <a:pt x="230590" y="70371"/>
                  </a:lnTo>
                  <a:lnTo>
                    <a:pt x="230590" y="68066"/>
                  </a:lnTo>
                  <a:lnTo>
                    <a:pt x="230371" y="65835"/>
                  </a:lnTo>
                  <a:lnTo>
                    <a:pt x="230031" y="63657"/>
                  </a:lnTo>
                  <a:lnTo>
                    <a:pt x="271948" y="63657"/>
                  </a:lnTo>
                  <a:lnTo>
                    <a:pt x="270412" y="61388"/>
                  </a:lnTo>
                  <a:lnTo>
                    <a:pt x="260067" y="54434"/>
                  </a:lnTo>
                  <a:lnTo>
                    <a:pt x="247412" y="51882"/>
                  </a:lnTo>
                  <a:lnTo>
                    <a:pt x="226306" y="51882"/>
                  </a:lnTo>
                  <a:lnTo>
                    <a:pt x="220339" y="43205"/>
                  </a:lnTo>
                  <a:lnTo>
                    <a:pt x="212263" y="36547"/>
                  </a:lnTo>
                  <a:lnTo>
                    <a:pt x="202439" y="32278"/>
                  </a:lnTo>
                  <a:lnTo>
                    <a:pt x="191228" y="30773"/>
                  </a:lnTo>
                  <a:lnTo>
                    <a:pt x="182133" y="30773"/>
                  </a:lnTo>
                  <a:lnTo>
                    <a:pt x="176287" y="18475"/>
                  </a:lnTo>
                  <a:lnTo>
                    <a:pt x="169886" y="11774"/>
                  </a:lnTo>
                  <a:close/>
                </a:path>
              </a:pathLst>
            </a:custGeom>
            <a:solidFill>
              <a:srgbClr val="1F6295"/>
            </a:solidFill>
          </p:spPr>
          <p:txBody>
            <a:bodyPr wrap="square" lIns="0" tIns="0" rIns="0" bIns="0" rtlCol="0"/>
            <a:lstStyle/>
            <a:p>
              <a:endParaRPr/>
            </a:p>
          </p:txBody>
        </p:sp>
        <p:pic>
          <p:nvPicPr>
            <p:cNvPr id="44" name="object 44"/>
            <p:cNvPicPr/>
            <p:nvPr/>
          </p:nvPicPr>
          <p:blipFill>
            <a:blip r:embed="rId8" cstate="print"/>
            <a:stretch>
              <a:fillRect/>
            </a:stretch>
          </p:blipFill>
          <p:spPr>
            <a:xfrm>
              <a:off x="5017335" y="3890148"/>
              <a:ext cx="196208" cy="164214"/>
            </a:xfrm>
            <a:prstGeom prst="rect">
              <a:avLst/>
            </a:prstGeom>
          </p:spPr>
        </p:pic>
      </p:grpSp>
      <p:grpSp>
        <p:nvGrpSpPr>
          <p:cNvPr id="45" name="object 45"/>
          <p:cNvGrpSpPr/>
          <p:nvPr/>
        </p:nvGrpSpPr>
        <p:grpSpPr>
          <a:xfrm>
            <a:off x="5008105" y="4592595"/>
            <a:ext cx="2804795" cy="664210"/>
            <a:chOff x="5008105" y="4592595"/>
            <a:chExt cx="2804795" cy="664210"/>
          </a:xfrm>
        </p:grpSpPr>
        <p:sp>
          <p:nvSpPr>
            <p:cNvPr id="46" name="object 46"/>
            <p:cNvSpPr/>
            <p:nvPr/>
          </p:nvSpPr>
          <p:spPr>
            <a:xfrm>
              <a:off x="6792724" y="4592595"/>
              <a:ext cx="1020444" cy="664210"/>
            </a:xfrm>
            <a:custGeom>
              <a:avLst/>
              <a:gdLst/>
              <a:ahLst/>
              <a:cxnLst/>
              <a:rect l="l" t="t" r="r" b="b"/>
              <a:pathLst>
                <a:path w="1020445" h="664210">
                  <a:moveTo>
                    <a:pt x="688284" y="0"/>
                  </a:moveTo>
                  <a:lnTo>
                    <a:pt x="0" y="0"/>
                  </a:lnTo>
                  <a:lnTo>
                    <a:pt x="0" y="663757"/>
                  </a:lnTo>
                  <a:lnTo>
                    <a:pt x="688284" y="663757"/>
                  </a:lnTo>
                  <a:lnTo>
                    <a:pt x="1020163" y="331878"/>
                  </a:lnTo>
                  <a:lnTo>
                    <a:pt x="688284" y="0"/>
                  </a:lnTo>
                  <a:close/>
                </a:path>
              </a:pathLst>
            </a:custGeom>
            <a:solidFill>
              <a:srgbClr val="70AD47"/>
            </a:solidFill>
          </p:spPr>
          <p:txBody>
            <a:bodyPr wrap="square" lIns="0" tIns="0" rIns="0" bIns="0" rtlCol="0"/>
            <a:lstStyle/>
            <a:p>
              <a:endParaRPr/>
            </a:p>
          </p:txBody>
        </p:sp>
        <p:sp>
          <p:nvSpPr>
            <p:cNvPr id="47" name="object 47"/>
            <p:cNvSpPr/>
            <p:nvPr/>
          </p:nvSpPr>
          <p:spPr>
            <a:xfrm>
              <a:off x="6305702" y="4592595"/>
              <a:ext cx="679450" cy="664210"/>
            </a:xfrm>
            <a:custGeom>
              <a:avLst/>
              <a:gdLst/>
              <a:ahLst/>
              <a:cxnLst/>
              <a:rect l="l" t="t" r="r" b="b"/>
              <a:pathLst>
                <a:path w="679450" h="664210">
                  <a:moveTo>
                    <a:pt x="0" y="663757"/>
                  </a:moveTo>
                  <a:lnTo>
                    <a:pt x="679328" y="663757"/>
                  </a:lnTo>
                  <a:lnTo>
                    <a:pt x="679328" y="0"/>
                  </a:lnTo>
                  <a:lnTo>
                    <a:pt x="0" y="0"/>
                  </a:lnTo>
                  <a:lnTo>
                    <a:pt x="0" y="663757"/>
                  </a:lnTo>
                  <a:close/>
                </a:path>
              </a:pathLst>
            </a:custGeom>
            <a:solidFill>
              <a:srgbClr val="FFC000"/>
            </a:solidFill>
          </p:spPr>
          <p:txBody>
            <a:bodyPr wrap="square" lIns="0" tIns="0" rIns="0" bIns="0" rtlCol="0"/>
            <a:lstStyle/>
            <a:p>
              <a:endParaRPr/>
            </a:p>
          </p:txBody>
        </p:sp>
        <p:sp>
          <p:nvSpPr>
            <p:cNvPr id="48" name="object 48"/>
            <p:cNvSpPr/>
            <p:nvPr/>
          </p:nvSpPr>
          <p:spPr>
            <a:xfrm>
              <a:off x="6003959" y="4592595"/>
              <a:ext cx="302260" cy="664210"/>
            </a:xfrm>
            <a:custGeom>
              <a:avLst/>
              <a:gdLst/>
              <a:ahLst/>
              <a:cxnLst/>
              <a:rect l="l" t="t" r="r" b="b"/>
              <a:pathLst>
                <a:path w="302260"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49" name="object 49"/>
            <p:cNvSpPr/>
            <p:nvPr/>
          </p:nvSpPr>
          <p:spPr>
            <a:xfrm>
              <a:off x="5008105" y="4592595"/>
              <a:ext cx="996315" cy="664210"/>
            </a:xfrm>
            <a:custGeom>
              <a:avLst/>
              <a:gdLst/>
              <a:ahLst/>
              <a:cxnLst/>
              <a:rect l="l" t="t" r="r" b="b"/>
              <a:pathLst>
                <a:path w="996314" h="664210">
                  <a:moveTo>
                    <a:pt x="995855" y="0"/>
                  </a:moveTo>
                  <a:lnTo>
                    <a:pt x="0" y="0"/>
                  </a:lnTo>
                  <a:lnTo>
                    <a:pt x="244218" y="342418"/>
                  </a:lnTo>
                  <a:lnTo>
                    <a:pt x="0" y="663757"/>
                  </a:lnTo>
                  <a:lnTo>
                    <a:pt x="995855" y="663757"/>
                  </a:lnTo>
                  <a:lnTo>
                    <a:pt x="995855" y="0"/>
                  </a:lnTo>
                  <a:close/>
                </a:path>
              </a:pathLst>
            </a:custGeom>
            <a:solidFill>
              <a:srgbClr val="13294B"/>
            </a:solidFill>
          </p:spPr>
          <p:txBody>
            <a:bodyPr wrap="square" lIns="0" tIns="0" rIns="0" bIns="0" rtlCol="0"/>
            <a:lstStyle/>
            <a:p>
              <a:endParaRPr/>
            </a:p>
          </p:txBody>
        </p:sp>
        <p:sp>
          <p:nvSpPr>
            <p:cNvPr id="50" name="object 50"/>
            <p:cNvSpPr/>
            <p:nvPr/>
          </p:nvSpPr>
          <p:spPr>
            <a:xfrm>
              <a:off x="7138323" y="4910181"/>
              <a:ext cx="285115" cy="205104"/>
            </a:xfrm>
            <a:custGeom>
              <a:avLst/>
              <a:gdLst/>
              <a:ahLst/>
              <a:cxnLst/>
              <a:rect l="l" t="t" r="r" b="b"/>
              <a:pathLst>
                <a:path w="285115" h="205104">
                  <a:moveTo>
                    <a:pt x="196123" y="0"/>
                  </a:moveTo>
                  <a:lnTo>
                    <a:pt x="174108" y="62369"/>
                  </a:lnTo>
                  <a:lnTo>
                    <a:pt x="171088" y="65584"/>
                  </a:lnTo>
                  <a:lnTo>
                    <a:pt x="143783" y="65584"/>
                  </a:lnTo>
                  <a:lnTo>
                    <a:pt x="118943" y="107773"/>
                  </a:lnTo>
                  <a:lnTo>
                    <a:pt x="116274" y="108512"/>
                  </a:lnTo>
                  <a:lnTo>
                    <a:pt x="113137" y="108512"/>
                  </a:lnTo>
                  <a:lnTo>
                    <a:pt x="112557" y="108281"/>
                  </a:lnTo>
                  <a:lnTo>
                    <a:pt x="109390" y="107939"/>
                  </a:lnTo>
                  <a:lnTo>
                    <a:pt x="106729" y="105672"/>
                  </a:lnTo>
                  <a:lnTo>
                    <a:pt x="80341" y="21172"/>
                  </a:lnTo>
                  <a:lnTo>
                    <a:pt x="54228" y="80355"/>
                  </a:lnTo>
                  <a:lnTo>
                    <a:pt x="51912" y="82125"/>
                  </a:lnTo>
                  <a:lnTo>
                    <a:pt x="46487" y="82941"/>
                  </a:lnTo>
                  <a:lnTo>
                    <a:pt x="43747" y="81974"/>
                  </a:lnTo>
                  <a:lnTo>
                    <a:pt x="29629" y="65826"/>
                  </a:lnTo>
                  <a:lnTo>
                    <a:pt x="0" y="66634"/>
                  </a:lnTo>
                  <a:lnTo>
                    <a:pt x="2299" y="69169"/>
                  </a:lnTo>
                  <a:lnTo>
                    <a:pt x="4700" y="72792"/>
                  </a:lnTo>
                  <a:lnTo>
                    <a:pt x="74475" y="140957"/>
                  </a:lnTo>
                  <a:lnTo>
                    <a:pt x="140199" y="204820"/>
                  </a:lnTo>
                  <a:lnTo>
                    <a:pt x="141691" y="204820"/>
                  </a:lnTo>
                  <a:lnTo>
                    <a:pt x="207413" y="141215"/>
                  </a:lnTo>
                  <a:lnTo>
                    <a:pt x="278372" y="73258"/>
                  </a:lnTo>
                  <a:lnTo>
                    <a:pt x="281801" y="69562"/>
                  </a:lnTo>
                  <a:lnTo>
                    <a:pt x="284985" y="65584"/>
                  </a:lnTo>
                  <a:lnTo>
                    <a:pt x="252776" y="65584"/>
                  </a:lnTo>
                  <a:lnTo>
                    <a:pt x="237342" y="90248"/>
                  </a:lnTo>
                  <a:lnTo>
                    <a:pt x="235722" y="92957"/>
                  </a:lnTo>
                  <a:lnTo>
                    <a:pt x="232633" y="93701"/>
                  </a:lnTo>
                  <a:lnTo>
                    <a:pt x="226352" y="92942"/>
                  </a:lnTo>
                  <a:lnTo>
                    <a:pt x="223728" y="90619"/>
                  </a:lnTo>
                  <a:lnTo>
                    <a:pt x="196123" y="0"/>
                  </a:lnTo>
                  <a:close/>
                </a:path>
              </a:pathLst>
            </a:custGeom>
            <a:solidFill>
              <a:srgbClr val="FFA884"/>
            </a:solidFill>
          </p:spPr>
          <p:txBody>
            <a:bodyPr wrap="square" lIns="0" tIns="0" rIns="0" bIns="0" rtlCol="0"/>
            <a:lstStyle/>
            <a:p>
              <a:endParaRPr/>
            </a:p>
          </p:txBody>
        </p:sp>
        <p:sp>
          <p:nvSpPr>
            <p:cNvPr id="51" name="object 51"/>
            <p:cNvSpPr/>
            <p:nvPr/>
          </p:nvSpPr>
          <p:spPr>
            <a:xfrm>
              <a:off x="7103405" y="4795055"/>
              <a:ext cx="351790" cy="196215"/>
            </a:xfrm>
            <a:custGeom>
              <a:avLst/>
              <a:gdLst/>
              <a:ahLst/>
              <a:cxnLst/>
              <a:rect l="l" t="t" r="r" b="b"/>
              <a:pathLst>
                <a:path w="351790" h="196214">
                  <a:moveTo>
                    <a:pt x="96789" y="0"/>
                  </a:moveTo>
                  <a:lnTo>
                    <a:pt x="49172" y="16159"/>
                  </a:lnTo>
                  <a:lnTo>
                    <a:pt x="12208" y="58337"/>
                  </a:lnTo>
                  <a:lnTo>
                    <a:pt x="0" y="105691"/>
                  </a:lnTo>
                  <a:lnTo>
                    <a:pt x="22193" y="165781"/>
                  </a:lnTo>
                  <a:lnTo>
                    <a:pt x="70352" y="164772"/>
                  </a:lnTo>
                  <a:lnTo>
                    <a:pt x="72624" y="165750"/>
                  </a:lnTo>
                  <a:lnTo>
                    <a:pt x="80682" y="175019"/>
                  </a:lnTo>
                  <a:lnTo>
                    <a:pt x="110555" y="107314"/>
                  </a:lnTo>
                  <a:lnTo>
                    <a:pt x="113624" y="105449"/>
                  </a:lnTo>
                  <a:lnTo>
                    <a:pt x="120320" y="105820"/>
                  </a:lnTo>
                  <a:lnTo>
                    <a:pt x="123189" y="108094"/>
                  </a:lnTo>
                  <a:lnTo>
                    <a:pt x="150513" y="195662"/>
                  </a:lnTo>
                  <a:lnTo>
                    <a:pt x="168524" y="165190"/>
                  </a:lnTo>
                  <a:lnTo>
                    <a:pt x="171176" y="164796"/>
                  </a:lnTo>
                  <a:lnTo>
                    <a:pt x="196981" y="164796"/>
                  </a:lnTo>
                  <a:lnTo>
                    <a:pt x="225277" y="84659"/>
                  </a:lnTo>
                  <a:lnTo>
                    <a:pt x="228402" y="81823"/>
                  </a:lnTo>
                  <a:lnTo>
                    <a:pt x="235299" y="81942"/>
                  </a:lnTo>
                  <a:lnTo>
                    <a:pt x="238311" y="84086"/>
                  </a:lnTo>
                  <a:lnTo>
                    <a:pt x="267784" y="180868"/>
                  </a:lnTo>
                  <a:lnTo>
                    <a:pt x="277710" y="165173"/>
                  </a:lnTo>
                  <a:lnTo>
                    <a:pt x="280323" y="164796"/>
                  </a:lnTo>
                  <a:lnTo>
                    <a:pt x="332167" y="164796"/>
                  </a:lnTo>
                  <a:lnTo>
                    <a:pt x="351757" y="104819"/>
                  </a:lnTo>
                  <a:lnTo>
                    <a:pt x="338885" y="58202"/>
                  </a:lnTo>
                  <a:lnTo>
                    <a:pt x="315250" y="27995"/>
                  </a:lnTo>
                  <a:lnTo>
                    <a:pt x="277540" y="4425"/>
                  </a:lnTo>
                  <a:lnTo>
                    <a:pt x="255126" y="309"/>
                  </a:lnTo>
                  <a:lnTo>
                    <a:pt x="234609" y="3629"/>
                  </a:lnTo>
                  <a:lnTo>
                    <a:pt x="217062" y="12190"/>
                  </a:lnTo>
                  <a:lnTo>
                    <a:pt x="202563" y="23893"/>
                  </a:lnTo>
                  <a:lnTo>
                    <a:pt x="191191" y="36643"/>
                  </a:lnTo>
                  <a:lnTo>
                    <a:pt x="187427" y="41480"/>
                  </a:lnTo>
                  <a:lnTo>
                    <a:pt x="181914" y="43811"/>
                  </a:lnTo>
                  <a:lnTo>
                    <a:pt x="170960" y="43811"/>
                  </a:lnTo>
                  <a:lnTo>
                    <a:pt x="165523" y="41404"/>
                  </a:lnTo>
                  <a:lnTo>
                    <a:pt x="161763" y="36671"/>
                  </a:lnTo>
                  <a:lnTo>
                    <a:pt x="150152" y="23860"/>
                  </a:lnTo>
                  <a:lnTo>
                    <a:pt x="135383" y="12041"/>
                  </a:lnTo>
                  <a:lnTo>
                    <a:pt x="117561" y="3369"/>
                  </a:lnTo>
                  <a:lnTo>
                    <a:pt x="96789" y="0"/>
                  </a:lnTo>
                  <a:close/>
                </a:path>
              </a:pathLst>
            </a:custGeom>
            <a:solidFill>
              <a:srgbClr val="F96A67"/>
            </a:solidFill>
          </p:spPr>
          <p:txBody>
            <a:bodyPr wrap="square" lIns="0" tIns="0" rIns="0" bIns="0" rtlCol="0"/>
            <a:lstStyle/>
            <a:p>
              <a:endParaRPr/>
            </a:p>
          </p:txBody>
        </p:sp>
        <p:sp>
          <p:nvSpPr>
            <p:cNvPr id="52" name="object 52"/>
            <p:cNvSpPr/>
            <p:nvPr/>
          </p:nvSpPr>
          <p:spPr>
            <a:xfrm>
              <a:off x="7087768" y="4779083"/>
              <a:ext cx="383540" cy="352425"/>
            </a:xfrm>
            <a:custGeom>
              <a:avLst/>
              <a:gdLst/>
              <a:ahLst/>
              <a:cxnLst/>
              <a:rect l="l" t="t" r="r" b="b"/>
              <a:pathLst>
                <a:path w="383540" h="352425">
                  <a:moveTo>
                    <a:pt x="112429" y="40"/>
                  </a:moveTo>
                  <a:lnTo>
                    <a:pt x="70100" y="10660"/>
                  </a:lnTo>
                  <a:lnTo>
                    <a:pt x="28877" y="44597"/>
                  </a:lnTo>
                  <a:lnTo>
                    <a:pt x="0" y="110709"/>
                  </a:lnTo>
                  <a:lnTo>
                    <a:pt x="1130" y="137609"/>
                  </a:lnTo>
                  <a:lnTo>
                    <a:pt x="24413" y="190481"/>
                  </a:lnTo>
                  <a:lnTo>
                    <a:pt x="52635" y="222472"/>
                  </a:lnTo>
                  <a:lnTo>
                    <a:pt x="114429" y="283070"/>
                  </a:lnTo>
                  <a:lnTo>
                    <a:pt x="182620" y="348818"/>
                  </a:lnTo>
                  <a:lnTo>
                    <a:pt x="186606" y="351830"/>
                  </a:lnTo>
                  <a:lnTo>
                    <a:pt x="196391" y="351830"/>
                  </a:lnTo>
                  <a:lnTo>
                    <a:pt x="200375" y="348818"/>
                  </a:lnTo>
                  <a:lnTo>
                    <a:pt x="213794" y="335917"/>
                  </a:lnTo>
                  <a:lnTo>
                    <a:pt x="190753" y="335917"/>
                  </a:lnTo>
                  <a:lnTo>
                    <a:pt x="90957" y="238857"/>
                  </a:lnTo>
                  <a:lnTo>
                    <a:pt x="64650" y="213159"/>
                  </a:lnTo>
                  <a:lnTo>
                    <a:pt x="57829" y="206463"/>
                  </a:lnTo>
                  <a:lnTo>
                    <a:pt x="55256" y="203893"/>
                  </a:lnTo>
                  <a:lnTo>
                    <a:pt x="52856" y="200635"/>
                  </a:lnTo>
                  <a:lnTo>
                    <a:pt x="50556" y="198097"/>
                  </a:lnTo>
                  <a:lnTo>
                    <a:pt x="80180" y="197102"/>
                  </a:lnTo>
                  <a:lnTo>
                    <a:pt x="111108" y="197102"/>
                  </a:lnTo>
                  <a:lnTo>
                    <a:pt x="113792" y="191016"/>
                  </a:lnTo>
                  <a:lnTo>
                    <a:pt x="96319" y="191016"/>
                  </a:lnTo>
                  <a:lnTo>
                    <a:pt x="88274" y="181750"/>
                  </a:lnTo>
                  <a:lnTo>
                    <a:pt x="37829" y="181750"/>
                  </a:lnTo>
                  <a:lnTo>
                    <a:pt x="15719" y="121883"/>
                  </a:lnTo>
                  <a:lnTo>
                    <a:pt x="15673" y="121513"/>
                  </a:lnTo>
                  <a:lnTo>
                    <a:pt x="27845" y="74302"/>
                  </a:lnTo>
                  <a:lnTo>
                    <a:pt x="51790" y="43263"/>
                  </a:lnTo>
                  <a:lnTo>
                    <a:pt x="89874" y="19680"/>
                  </a:lnTo>
                  <a:lnTo>
                    <a:pt x="112425" y="15952"/>
                  </a:lnTo>
                  <a:lnTo>
                    <a:pt x="160712" y="15952"/>
                  </a:lnTo>
                  <a:lnTo>
                    <a:pt x="153578" y="10913"/>
                  </a:lnTo>
                  <a:lnTo>
                    <a:pt x="133463" y="2783"/>
                  </a:lnTo>
                  <a:lnTo>
                    <a:pt x="112429" y="40"/>
                  </a:lnTo>
                  <a:close/>
                </a:path>
                <a:path w="383540" h="352425">
                  <a:moveTo>
                    <a:pt x="353987" y="196681"/>
                  </a:moveTo>
                  <a:lnTo>
                    <a:pt x="335541" y="196681"/>
                  </a:lnTo>
                  <a:lnTo>
                    <a:pt x="332356" y="200660"/>
                  </a:lnTo>
                  <a:lnTo>
                    <a:pt x="328928" y="204355"/>
                  </a:lnTo>
                  <a:lnTo>
                    <a:pt x="325168" y="208114"/>
                  </a:lnTo>
                  <a:lnTo>
                    <a:pt x="319383" y="213538"/>
                  </a:lnTo>
                  <a:lnTo>
                    <a:pt x="292402" y="239243"/>
                  </a:lnTo>
                  <a:lnTo>
                    <a:pt x="192246" y="335917"/>
                  </a:lnTo>
                  <a:lnTo>
                    <a:pt x="213794" y="335917"/>
                  </a:lnTo>
                  <a:lnTo>
                    <a:pt x="314539" y="238857"/>
                  </a:lnTo>
                  <a:lnTo>
                    <a:pt x="336353" y="217646"/>
                  </a:lnTo>
                  <a:lnTo>
                    <a:pt x="336438" y="217213"/>
                  </a:lnTo>
                  <a:lnTo>
                    <a:pt x="353987" y="196681"/>
                  </a:lnTo>
                  <a:close/>
                </a:path>
                <a:path w="383540" h="352425">
                  <a:moveTo>
                    <a:pt x="147540" y="152233"/>
                  </a:moveTo>
                  <a:lnTo>
                    <a:pt x="130896" y="152233"/>
                  </a:lnTo>
                  <a:lnTo>
                    <a:pt x="157280" y="236686"/>
                  </a:lnTo>
                  <a:lnTo>
                    <a:pt x="159945" y="238857"/>
                  </a:lnTo>
                  <a:lnTo>
                    <a:pt x="163402" y="239232"/>
                  </a:lnTo>
                  <a:lnTo>
                    <a:pt x="166912" y="239232"/>
                  </a:lnTo>
                  <a:lnTo>
                    <a:pt x="169506" y="238857"/>
                  </a:lnTo>
                  <a:lnTo>
                    <a:pt x="170926" y="236371"/>
                  </a:lnTo>
                  <a:lnTo>
                    <a:pt x="185302" y="212001"/>
                  </a:lnTo>
                  <a:lnTo>
                    <a:pt x="166154" y="212001"/>
                  </a:lnTo>
                  <a:lnTo>
                    <a:pt x="147540" y="152233"/>
                  </a:lnTo>
                  <a:close/>
                </a:path>
                <a:path w="383540" h="352425">
                  <a:moveTo>
                    <a:pt x="263457" y="131375"/>
                  </a:moveTo>
                  <a:lnTo>
                    <a:pt x="246679" y="131375"/>
                  </a:lnTo>
                  <a:lnTo>
                    <a:pt x="274279" y="221716"/>
                  </a:lnTo>
                  <a:lnTo>
                    <a:pt x="276904" y="223765"/>
                  </a:lnTo>
                  <a:lnTo>
                    <a:pt x="283189" y="224524"/>
                  </a:lnTo>
                  <a:lnTo>
                    <a:pt x="286273" y="224099"/>
                  </a:lnTo>
                  <a:lnTo>
                    <a:pt x="287897" y="221394"/>
                  </a:lnTo>
                  <a:lnTo>
                    <a:pt x="303060" y="197115"/>
                  </a:lnTo>
                  <a:lnTo>
                    <a:pt x="283416" y="197102"/>
                  </a:lnTo>
                  <a:lnTo>
                    <a:pt x="263457" y="131375"/>
                  </a:lnTo>
                  <a:close/>
                </a:path>
                <a:path w="383540" h="352425">
                  <a:moveTo>
                    <a:pt x="111108" y="197102"/>
                  </a:moveTo>
                  <a:lnTo>
                    <a:pt x="80180" y="197102"/>
                  </a:lnTo>
                  <a:lnTo>
                    <a:pt x="94302" y="213159"/>
                  </a:lnTo>
                  <a:lnTo>
                    <a:pt x="97043" y="214073"/>
                  </a:lnTo>
                  <a:lnTo>
                    <a:pt x="102468" y="213258"/>
                  </a:lnTo>
                  <a:lnTo>
                    <a:pt x="104780" y="211452"/>
                  </a:lnTo>
                  <a:lnTo>
                    <a:pt x="111108" y="197102"/>
                  </a:lnTo>
                  <a:close/>
                </a:path>
                <a:path w="383540" h="352425">
                  <a:moveTo>
                    <a:pt x="244039" y="97522"/>
                  </a:moveTo>
                  <a:lnTo>
                    <a:pt x="240913" y="100676"/>
                  </a:lnTo>
                  <a:lnTo>
                    <a:pt x="239754" y="103913"/>
                  </a:lnTo>
                  <a:lnTo>
                    <a:pt x="212618" y="180769"/>
                  </a:lnTo>
                  <a:lnTo>
                    <a:pt x="186792" y="180773"/>
                  </a:lnTo>
                  <a:lnTo>
                    <a:pt x="184161" y="181159"/>
                  </a:lnTo>
                  <a:lnTo>
                    <a:pt x="182741" y="183640"/>
                  </a:lnTo>
                  <a:lnTo>
                    <a:pt x="166154" y="212001"/>
                  </a:lnTo>
                  <a:lnTo>
                    <a:pt x="185302" y="212001"/>
                  </a:lnTo>
                  <a:lnTo>
                    <a:pt x="194339" y="196681"/>
                  </a:lnTo>
                  <a:lnTo>
                    <a:pt x="221642" y="196681"/>
                  </a:lnTo>
                  <a:lnTo>
                    <a:pt x="224664" y="193419"/>
                  </a:lnTo>
                  <a:lnTo>
                    <a:pt x="246679" y="131375"/>
                  </a:lnTo>
                  <a:lnTo>
                    <a:pt x="263457" y="131375"/>
                  </a:lnTo>
                  <a:lnTo>
                    <a:pt x="253947" y="100059"/>
                  </a:lnTo>
                  <a:lnTo>
                    <a:pt x="250940" y="97636"/>
                  </a:lnTo>
                  <a:lnTo>
                    <a:pt x="247483" y="97557"/>
                  </a:lnTo>
                  <a:lnTo>
                    <a:pt x="244039" y="97522"/>
                  </a:lnTo>
                  <a:close/>
                </a:path>
                <a:path w="383540" h="352425">
                  <a:moveTo>
                    <a:pt x="322029" y="15913"/>
                  </a:moveTo>
                  <a:lnTo>
                    <a:pt x="270766" y="15913"/>
                  </a:lnTo>
                  <a:lnTo>
                    <a:pt x="281644" y="16984"/>
                  </a:lnTo>
                  <a:lnTo>
                    <a:pt x="293179" y="20211"/>
                  </a:lnTo>
                  <a:lnTo>
                    <a:pt x="330887" y="43968"/>
                  </a:lnTo>
                  <a:lnTo>
                    <a:pt x="354522" y="74175"/>
                  </a:lnTo>
                  <a:lnTo>
                    <a:pt x="367393" y="120792"/>
                  </a:lnTo>
                  <a:lnTo>
                    <a:pt x="347803" y="180769"/>
                  </a:lnTo>
                  <a:lnTo>
                    <a:pt x="295929" y="180773"/>
                  </a:lnTo>
                  <a:lnTo>
                    <a:pt x="293350" y="181103"/>
                  </a:lnTo>
                  <a:lnTo>
                    <a:pt x="291827" y="183640"/>
                  </a:lnTo>
                  <a:lnTo>
                    <a:pt x="283420" y="197115"/>
                  </a:lnTo>
                  <a:lnTo>
                    <a:pt x="303068" y="197102"/>
                  </a:lnTo>
                  <a:lnTo>
                    <a:pt x="303331" y="196681"/>
                  </a:lnTo>
                  <a:lnTo>
                    <a:pt x="353987" y="196681"/>
                  </a:lnTo>
                  <a:lnTo>
                    <a:pt x="358559" y="191331"/>
                  </a:lnTo>
                  <a:lnTo>
                    <a:pt x="373683" y="164999"/>
                  </a:lnTo>
                  <a:lnTo>
                    <a:pt x="381848" y="138277"/>
                  </a:lnTo>
                  <a:lnTo>
                    <a:pt x="383012" y="111310"/>
                  </a:lnTo>
                  <a:lnTo>
                    <a:pt x="372575" y="73561"/>
                  </a:lnTo>
                  <a:lnTo>
                    <a:pt x="354182" y="44818"/>
                  </a:lnTo>
                  <a:lnTo>
                    <a:pt x="336232" y="26204"/>
                  </a:lnTo>
                  <a:lnTo>
                    <a:pt x="327432" y="19091"/>
                  </a:lnTo>
                  <a:lnTo>
                    <a:pt x="327064" y="18836"/>
                  </a:lnTo>
                  <a:lnTo>
                    <a:pt x="322029" y="15913"/>
                  </a:lnTo>
                  <a:close/>
                </a:path>
                <a:path w="383540" h="352425">
                  <a:moveTo>
                    <a:pt x="129260" y="121513"/>
                  </a:moveTo>
                  <a:lnTo>
                    <a:pt x="126192" y="123332"/>
                  </a:lnTo>
                  <a:lnTo>
                    <a:pt x="96319" y="191016"/>
                  </a:lnTo>
                  <a:lnTo>
                    <a:pt x="113792" y="191016"/>
                  </a:lnTo>
                  <a:lnTo>
                    <a:pt x="130896" y="152233"/>
                  </a:lnTo>
                  <a:lnTo>
                    <a:pt x="147540" y="152233"/>
                  </a:lnTo>
                  <a:lnTo>
                    <a:pt x="138826" y="124250"/>
                  </a:lnTo>
                  <a:lnTo>
                    <a:pt x="135957" y="121883"/>
                  </a:lnTo>
                  <a:lnTo>
                    <a:pt x="129260" y="121513"/>
                  </a:lnTo>
                  <a:close/>
                </a:path>
                <a:path w="383540" h="352425">
                  <a:moveTo>
                    <a:pt x="85989" y="180748"/>
                  </a:moveTo>
                  <a:lnTo>
                    <a:pt x="83596" y="180773"/>
                  </a:lnTo>
                  <a:lnTo>
                    <a:pt x="37829" y="181750"/>
                  </a:lnTo>
                  <a:lnTo>
                    <a:pt x="88274" y="181750"/>
                  </a:lnTo>
                  <a:lnTo>
                    <a:pt x="85989" y="180748"/>
                  </a:lnTo>
                  <a:close/>
                </a:path>
                <a:path w="383540" h="352425">
                  <a:moveTo>
                    <a:pt x="160712" y="15952"/>
                  </a:moveTo>
                  <a:lnTo>
                    <a:pt x="112425" y="15952"/>
                  </a:lnTo>
                  <a:lnTo>
                    <a:pt x="133198" y="19316"/>
                  </a:lnTo>
                  <a:lnTo>
                    <a:pt x="151021" y="27979"/>
                  </a:lnTo>
                  <a:lnTo>
                    <a:pt x="165790" y="39790"/>
                  </a:lnTo>
                  <a:lnTo>
                    <a:pt x="177399" y="52599"/>
                  </a:lnTo>
                  <a:lnTo>
                    <a:pt x="181160" y="57330"/>
                  </a:lnTo>
                  <a:lnTo>
                    <a:pt x="186601" y="59692"/>
                  </a:lnTo>
                  <a:lnTo>
                    <a:pt x="197551" y="59692"/>
                  </a:lnTo>
                  <a:lnTo>
                    <a:pt x="203064" y="57266"/>
                  </a:lnTo>
                  <a:lnTo>
                    <a:pt x="206828" y="52429"/>
                  </a:lnTo>
                  <a:lnTo>
                    <a:pt x="214527" y="43780"/>
                  </a:lnTo>
                  <a:lnTo>
                    <a:pt x="191209" y="43780"/>
                  </a:lnTo>
                  <a:lnTo>
                    <a:pt x="190500" y="43413"/>
                  </a:lnTo>
                  <a:lnTo>
                    <a:pt x="189919" y="42689"/>
                  </a:lnTo>
                  <a:lnTo>
                    <a:pt x="172501" y="24279"/>
                  </a:lnTo>
                  <a:lnTo>
                    <a:pt x="160712" y="15952"/>
                  </a:lnTo>
                  <a:close/>
                </a:path>
                <a:path w="383540" h="352425">
                  <a:moveTo>
                    <a:pt x="270766" y="0"/>
                  </a:moveTo>
                  <a:lnTo>
                    <a:pt x="229982" y="10872"/>
                  </a:lnTo>
                  <a:lnTo>
                    <a:pt x="194140" y="42734"/>
                  </a:lnTo>
                  <a:lnTo>
                    <a:pt x="193585" y="43426"/>
                  </a:lnTo>
                  <a:lnTo>
                    <a:pt x="192895" y="43780"/>
                  </a:lnTo>
                  <a:lnTo>
                    <a:pt x="214527" y="43780"/>
                  </a:lnTo>
                  <a:lnTo>
                    <a:pt x="218201" y="39653"/>
                  </a:lnTo>
                  <a:lnTo>
                    <a:pt x="232700" y="27886"/>
                  </a:lnTo>
                  <a:lnTo>
                    <a:pt x="250248" y="19261"/>
                  </a:lnTo>
                  <a:lnTo>
                    <a:pt x="270766" y="15913"/>
                  </a:lnTo>
                  <a:lnTo>
                    <a:pt x="322029" y="15913"/>
                  </a:lnTo>
                  <a:lnTo>
                    <a:pt x="312914" y="10620"/>
                  </a:lnTo>
                  <a:lnTo>
                    <a:pt x="298782" y="4731"/>
                  </a:lnTo>
                  <a:lnTo>
                    <a:pt x="284716" y="1185"/>
                  </a:lnTo>
                  <a:lnTo>
                    <a:pt x="270766" y="0"/>
                  </a:lnTo>
                  <a:close/>
                </a:path>
              </a:pathLst>
            </a:custGeom>
            <a:solidFill>
              <a:srgbClr val="1F6295"/>
            </a:solidFill>
          </p:spPr>
          <p:txBody>
            <a:bodyPr wrap="square" lIns="0" tIns="0" rIns="0" bIns="0" rtlCol="0"/>
            <a:lstStyle/>
            <a:p>
              <a:endParaRPr/>
            </a:p>
          </p:txBody>
        </p:sp>
        <p:sp>
          <p:nvSpPr>
            <p:cNvPr id="53" name="object 53"/>
            <p:cNvSpPr/>
            <p:nvPr/>
          </p:nvSpPr>
          <p:spPr>
            <a:xfrm>
              <a:off x="5466702" y="4703648"/>
              <a:ext cx="42545" cy="227965"/>
            </a:xfrm>
            <a:custGeom>
              <a:avLst/>
              <a:gdLst/>
              <a:ahLst/>
              <a:cxnLst/>
              <a:rect l="l" t="t" r="r" b="b"/>
              <a:pathLst>
                <a:path w="42545" h="227964">
                  <a:moveTo>
                    <a:pt x="41338" y="198450"/>
                  </a:moveTo>
                  <a:lnTo>
                    <a:pt x="6896" y="198450"/>
                  </a:lnTo>
                  <a:lnTo>
                    <a:pt x="6896" y="227736"/>
                  </a:lnTo>
                  <a:lnTo>
                    <a:pt x="41338" y="227736"/>
                  </a:lnTo>
                  <a:lnTo>
                    <a:pt x="41338" y="198450"/>
                  </a:lnTo>
                  <a:close/>
                </a:path>
                <a:path w="42545" h="227964">
                  <a:moveTo>
                    <a:pt x="42418" y="3644"/>
                  </a:moveTo>
                  <a:lnTo>
                    <a:pt x="38747" y="0"/>
                  </a:lnTo>
                  <a:lnTo>
                    <a:pt x="3683" y="0"/>
                  </a:lnTo>
                  <a:lnTo>
                    <a:pt x="0" y="3644"/>
                  </a:lnTo>
                  <a:lnTo>
                    <a:pt x="0" y="16027"/>
                  </a:lnTo>
                  <a:lnTo>
                    <a:pt x="42418" y="16027"/>
                  </a:lnTo>
                  <a:lnTo>
                    <a:pt x="42418" y="8140"/>
                  </a:lnTo>
                  <a:lnTo>
                    <a:pt x="42418" y="3644"/>
                  </a:lnTo>
                  <a:close/>
                </a:path>
              </a:pathLst>
            </a:custGeom>
            <a:solidFill>
              <a:srgbClr val="666666"/>
            </a:solidFill>
          </p:spPr>
          <p:txBody>
            <a:bodyPr wrap="square" lIns="0" tIns="0" rIns="0" bIns="0" rtlCol="0"/>
            <a:lstStyle/>
            <a:p>
              <a:endParaRPr/>
            </a:p>
          </p:txBody>
        </p:sp>
        <p:sp>
          <p:nvSpPr>
            <p:cNvPr id="54" name="object 54"/>
            <p:cNvSpPr/>
            <p:nvPr/>
          </p:nvSpPr>
          <p:spPr>
            <a:xfrm>
              <a:off x="5407141" y="4985124"/>
              <a:ext cx="274955" cy="130175"/>
            </a:xfrm>
            <a:custGeom>
              <a:avLst/>
              <a:gdLst/>
              <a:ahLst/>
              <a:cxnLst/>
              <a:rect l="l" t="t" r="r" b="b"/>
              <a:pathLst>
                <a:path w="274954" h="130175">
                  <a:moveTo>
                    <a:pt x="159976" y="0"/>
                  </a:moveTo>
                  <a:lnTo>
                    <a:pt x="121231" y="21922"/>
                  </a:lnTo>
                  <a:lnTo>
                    <a:pt x="113074" y="45732"/>
                  </a:lnTo>
                  <a:lnTo>
                    <a:pt x="113074" y="102040"/>
                  </a:lnTo>
                  <a:lnTo>
                    <a:pt x="109460" y="105638"/>
                  </a:lnTo>
                  <a:lnTo>
                    <a:pt x="4204" y="105638"/>
                  </a:lnTo>
                  <a:lnTo>
                    <a:pt x="0" y="109910"/>
                  </a:lnTo>
                  <a:lnTo>
                    <a:pt x="0" y="129729"/>
                  </a:lnTo>
                  <a:lnTo>
                    <a:pt x="274609" y="129729"/>
                  </a:lnTo>
                  <a:lnTo>
                    <a:pt x="274609" y="111673"/>
                  </a:lnTo>
                  <a:lnTo>
                    <a:pt x="274161" y="105638"/>
                  </a:lnTo>
                  <a:lnTo>
                    <a:pt x="209575" y="105638"/>
                  </a:lnTo>
                  <a:lnTo>
                    <a:pt x="205957" y="102040"/>
                  </a:lnTo>
                  <a:lnTo>
                    <a:pt x="205957" y="97608"/>
                  </a:lnTo>
                  <a:lnTo>
                    <a:pt x="205957" y="45732"/>
                  </a:lnTo>
                  <a:lnTo>
                    <a:pt x="202338" y="27949"/>
                  </a:lnTo>
                  <a:lnTo>
                    <a:pt x="192474" y="13410"/>
                  </a:lnTo>
                  <a:lnTo>
                    <a:pt x="177857" y="3599"/>
                  </a:lnTo>
                  <a:lnTo>
                    <a:pt x="159976" y="0"/>
                  </a:lnTo>
                  <a:close/>
                </a:path>
              </a:pathLst>
            </a:custGeom>
            <a:solidFill>
              <a:srgbClr val="95A9B1"/>
            </a:solidFill>
          </p:spPr>
          <p:txBody>
            <a:bodyPr wrap="square" lIns="0" tIns="0" rIns="0" bIns="0" rtlCol="0"/>
            <a:lstStyle/>
            <a:p>
              <a:endParaRPr/>
            </a:p>
          </p:txBody>
        </p:sp>
        <p:sp>
          <p:nvSpPr>
            <p:cNvPr id="55" name="object 55"/>
            <p:cNvSpPr/>
            <p:nvPr/>
          </p:nvSpPr>
          <p:spPr>
            <a:xfrm>
              <a:off x="5419255" y="5002529"/>
              <a:ext cx="90170" cy="24130"/>
            </a:xfrm>
            <a:custGeom>
              <a:avLst/>
              <a:gdLst/>
              <a:ahLst/>
              <a:cxnLst/>
              <a:rect l="l" t="t" r="r" b="b"/>
              <a:pathLst>
                <a:path w="90170" h="24129">
                  <a:moveTo>
                    <a:pt x="89852" y="0"/>
                  </a:moveTo>
                  <a:lnTo>
                    <a:pt x="0" y="0"/>
                  </a:lnTo>
                  <a:lnTo>
                    <a:pt x="0" y="7620"/>
                  </a:lnTo>
                  <a:lnTo>
                    <a:pt x="0" y="15240"/>
                  </a:lnTo>
                  <a:lnTo>
                    <a:pt x="0" y="24130"/>
                  </a:lnTo>
                  <a:lnTo>
                    <a:pt x="85344" y="24130"/>
                  </a:lnTo>
                  <a:lnTo>
                    <a:pt x="85344" y="15240"/>
                  </a:lnTo>
                  <a:lnTo>
                    <a:pt x="86804" y="15240"/>
                  </a:lnTo>
                  <a:lnTo>
                    <a:pt x="86804" y="7620"/>
                  </a:lnTo>
                  <a:lnTo>
                    <a:pt x="89852" y="7620"/>
                  </a:lnTo>
                  <a:lnTo>
                    <a:pt x="89852" y="0"/>
                  </a:lnTo>
                  <a:close/>
                </a:path>
              </a:pathLst>
            </a:custGeom>
            <a:solidFill>
              <a:srgbClr val="666666"/>
            </a:solidFill>
          </p:spPr>
          <p:txBody>
            <a:bodyPr wrap="square" lIns="0" tIns="0" rIns="0" bIns="0" rtlCol="0"/>
            <a:lstStyle/>
            <a:p>
              <a:endParaRPr/>
            </a:p>
          </p:txBody>
        </p:sp>
        <p:pic>
          <p:nvPicPr>
            <p:cNvPr id="56" name="object 56"/>
            <p:cNvPicPr/>
            <p:nvPr/>
          </p:nvPicPr>
          <p:blipFill>
            <a:blip r:embed="rId9" cstate="print"/>
            <a:stretch>
              <a:fillRect/>
            </a:stretch>
          </p:blipFill>
          <p:spPr>
            <a:xfrm>
              <a:off x="5449599" y="4735734"/>
              <a:ext cx="239602" cy="287781"/>
            </a:xfrm>
            <a:prstGeom prst="rect">
              <a:avLst/>
            </a:prstGeom>
          </p:spPr>
        </p:pic>
        <p:sp>
          <p:nvSpPr>
            <p:cNvPr id="57" name="object 57"/>
            <p:cNvSpPr/>
            <p:nvPr/>
          </p:nvSpPr>
          <p:spPr>
            <a:xfrm>
              <a:off x="5390989" y="4687576"/>
              <a:ext cx="314960" cy="443865"/>
            </a:xfrm>
            <a:custGeom>
              <a:avLst/>
              <a:gdLst/>
              <a:ahLst/>
              <a:cxnLst/>
              <a:rect l="l" t="t" r="r" b="b"/>
              <a:pathLst>
                <a:path w="314960" h="443864">
                  <a:moveTo>
                    <a:pt x="176126" y="281486"/>
                  </a:moveTo>
                  <a:lnTo>
                    <a:pt x="163755" y="282686"/>
                  </a:lnTo>
                  <a:lnTo>
                    <a:pt x="152203" y="286129"/>
                  </a:lnTo>
                  <a:lnTo>
                    <a:pt x="141699" y="291577"/>
                  </a:lnTo>
                  <a:lnTo>
                    <a:pt x="132474" y="298792"/>
                  </a:lnTo>
                  <a:lnTo>
                    <a:pt x="15730" y="298792"/>
                  </a:lnTo>
                  <a:lnTo>
                    <a:pt x="12115" y="302389"/>
                  </a:lnTo>
                  <a:lnTo>
                    <a:pt x="12115" y="351411"/>
                  </a:lnTo>
                  <a:lnTo>
                    <a:pt x="15730" y="355004"/>
                  </a:lnTo>
                  <a:lnTo>
                    <a:pt x="113074" y="355004"/>
                  </a:lnTo>
                  <a:lnTo>
                    <a:pt x="113074" y="387125"/>
                  </a:lnTo>
                  <a:lnTo>
                    <a:pt x="24637" y="387125"/>
                  </a:lnTo>
                  <a:lnTo>
                    <a:pt x="15251" y="389133"/>
                  </a:lnTo>
                  <a:lnTo>
                    <a:pt x="7397" y="394539"/>
                  </a:lnTo>
                  <a:lnTo>
                    <a:pt x="2004" y="402409"/>
                  </a:lnTo>
                  <a:lnTo>
                    <a:pt x="0" y="411815"/>
                  </a:lnTo>
                  <a:lnTo>
                    <a:pt x="0" y="439745"/>
                  </a:lnTo>
                  <a:lnTo>
                    <a:pt x="3614" y="443337"/>
                  </a:lnTo>
                  <a:lnTo>
                    <a:pt x="303297" y="443337"/>
                  </a:lnTo>
                  <a:lnTo>
                    <a:pt x="306915" y="439745"/>
                  </a:lnTo>
                  <a:lnTo>
                    <a:pt x="306915" y="427277"/>
                  </a:lnTo>
                  <a:lnTo>
                    <a:pt x="16154" y="427277"/>
                  </a:lnTo>
                  <a:lnTo>
                    <a:pt x="16154" y="407459"/>
                  </a:lnTo>
                  <a:lnTo>
                    <a:pt x="20358" y="403186"/>
                  </a:lnTo>
                  <a:lnTo>
                    <a:pt x="125609" y="403186"/>
                  </a:lnTo>
                  <a:lnTo>
                    <a:pt x="129227" y="399592"/>
                  </a:lnTo>
                  <a:lnTo>
                    <a:pt x="129227" y="343279"/>
                  </a:lnTo>
                  <a:lnTo>
                    <a:pt x="129793" y="338943"/>
                  </a:lnTo>
                  <a:lnTo>
                    <a:pt x="28268" y="338943"/>
                  </a:lnTo>
                  <a:lnTo>
                    <a:pt x="28268" y="314853"/>
                  </a:lnTo>
                  <a:lnTo>
                    <a:pt x="140342" y="314853"/>
                  </a:lnTo>
                  <a:lnTo>
                    <a:pt x="142538" y="311428"/>
                  </a:lnTo>
                  <a:lnTo>
                    <a:pt x="149534" y="305654"/>
                  </a:lnTo>
                  <a:lnTo>
                    <a:pt x="157595" y="301283"/>
                  </a:lnTo>
                  <a:lnTo>
                    <a:pt x="166525" y="298514"/>
                  </a:lnTo>
                  <a:lnTo>
                    <a:pt x="176126" y="297547"/>
                  </a:lnTo>
                  <a:lnTo>
                    <a:pt x="217368" y="297547"/>
                  </a:lnTo>
                  <a:lnTo>
                    <a:pt x="211711" y="292702"/>
                  </a:lnTo>
                  <a:lnTo>
                    <a:pt x="200947" y="286658"/>
                  </a:lnTo>
                  <a:lnTo>
                    <a:pt x="188996" y="282826"/>
                  </a:lnTo>
                  <a:lnTo>
                    <a:pt x="176126" y="281486"/>
                  </a:lnTo>
                  <a:close/>
                </a:path>
                <a:path w="314960" h="443864">
                  <a:moveTo>
                    <a:pt x="217368" y="297547"/>
                  </a:moveTo>
                  <a:lnTo>
                    <a:pt x="176126" y="297547"/>
                  </a:lnTo>
                  <a:lnTo>
                    <a:pt x="194008" y="301146"/>
                  </a:lnTo>
                  <a:lnTo>
                    <a:pt x="208627" y="310957"/>
                  </a:lnTo>
                  <a:lnTo>
                    <a:pt x="218491" y="325496"/>
                  </a:lnTo>
                  <a:lnTo>
                    <a:pt x="222110" y="343279"/>
                  </a:lnTo>
                  <a:lnTo>
                    <a:pt x="222110" y="399592"/>
                  </a:lnTo>
                  <a:lnTo>
                    <a:pt x="225724" y="403186"/>
                  </a:lnTo>
                  <a:lnTo>
                    <a:pt x="290314" y="403186"/>
                  </a:lnTo>
                  <a:lnTo>
                    <a:pt x="290762" y="409220"/>
                  </a:lnTo>
                  <a:lnTo>
                    <a:pt x="290762" y="427277"/>
                  </a:lnTo>
                  <a:lnTo>
                    <a:pt x="306915" y="427277"/>
                  </a:lnTo>
                  <a:lnTo>
                    <a:pt x="306915" y="411815"/>
                  </a:lnTo>
                  <a:lnTo>
                    <a:pt x="305419" y="401728"/>
                  </a:lnTo>
                  <a:lnTo>
                    <a:pt x="301195" y="393933"/>
                  </a:lnTo>
                  <a:lnTo>
                    <a:pt x="294646" y="388906"/>
                  </a:lnTo>
                  <a:lnTo>
                    <a:pt x="286171" y="387125"/>
                  </a:lnTo>
                  <a:lnTo>
                    <a:pt x="238264" y="387125"/>
                  </a:lnTo>
                  <a:lnTo>
                    <a:pt x="238264" y="354229"/>
                  </a:lnTo>
                  <a:lnTo>
                    <a:pt x="263661" y="335940"/>
                  </a:lnTo>
                  <a:lnTo>
                    <a:pt x="237868" y="335940"/>
                  </a:lnTo>
                  <a:lnTo>
                    <a:pt x="236988" y="327861"/>
                  </a:lnTo>
                  <a:lnTo>
                    <a:pt x="234654" y="320240"/>
                  </a:lnTo>
                  <a:lnTo>
                    <a:pt x="230950" y="313383"/>
                  </a:lnTo>
                  <a:lnTo>
                    <a:pt x="245298" y="300675"/>
                  </a:lnTo>
                  <a:lnTo>
                    <a:pt x="221020" y="300675"/>
                  </a:lnTo>
                  <a:lnTo>
                    <a:pt x="217368" y="297547"/>
                  </a:lnTo>
                  <a:close/>
                </a:path>
                <a:path w="314960" h="443864">
                  <a:moveTo>
                    <a:pt x="140342" y="314853"/>
                  </a:moveTo>
                  <a:lnTo>
                    <a:pt x="120202" y="314853"/>
                  </a:lnTo>
                  <a:lnTo>
                    <a:pt x="116353" y="322092"/>
                  </a:lnTo>
                  <a:lnTo>
                    <a:pt x="113950" y="330163"/>
                  </a:lnTo>
                  <a:lnTo>
                    <a:pt x="113300" y="338791"/>
                  </a:lnTo>
                  <a:lnTo>
                    <a:pt x="113272" y="338943"/>
                  </a:lnTo>
                  <a:lnTo>
                    <a:pt x="129793" y="338943"/>
                  </a:lnTo>
                  <a:lnTo>
                    <a:pt x="130281" y="335208"/>
                  </a:lnTo>
                  <a:lnTo>
                    <a:pt x="133147" y="327334"/>
                  </a:lnTo>
                  <a:lnTo>
                    <a:pt x="137381" y="319470"/>
                  </a:lnTo>
                  <a:lnTo>
                    <a:pt x="140342" y="314853"/>
                  </a:lnTo>
                  <a:close/>
                </a:path>
                <a:path w="314960" h="443864">
                  <a:moveTo>
                    <a:pt x="237604" y="105028"/>
                  </a:moveTo>
                  <a:lnTo>
                    <a:pt x="189517" y="105028"/>
                  </a:lnTo>
                  <a:lnTo>
                    <a:pt x="232607" y="118907"/>
                  </a:lnTo>
                  <a:lnTo>
                    <a:pt x="267070" y="146410"/>
                  </a:lnTo>
                  <a:lnTo>
                    <a:pt x="289929" y="184452"/>
                  </a:lnTo>
                  <a:lnTo>
                    <a:pt x="298209" y="229948"/>
                  </a:lnTo>
                  <a:lnTo>
                    <a:pt x="293988" y="261124"/>
                  </a:lnTo>
                  <a:lnTo>
                    <a:pt x="281923" y="290123"/>
                  </a:lnTo>
                  <a:lnTo>
                    <a:pt x="262916" y="315533"/>
                  </a:lnTo>
                  <a:lnTo>
                    <a:pt x="237868" y="335940"/>
                  </a:lnTo>
                  <a:lnTo>
                    <a:pt x="263661" y="335940"/>
                  </a:lnTo>
                  <a:lnTo>
                    <a:pt x="269999" y="331376"/>
                  </a:lnTo>
                  <a:lnTo>
                    <a:pt x="293953" y="301975"/>
                  </a:lnTo>
                  <a:lnTo>
                    <a:pt x="309087" y="267630"/>
                  </a:lnTo>
                  <a:lnTo>
                    <a:pt x="314363" y="229948"/>
                  </a:lnTo>
                  <a:lnTo>
                    <a:pt x="307746" y="186534"/>
                  </a:lnTo>
                  <a:lnTo>
                    <a:pt x="289211" y="148615"/>
                  </a:lnTo>
                  <a:lnTo>
                    <a:pt x="260727" y="118230"/>
                  </a:lnTo>
                  <a:lnTo>
                    <a:pt x="237604" y="105028"/>
                  </a:lnTo>
                  <a:close/>
                </a:path>
                <a:path w="314960" h="443864">
                  <a:moveTo>
                    <a:pt x="227973" y="143875"/>
                  </a:moveTo>
                  <a:lnTo>
                    <a:pt x="181356" y="143875"/>
                  </a:lnTo>
                  <a:lnTo>
                    <a:pt x="212390" y="152685"/>
                  </a:lnTo>
                  <a:lnTo>
                    <a:pt x="237344" y="171511"/>
                  </a:lnTo>
                  <a:lnTo>
                    <a:pt x="253966" y="198038"/>
                  </a:lnTo>
                  <a:lnTo>
                    <a:pt x="260007" y="229948"/>
                  </a:lnTo>
                  <a:lnTo>
                    <a:pt x="257317" y="250277"/>
                  </a:lnTo>
                  <a:lnTo>
                    <a:pt x="249586" y="269404"/>
                  </a:lnTo>
                  <a:lnTo>
                    <a:pt x="237318" y="286484"/>
                  </a:lnTo>
                  <a:lnTo>
                    <a:pt x="221020" y="300675"/>
                  </a:lnTo>
                  <a:lnTo>
                    <a:pt x="245298" y="300675"/>
                  </a:lnTo>
                  <a:lnTo>
                    <a:pt x="249858" y="296635"/>
                  </a:lnTo>
                  <a:lnTo>
                    <a:pt x="264083" y="276495"/>
                  </a:lnTo>
                  <a:lnTo>
                    <a:pt x="273044" y="253939"/>
                  </a:lnTo>
                  <a:lnTo>
                    <a:pt x="276160" y="229948"/>
                  </a:lnTo>
                  <a:lnTo>
                    <a:pt x="269529" y="193473"/>
                  </a:lnTo>
                  <a:lnTo>
                    <a:pt x="251214" y="162772"/>
                  </a:lnTo>
                  <a:lnTo>
                    <a:pt x="227973" y="143875"/>
                  </a:lnTo>
                  <a:close/>
                </a:path>
                <a:path w="314960" h="443864">
                  <a:moveTo>
                    <a:pt x="109945" y="0"/>
                  </a:moveTo>
                  <a:lnTo>
                    <a:pt x="83913" y="0"/>
                  </a:lnTo>
                  <a:lnTo>
                    <a:pt x="74447" y="1904"/>
                  </a:lnTo>
                  <a:lnTo>
                    <a:pt x="66708" y="7096"/>
                  </a:lnTo>
                  <a:lnTo>
                    <a:pt x="61486" y="14791"/>
                  </a:lnTo>
                  <a:lnTo>
                    <a:pt x="59570" y="24203"/>
                  </a:lnTo>
                  <a:lnTo>
                    <a:pt x="59570" y="33188"/>
                  </a:lnTo>
                  <a:lnTo>
                    <a:pt x="52717" y="36572"/>
                  </a:lnTo>
                  <a:lnTo>
                    <a:pt x="47298" y="41833"/>
                  </a:lnTo>
                  <a:lnTo>
                    <a:pt x="43737" y="48553"/>
                  </a:lnTo>
                  <a:lnTo>
                    <a:pt x="42456" y="56309"/>
                  </a:lnTo>
                  <a:lnTo>
                    <a:pt x="42456" y="190298"/>
                  </a:lnTo>
                  <a:lnTo>
                    <a:pt x="44341" y="199635"/>
                  </a:lnTo>
                  <a:lnTo>
                    <a:pt x="49483" y="207287"/>
                  </a:lnTo>
                  <a:lnTo>
                    <a:pt x="57112" y="212493"/>
                  </a:lnTo>
                  <a:lnTo>
                    <a:pt x="66460" y="214490"/>
                  </a:lnTo>
                  <a:lnTo>
                    <a:pt x="66460" y="256259"/>
                  </a:lnTo>
                  <a:lnTo>
                    <a:pt x="70074" y="259857"/>
                  </a:lnTo>
                  <a:lnTo>
                    <a:pt x="129595" y="259857"/>
                  </a:lnTo>
                  <a:lnTo>
                    <a:pt x="133210" y="256259"/>
                  </a:lnTo>
                  <a:lnTo>
                    <a:pt x="133210" y="243796"/>
                  </a:lnTo>
                  <a:lnTo>
                    <a:pt x="82613" y="243796"/>
                  </a:lnTo>
                  <a:lnTo>
                    <a:pt x="82613" y="214510"/>
                  </a:lnTo>
                  <a:lnTo>
                    <a:pt x="133210" y="214510"/>
                  </a:lnTo>
                  <a:lnTo>
                    <a:pt x="133210" y="213695"/>
                  </a:lnTo>
                  <a:lnTo>
                    <a:pt x="140459" y="210470"/>
                  </a:lnTo>
                  <a:lnTo>
                    <a:pt x="146222" y="205187"/>
                  </a:lnTo>
                  <a:lnTo>
                    <a:pt x="149950" y="198445"/>
                  </a:lnTo>
                  <a:lnTo>
                    <a:pt x="62284" y="198445"/>
                  </a:lnTo>
                  <a:lnTo>
                    <a:pt x="58609" y="194791"/>
                  </a:lnTo>
                  <a:lnTo>
                    <a:pt x="58609" y="51815"/>
                  </a:lnTo>
                  <a:lnTo>
                    <a:pt x="62284" y="48162"/>
                  </a:lnTo>
                  <a:lnTo>
                    <a:pt x="149910" y="48162"/>
                  </a:lnTo>
                  <a:lnTo>
                    <a:pt x="146557" y="41833"/>
                  </a:lnTo>
                  <a:lnTo>
                    <a:pt x="141139" y="36572"/>
                  </a:lnTo>
                  <a:lnTo>
                    <a:pt x="134288" y="33188"/>
                  </a:lnTo>
                  <a:lnTo>
                    <a:pt x="134288" y="32101"/>
                  </a:lnTo>
                  <a:lnTo>
                    <a:pt x="75723" y="32101"/>
                  </a:lnTo>
                  <a:lnTo>
                    <a:pt x="75723" y="19714"/>
                  </a:lnTo>
                  <a:lnTo>
                    <a:pt x="79395" y="16060"/>
                  </a:lnTo>
                  <a:lnTo>
                    <a:pt x="132630" y="16060"/>
                  </a:lnTo>
                  <a:lnTo>
                    <a:pt x="132372" y="14791"/>
                  </a:lnTo>
                  <a:lnTo>
                    <a:pt x="127150" y="7096"/>
                  </a:lnTo>
                  <a:lnTo>
                    <a:pt x="119412" y="1904"/>
                  </a:lnTo>
                  <a:lnTo>
                    <a:pt x="109945" y="0"/>
                  </a:lnTo>
                  <a:close/>
                </a:path>
                <a:path w="314960" h="443864">
                  <a:moveTo>
                    <a:pt x="133210" y="214510"/>
                  </a:moveTo>
                  <a:lnTo>
                    <a:pt x="117057" y="214510"/>
                  </a:lnTo>
                  <a:lnTo>
                    <a:pt x="117057" y="243796"/>
                  </a:lnTo>
                  <a:lnTo>
                    <a:pt x="133210" y="243796"/>
                  </a:lnTo>
                  <a:lnTo>
                    <a:pt x="133210" y="214510"/>
                  </a:lnTo>
                  <a:close/>
                </a:path>
                <a:path w="314960" h="443864">
                  <a:moveTo>
                    <a:pt x="149910" y="48162"/>
                  </a:moveTo>
                  <a:lnTo>
                    <a:pt x="131574" y="48162"/>
                  </a:lnTo>
                  <a:lnTo>
                    <a:pt x="135244" y="51815"/>
                  </a:lnTo>
                  <a:lnTo>
                    <a:pt x="135244" y="69282"/>
                  </a:lnTo>
                  <a:lnTo>
                    <a:pt x="119668" y="74883"/>
                  </a:lnTo>
                  <a:lnTo>
                    <a:pt x="107173" y="85218"/>
                  </a:lnTo>
                  <a:lnTo>
                    <a:pt x="98865" y="99201"/>
                  </a:lnTo>
                  <a:lnTo>
                    <a:pt x="95850" y="115745"/>
                  </a:lnTo>
                  <a:lnTo>
                    <a:pt x="98865" y="132289"/>
                  </a:lnTo>
                  <a:lnTo>
                    <a:pt x="107173" y="146271"/>
                  </a:lnTo>
                  <a:lnTo>
                    <a:pt x="119668" y="156606"/>
                  </a:lnTo>
                  <a:lnTo>
                    <a:pt x="135244" y="162208"/>
                  </a:lnTo>
                  <a:lnTo>
                    <a:pt x="135244" y="194791"/>
                  </a:lnTo>
                  <a:lnTo>
                    <a:pt x="131574" y="198445"/>
                  </a:lnTo>
                  <a:lnTo>
                    <a:pt x="149950" y="198445"/>
                  </a:lnTo>
                  <a:lnTo>
                    <a:pt x="150072" y="198038"/>
                  </a:lnTo>
                  <a:lnTo>
                    <a:pt x="151399" y="190298"/>
                  </a:lnTo>
                  <a:lnTo>
                    <a:pt x="151399" y="162208"/>
                  </a:lnTo>
                  <a:lnTo>
                    <a:pt x="160232" y="159795"/>
                  </a:lnTo>
                  <a:lnTo>
                    <a:pt x="168286" y="155818"/>
                  </a:lnTo>
                  <a:lnTo>
                    <a:pt x="175386" y="150453"/>
                  </a:lnTo>
                  <a:lnTo>
                    <a:pt x="178623" y="146886"/>
                  </a:lnTo>
                  <a:lnTo>
                    <a:pt x="143322" y="146886"/>
                  </a:lnTo>
                  <a:lnTo>
                    <a:pt x="131143" y="144435"/>
                  </a:lnTo>
                  <a:lnTo>
                    <a:pt x="121188" y="137755"/>
                  </a:lnTo>
                  <a:lnTo>
                    <a:pt x="114470" y="127855"/>
                  </a:lnTo>
                  <a:lnTo>
                    <a:pt x="112005" y="115745"/>
                  </a:lnTo>
                  <a:lnTo>
                    <a:pt x="114470" y="103636"/>
                  </a:lnTo>
                  <a:lnTo>
                    <a:pt x="121188" y="93737"/>
                  </a:lnTo>
                  <a:lnTo>
                    <a:pt x="131143" y="87058"/>
                  </a:lnTo>
                  <a:lnTo>
                    <a:pt x="143322" y="84607"/>
                  </a:lnTo>
                  <a:lnTo>
                    <a:pt x="178621" y="84607"/>
                  </a:lnTo>
                  <a:lnTo>
                    <a:pt x="175796" y="81409"/>
                  </a:lnTo>
                  <a:lnTo>
                    <a:pt x="168604" y="75866"/>
                  </a:lnTo>
                  <a:lnTo>
                    <a:pt x="160409" y="71761"/>
                  </a:lnTo>
                  <a:lnTo>
                    <a:pt x="151399" y="69282"/>
                  </a:lnTo>
                  <a:lnTo>
                    <a:pt x="151399" y="56309"/>
                  </a:lnTo>
                  <a:lnTo>
                    <a:pt x="150118" y="48553"/>
                  </a:lnTo>
                  <a:lnTo>
                    <a:pt x="149910" y="48162"/>
                  </a:lnTo>
                  <a:close/>
                </a:path>
                <a:path w="314960" h="443864">
                  <a:moveTo>
                    <a:pt x="178621" y="84607"/>
                  </a:moveTo>
                  <a:lnTo>
                    <a:pt x="143322" y="84607"/>
                  </a:lnTo>
                  <a:lnTo>
                    <a:pt x="151295" y="85632"/>
                  </a:lnTo>
                  <a:lnTo>
                    <a:pt x="158508" y="88530"/>
                  </a:lnTo>
                  <a:lnTo>
                    <a:pt x="164702" y="93036"/>
                  </a:lnTo>
                  <a:lnTo>
                    <a:pt x="169616" y="98886"/>
                  </a:lnTo>
                  <a:lnTo>
                    <a:pt x="169769" y="99278"/>
                  </a:lnTo>
                  <a:lnTo>
                    <a:pt x="169890" y="99681"/>
                  </a:lnTo>
                  <a:lnTo>
                    <a:pt x="173004" y="104956"/>
                  </a:lnTo>
                  <a:lnTo>
                    <a:pt x="174531" y="110384"/>
                  </a:lnTo>
                  <a:lnTo>
                    <a:pt x="174531" y="121282"/>
                  </a:lnTo>
                  <a:lnTo>
                    <a:pt x="173069" y="126699"/>
                  </a:lnTo>
                  <a:lnTo>
                    <a:pt x="170301" y="131404"/>
                  </a:lnTo>
                  <a:lnTo>
                    <a:pt x="170181" y="131685"/>
                  </a:lnTo>
                  <a:lnTo>
                    <a:pt x="165276" y="137893"/>
                  </a:lnTo>
                  <a:lnTo>
                    <a:pt x="158974" y="142693"/>
                  </a:lnTo>
                  <a:lnTo>
                    <a:pt x="151561" y="145789"/>
                  </a:lnTo>
                  <a:lnTo>
                    <a:pt x="143322" y="146886"/>
                  </a:lnTo>
                  <a:lnTo>
                    <a:pt x="178623" y="146886"/>
                  </a:lnTo>
                  <a:lnTo>
                    <a:pt x="181356" y="143875"/>
                  </a:lnTo>
                  <a:lnTo>
                    <a:pt x="227973" y="143875"/>
                  </a:lnTo>
                  <a:lnTo>
                    <a:pt x="223577" y="140301"/>
                  </a:lnTo>
                  <a:lnTo>
                    <a:pt x="188983" y="128517"/>
                  </a:lnTo>
                  <a:lnTo>
                    <a:pt x="190139" y="124449"/>
                  </a:lnTo>
                  <a:lnTo>
                    <a:pt x="190797" y="120177"/>
                  </a:lnTo>
                  <a:lnTo>
                    <a:pt x="190797" y="112054"/>
                  </a:lnTo>
                  <a:lnTo>
                    <a:pt x="190324" y="108478"/>
                  </a:lnTo>
                  <a:lnTo>
                    <a:pt x="189517" y="105028"/>
                  </a:lnTo>
                  <a:lnTo>
                    <a:pt x="237604" y="105028"/>
                  </a:lnTo>
                  <a:lnTo>
                    <a:pt x="224266" y="97414"/>
                  </a:lnTo>
                  <a:lnTo>
                    <a:pt x="181799" y="88205"/>
                  </a:lnTo>
                  <a:lnTo>
                    <a:pt x="178621" y="84607"/>
                  </a:lnTo>
                  <a:close/>
                </a:path>
                <a:path w="314960" h="443864">
                  <a:moveTo>
                    <a:pt x="132630" y="16060"/>
                  </a:moveTo>
                  <a:lnTo>
                    <a:pt x="114460" y="16060"/>
                  </a:lnTo>
                  <a:lnTo>
                    <a:pt x="118135" y="19714"/>
                  </a:lnTo>
                  <a:lnTo>
                    <a:pt x="118135" y="32101"/>
                  </a:lnTo>
                  <a:lnTo>
                    <a:pt x="134288" y="32101"/>
                  </a:lnTo>
                  <a:lnTo>
                    <a:pt x="134288" y="24203"/>
                  </a:lnTo>
                  <a:lnTo>
                    <a:pt x="132630" y="16060"/>
                  </a:lnTo>
                  <a:close/>
                </a:path>
              </a:pathLst>
            </a:custGeom>
            <a:solidFill>
              <a:srgbClr val="1F6295"/>
            </a:solidFill>
          </p:spPr>
          <p:txBody>
            <a:bodyPr wrap="square" lIns="0" tIns="0" rIns="0" bIns="0" rtlCol="0"/>
            <a:lstStyle/>
            <a:p>
              <a:endParaRPr/>
            </a:p>
          </p:txBody>
        </p:sp>
        <p:sp>
          <p:nvSpPr>
            <p:cNvPr id="58" name="object 58"/>
            <p:cNvSpPr/>
            <p:nvPr/>
          </p:nvSpPr>
          <p:spPr>
            <a:xfrm>
              <a:off x="5558471" y="5000606"/>
              <a:ext cx="36830" cy="36830"/>
            </a:xfrm>
            <a:custGeom>
              <a:avLst/>
              <a:gdLst/>
              <a:ahLst/>
              <a:cxnLst/>
              <a:rect l="l" t="t" r="r" b="b"/>
              <a:pathLst>
                <a:path w="36829" h="36829">
                  <a:moveTo>
                    <a:pt x="8077" y="0"/>
                  </a:moveTo>
                  <a:lnTo>
                    <a:pt x="3618" y="0"/>
                  </a:lnTo>
                  <a:lnTo>
                    <a:pt x="0" y="3596"/>
                  </a:lnTo>
                  <a:lnTo>
                    <a:pt x="0" y="12466"/>
                  </a:lnTo>
                  <a:lnTo>
                    <a:pt x="3618" y="16060"/>
                  </a:lnTo>
                  <a:lnTo>
                    <a:pt x="14954" y="16060"/>
                  </a:lnTo>
                  <a:lnTo>
                    <a:pt x="20551" y="21625"/>
                  </a:lnTo>
                  <a:lnTo>
                    <a:pt x="20551" y="32899"/>
                  </a:lnTo>
                  <a:lnTo>
                    <a:pt x="24165" y="36493"/>
                  </a:lnTo>
                  <a:lnTo>
                    <a:pt x="28628" y="36493"/>
                  </a:lnTo>
                  <a:lnTo>
                    <a:pt x="33087" y="36493"/>
                  </a:lnTo>
                  <a:lnTo>
                    <a:pt x="36705" y="32899"/>
                  </a:lnTo>
                  <a:lnTo>
                    <a:pt x="36705" y="28463"/>
                  </a:lnTo>
                  <a:lnTo>
                    <a:pt x="34452" y="17394"/>
                  </a:lnTo>
                  <a:lnTo>
                    <a:pt x="28311" y="8345"/>
                  </a:lnTo>
                  <a:lnTo>
                    <a:pt x="19210" y="2240"/>
                  </a:lnTo>
                  <a:lnTo>
                    <a:pt x="8077" y="0"/>
                  </a:lnTo>
                  <a:close/>
                </a:path>
              </a:pathLst>
            </a:custGeom>
            <a:solidFill>
              <a:srgbClr val="FFFFFF"/>
            </a:solidFill>
          </p:spPr>
          <p:txBody>
            <a:bodyPr wrap="square" lIns="0" tIns="0" rIns="0" bIns="0" rtlCol="0"/>
            <a:lstStyle/>
            <a:p>
              <a:endParaRPr/>
            </a:p>
          </p:txBody>
        </p:sp>
        <p:pic>
          <p:nvPicPr>
            <p:cNvPr id="59" name="object 59"/>
            <p:cNvPicPr/>
            <p:nvPr/>
          </p:nvPicPr>
          <p:blipFill>
            <a:blip r:embed="rId3" cstate="print"/>
            <a:stretch>
              <a:fillRect/>
            </a:stretch>
          </p:blipFill>
          <p:spPr>
            <a:xfrm>
              <a:off x="6430613" y="4670271"/>
              <a:ext cx="413236" cy="508406"/>
            </a:xfrm>
            <a:prstGeom prst="rect">
              <a:avLst/>
            </a:prstGeom>
          </p:spPr>
        </p:pic>
        <p:pic>
          <p:nvPicPr>
            <p:cNvPr id="60" name="object 60"/>
            <p:cNvPicPr/>
            <p:nvPr/>
          </p:nvPicPr>
          <p:blipFill>
            <a:blip r:embed="rId10" cstate="print"/>
            <a:stretch>
              <a:fillRect/>
            </a:stretch>
          </p:blipFill>
          <p:spPr>
            <a:xfrm>
              <a:off x="6066977" y="4888283"/>
              <a:ext cx="172570" cy="140916"/>
            </a:xfrm>
            <a:prstGeom prst="rect">
              <a:avLst/>
            </a:prstGeom>
          </p:spPr>
        </p:pic>
        <p:sp>
          <p:nvSpPr>
            <p:cNvPr id="61" name="object 61"/>
            <p:cNvSpPr/>
            <p:nvPr/>
          </p:nvSpPr>
          <p:spPr>
            <a:xfrm>
              <a:off x="6074465" y="4778589"/>
              <a:ext cx="158115" cy="59055"/>
            </a:xfrm>
            <a:custGeom>
              <a:avLst/>
              <a:gdLst/>
              <a:ahLst/>
              <a:cxnLst/>
              <a:rect l="l" t="t" r="r" b="b"/>
              <a:pathLst>
                <a:path w="158114" h="59054">
                  <a:moveTo>
                    <a:pt x="79910" y="0"/>
                  </a:moveTo>
                  <a:lnTo>
                    <a:pt x="67887" y="2460"/>
                  </a:lnTo>
                  <a:lnTo>
                    <a:pt x="58068" y="9125"/>
                  </a:lnTo>
                  <a:lnTo>
                    <a:pt x="51448" y="18921"/>
                  </a:lnTo>
                  <a:lnTo>
                    <a:pt x="49020" y="30773"/>
                  </a:lnTo>
                  <a:lnTo>
                    <a:pt x="27545" y="30773"/>
                  </a:lnTo>
                  <a:lnTo>
                    <a:pt x="16823" y="32773"/>
                  </a:lnTo>
                  <a:lnTo>
                    <a:pt x="8067" y="38425"/>
                  </a:lnTo>
                  <a:lnTo>
                    <a:pt x="2164" y="47208"/>
                  </a:lnTo>
                  <a:lnTo>
                    <a:pt x="0" y="58600"/>
                  </a:lnTo>
                  <a:lnTo>
                    <a:pt x="157594" y="58600"/>
                  </a:lnTo>
                  <a:lnTo>
                    <a:pt x="155429" y="47208"/>
                  </a:lnTo>
                  <a:lnTo>
                    <a:pt x="149525" y="38425"/>
                  </a:lnTo>
                  <a:lnTo>
                    <a:pt x="140770" y="32773"/>
                  </a:lnTo>
                  <a:lnTo>
                    <a:pt x="130049" y="30773"/>
                  </a:lnTo>
                  <a:lnTo>
                    <a:pt x="110798" y="30773"/>
                  </a:lnTo>
                  <a:lnTo>
                    <a:pt x="108371" y="18921"/>
                  </a:lnTo>
                  <a:lnTo>
                    <a:pt x="101751" y="9125"/>
                  </a:lnTo>
                  <a:lnTo>
                    <a:pt x="91933" y="2460"/>
                  </a:lnTo>
                  <a:lnTo>
                    <a:pt x="79910" y="0"/>
                  </a:lnTo>
                  <a:close/>
                </a:path>
              </a:pathLst>
            </a:custGeom>
            <a:solidFill>
              <a:srgbClr val="67CCCC"/>
            </a:solidFill>
          </p:spPr>
          <p:txBody>
            <a:bodyPr wrap="square" lIns="0" tIns="0" rIns="0" bIns="0" rtlCol="0"/>
            <a:lstStyle/>
            <a:p>
              <a:endParaRPr/>
            </a:p>
          </p:txBody>
        </p:sp>
        <p:sp>
          <p:nvSpPr>
            <p:cNvPr id="62" name="object 62"/>
            <p:cNvSpPr/>
            <p:nvPr/>
          </p:nvSpPr>
          <p:spPr>
            <a:xfrm>
              <a:off x="6025103" y="4830474"/>
              <a:ext cx="256540" cy="240029"/>
            </a:xfrm>
            <a:custGeom>
              <a:avLst/>
              <a:gdLst/>
              <a:ahLst/>
              <a:cxnLst/>
              <a:rect l="l" t="t" r="r" b="b"/>
              <a:pathLst>
                <a:path w="256539" h="240029">
                  <a:moveTo>
                    <a:pt x="38103" y="0"/>
                  </a:moveTo>
                  <a:lnTo>
                    <a:pt x="20722" y="0"/>
                  </a:lnTo>
                  <a:lnTo>
                    <a:pt x="12664" y="1624"/>
                  </a:lnTo>
                  <a:lnTo>
                    <a:pt x="6076" y="6053"/>
                  </a:lnTo>
                  <a:lnTo>
                    <a:pt x="1631" y="12616"/>
                  </a:lnTo>
                  <a:lnTo>
                    <a:pt x="0" y="20645"/>
                  </a:lnTo>
                  <a:lnTo>
                    <a:pt x="0" y="219241"/>
                  </a:lnTo>
                  <a:lnTo>
                    <a:pt x="1631" y="227268"/>
                  </a:lnTo>
                  <a:lnTo>
                    <a:pt x="6076" y="233830"/>
                  </a:lnTo>
                  <a:lnTo>
                    <a:pt x="12664" y="238258"/>
                  </a:lnTo>
                  <a:lnTo>
                    <a:pt x="20722" y="239882"/>
                  </a:lnTo>
                  <a:lnTo>
                    <a:pt x="235597" y="239882"/>
                  </a:lnTo>
                  <a:lnTo>
                    <a:pt x="243655" y="238258"/>
                  </a:lnTo>
                  <a:lnTo>
                    <a:pt x="250241" y="233830"/>
                  </a:lnTo>
                  <a:lnTo>
                    <a:pt x="254685" y="227268"/>
                  </a:lnTo>
                  <a:lnTo>
                    <a:pt x="256316" y="219241"/>
                  </a:lnTo>
                  <a:lnTo>
                    <a:pt x="256316" y="210248"/>
                  </a:lnTo>
                  <a:lnTo>
                    <a:pt x="38097" y="210248"/>
                  </a:lnTo>
                  <a:lnTo>
                    <a:pt x="30054" y="202236"/>
                  </a:lnTo>
                  <a:lnTo>
                    <a:pt x="30054" y="54046"/>
                  </a:lnTo>
                  <a:lnTo>
                    <a:pt x="38097" y="46033"/>
                  </a:lnTo>
                  <a:lnTo>
                    <a:pt x="256316" y="46033"/>
                  </a:lnTo>
                  <a:lnTo>
                    <a:pt x="256316" y="20645"/>
                  </a:lnTo>
                  <a:lnTo>
                    <a:pt x="255878" y="18489"/>
                  </a:lnTo>
                  <a:lnTo>
                    <a:pt x="42834" y="18489"/>
                  </a:lnTo>
                  <a:lnTo>
                    <a:pt x="37545" y="13216"/>
                  </a:lnTo>
                  <a:lnTo>
                    <a:pt x="37545" y="4409"/>
                  </a:lnTo>
                  <a:lnTo>
                    <a:pt x="37763" y="2178"/>
                  </a:lnTo>
                  <a:lnTo>
                    <a:pt x="38103" y="0"/>
                  </a:lnTo>
                  <a:close/>
                </a:path>
                <a:path w="256539" h="240029">
                  <a:moveTo>
                    <a:pt x="256316" y="46033"/>
                  </a:moveTo>
                  <a:lnTo>
                    <a:pt x="218222" y="46033"/>
                  </a:lnTo>
                  <a:lnTo>
                    <a:pt x="226263" y="54046"/>
                  </a:lnTo>
                  <a:lnTo>
                    <a:pt x="226263" y="202236"/>
                  </a:lnTo>
                  <a:lnTo>
                    <a:pt x="218222" y="210248"/>
                  </a:lnTo>
                  <a:lnTo>
                    <a:pt x="256316" y="210248"/>
                  </a:lnTo>
                  <a:lnTo>
                    <a:pt x="256316" y="46033"/>
                  </a:lnTo>
                  <a:close/>
                </a:path>
                <a:path w="256539" h="240029">
                  <a:moveTo>
                    <a:pt x="235597" y="0"/>
                  </a:moveTo>
                  <a:lnTo>
                    <a:pt x="218213" y="0"/>
                  </a:lnTo>
                  <a:lnTo>
                    <a:pt x="218556" y="2178"/>
                  </a:lnTo>
                  <a:lnTo>
                    <a:pt x="218775" y="4409"/>
                  </a:lnTo>
                  <a:lnTo>
                    <a:pt x="218775" y="13216"/>
                  </a:lnTo>
                  <a:lnTo>
                    <a:pt x="213483" y="18489"/>
                  </a:lnTo>
                  <a:lnTo>
                    <a:pt x="255878" y="18489"/>
                  </a:lnTo>
                  <a:lnTo>
                    <a:pt x="254685" y="12616"/>
                  </a:lnTo>
                  <a:lnTo>
                    <a:pt x="250241" y="6053"/>
                  </a:lnTo>
                  <a:lnTo>
                    <a:pt x="243655" y="1624"/>
                  </a:lnTo>
                  <a:lnTo>
                    <a:pt x="235597" y="0"/>
                  </a:lnTo>
                  <a:close/>
                </a:path>
              </a:pathLst>
            </a:custGeom>
            <a:solidFill>
              <a:srgbClr val="FFFFFF"/>
            </a:solidFill>
          </p:spPr>
          <p:txBody>
            <a:bodyPr wrap="square" lIns="0" tIns="0" rIns="0" bIns="0" rtlCol="0"/>
            <a:lstStyle/>
            <a:p>
              <a:endParaRPr/>
            </a:p>
          </p:txBody>
        </p:sp>
        <p:sp>
          <p:nvSpPr>
            <p:cNvPr id="63" name="object 63"/>
            <p:cNvSpPr/>
            <p:nvPr/>
          </p:nvSpPr>
          <p:spPr>
            <a:xfrm>
              <a:off x="6154581" y="4888283"/>
              <a:ext cx="85090" cy="74930"/>
            </a:xfrm>
            <a:custGeom>
              <a:avLst/>
              <a:gdLst/>
              <a:ahLst/>
              <a:cxnLst/>
              <a:rect l="l" t="t" r="r" b="b"/>
              <a:pathLst>
                <a:path w="85089" h="74929">
                  <a:moveTo>
                    <a:pt x="82229" y="0"/>
                  </a:moveTo>
                  <a:lnTo>
                    <a:pt x="78859" y="0"/>
                  </a:lnTo>
                  <a:lnTo>
                    <a:pt x="0" y="0"/>
                  </a:lnTo>
                  <a:lnTo>
                    <a:pt x="0" y="74658"/>
                  </a:lnTo>
                  <a:lnTo>
                    <a:pt x="84964" y="74658"/>
                  </a:lnTo>
                  <a:lnTo>
                    <a:pt x="84966" y="2722"/>
                  </a:lnTo>
                  <a:lnTo>
                    <a:pt x="82229" y="0"/>
                  </a:lnTo>
                  <a:close/>
                </a:path>
              </a:pathLst>
            </a:custGeom>
            <a:solidFill>
              <a:srgbClr val="B3B3B3"/>
            </a:solidFill>
          </p:spPr>
          <p:txBody>
            <a:bodyPr wrap="square" lIns="0" tIns="0" rIns="0" bIns="0" rtlCol="0"/>
            <a:lstStyle/>
            <a:p>
              <a:endParaRPr/>
            </a:p>
          </p:txBody>
        </p:sp>
        <p:sp>
          <p:nvSpPr>
            <p:cNvPr id="64" name="object 64"/>
            <p:cNvSpPr/>
            <p:nvPr/>
          </p:nvSpPr>
          <p:spPr>
            <a:xfrm>
              <a:off x="6013284" y="4766815"/>
              <a:ext cx="280035" cy="315595"/>
            </a:xfrm>
            <a:custGeom>
              <a:avLst/>
              <a:gdLst/>
              <a:ahLst/>
              <a:cxnLst/>
              <a:rect l="l" t="t" r="r" b="b"/>
              <a:pathLst>
                <a:path w="280035" h="315595">
                  <a:moveTo>
                    <a:pt x="141091" y="0"/>
                  </a:moveTo>
                  <a:lnTo>
                    <a:pt x="127195" y="2311"/>
                  </a:lnTo>
                  <a:lnTo>
                    <a:pt x="115202" y="8729"/>
                  </a:lnTo>
                  <a:lnTo>
                    <a:pt x="105893" y="18475"/>
                  </a:lnTo>
                  <a:lnTo>
                    <a:pt x="100045" y="30773"/>
                  </a:lnTo>
                  <a:lnTo>
                    <a:pt x="88726" y="30773"/>
                  </a:lnTo>
                  <a:lnTo>
                    <a:pt x="77514" y="32278"/>
                  </a:lnTo>
                  <a:lnTo>
                    <a:pt x="67689" y="36547"/>
                  </a:lnTo>
                  <a:lnTo>
                    <a:pt x="59612" y="43206"/>
                  </a:lnTo>
                  <a:lnTo>
                    <a:pt x="53646" y="51883"/>
                  </a:lnTo>
                  <a:lnTo>
                    <a:pt x="32542" y="51883"/>
                  </a:lnTo>
                  <a:lnTo>
                    <a:pt x="19887" y="54435"/>
                  </a:lnTo>
                  <a:lnTo>
                    <a:pt x="9541" y="61389"/>
                  </a:lnTo>
                  <a:lnTo>
                    <a:pt x="2561" y="71695"/>
                  </a:lnTo>
                  <a:lnTo>
                    <a:pt x="0" y="84302"/>
                  </a:lnTo>
                  <a:lnTo>
                    <a:pt x="0" y="282898"/>
                  </a:lnTo>
                  <a:lnTo>
                    <a:pt x="2561" y="295504"/>
                  </a:lnTo>
                  <a:lnTo>
                    <a:pt x="9541" y="305811"/>
                  </a:lnTo>
                  <a:lnTo>
                    <a:pt x="19887" y="312766"/>
                  </a:lnTo>
                  <a:lnTo>
                    <a:pt x="32542" y="315318"/>
                  </a:lnTo>
                  <a:lnTo>
                    <a:pt x="247413" y="315318"/>
                  </a:lnTo>
                  <a:lnTo>
                    <a:pt x="260069" y="312766"/>
                  </a:lnTo>
                  <a:lnTo>
                    <a:pt x="270414" y="305811"/>
                  </a:lnTo>
                  <a:lnTo>
                    <a:pt x="271950" y="303543"/>
                  </a:lnTo>
                  <a:lnTo>
                    <a:pt x="32542" y="303543"/>
                  </a:lnTo>
                  <a:lnTo>
                    <a:pt x="24482" y="301918"/>
                  </a:lnTo>
                  <a:lnTo>
                    <a:pt x="17894" y="297490"/>
                  </a:lnTo>
                  <a:lnTo>
                    <a:pt x="13450" y="290926"/>
                  </a:lnTo>
                  <a:lnTo>
                    <a:pt x="11819" y="282898"/>
                  </a:lnTo>
                  <a:lnTo>
                    <a:pt x="11819" y="84302"/>
                  </a:lnTo>
                  <a:lnTo>
                    <a:pt x="13450" y="76274"/>
                  </a:lnTo>
                  <a:lnTo>
                    <a:pt x="17894" y="69710"/>
                  </a:lnTo>
                  <a:lnTo>
                    <a:pt x="24482" y="65282"/>
                  </a:lnTo>
                  <a:lnTo>
                    <a:pt x="32542" y="63657"/>
                  </a:lnTo>
                  <a:lnTo>
                    <a:pt x="62457" y="63657"/>
                  </a:lnTo>
                  <a:lnTo>
                    <a:pt x="63345" y="58982"/>
                  </a:lnTo>
                  <a:lnTo>
                    <a:pt x="69248" y="50200"/>
                  </a:lnTo>
                  <a:lnTo>
                    <a:pt x="78004" y="44548"/>
                  </a:lnTo>
                  <a:lnTo>
                    <a:pt x="88726" y="42548"/>
                  </a:lnTo>
                  <a:lnTo>
                    <a:pt x="110201" y="42548"/>
                  </a:lnTo>
                  <a:lnTo>
                    <a:pt x="112629" y="30696"/>
                  </a:lnTo>
                  <a:lnTo>
                    <a:pt x="119248" y="20900"/>
                  </a:lnTo>
                  <a:lnTo>
                    <a:pt x="129067" y="14235"/>
                  </a:lnTo>
                  <a:lnTo>
                    <a:pt x="141091" y="11775"/>
                  </a:lnTo>
                  <a:lnTo>
                    <a:pt x="169889" y="11775"/>
                  </a:lnTo>
                  <a:lnTo>
                    <a:pt x="166979" y="8729"/>
                  </a:lnTo>
                  <a:lnTo>
                    <a:pt x="154987" y="2311"/>
                  </a:lnTo>
                  <a:lnTo>
                    <a:pt x="141091" y="0"/>
                  </a:lnTo>
                  <a:close/>
                </a:path>
                <a:path w="280035" h="315595">
                  <a:moveTo>
                    <a:pt x="271950" y="63657"/>
                  </a:moveTo>
                  <a:lnTo>
                    <a:pt x="247413" y="63657"/>
                  </a:lnTo>
                  <a:lnTo>
                    <a:pt x="255472" y="65282"/>
                  </a:lnTo>
                  <a:lnTo>
                    <a:pt x="262059" y="69710"/>
                  </a:lnTo>
                  <a:lnTo>
                    <a:pt x="266505" y="76274"/>
                  </a:lnTo>
                  <a:lnTo>
                    <a:pt x="268136" y="84302"/>
                  </a:lnTo>
                  <a:lnTo>
                    <a:pt x="268136" y="282898"/>
                  </a:lnTo>
                  <a:lnTo>
                    <a:pt x="266505" y="290926"/>
                  </a:lnTo>
                  <a:lnTo>
                    <a:pt x="262059" y="297490"/>
                  </a:lnTo>
                  <a:lnTo>
                    <a:pt x="255472" y="301918"/>
                  </a:lnTo>
                  <a:lnTo>
                    <a:pt x="247413" y="303543"/>
                  </a:lnTo>
                  <a:lnTo>
                    <a:pt x="271950" y="303543"/>
                  </a:lnTo>
                  <a:lnTo>
                    <a:pt x="277395" y="295504"/>
                  </a:lnTo>
                  <a:lnTo>
                    <a:pt x="279956" y="282898"/>
                  </a:lnTo>
                  <a:lnTo>
                    <a:pt x="279956" y="84302"/>
                  </a:lnTo>
                  <a:lnTo>
                    <a:pt x="277395" y="71695"/>
                  </a:lnTo>
                  <a:lnTo>
                    <a:pt x="271950" y="63657"/>
                  </a:lnTo>
                  <a:close/>
                </a:path>
                <a:path w="280035" h="315595">
                  <a:moveTo>
                    <a:pt x="62457" y="63657"/>
                  </a:moveTo>
                  <a:lnTo>
                    <a:pt x="49922" y="63657"/>
                  </a:lnTo>
                  <a:lnTo>
                    <a:pt x="49579" y="65836"/>
                  </a:lnTo>
                  <a:lnTo>
                    <a:pt x="49361" y="68066"/>
                  </a:lnTo>
                  <a:lnTo>
                    <a:pt x="49361" y="76875"/>
                  </a:lnTo>
                  <a:lnTo>
                    <a:pt x="54653" y="82147"/>
                  </a:lnTo>
                  <a:lnTo>
                    <a:pt x="225303" y="82147"/>
                  </a:lnTo>
                  <a:lnTo>
                    <a:pt x="230592" y="76875"/>
                  </a:lnTo>
                  <a:lnTo>
                    <a:pt x="230592" y="70371"/>
                  </a:lnTo>
                  <a:lnTo>
                    <a:pt x="61180" y="70371"/>
                  </a:lnTo>
                  <a:lnTo>
                    <a:pt x="62457" y="63657"/>
                  </a:lnTo>
                  <a:close/>
                </a:path>
                <a:path w="280035" h="315595">
                  <a:moveTo>
                    <a:pt x="169889" y="11775"/>
                  </a:moveTo>
                  <a:lnTo>
                    <a:pt x="141091" y="11775"/>
                  </a:lnTo>
                  <a:lnTo>
                    <a:pt x="153114" y="14235"/>
                  </a:lnTo>
                  <a:lnTo>
                    <a:pt x="162932" y="20900"/>
                  </a:lnTo>
                  <a:lnTo>
                    <a:pt x="169552" y="30696"/>
                  </a:lnTo>
                  <a:lnTo>
                    <a:pt x="171979" y="42548"/>
                  </a:lnTo>
                  <a:lnTo>
                    <a:pt x="191230" y="42548"/>
                  </a:lnTo>
                  <a:lnTo>
                    <a:pt x="201951" y="44548"/>
                  </a:lnTo>
                  <a:lnTo>
                    <a:pt x="210706" y="50200"/>
                  </a:lnTo>
                  <a:lnTo>
                    <a:pt x="216608" y="58982"/>
                  </a:lnTo>
                  <a:lnTo>
                    <a:pt x="218772" y="70371"/>
                  </a:lnTo>
                  <a:lnTo>
                    <a:pt x="230592" y="70371"/>
                  </a:lnTo>
                  <a:lnTo>
                    <a:pt x="230592" y="68066"/>
                  </a:lnTo>
                  <a:lnTo>
                    <a:pt x="230372" y="65836"/>
                  </a:lnTo>
                  <a:lnTo>
                    <a:pt x="230033" y="63657"/>
                  </a:lnTo>
                  <a:lnTo>
                    <a:pt x="271950" y="63657"/>
                  </a:lnTo>
                  <a:lnTo>
                    <a:pt x="270414" y="61389"/>
                  </a:lnTo>
                  <a:lnTo>
                    <a:pt x="260069" y="54435"/>
                  </a:lnTo>
                  <a:lnTo>
                    <a:pt x="247413" y="51883"/>
                  </a:lnTo>
                  <a:lnTo>
                    <a:pt x="226307" y="51883"/>
                  </a:lnTo>
                  <a:lnTo>
                    <a:pt x="220341" y="43206"/>
                  </a:lnTo>
                  <a:lnTo>
                    <a:pt x="212265" y="36547"/>
                  </a:lnTo>
                  <a:lnTo>
                    <a:pt x="202440" y="32278"/>
                  </a:lnTo>
                  <a:lnTo>
                    <a:pt x="191230" y="30773"/>
                  </a:lnTo>
                  <a:lnTo>
                    <a:pt x="182135" y="30773"/>
                  </a:lnTo>
                  <a:lnTo>
                    <a:pt x="176289" y="18475"/>
                  </a:lnTo>
                  <a:lnTo>
                    <a:pt x="169889" y="11775"/>
                  </a:lnTo>
                  <a:close/>
                </a:path>
              </a:pathLst>
            </a:custGeom>
            <a:solidFill>
              <a:srgbClr val="1F6295"/>
            </a:solidFill>
          </p:spPr>
          <p:txBody>
            <a:bodyPr wrap="square" lIns="0" tIns="0" rIns="0" bIns="0" rtlCol="0"/>
            <a:lstStyle/>
            <a:p>
              <a:endParaRPr/>
            </a:p>
          </p:txBody>
        </p:sp>
        <p:pic>
          <p:nvPicPr>
            <p:cNvPr id="65" name="object 65"/>
            <p:cNvPicPr/>
            <p:nvPr/>
          </p:nvPicPr>
          <p:blipFill>
            <a:blip r:embed="rId11" cstate="print"/>
            <a:stretch>
              <a:fillRect/>
            </a:stretch>
          </p:blipFill>
          <p:spPr>
            <a:xfrm>
              <a:off x="6055157" y="4876507"/>
              <a:ext cx="196208" cy="164214"/>
            </a:xfrm>
            <a:prstGeom prst="rect">
              <a:avLst/>
            </a:prstGeom>
          </p:spPr>
        </p:pic>
      </p:grpSp>
      <p:grpSp>
        <p:nvGrpSpPr>
          <p:cNvPr id="66" name="object 66"/>
          <p:cNvGrpSpPr/>
          <p:nvPr/>
        </p:nvGrpSpPr>
        <p:grpSpPr>
          <a:xfrm>
            <a:off x="2892223" y="5555232"/>
            <a:ext cx="4921250" cy="664210"/>
            <a:chOff x="2892223" y="5555232"/>
            <a:chExt cx="4921250" cy="664210"/>
          </a:xfrm>
        </p:grpSpPr>
        <p:sp>
          <p:nvSpPr>
            <p:cNvPr id="67" name="object 67"/>
            <p:cNvSpPr/>
            <p:nvPr/>
          </p:nvSpPr>
          <p:spPr>
            <a:xfrm>
              <a:off x="6792724" y="5555232"/>
              <a:ext cx="1020444" cy="664210"/>
            </a:xfrm>
            <a:custGeom>
              <a:avLst/>
              <a:gdLst/>
              <a:ahLst/>
              <a:cxnLst/>
              <a:rect l="l" t="t" r="r" b="b"/>
              <a:pathLst>
                <a:path w="1020445" h="664210">
                  <a:moveTo>
                    <a:pt x="688284" y="0"/>
                  </a:moveTo>
                  <a:lnTo>
                    <a:pt x="0" y="0"/>
                  </a:lnTo>
                  <a:lnTo>
                    <a:pt x="0" y="663758"/>
                  </a:lnTo>
                  <a:lnTo>
                    <a:pt x="688284" y="663758"/>
                  </a:lnTo>
                  <a:lnTo>
                    <a:pt x="1020163" y="331879"/>
                  </a:lnTo>
                  <a:lnTo>
                    <a:pt x="688284" y="0"/>
                  </a:lnTo>
                  <a:close/>
                </a:path>
              </a:pathLst>
            </a:custGeom>
            <a:solidFill>
              <a:srgbClr val="70AD47"/>
            </a:solidFill>
          </p:spPr>
          <p:txBody>
            <a:bodyPr wrap="square" lIns="0" tIns="0" rIns="0" bIns="0" rtlCol="0"/>
            <a:lstStyle/>
            <a:p>
              <a:endParaRPr/>
            </a:p>
          </p:txBody>
        </p:sp>
        <p:sp>
          <p:nvSpPr>
            <p:cNvPr id="68" name="object 68"/>
            <p:cNvSpPr/>
            <p:nvPr/>
          </p:nvSpPr>
          <p:spPr>
            <a:xfrm>
              <a:off x="5248649" y="5555233"/>
              <a:ext cx="1767205" cy="664210"/>
            </a:xfrm>
            <a:custGeom>
              <a:avLst/>
              <a:gdLst/>
              <a:ahLst/>
              <a:cxnLst/>
              <a:rect l="l" t="t" r="r" b="b"/>
              <a:pathLst>
                <a:path w="1767204" h="664210">
                  <a:moveTo>
                    <a:pt x="1766949" y="0"/>
                  </a:moveTo>
                  <a:lnTo>
                    <a:pt x="0" y="0"/>
                  </a:lnTo>
                  <a:lnTo>
                    <a:pt x="0" y="663756"/>
                  </a:lnTo>
                  <a:lnTo>
                    <a:pt x="1766949" y="663756"/>
                  </a:lnTo>
                  <a:lnTo>
                    <a:pt x="1766949" y="0"/>
                  </a:lnTo>
                  <a:close/>
                </a:path>
              </a:pathLst>
            </a:custGeom>
            <a:solidFill>
              <a:srgbClr val="FFC000"/>
            </a:solidFill>
          </p:spPr>
          <p:txBody>
            <a:bodyPr wrap="square" lIns="0" tIns="0" rIns="0" bIns="0" rtlCol="0"/>
            <a:lstStyle/>
            <a:p>
              <a:endParaRPr/>
            </a:p>
          </p:txBody>
        </p:sp>
        <p:sp>
          <p:nvSpPr>
            <p:cNvPr id="69" name="object 69"/>
            <p:cNvSpPr/>
            <p:nvPr/>
          </p:nvSpPr>
          <p:spPr>
            <a:xfrm>
              <a:off x="4960748" y="5555232"/>
              <a:ext cx="302260" cy="664210"/>
            </a:xfrm>
            <a:custGeom>
              <a:avLst/>
              <a:gdLst/>
              <a:ahLst/>
              <a:cxnLst/>
              <a:rect l="l" t="t" r="r" b="b"/>
              <a:pathLst>
                <a:path w="302260"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70" name="object 70"/>
            <p:cNvSpPr/>
            <p:nvPr/>
          </p:nvSpPr>
          <p:spPr>
            <a:xfrm>
              <a:off x="2892223" y="5555232"/>
              <a:ext cx="2068830" cy="664210"/>
            </a:xfrm>
            <a:custGeom>
              <a:avLst/>
              <a:gdLst/>
              <a:ahLst/>
              <a:cxnLst/>
              <a:rect l="l" t="t" r="r" b="b"/>
              <a:pathLst>
                <a:path w="2068829" h="664210">
                  <a:moveTo>
                    <a:pt x="2068525" y="0"/>
                  </a:moveTo>
                  <a:lnTo>
                    <a:pt x="0" y="0"/>
                  </a:lnTo>
                  <a:lnTo>
                    <a:pt x="323401" y="327508"/>
                  </a:lnTo>
                  <a:lnTo>
                    <a:pt x="0" y="663757"/>
                  </a:lnTo>
                  <a:lnTo>
                    <a:pt x="2068525" y="663757"/>
                  </a:lnTo>
                  <a:lnTo>
                    <a:pt x="2068525" y="0"/>
                  </a:lnTo>
                  <a:close/>
                </a:path>
              </a:pathLst>
            </a:custGeom>
            <a:solidFill>
              <a:srgbClr val="13294B"/>
            </a:solidFill>
          </p:spPr>
          <p:txBody>
            <a:bodyPr wrap="square" lIns="0" tIns="0" rIns="0" bIns="0" rtlCol="0"/>
            <a:lstStyle/>
            <a:p>
              <a:endParaRPr/>
            </a:p>
          </p:txBody>
        </p:sp>
        <p:sp>
          <p:nvSpPr>
            <p:cNvPr id="71" name="object 71"/>
            <p:cNvSpPr/>
            <p:nvPr/>
          </p:nvSpPr>
          <p:spPr>
            <a:xfrm>
              <a:off x="7178460" y="5875778"/>
              <a:ext cx="285115" cy="205104"/>
            </a:xfrm>
            <a:custGeom>
              <a:avLst/>
              <a:gdLst/>
              <a:ahLst/>
              <a:cxnLst/>
              <a:rect l="l" t="t" r="r" b="b"/>
              <a:pathLst>
                <a:path w="285115" h="205104">
                  <a:moveTo>
                    <a:pt x="196123" y="0"/>
                  </a:moveTo>
                  <a:lnTo>
                    <a:pt x="174108" y="62369"/>
                  </a:lnTo>
                  <a:lnTo>
                    <a:pt x="171088" y="65584"/>
                  </a:lnTo>
                  <a:lnTo>
                    <a:pt x="143783" y="65584"/>
                  </a:lnTo>
                  <a:lnTo>
                    <a:pt x="118943" y="107772"/>
                  </a:lnTo>
                  <a:lnTo>
                    <a:pt x="116274" y="108512"/>
                  </a:lnTo>
                  <a:lnTo>
                    <a:pt x="113139" y="108512"/>
                  </a:lnTo>
                  <a:lnTo>
                    <a:pt x="112558" y="108281"/>
                  </a:lnTo>
                  <a:lnTo>
                    <a:pt x="109390" y="107939"/>
                  </a:lnTo>
                  <a:lnTo>
                    <a:pt x="106729" y="105672"/>
                  </a:lnTo>
                  <a:lnTo>
                    <a:pt x="80341" y="21171"/>
                  </a:lnTo>
                  <a:lnTo>
                    <a:pt x="54228" y="80355"/>
                  </a:lnTo>
                  <a:lnTo>
                    <a:pt x="51912" y="82125"/>
                  </a:lnTo>
                  <a:lnTo>
                    <a:pt x="46488" y="82941"/>
                  </a:lnTo>
                  <a:lnTo>
                    <a:pt x="43747" y="81974"/>
                  </a:lnTo>
                  <a:lnTo>
                    <a:pt x="29629" y="65826"/>
                  </a:lnTo>
                  <a:lnTo>
                    <a:pt x="0" y="66634"/>
                  </a:lnTo>
                  <a:lnTo>
                    <a:pt x="2301" y="69168"/>
                  </a:lnTo>
                  <a:lnTo>
                    <a:pt x="4701" y="72792"/>
                  </a:lnTo>
                  <a:lnTo>
                    <a:pt x="74475" y="140957"/>
                  </a:lnTo>
                  <a:lnTo>
                    <a:pt x="140199" y="204820"/>
                  </a:lnTo>
                  <a:lnTo>
                    <a:pt x="141691" y="204820"/>
                  </a:lnTo>
                  <a:lnTo>
                    <a:pt x="207413" y="141215"/>
                  </a:lnTo>
                  <a:lnTo>
                    <a:pt x="278373" y="73258"/>
                  </a:lnTo>
                  <a:lnTo>
                    <a:pt x="281801" y="69562"/>
                  </a:lnTo>
                  <a:lnTo>
                    <a:pt x="284986" y="65584"/>
                  </a:lnTo>
                  <a:lnTo>
                    <a:pt x="252776" y="65584"/>
                  </a:lnTo>
                  <a:lnTo>
                    <a:pt x="237342" y="90248"/>
                  </a:lnTo>
                  <a:lnTo>
                    <a:pt x="235722" y="92958"/>
                  </a:lnTo>
                  <a:lnTo>
                    <a:pt x="232633" y="93701"/>
                  </a:lnTo>
                  <a:lnTo>
                    <a:pt x="226353" y="92942"/>
                  </a:lnTo>
                  <a:lnTo>
                    <a:pt x="223728" y="90618"/>
                  </a:lnTo>
                  <a:lnTo>
                    <a:pt x="196123" y="0"/>
                  </a:lnTo>
                  <a:close/>
                </a:path>
              </a:pathLst>
            </a:custGeom>
            <a:solidFill>
              <a:srgbClr val="FFA884"/>
            </a:solidFill>
          </p:spPr>
          <p:txBody>
            <a:bodyPr wrap="square" lIns="0" tIns="0" rIns="0" bIns="0" rtlCol="0"/>
            <a:lstStyle/>
            <a:p>
              <a:endParaRPr/>
            </a:p>
          </p:txBody>
        </p:sp>
        <p:sp>
          <p:nvSpPr>
            <p:cNvPr id="72" name="object 72"/>
            <p:cNvSpPr/>
            <p:nvPr/>
          </p:nvSpPr>
          <p:spPr>
            <a:xfrm>
              <a:off x="7143543" y="5760652"/>
              <a:ext cx="351790" cy="196215"/>
            </a:xfrm>
            <a:custGeom>
              <a:avLst/>
              <a:gdLst/>
              <a:ahLst/>
              <a:cxnLst/>
              <a:rect l="l" t="t" r="r" b="b"/>
              <a:pathLst>
                <a:path w="351790" h="196214">
                  <a:moveTo>
                    <a:pt x="96788" y="0"/>
                  </a:moveTo>
                  <a:lnTo>
                    <a:pt x="49173" y="16159"/>
                  </a:lnTo>
                  <a:lnTo>
                    <a:pt x="12209" y="58337"/>
                  </a:lnTo>
                  <a:lnTo>
                    <a:pt x="0" y="105691"/>
                  </a:lnTo>
                  <a:lnTo>
                    <a:pt x="22192" y="165782"/>
                  </a:lnTo>
                  <a:lnTo>
                    <a:pt x="70351" y="164771"/>
                  </a:lnTo>
                  <a:lnTo>
                    <a:pt x="72625" y="165750"/>
                  </a:lnTo>
                  <a:lnTo>
                    <a:pt x="80682" y="175019"/>
                  </a:lnTo>
                  <a:lnTo>
                    <a:pt x="110555" y="107315"/>
                  </a:lnTo>
                  <a:lnTo>
                    <a:pt x="113623" y="105449"/>
                  </a:lnTo>
                  <a:lnTo>
                    <a:pt x="120320" y="105819"/>
                  </a:lnTo>
                  <a:lnTo>
                    <a:pt x="123189" y="108094"/>
                  </a:lnTo>
                  <a:lnTo>
                    <a:pt x="150513" y="195662"/>
                  </a:lnTo>
                  <a:lnTo>
                    <a:pt x="168524" y="165189"/>
                  </a:lnTo>
                  <a:lnTo>
                    <a:pt x="171177" y="164795"/>
                  </a:lnTo>
                  <a:lnTo>
                    <a:pt x="196981" y="164795"/>
                  </a:lnTo>
                  <a:lnTo>
                    <a:pt x="225278" y="84659"/>
                  </a:lnTo>
                  <a:lnTo>
                    <a:pt x="228402" y="81823"/>
                  </a:lnTo>
                  <a:lnTo>
                    <a:pt x="235299" y="81942"/>
                  </a:lnTo>
                  <a:lnTo>
                    <a:pt x="238312" y="84086"/>
                  </a:lnTo>
                  <a:lnTo>
                    <a:pt x="267784" y="180867"/>
                  </a:lnTo>
                  <a:lnTo>
                    <a:pt x="277709" y="165173"/>
                  </a:lnTo>
                  <a:lnTo>
                    <a:pt x="280322" y="164795"/>
                  </a:lnTo>
                  <a:lnTo>
                    <a:pt x="332166" y="164795"/>
                  </a:lnTo>
                  <a:lnTo>
                    <a:pt x="351756" y="104819"/>
                  </a:lnTo>
                  <a:lnTo>
                    <a:pt x="338885" y="58202"/>
                  </a:lnTo>
                  <a:lnTo>
                    <a:pt x="315250" y="27996"/>
                  </a:lnTo>
                  <a:lnTo>
                    <a:pt x="277540" y="4425"/>
                  </a:lnTo>
                  <a:lnTo>
                    <a:pt x="255126" y="310"/>
                  </a:lnTo>
                  <a:lnTo>
                    <a:pt x="234609" y="3629"/>
                  </a:lnTo>
                  <a:lnTo>
                    <a:pt x="217062" y="12190"/>
                  </a:lnTo>
                  <a:lnTo>
                    <a:pt x="202563" y="23893"/>
                  </a:lnTo>
                  <a:lnTo>
                    <a:pt x="191192" y="36642"/>
                  </a:lnTo>
                  <a:lnTo>
                    <a:pt x="187426" y="41480"/>
                  </a:lnTo>
                  <a:lnTo>
                    <a:pt x="181915" y="43811"/>
                  </a:lnTo>
                  <a:lnTo>
                    <a:pt x="170960" y="43811"/>
                  </a:lnTo>
                  <a:lnTo>
                    <a:pt x="165523" y="41404"/>
                  </a:lnTo>
                  <a:lnTo>
                    <a:pt x="161762" y="36670"/>
                  </a:lnTo>
                  <a:lnTo>
                    <a:pt x="150151" y="23860"/>
                  </a:lnTo>
                  <a:lnTo>
                    <a:pt x="135383" y="12041"/>
                  </a:lnTo>
                  <a:lnTo>
                    <a:pt x="117561" y="3369"/>
                  </a:lnTo>
                  <a:lnTo>
                    <a:pt x="96788" y="0"/>
                  </a:lnTo>
                  <a:close/>
                </a:path>
              </a:pathLst>
            </a:custGeom>
            <a:solidFill>
              <a:srgbClr val="F96A67"/>
            </a:solidFill>
          </p:spPr>
          <p:txBody>
            <a:bodyPr wrap="square" lIns="0" tIns="0" rIns="0" bIns="0" rtlCol="0"/>
            <a:lstStyle/>
            <a:p>
              <a:endParaRPr/>
            </a:p>
          </p:txBody>
        </p:sp>
        <p:sp>
          <p:nvSpPr>
            <p:cNvPr id="73" name="object 73"/>
            <p:cNvSpPr/>
            <p:nvPr/>
          </p:nvSpPr>
          <p:spPr>
            <a:xfrm>
              <a:off x="7127905" y="5744680"/>
              <a:ext cx="383540" cy="352425"/>
            </a:xfrm>
            <a:custGeom>
              <a:avLst/>
              <a:gdLst/>
              <a:ahLst/>
              <a:cxnLst/>
              <a:rect l="l" t="t" r="r" b="b"/>
              <a:pathLst>
                <a:path w="383540" h="352425">
                  <a:moveTo>
                    <a:pt x="112430" y="39"/>
                  </a:moveTo>
                  <a:lnTo>
                    <a:pt x="70100" y="10659"/>
                  </a:lnTo>
                  <a:lnTo>
                    <a:pt x="28877" y="44597"/>
                  </a:lnTo>
                  <a:lnTo>
                    <a:pt x="0" y="110708"/>
                  </a:lnTo>
                  <a:lnTo>
                    <a:pt x="1130" y="137608"/>
                  </a:lnTo>
                  <a:lnTo>
                    <a:pt x="24413" y="190481"/>
                  </a:lnTo>
                  <a:lnTo>
                    <a:pt x="52635" y="222471"/>
                  </a:lnTo>
                  <a:lnTo>
                    <a:pt x="114429" y="283069"/>
                  </a:lnTo>
                  <a:lnTo>
                    <a:pt x="182620" y="348818"/>
                  </a:lnTo>
                  <a:lnTo>
                    <a:pt x="186606" y="351829"/>
                  </a:lnTo>
                  <a:lnTo>
                    <a:pt x="196391" y="351829"/>
                  </a:lnTo>
                  <a:lnTo>
                    <a:pt x="200376" y="348818"/>
                  </a:lnTo>
                  <a:lnTo>
                    <a:pt x="213796" y="335917"/>
                  </a:lnTo>
                  <a:lnTo>
                    <a:pt x="190755" y="335917"/>
                  </a:lnTo>
                  <a:lnTo>
                    <a:pt x="90958" y="238857"/>
                  </a:lnTo>
                  <a:lnTo>
                    <a:pt x="64650" y="213158"/>
                  </a:lnTo>
                  <a:lnTo>
                    <a:pt x="57829" y="206463"/>
                  </a:lnTo>
                  <a:lnTo>
                    <a:pt x="55256" y="203893"/>
                  </a:lnTo>
                  <a:lnTo>
                    <a:pt x="52856" y="200635"/>
                  </a:lnTo>
                  <a:lnTo>
                    <a:pt x="50556" y="198097"/>
                  </a:lnTo>
                  <a:lnTo>
                    <a:pt x="80181" y="197102"/>
                  </a:lnTo>
                  <a:lnTo>
                    <a:pt x="111109" y="197102"/>
                  </a:lnTo>
                  <a:lnTo>
                    <a:pt x="113793" y="191016"/>
                  </a:lnTo>
                  <a:lnTo>
                    <a:pt x="96319" y="191016"/>
                  </a:lnTo>
                  <a:lnTo>
                    <a:pt x="88276" y="181750"/>
                  </a:lnTo>
                  <a:lnTo>
                    <a:pt x="37829" y="181750"/>
                  </a:lnTo>
                  <a:lnTo>
                    <a:pt x="15720" y="121883"/>
                  </a:lnTo>
                  <a:lnTo>
                    <a:pt x="15674" y="121513"/>
                  </a:lnTo>
                  <a:lnTo>
                    <a:pt x="27846" y="74301"/>
                  </a:lnTo>
                  <a:lnTo>
                    <a:pt x="51792" y="43262"/>
                  </a:lnTo>
                  <a:lnTo>
                    <a:pt x="89875" y="19680"/>
                  </a:lnTo>
                  <a:lnTo>
                    <a:pt x="112425" y="15952"/>
                  </a:lnTo>
                  <a:lnTo>
                    <a:pt x="160713" y="15952"/>
                  </a:lnTo>
                  <a:lnTo>
                    <a:pt x="153578" y="10912"/>
                  </a:lnTo>
                  <a:lnTo>
                    <a:pt x="133463" y="2782"/>
                  </a:lnTo>
                  <a:lnTo>
                    <a:pt x="112430" y="39"/>
                  </a:lnTo>
                  <a:close/>
                </a:path>
                <a:path w="383540" h="352425">
                  <a:moveTo>
                    <a:pt x="353986" y="196680"/>
                  </a:moveTo>
                  <a:lnTo>
                    <a:pt x="335541" y="196680"/>
                  </a:lnTo>
                  <a:lnTo>
                    <a:pt x="332357" y="200659"/>
                  </a:lnTo>
                  <a:lnTo>
                    <a:pt x="328928" y="204354"/>
                  </a:lnTo>
                  <a:lnTo>
                    <a:pt x="325168" y="208114"/>
                  </a:lnTo>
                  <a:lnTo>
                    <a:pt x="319383" y="213538"/>
                  </a:lnTo>
                  <a:lnTo>
                    <a:pt x="292403" y="239243"/>
                  </a:lnTo>
                  <a:lnTo>
                    <a:pt x="192247" y="335917"/>
                  </a:lnTo>
                  <a:lnTo>
                    <a:pt x="213796" y="335917"/>
                  </a:lnTo>
                  <a:lnTo>
                    <a:pt x="314540" y="238857"/>
                  </a:lnTo>
                  <a:lnTo>
                    <a:pt x="336354" y="217645"/>
                  </a:lnTo>
                  <a:lnTo>
                    <a:pt x="336438" y="217212"/>
                  </a:lnTo>
                  <a:lnTo>
                    <a:pt x="353986" y="196680"/>
                  </a:lnTo>
                  <a:close/>
                </a:path>
                <a:path w="383540" h="352425">
                  <a:moveTo>
                    <a:pt x="147540" y="152232"/>
                  </a:moveTo>
                  <a:lnTo>
                    <a:pt x="130897" y="152232"/>
                  </a:lnTo>
                  <a:lnTo>
                    <a:pt x="157281" y="236685"/>
                  </a:lnTo>
                  <a:lnTo>
                    <a:pt x="159945" y="238857"/>
                  </a:lnTo>
                  <a:lnTo>
                    <a:pt x="163402" y="239231"/>
                  </a:lnTo>
                  <a:lnTo>
                    <a:pt x="166916" y="239231"/>
                  </a:lnTo>
                  <a:lnTo>
                    <a:pt x="169506" y="238857"/>
                  </a:lnTo>
                  <a:lnTo>
                    <a:pt x="170928" y="236371"/>
                  </a:lnTo>
                  <a:lnTo>
                    <a:pt x="185302" y="212000"/>
                  </a:lnTo>
                  <a:lnTo>
                    <a:pt x="166154" y="212000"/>
                  </a:lnTo>
                  <a:lnTo>
                    <a:pt x="147540" y="152232"/>
                  </a:lnTo>
                  <a:close/>
                </a:path>
                <a:path w="383540" h="352425">
                  <a:moveTo>
                    <a:pt x="263458" y="131375"/>
                  </a:moveTo>
                  <a:lnTo>
                    <a:pt x="246679" y="131375"/>
                  </a:lnTo>
                  <a:lnTo>
                    <a:pt x="274280" y="221715"/>
                  </a:lnTo>
                  <a:lnTo>
                    <a:pt x="276904" y="223764"/>
                  </a:lnTo>
                  <a:lnTo>
                    <a:pt x="283189" y="224524"/>
                  </a:lnTo>
                  <a:lnTo>
                    <a:pt x="286274" y="224098"/>
                  </a:lnTo>
                  <a:lnTo>
                    <a:pt x="287898" y="221393"/>
                  </a:lnTo>
                  <a:lnTo>
                    <a:pt x="303062" y="197114"/>
                  </a:lnTo>
                  <a:lnTo>
                    <a:pt x="283418" y="197102"/>
                  </a:lnTo>
                  <a:lnTo>
                    <a:pt x="263458" y="131375"/>
                  </a:lnTo>
                  <a:close/>
                </a:path>
                <a:path w="383540" h="352425">
                  <a:moveTo>
                    <a:pt x="111109" y="197102"/>
                  </a:moveTo>
                  <a:lnTo>
                    <a:pt x="80181" y="197102"/>
                  </a:lnTo>
                  <a:lnTo>
                    <a:pt x="94302" y="213158"/>
                  </a:lnTo>
                  <a:lnTo>
                    <a:pt x="97043" y="214073"/>
                  </a:lnTo>
                  <a:lnTo>
                    <a:pt x="102468" y="213258"/>
                  </a:lnTo>
                  <a:lnTo>
                    <a:pt x="104781" y="211451"/>
                  </a:lnTo>
                  <a:lnTo>
                    <a:pt x="111109" y="197102"/>
                  </a:lnTo>
                  <a:close/>
                </a:path>
                <a:path w="383540" h="352425">
                  <a:moveTo>
                    <a:pt x="244039" y="97520"/>
                  </a:moveTo>
                  <a:lnTo>
                    <a:pt x="240915" y="100675"/>
                  </a:lnTo>
                  <a:lnTo>
                    <a:pt x="239754" y="103913"/>
                  </a:lnTo>
                  <a:lnTo>
                    <a:pt x="212618" y="180768"/>
                  </a:lnTo>
                  <a:lnTo>
                    <a:pt x="186791" y="180772"/>
                  </a:lnTo>
                  <a:lnTo>
                    <a:pt x="184161" y="181158"/>
                  </a:lnTo>
                  <a:lnTo>
                    <a:pt x="182741" y="183640"/>
                  </a:lnTo>
                  <a:lnTo>
                    <a:pt x="166154" y="212000"/>
                  </a:lnTo>
                  <a:lnTo>
                    <a:pt x="185302" y="212000"/>
                  </a:lnTo>
                  <a:lnTo>
                    <a:pt x="194339" y="196680"/>
                  </a:lnTo>
                  <a:lnTo>
                    <a:pt x="221644" y="196680"/>
                  </a:lnTo>
                  <a:lnTo>
                    <a:pt x="224664" y="193418"/>
                  </a:lnTo>
                  <a:lnTo>
                    <a:pt x="246679" y="131375"/>
                  </a:lnTo>
                  <a:lnTo>
                    <a:pt x="263458" y="131375"/>
                  </a:lnTo>
                  <a:lnTo>
                    <a:pt x="253949" y="100058"/>
                  </a:lnTo>
                  <a:lnTo>
                    <a:pt x="250940" y="97636"/>
                  </a:lnTo>
                  <a:lnTo>
                    <a:pt x="247483" y="97556"/>
                  </a:lnTo>
                  <a:lnTo>
                    <a:pt x="244039" y="97520"/>
                  </a:lnTo>
                  <a:close/>
                </a:path>
                <a:path w="383540" h="352425">
                  <a:moveTo>
                    <a:pt x="322029" y="15912"/>
                  </a:moveTo>
                  <a:lnTo>
                    <a:pt x="270767" y="15912"/>
                  </a:lnTo>
                  <a:lnTo>
                    <a:pt x="281645" y="16983"/>
                  </a:lnTo>
                  <a:lnTo>
                    <a:pt x="293179" y="20211"/>
                  </a:lnTo>
                  <a:lnTo>
                    <a:pt x="330887" y="43968"/>
                  </a:lnTo>
                  <a:lnTo>
                    <a:pt x="354522" y="74175"/>
                  </a:lnTo>
                  <a:lnTo>
                    <a:pt x="367393" y="120791"/>
                  </a:lnTo>
                  <a:lnTo>
                    <a:pt x="347803" y="180768"/>
                  </a:lnTo>
                  <a:lnTo>
                    <a:pt x="295928" y="180772"/>
                  </a:lnTo>
                  <a:lnTo>
                    <a:pt x="293350" y="181102"/>
                  </a:lnTo>
                  <a:lnTo>
                    <a:pt x="291827" y="183640"/>
                  </a:lnTo>
                  <a:lnTo>
                    <a:pt x="283422" y="197114"/>
                  </a:lnTo>
                  <a:lnTo>
                    <a:pt x="303069" y="197102"/>
                  </a:lnTo>
                  <a:lnTo>
                    <a:pt x="303333" y="196680"/>
                  </a:lnTo>
                  <a:lnTo>
                    <a:pt x="353986" y="196680"/>
                  </a:lnTo>
                  <a:lnTo>
                    <a:pt x="358559" y="191330"/>
                  </a:lnTo>
                  <a:lnTo>
                    <a:pt x="373683" y="164998"/>
                  </a:lnTo>
                  <a:lnTo>
                    <a:pt x="381849" y="138277"/>
                  </a:lnTo>
                  <a:lnTo>
                    <a:pt x="383014" y="111309"/>
                  </a:lnTo>
                  <a:lnTo>
                    <a:pt x="372577" y="73560"/>
                  </a:lnTo>
                  <a:lnTo>
                    <a:pt x="354183" y="44817"/>
                  </a:lnTo>
                  <a:lnTo>
                    <a:pt x="336233" y="26204"/>
                  </a:lnTo>
                  <a:lnTo>
                    <a:pt x="327334" y="19023"/>
                  </a:lnTo>
                  <a:lnTo>
                    <a:pt x="327064" y="18836"/>
                  </a:lnTo>
                  <a:lnTo>
                    <a:pt x="322029" y="15912"/>
                  </a:lnTo>
                  <a:close/>
                </a:path>
                <a:path w="383540" h="352425">
                  <a:moveTo>
                    <a:pt x="129260" y="121513"/>
                  </a:moveTo>
                  <a:lnTo>
                    <a:pt x="126192" y="123331"/>
                  </a:lnTo>
                  <a:lnTo>
                    <a:pt x="96319" y="191016"/>
                  </a:lnTo>
                  <a:lnTo>
                    <a:pt x="113793" y="191016"/>
                  </a:lnTo>
                  <a:lnTo>
                    <a:pt x="130897" y="152232"/>
                  </a:lnTo>
                  <a:lnTo>
                    <a:pt x="147540" y="152232"/>
                  </a:lnTo>
                  <a:lnTo>
                    <a:pt x="138826" y="124250"/>
                  </a:lnTo>
                  <a:lnTo>
                    <a:pt x="135957" y="121883"/>
                  </a:lnTo>
                  <a:lnTo>
                    <a:pt x="129260" y="121513"/>
                  </a:lnTo>
                  <a:close/>
                </a:path>
                <a:path w="383540" h="352425">
                  <a:moveTo>
                    <a:pt x="85989" y="180748"/>
                  </a:moveTo>
                  <a:lnTo>
                    <a:pt x="83597" y="180772"/>
                  </a:lnTo>
                  <a:lnTo>
                    <a:pt x="37829" y="181750"/>
                  </a:lnTo>
                  <a:lnTo>
                    <a:pt x="88276" y="181750"/>
                  </a:lnTo>
                  <a:lnTo>
                    <a:pt x="85989" y="180748"/>
                  </a:lnTo>
                  <a:close/>
                </a:path>
                <a:path w="383540" h="352425">
                  <a:moveTo>
                    <a:pt x="160713" y="15952"/>
                  </a:moveTo>
                  <a:lnTo>
                    <a:pt x="112425" y="15952"/>
                  </a:lnTo>
                  <a:lnTo>
                    <a:pt x="133198" y="19316"/>
                  </a:lnTo>
                  <a:lnTo>
                    <a:pt x="151022" y="27978"/>
                  </a:lnTo>
                  <a:lnTo>
                    <a:pt x="165790" y="39790"/>
                  </a:lnTo>
                  <a:lnTo>
                    <a:pt x="177399" y="52599"/>
                  </a:lnTo>
                  <a:lnTo>
                    <a:pt x="181161" y="57329"/>
                  </a:lnTo>
                  <a:lnTo>
                    <a:pt x="186602" y="59692"/>
                  </a:lnTo>
                  <a:lnTo>
                    <a:pt x="197552" y="59692"/>
                  </a:lnTo>
                  <a:lnTo>
                    <a:pt x="203064" y="57265"/>
                  </a:lnTo>
                  <a:lnTo>
                    <a:pt x="206829" y="52428"/>
                  </a:lnTo>
                  <a:lnTo>
                    <a:pt x="214528" y="43779"/>
                  </a:lnTo>
                  <a:lnTo>
                    <a:pt x="191211" y="43779"/>
                  </a:lnTo>
                  <a:lnTo>
                    <a:pt x="190500" y="43413"/>
                  </a:lnTo>
                  <a:lnTo>
                    <a:pt x="189921" y="42689"/>
                  </a:lnTo>
                  <a:lnTo>
                    <a:pt x="172502" y="24279"/>
                  </a:lnTo>
                  <a:lnTo>
                    <a:pt x="160713" y="15952"/>
                  </a:lnTo>
                  <a:close/>
                </a:path>
                <a:path w="383540" h="352425">
                  <a:moveTo>
                    <a:pt x="270767" y="0"/>
                  </a:moveTo>
                  <a:lnTo>
                    <a:pt x="229982" y="10872"/>
                  </a:lnTo>
                  <a:lnTo>
                    <a:pt x="194141" y="42733"/>
                  </a:lnTo>
                  <a:lnTo>
                    <a:pt x="193588" y="43425"/>
                  </a:lnTo>
                  <a:lnTo>
                    <a:pt x="192895" y="43779"/>
                  </a:lnTo>
                  <a:lnTo>
                    <a:pt x="214528" y="43779"/>
                  </a:lnTo>
                  <a:lnTo>
                    <a:pt x="218202" y="39652"/>
                  </a:lnTo>
                  <a:lnTo>
                    <a:pt x="232701" y="27885"/>
                  </a:lnTo>
                  <a:lnTo>
                    <a:pt x="250248" y="19261"/>
                  </a:lnTo>
                  <a:lnTo>
                    <a:pt x="270767" y="15912"/>
                  </a:lnTo>
                  <a:lnTo>
                    <a:pt x="322029" y="15912"/>
                  </a:lnTo>
                  <a:lnTo>
                    <a:pt x="312915" y="10620"/>
                  </a:lnTo>
                  <a:lnTo>
                    <a:pt x="298782" y="4731"/>
                  </a:lnTo>
                  <a:lnTo>
                    <a:pt x="284716" y="1185"/>
                  </a:lnTo>
                  <a:lnTo>
                    <a:pt x="270767" y="0"/>
                  </a:lnTo>
                  <a:close/>
                </a:path>
              </a:pathLst>
            </a:custGeom>
            <a:solidFill>
              <a:srgbClr val="1F6295"/>
            </a:solidFill>
          </p:spPr>
          <p:txBody>
            <a:bodyPr wrap="square" lIns="0" tIns="0" rIns="0" bIns="0" rtlCol="0"/>
            <a:lstStyle/>
            <a:p>
              <a:endParaRPr/>
            </a:p>
          </p:txBody>
        </p:sp>
        <p:sp>
          <p:nvSpPr>
            <p:cNvPr id="74" name="object 74"/>
            <p:cNvSpPr/>
            <p:nvPr/>
          </p:nvSpPr>
          <p:spPr>
            <a:xfrm>
              <a:off x="3953446" y="5662586"/>
              <a:ext cx="42545" cy="227965"/>
            </a:xfrm>
            <a:custGeom>
              <a:avLst/>
              <a:gdLst/>
              <a:ahLst/>
              <a:cxnLst/>
              <a:rect l="l" t="t" r="r" b="b"/>
              <a:pathLst>
                <a:path w="42545" h="227964">
                  <a:moveTo>
                    <a:pt x="41325" y="198437"/>
                  </a:moveTo>
                  <a:lnTo>
                    <a:pt x="6883" y="198437"/>
                  </a:lnTo>
                  <a:lnTo>
                    <a:pt x="6883" y="227723"/>
                  </a:lnTo>
                  <a:lnTo>
                    <a:pt x="41325" y="227723"/>
                  </a:lnTo>
                  <a:lnTo>
                    <a:pt x="41325" y="198437"/>
                  </a:lnTo>
                  <a:close/>
                </a:path>
                <a:path w="42545" h="227964">
                  <a:moveTo>
                    <a:pt x="42418" y="3644"/>
                  </a:moveTo>
                  <a:lnTo>
                    <a:pt x="38735" y="0"/>
                  </a:lnTo>
                  <a:lnTo>
                    <a:pt x="3670" y="0"/>
                  </a:lnTo>
                  <a:lnTo>
                    <a:pt x="0" y="3644"/>
                  </a:lnTo>
                  <a:lnTo>
                    <a:pt x="0" y="16027"/>
                  </a:lnTo>
                  <a:lnTo>
                    <a:pt x="42418" y="16027"/>
                  </a:lnTo>
                  <a:lnTo>
                    <a:pt x="42418" y="8140"/>
                  </a:lnTo>
                  <a:lnTo>
                    <a:pt x="42418" y="3644"/>
                  </a:lnTo>
                  <a:close/>
                </a:path>
              </a:pathLst>
            </a:custGeom>
            <a:solidFill>
              <a:srgbClr val="666666"/>
            </a:solidFill>
          </p:spPr>
          <p:txBody>
            <a:bodyPr wrap="square" lIns="0" tIns="0" rIns="0" bIns="0" rtlCol="0"/>
            <a:lstStyle/>
            <a:p>
              <a:endParaRPr/>
            </a:p>
          </p:txBody>
        </p:sp>
        <p:sp>
          <p:nvSpPr>
            <p:cNvPr id="75" name="object 75"/>
            <p:cNvSpPr/>
            <p:nvPr/>
          </p:nvSpPr>
          <p:spPr>
            <a:xfrm>
              <a:off x="3893882" y="5944060"/>
              <a:ext cx="274955" cy="130175"/>
            </a:xfrm>
            <a:custGeom>
              <a:avLst/>
              <a:gdLst/>
              <a:ahLst/>
              <a:cxnLst/>
              <a:rect l="l" t="t" r="r" b="b"/>
              <a:pathLst>
                <a:path w="274954" h="130175">
                  <a:moveTo>
                    <a:pt x="159975" y="0"/>
                  </a:moveTo>
                  <a:lnTo>
                    <a:pt x="121231" y="21922"/>
                  </a:lnTo>
                  <a:lnTo>
                    <a:pt x="113074" y="45732"/>
                  </a:lnTo>
                  <a:lnTo>
                    <a:pt x="113074" y="102041"/>
                  </a:lnTo>
                  <a:lnTo>
                    <a:pt x="109460" y="105638"/>
                  </a:lnTo>
                  <a:lnTo>
                    <a:pt x="4203" y="105638"/>
                  </a:lnTo>
                  <a:lnTo>
                    <a:pt x="0" y="109910"/>
                  </a:lnTo>
                  <a:lnTo>
                    <a:pt x="0" y="129729"/>
                  </a:lnTo>
                  <a:lnTo>
                    <a:pt x="274609" y="129729"/>
                  </a:lnTo>
                  <a:lnTo>
                    <a:pt x="274609" y="111673"/>
                  </a:lnTo>
                  <a:lnTo>
                    <a:pt x="274161" y="105638"/>
                  </a:lnTo>
                  <a:lnTo>
                    <a:pt x="209575" y="105638"/>
                  </a:lnTo>
                  <a:lnTo>
                    <a:pt x="205957" y="102041"/>
                  </a:lnTo>
                  <a:lnTo>
                    <a:pt x="205957" y="97608"/>
                  </a:lnTo>
                  <a:lnTo>
                    <a:pt x="205957" y="45732"/>
                  </a:lnTo>
                  <a:lnTo>
                    <a:pt x="202337" y="27949"/>
                  </a:lnTo>
                  <a:lnTo>
                    <a:pt x="192473" y="13410"/>
                  </a:lnTo>
                  <a:lnTo>
                    <a:pt x="177855" y="3599"/>
                  </a:lnTo>
                  <a:lnTo>
                    <a:pt x="159975" y="0"/>
                  </a:lnTo>
                  <a:close/>
                </a:path>
              </a:pathLst>
            </a:custGeom>
            <a:solidFill>
              <a:srgbClr val="95A9B1"/>
            </a:solidFill>
          </p:spPr>
          <p:txBody>
            <a:bodyPr wrap="square" lIns="0" tIns="0" rIns="0" bIns="0" rtlCol="0"/>
            <a:lstStyle/>
            <a:p>
              <a:endParaRPr/>
            </a:p>
          </p:txBody>
        </p:sp>
        <p:sp>
          <p:nvSpPr>
            <p:cNvPr id="76" name="object 76"/>
            <p:cNvSpPr/>
            <p:nvPr/>
          </p:nvSpPr>
          <p:spPr>
            <a:xfrm>
              <a:off x="3905986" y="5961379"/>
              <a:ext cx="90170" cy="24130"/>
            </a:xfrm>
            <a:custGeom>
              <a:avLst/>
              <a:gdLst/>
              <a:ahLst/>
              <a:cxnLst/>
              <a:rect l="l" t="t" r="r" b="b"/>
              <a:pathLst>
                <a:path w="90170" h="24129">
                  <a:moveTo>
                    <a:pt x="89903" y="0"/>
                  </a:moveTo>
                  <a:lnTo>
                    <a:pt x="0" y="0"/>
                  </a:lnTo>
                  <a:lnTo>
                    <a:pt x="0" y="7620"/>
                  </a:lnTo>
                  <a:lnTo>
                    <a:pt x="0" y="15240"/>
                  </a:lnTo>
                  <a:lnTo>
                    <a:pt x="0" y="24130"/>
                  </a:lnTo>
                  <a:lnTo>
                    <a:pt x="85356" y="24130"/>
                  </a:lnTo>
                  <a:lnTo>
                    <a:pt x="85356" y="15240"/>
                  </a:lnTo>
                  <a:lnTo>
                    <a:pt x="86842" y="15240"/>
                  </a:lnTo>
                  <a:lnTo>
                    <a:pt x="86842" y="7620"/>
                  </a:lnTo>
                  <a:lnTo>
                    <a:pt x="89903" y="7620"/>
                  </a:lnTo>
                  <a:lnTo>
                    <a:pt x="89903" y="0"/>
                  </a:lnTo>
                  <a:close/>
                </a:path>
              </a:pathLst>
            </a:custGeom>
            <a:solidFill>
              <a:srgbClr val="666666"/>
            </a:solidFill>
          </p:spPr>
          <p:txBody>
            <a:bodyPr wrap="square" lIns="0" tIns="0" rIns="0" bIns="0" rtlCol="0"/>
            <a:lstStyle/>
            <a:p>
              <a:endParaRPr/>
            </a:p>
          </p:txBody>
        </p:sp>
        <p:pic>
          <p:nvPicPr>
            <p:cNvPr id="77" name="object 77"/>
            <p:cNvPicPr/>
            <p:nvPr/>
          </p:nvPicPr>
          <p:blipFill>
            <a:blip r:embed="rId12" cstate="print"/>
            <a:stretch>
              <a:fillRect/>
            </a:stretch>
          </p:blipFill>
          <p:spPr>
            <a:xfrm>
              <a:off x="3936339" y="5694672"/>
              <a:ext cx="239602" cy="287781"/>
            </a:xfrm>
            <a:prstGeom prst="rect">
              <a:avLst/>
            </a:prstGeom>
          </p:spPr>
        </p:pic>
        <p:sp>
          <p:nvSpPr>
            <p:cNvPr id="78" name="object 78"/>
            <p:cNvSpPr/>
            <p:nvPr/>
          </p:nvSpPr>
          <p:spPr>
            <a:xfrm>
              <a:off x="3877730" y="5646513"/>
              <a:ext cx="314960" cy="443865"/>
            </a:xfrm>
            <a:custGeom>
              <a:avLst/>
              <a:gdLst/>
              <a:ahLst/>
              <a:cxnLst/>
              <a:rect l="l" t="t" r="r" b="b"/>
              <a:pathLst>
                <a:path w="314960" h="443864">
                  <a:moveTo>
                    <a:pt x="176126" y="281486"/>
                  </a:moveTo>
                  <a:lnTo>
                    <a:pt x="163755" y="282686"/>
                  </a:lnTo>
                  <a:lnTo>
                    <a:pt x="152202" y="286129"/>
                  </a:lnTo>
                  <a:lnTo>
                    <a:pt x="141699" y="291576"/>
                  </a:lnTo>
                  <a:lnTo>
                    <a:pt x="132474" y="298791"/>
                  </a:lnTo>
                  <a:lnTo>
                    <a:pt x="15730" y="298791"/>
                  </a:lnTo>
                  <a:lnTo>
                    <a:pt x="12115" y="302389"/>
                  </a:lnTo>
                  <a:lnTo>
                    <a:pt x="12115" y="351410"/>
                  </a:lnTo>
                  <a:lnTo>
                    <a:pt x="15730" y="355003"/>
                  </a:lnTo>
                  <a:lnTo>
                    <a:pt x="113074" y="355003"/>
                  </a:lnTo>
                  <a:lnTo>
                    <a:pt x="113074" y="387124"/>
                  </a:lnTo>
                  <a:lnTo>
                    <a:pt x="24637" y="387124"/>
                  </a:lnTo>
                  <a:lnTo>
                    <a:pt x="15251" y="389133"/>
                  </a:lnTo>
                  <a:lnTo>
                    <a:pt x="7397" y="394538"/>
                  </a:lnTo>
                  <a:lnTo>
                    <a:pt x="2004" y="402408"/>
                  </a:lnTo>
                  <a:lnTo>
                    <a:pt x="0" y="411814"/>
                  </a:lnTo>
                  <a:lnTo>
                    <a:pt x="0" y="439743"/>
                  </a:lnTo>
                  <a:lnTo>
                    <a:pt x="3614" y="443337"/>
                  </a:lnTo>
                  <a:lnTo>
                    <a:pt x="303297" y="443337"/>
                  </a:lnTo>
                  <a:lnTo>
                    <a:pt x="306915" y="439743"/>
                  </a:lnTo>
                  <a:lnTo>
                    <a:pt x="306915" y="427276"/>
                  </a:lnTo>
                  <a:lnTo>
                    <a:pt x="16153" y="427276"/>
                  </a:lnTo>
                  <a:lnTo>
                    <a:pt x="16153" y="407457"/>
                  </a:lnTo>
                  <a:lnTo>
                    <a:pt x="20358" y="403185"/>
                  </a:lnTo>
                  <a:lnTo>
                    <a:pt x="125609" y="403185"/>
                  </a:lnTo>
                  <a:lnTo>
                    <a:pt x="129227" y="399591"/>
                  </a:lnTo>
                  <a:lnTo>
                    <a:pt x="129227" y="343279"/>
                  </a:lnTo>
                  <a:lnTo>
                    <a:pt x="129793" y="338943"/>
                  </a:lnTo>
                  <a:lnTo>
                    <a:pt x="28268" y="338943"/>
                  </a:lnTo>
                  <a:lnTo>
                    <a:pt x="28268" y="314852"/>
                  </a:lnTo>
                  <a:lnTo>
                    <a:pt x="140342" y="314852"/>
                  </a:lnTo>
                  <a:lnTo>
                    <a:pt x="142538" y="311427"/>
                  </a:lnTo>
                  <a:lnTo>
                    <a:pt x="149534" y="305653"/>
                  </a:lnTo>
                  <a:lnTo>
                    <a:pt x="157595" y="301282"/>
                  </a:lnTo>
                  <a:lnTo>
                    <a:pt x="166525" y="298514"/>
                  </a:lnTo>
                  <a:lnTo>
                    <a:pt x="176126" y="297546"/>
                  </a:lnTo>
                  <a:lnTo>
                    <a:pt x="217368" y="297546"/>
                  </a:lnTo>
                  <a:lnTo>
                    <a:pt x="211711" y="292701"/>
                  </a:lnTo>
                  <a:lnTo>
                    <a:pt x="200947" y="286658"/>
                  </a:lnTo>
                  <a:lnTo>
                    <a:pt x="188996" y="282826"/>
                  </a:lnTo>
                  <a:lnTo>
                    <a:pt x="176126" y="281486"/>
                  </a:lnTo>
                  <a:close/>
                </a:path>
                <a:path w="314960" h="443864">
                  <a:moveTo>
                    <a:pt x="217368" y="297546"/>
                  </a:moveTo>
                  <a:lnTo>
                    <a:pt x="176126" y="297546"/>
                  </a:lnTo>
                  <a:lnTo>
                    <a:pt x="194008" y="301146"/>
                  </a:lnTo>
                  <a:lnTo>
                    <a:pt x="208627" y="310957"/>
                  </a:lnTo>
                  <a:lnTo>
                    <a:pt x="218491" y="325496"/>
                  </a:lnTo>
                  <a:lnTo>
                    <a:pt x="222110" y="343279"/>
                  </a:lnTo>
                  <a:lnTo>
                    <a:pt x="222110" y="399591"/>
                  </a:lnTo>
                  <a:lnTo>
                    <a:pt x="225724" y="403185"/>
                  </a:lnTo>
                  <a:lnTo>
                    <a:pt x="290314" y="403185"/>
                  </a:lnTo>
                  <a:lnTo>
                    <a:pt x="290762" y="409220"/>
                  </a:lnTo>
                  <a:lnTo>
                    <a:pt x="290762" y="427276"/>
                  </a:lnTo>
                  <a:lnTo>
                    <a:pt x="306915" y="427276"/>
                  </a:lnTo>
                  <a:lnTo>
                    <a:pt x="306915" y="411814"/>
                  </a:lnTo>
                  <a:lnTo>
                    <a:pt x="305419" y="401727"/>
                  </a:lnTo>
                  <a:lnTo>
                    <a:pt x="301195" y="393933"/>
                  </a:lnTo>
                  <a:lnTo>
                    <a:pt x="294646" y="388906"/>
                  </a:lnTo>
                  <a:lnTo>
                    <a:pt x="286171" y="387124"/>
                  </a:lnTo>
                  <a:lnTo>
                    <a:pt x="238263" y="387124"/>
                  </a:lnTo>
                  <a:lnTo>
                    <a:pt x="238263" y="354228"/>
                  </a:lnTo>
                  <a:lnTo>
                    <a:pt x="263660" y="335939"/>
                  </a:lnTo>
                  <a:lnTo>
                    <a:pt x="237868" y="335939"/>
                  </a:lnTo>
                  <a:lnTo>
                    <a:pt x="236988" y="327861"/>
                  </a:lnTo>
                  <a:lnTo>
                    <a:pt x="234654" y="320240"/>
                  </a:lnTo>
                  <a:lnTo>
                    <a:pt x="230950" y="313382"/>
                  </a:lnTo>
                  <a:lnTo>
                    <a:pt x="245297" y="300674"/>
                  </a:lnTo>
                  <a:lnTo>
                    <a:pt x="221020" y="300674"/>
                  </a:lnTo>
                  <a:lnTo>
                    <a:pt x="217368" y="297546"/>
                  </a:lnTo>
                  <a:close/>
                </a:path>
                <a:path w="314960" h="443864">
                  <a:moveTo>
                    <a:pt x="140342" y="314852"/>
                  </a:moveTo>
                  <a:lnTo>
                    <a:pt x="120201" y="314852"/>
                  </a:lnTo>
                  <a:lnTo>
                    <a:pt x="116353" y="322091"/>
                  </a:lnTo>
                  <a:lnTo>
                    <a:pt x="113950" y="330161"/>
                  </a:lnTo>
                  <a:lnTo>
                    <a:pt x="113300" y="338790"/>
                  </a:lnTo>
                  <a:lnTo>
                    <a:pt x="113272" y="338943"/>
                  </a:lnTo>
                  <a:lnTo>
                    <a:pt x="129793" y="338943"/>
                  </a:lnTo>
                  <a:lnTo>
                    <a:pt x="130281" y="335207"/>
                  </a:lnTo>
                  <a:lnTo>
                    <a:pt x="133147" y="327333"/>
                  </a:lnTo>
                  <a:lnTo>
                    <a:pt x="137381" y="319469"/>
                  </a:lnTo>
                  <a:lnTo>
                    <a:pt x="140342" y="314852"/>
                  </a:lnTo>
                  <a:close/>
                </a:path>
                <a:path w="314960" h="443864">
                  <a:moveTo>
                    <a:pt x="237604" y="105028"/>
                  </a:moveTo>
                  <a:lnTo>
                    <a:pt x="189517" y="105028"/>
                  </a:lnTo>
                  <a:lnTo>
                    <a:pt x="232607" y="118906"/>
                  </a:lnTo>
                  <a:lnTo>
                    <a:pt x="267069" y="146410"/>
                  </a:lnTo>
                  <a:lnTo>
                    <a:pt x="289929" y="184452"/>
                  </a:lnTo>
                  <a:lnTo>
                    <a:pt x="298209" y="229947"/>
                  </a:lnTo>
                  <a:lnTo>
                    <a:pt x="293987" y="261123"/>
                  </a:lnTo>
                  <a:lnTo>
                    <a:pt x="281922" y="290122"/>
                  </a:lnTo>
                  <a:lnTo>
                    <a:pt x="262915" y="315532"/>
                  </a:lnTo>
                  <a:lnTo>
                    <a:pt x="237868" y="335939"/>
                  </a:lnTo>
                  <a:lnTo>
                    <a:pt x="263660" y="335939"/>
                  </a:lnTo>
                  <a:lnTo>
                    <a:pt x="269998" y="331375"/>
                  </a:lnTo>
                  <a:lnTo>
                    <a:pt x="293953" y="301974"/>
                  </a:lnTo>
                  <a:lnTo>
                    <a:pt x="309087" y="267630"/>
                  </a:lnTo>
                  <a:lnTo>
                    <a:pt x="314363" y="229947"/>
                  </a:lnTo>
                  <a:lnTo>
                    <a:pt x="307746" y="186533"/>
                  </a:lnTo>
                  <a:lnTo>
                    <a:pt x="289211" y="148615"/>
                  </a:lnTo>
                  <a:lnTo>
                    <a:pt x="260727" y="118229"/>
                  </a:lnTo>
                  <a:lnTo>
                    <a:pt x="237604" y="105028"/>
                  </a:lnTo>
                  <a:close/>
                </a:path>
                <a:path w="314960" h="443864">
                  <a:moveTo>
                    <a:pt x="227972" y="143874"/>
                  </a:moveTo>
                  <a:lnTo>
                    <a:pt x="181354" y="143874"/>
                  </a:lnTo>
                  <a:lnTo>
                    <a:pt x="212390" y="152684"/>
                  </a:lnTo>
                  <a:lnTo>
                    <a:pt x="237343" y="171511"/>
                  </a:lnTo>
                  <a:lnTo>
                    <a:pt x="253966" y="198037"/>
                  </a:lnTo>
                  <a:lnTo>
                    <a:pt x="260007" y="229947"/>
                  </a:lnTo>
                  <a:lnTo>
                    <a:pt x="257317" y="250276"/>
                  </a:lnTo>
                  <a:lnTo>
                    <a:pt x="249586" y="269403"/>
                  </a:lnTo>
                  <a:lnTo>
                    <a:pt x="237318" y="286484"/>
                  </a:lnTo>
                  <a:lnTo>
                    <a:pt x="221020" y="300674"/>
                  </a:lnTo>
                  <a:lnTo>
                    <a:pt x="245297" y="300674"/>
                  </a:lnTo>
                  <a:lnTo>
                    <a:pt x="249858" y="296634"/>
                  </a:lnTo>
                  <a:lnTo>
                    <a:pt x="264083" y="276493"/>
                  </a:lnTo>
                  <a:lnTo>
                    <a:pt x="273044" y="253938"/>
                  </a:lnTo>
                  <a:lnTo>
                    <a:pt x="276160" y="229947"/>
                  </a:lnTo>
                  <a:lnTo>
                    <a:pt x="269529" y="193473"/>
                  </a:lnTo>
                  <a:lnTo>
                    <a:pt x="251214" y="162772"/>
                  </a:lnTo>
                  <a:lnTo>
                    <a:pt x="227972" y="143874"/>
                  </a:lnTo>
                  <a:close/>
                </a:path>
                <a:path w="314960" h="443864">
                  <a:moveTo>
                    <a:pt x="109945" y="0"/>
                  </a:moveTo>
                  <a:lnTo>
                    <a:pt x="83913" y="0"/>
                  </a:lnTo>
                  <a:lnTo>
                    <a:pt x="74447" y="1904"/>
                  </a:lnTo>
                  <a:lnTo>
                    <a:pt x="66708" y="7096"/>
                  </a:lnTo>
                  <a:lnTo>
                    <a:pt x="61486" y="14791"/>
                  </a:lnTo>
                  <a:lnTo>
                    <a:pt x="59570" y="24203"/>
                  </a:lnTo>
                  <a:lnTo>
                    <a:pt x="59570" y="33189"/>
                  </a:lnTo>
                  <a:lnTo>
                    <a:pt x="52717" y="36572"/>
                  </a:lnTo>
                  <a:lnTo>
                    <a:pt x="47298" y="41833"/>
                  </a:lnTo>
                  <a:lnTo>
                    <a:pt x="43737" y="48552"/>
                  </a:lnTo>
                  <a:lnTo>
                    <a:pt x="42456" y="56308"/>
                  </a:lnTo>
                  <a:lnTo>
                    <a:pt x="42456" y="190298"/>
                  </a:lnTo>
                  <a:lnTo>
                    <a:pt x="44341" y="199635"/>
                  </a:lnTo>
                  <a:lnTo>
                    <a:pt x="49483" y="207287"/>
                  </a:lnTo>
                  <a:lnTo>
                    <a:pt x="57112" y="212492"/>
                  </a:lnTo>
                  <a:lnTo>
                    <a:pt x="66459" y="214489"/>
                  </a:lnTo>
                  <a:lnTo>
                    <a:pt x="66459" y="256259"/>
                  </a:lnTo>
                  <a:lnTo>
                    <a:pt x="70073" y="259856"/>
                  </a:lnTo>
                  <a:lnTo>
                    <a:pt x="129595" y="259856"/>
                  </a:lnTo>
                  <a:lnTo>
                    <a:pt x="133210" y="256259"/>
                  </a:lnTo>
                  <a:lnTo>
                    <a:pt x="133210" y="243796"/>
                  </a:lnTo>
                  <a:lnTo>
                    <a:pt x="82613" y="243796"/>
                  </a:lnTo>
                  <a:lnTo>
                    <a:pt x="82613" y="214509"/>
                  </a:lnTo>
                  <a:lnTo>
                    <a:pt x="133210" y="214509"/>
                  </a:lnTo>
                  <a:lnTo>
                    <a:pt x="133210" y="213694"/>
                  </a:lnTo>
                  <a:lnTo>
                    <a:pt x="140459" y="210469"/>
                  </a:lnTo>
                  <a:lnTo>
                    <a:pt x="146222" y="205186"/>
                  </a:lnTo>
                  <a:lnTo>
                    <a:pt x="149951" y="198444"/>
                  </a:lnTo>
                  <a:lnTo>
                    <a:pt x="62284" y="198444"/>
                  </a:lnTo>
                  <a:lnTo>
                    <a:pt x="58609" y="194791"/>
                  </a:lnTo>
                  <a:lnTo>
                    <a:pt x="58609" y="51815"/>
                  </a:lnTo>
                  <a:lnTo>
                    <a:pt x="62284" y="48161"/>
                  </a:lnTo>
                  <a:lnTo>
                    <a:pt x="149910" y="48161"/>
                  </a:lnTo>
                  <a:lnTo>
                    <a:pt x="146557" y="41833"/>
                  </a:lnTo>
                  <a:lnTo>
                    <a:pt x="141139" y="36572"/>
                  </a:lnTo>
                  <a:lnTo>
                    <a:pt x="134288" y="33189"/>
                  </a:lnTo>
                  <a:lnTo>
                    <a:pt x="134288" y="32101"/>
                  </a:lnTo>
                  <a:lnTo>
                    <a:pt x="75723" y="32101"/>
                  </a:lnTo>
                  <a:lnTo>
                    <a:pt x="75723" y="19714"/>
                  </a:lnTo>
                  <a:lnTo>
                    <a:pt x="79394" y="16060"/>
                  </a:lnTo>
                  <a:lnTo>
                    <a:pt x="132630" y="16060"/>
                  </a:lnTo>
                  <a:lnTo>
                    <a:pt x="132372" y="14791"/>
                  </a:lnTo>
                  <a:lnTo>
                    <a:pt x="127150" y="7096"/>
                  </a:lnTo>
                  <a:lnTo>
                    <a:pt x="119411" y="1904"/>
                  </a:lnTo>
                  <a:lnTo>
                    <a:pt x="109945" y="0"/>
                  </a:lnTo>
                  <a:close/>
                </a:path>
                <a:path w="314960" h="443864">
                  <a:moveTo>
                    <a:pt x="133210" y="214509"/>
                  </a:moveTo>
                  <a:lnTo>
                    <a:pt x="117055" y="214509"/>
                  </a:lnTo>
                  <a:lnTo>
                    <a:pt x="117055" y="243796"/>
                  </a:lnTo>
                  <a:lnTo>
                    <a:pt x="133210" y="243796"/>
                  </a:lnTo>
                  <a:lnTo>
                    <a:pt x="133210" y="214509"/>
                  </a:lnTo>
                  <a:close/>
                </a:path>
                <a:path w="314960" h="443864">
                  <a:moveTo>
                    <a:pt x="149910" y="48161"/>
                  </a:moveTo>
                  <a:lnTo>
                    <a:pt x="131574" y="48161"/>
                  </a:lnTo>
                  <a:lnTo>
                    <a:pt x="135244" y="51815"/>
                  </a:lnTo>
                  <a:lnTo>
                    <a:pt x="135244" y="69281"/>
                  </a:lnTo>
                  <a:lnTo>
                    <a:pt x="119668" y="74883"/>
                  </a:lnTo>
                  <a:lnTo>
                    <a:pt x="107173" y="85218"/>
                  </a:lnTo>
                  <a:lnTo>
                    <a:pt x="98865" y="99200"/>
                  </a:lnTo>
                  <a:lnTo>
                    <a:pt x="95850" y="115744"/>
                  </a:lnTo>
                  <a:lnTo>
                    <a:pt x="98865" y="132288"/>
                  </a:lnTo>
                  <a:lnTo>
                    <a:pt x="107173" y="146271"/>
                  </a:lnTo>
                  <a:lnTo>
                    <a:pt x="119668" y="156606"/>
                  </a:lnTo>
                  <a:lnTo>
                    <a:pt x="135244" y="162208"/>
                  </a:lnTo>
                  <a:lnTo>
                    <a:pt x="135244" y="194791"/>
                  </a:lnTo>
                  <a:lnTo>
                    <a:pt x="131574" y="198444"/>
                  </a:lnTo>
                  <a:lnTo>
                    <a:pt x="149951" y="198444"/>
                  </a:lnTo>
                  <a:lnTo>
                    <a:pt x="150072" y="198037"/>
                  </a:lnTo>
                  <a:lnTo>
                    <a:pt x="151399" y="190298"/>
                  </a:lnTo>
                  <a:lnTo>
                    <a:pt x="151399" y="162208"/>
                  </a:lnTo>
                  <a:lnTo>
                    <a:pt x="160232" y="159795"/>
                  </a:lnTo>
                  <a:lnTo>
                    <a:pt x="168286" y="155818"/>
                  </a:lnTo>
                  <a:lnTo>
                    <a:pt x="175385" y="150452"/>
                  </a:lnTo>
                  <a:lnTo>
                    <a:pt x="178622" y="146886"/>
                  </a:lnTo>
                  <a:lnTo>
                    <a:pt x="143322" y="146886"/>
                  </a:lnTo>
                  <a:lnTo>
                    <a:pt x="131143" y="144435"/>
                  </a:lnTo>
                  <a:lnTo>
                    <a:pt x="121187" y="137755"/>
                  </a:lnTo>
                  <a:lnTo>
                    <a:pt x="114468" y="127855"/>
                  </a:lnTo>
                  <a:lnTo>
                    <a:pt x="112003" y="115744"/>
                  </a:lnTo>
                  <a:lnTo>
                    <a:pt x="114468" y="103636"/>
                  </a:lnTo>
                  <a:lnTo>
                    <a:pt x="121187" y="93737"/>
                  </a:lnTo>
                  <a:lnTo>
                    <a:pt x="131143" y="87058"/>
                  </a:lnTo>
                  <a:lnTo>
                    <a:pt x="143322" y="84607"/>
                  </a:lnTo>
                  <a:lnTo>
                    <a:pt x="178621" y="84607"/>
                  </a:lnTo>
                  <a:lnTo>
                    <a:pt x="175796" y="81409"/>
                  </a:lnTo>
                  <a:lnTo>
                    <a:pt x="168604" y="75865"/>
                  </a:lnTo>
                  <a:lnTo>
                    <a:pt x="160409" y="71761"/>
                  </a:lnTo>
                  <a:lnTo>
                    <a:pt x="151399" y="69281"/>
                  </a:lnTo>
                  <a:lnTo>
                    <a:pt x="151399" y="56308"/>
                  </a:lnTo>
                  <a:lnTo>
                    <a:pt x="150118" y="48552"/>
                  </a:lnTo>
                  <a:lnTo>
                    <a:pt x="149910" y="48161"/>
                  </a:lnTo>
                  <a:close/>
                </a:path>
                <a:path w="314960" h="443864">
                  <a:moveTo>
                    <a:pt x="178621" y="84607"/>
                  </a:moveTo>
                  <a:lnTo>
                    <a:pt x="143322" y="84607"/>
                  </a:lnTo>
                  <a:lnTo>
                    <a:pt x="151295" y="85632"/>
                  </a:lnTo>
                  <a:lnTo>
                    <a:pt x="158508" y="88530"/>
                  </a:lnTo>
                  <a:lnTo>
                    <a:pt x="164702" y="93036"/>
                  </a:lnTo>
                  <a:lnTo>
                    <a:pt x="169616" y="98885"/>
                  </a:lnTo>
                  <a:lnTo>
                    <a:pt x="169769" y="99278"/>
                  </a:lnTo>
                  <a:lnTo>
                    <a:pt x="169890" y="99680"/>
                  </a:lnTo>
                  <a:lnTo>
                    <a:pt x="173004" y="104956"/>
                  </a:lnTo>
                  <a:lnTo>
                    <a:pt x="174531" y="110384"/>
                  </a:lnTo>
                  <a:lnTo>
                    <a:pt x="174531" y="121281"/>
                  </a:lnTo>
                  <a:lnTo>
                    <a:pt x="173067" y="126698"/>
                  </a:lnTo>
                  <a:lnTo>
                    <a:pt x="170301" y="131403"/>
                  </a:lnTo>
                  <a:lnTo>
                    <a:pt x="170181" y="131684"/>
                  </a:lnTo>
                  <a:lnTo>
                    <a:pt x="165276" y="137893"/>
                  </a:lnTo>
                  <a:lnTo>
                    <a:pt x="158974" y="142692"/>
                  </a:lnTo>
                  <a:lnTo>
                    <a:pt x="151561" y="145788"/>
                  </a:lnTo>
                  <a:lnTo>
                    <a:pt x="143322" y="146886"/>
                  </a:lnTo>
                  <a:lnTo>
                    <a:pt x="178622" y="146886"/>
                  </a:lnTo>
                  <a:lnTo>
                    <a:pt x="181354" y="143874"/>
                  </a:lnTo>
                  <a:lnTo>
                    <a:pt x="227972" y="143874"/>
                  </a:lnTo>
                  <a:lnTo>
                    <a:pt x="223577" y="140301"/>
                  </a:lnTo>
                  <a:lnTo>
                    <a:pt x="188983" y="128517"/>
                  </a:lnTo>
                  <a:lnTo>
                    <a:pt x="190139" y="124449"/>
                  </a:lnTo>
                  <a:lnTo>
                    <a:pt x="190797" y="120177"/>
                  </a:lnTo>
                  <a:lnTo>
                    <a:pt x="190797" y="112054"/>
                  </a:lnTo>
                  <a:lnTo>
                    <a:pt x="190324" y="108477"/>
                  </a:lnTo>
                  <a:lnTo>
                    <a:pt x="189517" y="105028"/>
                  </a:lnTo>
                  <a:lnTo>
                    <a:pt x="237604" y="105028"/>
                  </a:lnTo>
                  <a:lnTo>
                    <a:pt x="224266" y="97414"/>
                  </a:lnTo>
                  <a:lnTo>
                    <a:pt x="181799" y="88204"/>
                  </a:lnTo>
                  <a:lnTo>
                    <a:pt x="178621" y="84607"/>
                  </a:lnTo>
                  <a:close/>
                </a:path>
                <a:path w="314960" h="443864">
                  <a:moveTo>
                    <a:pt x="132630" y="16060"/>
                  </a:moveTo>
                  <a:lnTo>
                    <a:pt x="114460" y="16060"/>
                  </a:lnTo>
                  <a:lnTo>
                    <a:pt x="118134" y="19714"/>
                  </a:lnTo>
                  <a:lnTo>
                    <a:pt x="118134" y="32101"/>
                  </a:lnTo>
                  <a:lnTo>
                    <a:pt x="134288" y="32101"/>
                  </a:lnTo>
                  <a:lnTo>
                    <a:pt x="134288" y="24203"/>
                  </a:lnTo>
                  <a:lnTo>
                    <a:pt x="132630" y="16060"/>
                  </a:lnTo>
                  <a:close/>
                </a:path>
              </a:pathLst>
            </a:custGeom>
            <a:solidFill>
              <a:srgbClr val="1F6295"/>
            </a:solidFill>
          </p:spPr>
          <p:txBody>
            <a:bodyPr wrap="square" lIns="0" tIns="0" rIns="0" bIns="0" rtlCol="0"/>
            <a:lstStyle/>
            <a:p>
              <a:endParaRPr/>
            </a:p>
          </p:txBody>
        </p:sp>
        <p:sp>
          <p:nvSpPr>
            <p:cNvPr id="79" name="object 79"/>
            <p:cNvSpPr/>
            <p:nvPr/>
          </p:nvSpPr>
          <p:spPr>
            <a:xfrm>
              <a:off x="4045211" y="5959541"/>
              <a:ext cx="36830" cy="36830"/>
            </a:xfrm>
            <a:custGeom>
              <a:avLst/>
              <a:gdLst/>
              <a:ahLst/>
              <a:cxnLst/>
              <a:rect l="l" t="t" r="r" b="b"/>
              <a:pathLst>
                <a:path w="36829" h="36829">
                  <a:moveTo>
                    <a:pt x="8077" y="0"/>
                  </a:moveTo>
                  <a:lnTo>
                    <a:pt x="3618" y="0"/>
                  </a:lnTo>
                  <a:lnTo>
                    <a:pt x="0" y="3597"/>
                  </a:lnTo>
                  <a:lnTo>
                    <a:pt x="0" y="12467"/>
                  </a:lnTo>
                  <a:lnTo>
                    <a:pt x="3618" y="16060"/>
                  </a:lnTo>
                  <a:lnTo>
                    <a:pt x="14954" y="16060"/>
                  </a:lnTo>
                  <a:lnTo>
                    <a:pt x="20551" y="21625"/>
                  </a:lnTo>
                  <a:lnTo>
                    <a:pt x="20551" y="32900"/>
                  </a:lnTo>
                  <a:lnTo>
                    <a:pt x="24165" y="36493"/>
                  </a:lnTo>
                  <a:lnTo>
                    <a:pt x="28628" y="36493"/>
                  </a:lnTo>
                  <a:lnTo>
                    <a:pt x="33086" y="36493"/>
                  </a:lnTo>
                  <a:lnTo>
                    <a:pt x="36705" y="32900"/>
                  </a:lnTo>
                  <a:lnTo>
                    <a:pt x="36705" y="28463"/>
                  </a:lnTo>
                  <a:lnTo>
                    <a:pt x="34452" y="17394"/>
                  </a:lnTo>
                  <a:lnTo>
                    <a:pt x="28311" y="8345"/>
                  </a:lnTo>
                  <a:lnTo>
                    <a:pt x="19210" y="2240"/>
                  </a:lnTo>
                  <a:lnTo>
                    <a:pt x="8077" y="0"/>
                  </a:lnTo>
                  <a:close/>
                </a:path>
              </a:pathLst>
            </a:custGeom>
            <a:solidFill>
              <a:srgbClr val="FFFFFF"/>
            </a:solidFill>
          </p:spPr>
          <p:txBody>
            <a:bodyPr wrap="square" lIns="0" tIns="0" rIns="0" bIns="0" rtlCol="0"/>
            <a:lstStyle/>
            <a:p>
              <a:endParaRPr/>
            </a:p>
          </p:txBody>
        </p:sp>
        <p:pic>
          <p:nvPicPr>
            <p:cNvPr id="80" name="object 80"/>
            <p:cNvPicPr/>
            <p:nvPr/>
          </p:nvPicPr>
          <p:blipFill>
            <a:blip r:embed="rId3" cstate="print"/>
            <a:stretch>
              <a:fillRect/>
            </a:stretch>
          </p:blipFill>
          <p:spPr>
            <a:xfrm>
              <a:off x="5901418" y="5613976"/>
              <a:ext cx="413236" cy="508406"/>
            </a:xfrm>
            <a:prstGeom prst="rect">
              <a:avLst/>
            </a:prstGeom>
          </p:spPr>
        </p:pic>
        <p:pic>
          <p:nvPicPr>
            <p:cNvPr id="81" name="object 81"/>
            <p:cNvPicPr/>
            <p:nvPr/>
          </p:nvPicPr>
          <p:blipFill>
            <a:blip r:embed="rId13" cstate="print"/>
            <a:stretch>
              <a:fillRect/>
            </a:stretch>
          </p:blipFill>
          <p:spPr>
            <a:xfrm>
              <a:off x="5022387" y="5831990"/>
              <a:ext cx="172570" cy="140819"/>
            </a:xfrm>
            <a:prstGeom prst="rect">
              <a:avLst/>
            </a:prstGeom>
          </p:spPr>
        </p:pic>
        <p:sp>
          <p:nvSpPr>
            <p:cNvPr id="82" name="object 82"/>
            <p:cNvSpPr/>
            <p:nvPr/>
          </p:nvSpPr>
          <p:spPr>
            <a:xfrm>
              <a:off x="5029875" y="5722296"/>
              <a:ext cx="158115" cy="59055"/>
            </a:xfrm>
            <a:custGeom>
              <a:avLst/>
              <a:gdLst/>
              <a:ahLst/>
              <a:cxnLst/>
              <a:rect l="l" t="t" r="r" b="b"/>
              <a:pathLst>
                <a:path w="158114" h="59054">
                  <a:moveTo>
                    <a:pt x="79910" y="0"/>
                  </a:moveTo>
                  <a:lnTo>
                    <a:pt x="67887" y="2460"/>
                  </a:lnTo>
                  <a:lnTo>
                    <a:pt x="58068" y="9125"/>
                  </a:lnTo>
                  <a:lnTo>
                    <a:pt x="51448" y="18921"/>
                  </a:lnTo>
                  <a:lnTo>
                    <a:pt x="49020" y="30773"/>
                  </a:lnTo>
                  <a:lnTo>
                    <a:pt x="27545" y="30773"/>
                  </a:lnTo>
                  <a:lnTo>
                    <a:pt x="16823" y="32773"/>
                  </a:lnTo>
                  <a:lnTo>
                    <a:pt x="8067" y="38425"/>
                  </a:lnTo>
                  <a:lnTo>
                    <a:pt x="2164" y="47208"/>
                  </a:lnTo>
                  <a:lnTo>
                    <a:pt x="0" y="58600"/>
                  </a:lnTo>
                  <a:lnTo>
                    <a:pt x="157594" y="58600"/>
                  </a:lnTo>
                  <a:lnTo>
                    <a:pt x="155429" y="47208"/>
                  </a:lnTo>
                  <a:lnTo>
                    <a:pt x="149525" y="38425"/>
                  </a:lnTo>
                  <a:lnTo>
                    <a:pt x="140769" y="32773"/>
                  </a:lnTo>
                  <a:lnTo>
                    <a:pt x="130048" y="30773"/>
                  </a:lnTo>
                  <a:lnTo>
                    <a:pt x="110797" y="30773"/>
                  </a:lnTo>
                  <a:lnTo>
                    <a:pt x="108370" y="18921"/>
                  </a:lnTo>
                  <a:lnTo>
                    <a:pt x="101751" y="9125"/>
                  </a:lnTo>
                  <a:lnTo>
                    <a:pt x="91933" y="2460"/>
                  </a:lnTo>
                  <a:lnTo>
                    <a:pt x="79910" y="0"/>
                  </a:lnTo>
                  <a:close/>
                </a:path>
              </a:pathLst>
            </a:custGeom>
            <a:solidFill>
              <a:srgbClr val="67CCCC"/>
            </a:solidFill>
          </p:spPr>
          <p:txBody>
            <a:bodyPr wrap="square" lIns="0" tIns="0" rIns="0" bIns="0" rtlCol="0"/>
            <a:lstStyle/>
            <a:p>
              <a:endParaRPr/>
            </a:p>
          </p:txBody>
        </p:sp>
        <p:sp>
          <p:nvSpPr>
            <p:cNvPr id="83" name="object 83"/>
            <p:cNvSpPr/>
            <p:nvPr/>
          </p:nvSpPr>
          <p:spPr>
            <a:xfrm>
              <a:off x="4980513" y="5774181"/>
              <a:ext cx="256540" cy="240029"/>
            </a:xfrm>
            <a:custGeom>
              <a:avLst/>
              <a:gdLst/>
              <a:ahLst/>
              <a:cxnLst/>
              <a:rect l="l" t="t" r="r" b="b"/>
              <a:pathLst>
                <a:path w="256539" h="240029">
                  <a:moveTo>
                    <a:pt x="38103" y="0"/>
                  </a:moveTo>
                  <a:lnTo>
                    <a:pt x="20722" y="0"/>
                  </a:lnTo>
                  <a:lnTo>
                    <a:pt x="12664" y="1624"/>
                  </a:lnTo>
                  <a:lnTo>
                    <a:pt x="6076" y="6053"/>
                  </a:lnTo>
                  <a:lnTo>
                    <a:pt x="1631" y="12616"/>
                  </a:lnTo>
                  <a:lnTo>
                    <a:pt x="0" y="20644"/>
                  </a:lnTo>
                  <a:lnTo>
                    <a:pt x="0" y="219240"/>
                  </a:lnTo>
                  <a:lnTo>
                    <a:pt x="1631" y="227268"/>
                  </a:lnTo>
                  <a:lnTo>
                    <a:pt x="6076" y="233829"/>
                  </a:lnTo>
                  <a:lnTo>
                    <a:pt x="12664" y="238257"/>
                  </a:lnTo>
                  <a:lnTo>
                    <a:pt x="20722" y="239881"/>
                  </a:lnTo>
                  <a:lnTo>
                    <a:pt x="235596" y="239881"/>
                  </a:lnTo>
                  <a:lnTo>
                    <a:pt x="243654" y="238257"/>
                  </a:lnTo>
                  <a:lnTo>
                    <a:pt x="250241" y="233829"/>
                  </a:lnTo>
                  <a:lnTo>
                    <a:pt x="254685" y="227268"/>
                  </a:lnTo>
                  <a:lnTo>
                    <a:pt x="256316" y="219240"/>
                  </a:lnTo>
                  <a:lnTo>
                    <a:pt x="256316" y="210247"/>
                  </a:lnTo>
                  <a:lnTo>
                    <a:pt x="38097" y="210247"/>
                  </a:lnTo>
                  <a:lnTo>
                    <a:pt x="30054" y="202234"/>
                  </a:lnTo>
                  <a:lnTo>
                    <a:pt x="30054" y="54046"/>
                  </a:lnTo>
                  <a:lnTo>
                    <a:pt x="38097" y="46033"/>
                  </a:lnTo>
                  <a:lnTo>
                    <a:pt x="256316" y="46033"/>
                  </a:lnTo>
                  <a:lnTo>
                    <a:pt x="256316" y="20644"/>
                  </a:lnTo>
                  <a:lnTo>
                    <a:pt x="255878" y="18489"/>
                  </a:lnTo>
                  <a:lnTo>
                    <a:pt x="42834" y="18489"/>
                  </a:lnTo>
                  <a:lnTo>
                    <a:pt x="37545" y="13217"/>
                  </a:lnTo>
                  <a:lnTo>
                    <a:pt x="37545" y="4409"/>
                  </a:lnTo>
                  <a:lnTo>
                    <a:pt x="37763" y="2178"/>
                  </a:lnTo>
                  <a:lnTo>
                    <a:pt x="38103" y="0"/>
                  </a:lnTo>
                  <a:close/>
                </a:path>
                <a:path w="256539" h="240029">
                  <a:moveTo>
                    <a:pt x="256316" y="46033"/>
                  </a:moveTo>
                  <a:lnTo>
                    <a:pt x="218222" y="46033"/>
                  </a:lnTo>
                  <a:lnTo>
                    <a:pt x="226261" y="54046"/>
                  </a:lnTo>
                  <a:lnTo>
                    <a:pt x="226261" y="202234"/>
                  </a:lnTo>
                  <a:lnTo>
                    <a:pt x="218222" y="210247"/>
                  </a:lnTo>
                  <a:lnTo>
                    <a:pt x="256316" y="210247"/>
                  </a:lnTo>
                  <a:lnTo>
                    <a:pt x="256316" y="46033"/>
                  </a:lnTo>
                  <a:close/>
                </a:path>
                <a:path w="256539" h="240029">
                  <a:moveTo>
                    <a:pt x="235596" y="0"/>
                  </a:moveTo>
                  <a:lnTo>
                    <a:pt x="218213" y="0"/>
                  </a:lnTo>
                  <a:lnTo>
                    <a:pt x="218556" y="2178"/>
                  </a:lnTo>
                  <a:lnTo>
                    <a:pt x="218775" y="4409"/>
                  </a:lnTo>
                  <a:lnTo>
                    <a:pt x="218775" y="13217"/>
                  </a:lnTo>
                  <a:lnTo>
                    <a:pt x="213483" y="18489"/>
                  </a:lnTo>
                  <a:lnTo>
                    <a:pt x="255878" y="18489"/>
                  </a:lnTo>
                  <a:lnTo>
                    <a:pt x="254685" y="12616"/>
                  </a:lnTo>
                  <a:lnTo>
                    <a:pt x="250241" y="6053"/>
                  </a:lnTo>
                  <a:lnTo>
                    <a:pt x="243654" y="1624"/>
                  </a:lnTo>
                  <a:lnTo>
                    <a:pt x="235596" y="0"/>
                  </a:lnTo>
                  <a:close/>
                </a:path>
              </a:pathLst>
            </a:custGeom>
            <a:solidFill>
              <a:srgbClr val="FFFFFF"/>
            </a:solidFill>
          </p:spPr>
          <p:txBody>
            <a:bodyPr wrap="square" lIns="0" tIns="0" rIns="0" bIns="0" rtlCol="0"/>
            <a:lstStyle/>
            <a:p>
              <a:endParaRPr/>
            </a:p>
          </p:txBody>
        </p:sp>
        <p:sp>
          <p:nvSpPr>
            <p:cNvPr id="84" name="object 84"/>
            <p:cNvSpPr/>
            <p:nvPr/>
          </p:nvSpPr>
          <p:spPr>
            <a:xfrm>
              <a:off x="5109990" y="5831990"/>
              <a:ext cx="85090" cy="74930"/>
            </a:xfrm>
            <a:custGeom>
              <a:avLst/>
              <a:gdLst/>
              <a:ahLst/>
              <a:cxnLst/>
              <a:rect l="l" t="t" r="r" b="b"/>
              <a:pathLst>
                <a:path w="85089" h="74929">
                  <a:moveTo>
                    <a:pt x="82229" y="0"/>
                  </a:moveTo>
                  <a:lnTo>
                    <a:pt x="78858" y="0"/>
                  </a:lnTo>
                  <a:lnTo>
                    <a:pt x="0" y="0"/>
                  </a:lnTo>
                  <a:lnTo>
                    <a:pt x="0" y="74657"/>
                  </a:lnTo>
                  <a:lnTo>
                    <a:pt x="84962" y="74657"/>
                  </a:lnTo>
                  <a:lnTo>
                    <a:pt x="84966" y="2722"/>
                  </a:lnTo>
                  <a:lnTo>
                    <a:pt x="82229" y="0"/>
                  </a:lnTo>
                  <a:close/>
                </a:path>
              </a:pathLst>
            </a:custGeom>
            <a:solidFill>
              <a:srgbClr val="B3B3B3"/>
            </a:solidFill>
          </p:spPr>
          <p:txBody>
            <a:bodyPr wrap="square" lIns="0" tIns="0" rIns="0" bIns="0" rtlCol="0"/>
            <a:lstStyle/>
            <a:p>
              <a:endParaRPr/>
            </a:p>
          </p:txBody>
        </p:sp>
        <p:sp>
          <p:nvSpPr>
            <p:cNvPr id="85" name="object 85"/>
            <p:cNvSpPr/>
            <p:nvPr/>
          </p:nvSpPr>
          <p:spPr>
            <a:xfrm>
              <a:off x="4968694" y="5710522"/>
              <a:ext cx="280035" cy="315595"/>
            </a:xfrm>
            <a:custGeom>
              <a:avLst/>
              <a:gdLst/>
              <a:ahLst/>
              <a:cxnLst/>
              <a:rect l="l" t="t" r="r" b="b"/>
              <a:pathLst>
                <a:path w="280035" h="315595">
                  <a:moveTo>
                    <a:pt x="141091" y="0"/>
                  </a:moveTo>
                  <a:lnTo>
                    <a:pt x="127195" y="2311"/>
                  </a:lnTo>
                  <a:lnTo>
                    <a:pt x="115202" y="8729"/>
                  </a:lnTo>
                  <a:lnTo>
                    <a:pt x="105893" y="18475"/>
                  </a:lnTo>
                  <a:lnTo>
                    <a:pt x="100045" y="30773"/>
                  </a:lnTo>
                  <a:lnTo>
                    <a:pt x="88726" y="30773"/>
                  </a:lnTo>
                  <a:lnTo>
                    <a:pt x="77514" y="32278"/>
                  </a:lnTo>
                  <a:lnTo>
                    <a:pt x="67689" y="36547"/>
                  </a:lnTo>
                  <a:lnTo>
                    <a:pt x="59612" y="43205"/>
                  </a:lnTo>
                  <a:lnTo>
                    <a:pt x="53646" y="51882"/>
                  </a:lnTo>
                  <a:lnTo>
                    <a:pt x="32542" y="51882"/>
                  </a:lnTo>
                  <a:lnTo>
                    <a:pt x="19887" y="54434"/>
                  </a:lnTo>
                  <a:lnTo>
                    <a:pt x="9541" y="61389"/>
                  </a:lnTo>
                  <a:lnTo>
                    <a:pt x="2561" y="71695"/>
                  </a:lnTo>
                  <a:lnTo>
                    <a:pt x="0" y="84301"/>
                  </a:lnTo>
                  <a:lnTo>
                    <a:pt x="0" y="282898"/>
                  </a:lnTo>
                  <a:lnTo>
                    <a:pt x="2561" y="295504"/>
                  </a:lnTo>
                  <a:lnTo>
                    <a:pt x="9541" y="305810"/>
                  </a:lnTo>
                  <a:lnTo>
                    <a:pt x="19887" y="312765"/>
                  </a:lnTo>
                  <a:lnTo>
                    <a:pt x="32542" y="315316"/>
                  </a:lnTo>
                  <a:lnTo>
                    <a:pt x="247413" y="315316"/>
                  </a:lnTo>
                  <a:lnTo>
                    <a:pt x="260068" y="312765"/>
                  </a:lnTo>
                  <a:lnTo>
                    <a:pt x="270413" y="305810"/>
                  </a:lnTo>
                  <a:lnTo>
                    <a:pt x="271949" y="303542"/>
                  </a:lnTo>
                  <a:lnTo>
                    <a:pt x="32542" y="303542"/>
                  </a:lnTo>
                  <a:lnTo>
                    <a:pt x="24482" y="301917"/>
                  </a:lnTo>
                  <a:lnTo>
                    <a:pt x="17894" y="297488"/>
                  </a:lnTo>
                  <a:lnTo>
                    <a:pt x="13450" y="290926"/>
                  </a:lnTo>
                  <a:lnTo>
                    <a:pt x="11819" y="282898"/>
                  </a:lnTo>
                  <a:lnTo>
                    <a:pt x="11819" y="84301"/>
                  </a:lnTo>
                  <a:lnTo>
                    <a:pt x="13450" y="76273"/>
                  </a:lnTo>
                  <a:lnTo>
                    <a:pt x="17894" y="69710"/>
                  </a:lnTo>
                  <a:lnTo>
                    <a:pt x="24482" y="65282"/>
                  </a:lnTo>
                  <a:lnTo>
                    <a:pt x="32542" y="63657"/>
                  </a:lnTo>
                  <a:lnTo>
                    <a:pt x="62457" y="63657"/>
                  </a:lnTo>
                  <a:lnTo>
                    <a:pt x="63345" y="58981"/>
                  </a:lnTo>
                  <a:lnTo>
                    <a:pt x="69248" y="50199"/>
                  </a:lnTo>
                  <a:lnTo>
                    <a:pt x="78004" y="44548"/>
                  </a:lnTo>
                  <a:lnTo>
                    <a:pt x="88726" y="42548"/>
                  </a:lnTo>
                  <a:lnTo>
                    <a:pt x="110201" y="42548"/>
                  </a:lnTo>
                  <a:lnTo>
                    <a:pt x="112629" y="30695"/>
                  </a:lnTo>
                  <a:lnTo>
                    <a:pt x="119248" y="20900"/>
                  </a:lnTo>
                  <a:lnTo>
                    <a:pt x="129067" y="14235"/>
                  </a:lnTo>
                  <a:lnTo>
                    <a:pt x="141091" y="11774"/>
                  </a:lnTo>
                  <a:lnTo>
                    <a:pt x="169888" y="11774"/>
                  </a:lnTo>
                  <a:lnTo>
                    <a:pt x="166979" y="8729"/>
                  </a:lnTo>
                  <a:lnTo>
                    <a:pt x="154987" y="2311"/>
                  </a:lnTo>
                  <a:lnTo>
                    <a:pt x="141091" y="0"/>
                  </a:lnTo>
                  <a:close/>
                </a:path>
                <a:path w="280035" h="315595">
                  <a:moveTo>
                    <a:pt x="271949" y="63657"/>
                  </a:moveTo>
                  <a:lnTo>
                    <a:pt x="247413" y="63657"/>
                  </a:lnTo>
                  <a:lnTo>
                    <a:pt x="255472" y="65282"/>
                  </a:lnTo>
                  <a:lnTo>
                    <a:pt x="262059" y="69710"/>
                  </a:lnTo>
                  <a:lnTo>
                    <a:pt x="266505" y="76273"/>
                  </a:lnTo>
                  <a:lnTo>
                    <a:pt x="268136" y="84301"/>
                  </a:lnTo>
                  <a:lnTo>
                    <a:pt x="268136" y="282898"/>
                  </a:lnTo>
                  <a:lnTo>
                    <a:pt x="266505" y="290926"/>
                  </a:lnTo>
                  <a:lnTo>
                    <a:pt x="262059" y="297488"/>
                  </a:lnTo>
                  <a:lnTo>
                    <a:pt x="255472" y="301917"/>
                  </a:lnTo>
                  <a:lnTo>
                    <a:pt x="247413" y="303542"/>
                  </a:lnTo>
                  <a:lnTo>
                    <a:pt x="271949" y="303542"/>
                  </a:lnTo>
                  <a:lnTo>
                    <a:pt x="277393" y="295504"/>
                  </a:lnTo>
                  <a:lnTo>
                    <a:pt x="279954" y="282898"/>
                  </a:lnTo>
                  <a:lnTo>
                    <a:pt x="279954" y="84301"/>
                  </a:lnTo>
                  <a:lnTo>
                    <a:pt x="277393" y="71695"/>
                  </a:lnTo>
                  <a:lnTo>
                    <a:pt x="271949" y="63657"/>
                  </a:lnTo>
                  <a:close/>
                </a:path>
                <a:path w="280035" h="315595">
                  <a:moveTo>
                    <a:pt x="62457" y="63657"/>
                  </a:moveTo>
                  <a:lnTo>
                    <a:pt x="49922" y="63657"/>
                  </a:lnTo>
                  <a:lnTo>
                    <a:pt x="49579" y="65835"/>
                  </a:lnTo>
                  <a:lnTo>
                    <a:pt x="49361" y="68067"/>
                  </a:lnTo>
                  <a:lnTo>
                    <a:pt x="49361" y="76874"/>
                  </a:lnTo>
                  <a:lnTo>
                    <a:pt x="54653" y="82146"/>
                  </a:lnTo>
                  <a:lnTo>
                    <a:pt x="225301" y="82146"/>
                  </a:lnTo>
                  <a:lnTo>
                    <a:pt x="230591" y="76874"/>
                  </a:lnTo>
                  <a:lnTo>
                    <a:pt x="230591" y="70371"/>
                  </a:lnTo>
                  <a:lnTo>
                    <a:pt x="61180" y="70371"/>
                  </a:lnTo>
                  <a:lnTo>
                    <a:pt x="62457" y="63657"/>
                  </a:lnTo>
                  <a:close/>
                </a:path>
                <a:path w="280035" h="315595">
                  <a:moveTo>
                    <a:pt x="169888" y="11774"/>
                  </a:moveTo>
                  <a:lnTo>
                    <a:pt x="141091" y="11774"/>
                  </a:lnTo>
                  <a:lnTo>
                    <a:pt x="153114" y="14235"/>
                  </a:lnTo>
                  <a:lnTo>
                    <a:pt x="162932" y="20900"/>
                  </a:lnTo>
                  <a:lnTo>
                    <a:pt x="169552" y="30695"/>
                  </a:lnTo>
                  <a:lnTo>
                    <a:pt x="171979" y="42548"/>
                  </a:lnTo>
                  <a:lnTo>
                    <a:pt x="191230" y="42548"/>
                  </a:lnTo>
                  <a:lnTo>
                    <a:pt x="201950" y="44548"/>
                  </a:lnTo>
                  <a:lnTo>
                    <a:pt x="210704" y="50199"/>
                  </a:lnTo>
                  <a:lnTo>
                    <a:pt x="216607" y="58981"/>
                  </a:lnTo>
                  <a:lnTo>
                    <a:pt x="218771" y="70371"/>
                  </a:lnTo>
                  <a:lnTo>
                    <a:pt x="230591" y="70371"/>
                  </a:lnTo>
                  <a:lnTo>
                    <a:pt x="230591" y="68067"/>
                  </a:lnTo>
                  <a:lnTo>
                    <a:pt x="230372" y="65835"/>
                  </a:lnTo>
                  <a:lnTo>
                    <a:pt x="230032" y="63657"/>
                  </a:lnTo>
                  <a:lnTo>
                    <a:pt x="271949" y="63657"/>
                  </a:lnTo>
                  <a:lnTo>
                    <a:pt x="270413" y="61389"/>
                  </a:lnTo>
                  <a:lnTo>
                    <a:pt x="260068" y="54434"/>
                  </a:lnTo>
                  <a:lnTo>
                    <a:pt x="247413" y="51882"/>
                  </a:lnTo>
                  <a:lnTo>
                    <a:pt x="226306" y="51882"/>
                  </a:lnTo>
                  <a:lnTo>
                    <a:pt x="220340" y="43205"/>
                  </a:lnTo>
                  <a:lnTo>
                    <a:pt x="212264" y="36547"/>
                  </a:lnTo>
                  <a:lnTo>
                    <a:pt x="202440" y="32278"/>
                  </a:lnTo>
                  <a:lnTo>
                    <a:pt x="191230" y="30773"/>
                  </a:lnTo>
                  <a:lnTo>
                    <a:pt x="182134" y="30773"/>
                  </a:lnTo>
                  <a:lnTo>
                    <a:pt x="176288" y="18475"/>
                  </a:lnTo>
                  <a:lnTo>
                    <a:pt x="169888" y="11774"/>
                  </a:lnTo>
                  <a:close/>
                </a:path>
              </a:pathLst>
            </a:custGeom>
            <a:solidFill>
              <a:srgbClr val="1F6295"/>
            </a:solidFill>
          </p:spPr>
          <p:txBody>
            <a:bodyPr wrap="square" lIns="0" tIns="0" rIns="0" bIns="0" rtlCol="0"/>
            <a:lstStyle/>
            <a:p>
              <a:endParaRPr/>
            </a:p>
          </p:txBody>
        </p:sp>
        <p:pic>
          <p:nvPicPr>
            <p:cNvPr id="86" name="object 86"/>
            <p:cNvPicPr/>
            <p:nvPr/>
          </p:nvPicPr>
          <p:blipFill>
            <a:blip r:embed="rId14" cstate="print"/>
            <a:stretch>
              <a:fillRect/>
            </a:stretch>
          </p:blipFill>
          <p:spPr>
            <a:xfrm>
              <a:off x="5010567" y="5820215"/>
              <a:ext cx="196207" cy="164214"/>
            </a:xfrm>
            <a:prstGeom prst="rect">
              <a:avLst/>
            </a:prstGeom>
          </p:spPr>
        </p:pic>
      </p:grpSp>
      <p:sp>
        <p:nvSpPr>
          <p:cNvPr id="87" name="object 87"/>
          <p:cNvSpPr/>
          <p:nvPr/>
        </p:nvSpPr>
        <p:spPr>
          <a:xfrm>
            <a:off x="8370018" y="2772855"/>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88" name="object 88"/>
          <p:cNvSpPr/>
          <p:nvPr/>
        </p:nvSpPr>
        <p:spPr>
          <a:xfrm>
            <a:off x="8370018" y="3762630"/>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89" name="object 89"/>
          <p:cNvSpPr/>
          <p:nvPr/>
        </p:nvSpPr>
        <p:spPr>
          <a:xfrm>
            <a:off x="8370018" y="4752406"/>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90" name="object 90"/>
          <p:cNvSpPr/>
          <p:nvPr/>
        </p:nvSpPr>
        <p:spPr>
          <a:xfrm>
            <a:off x="8370018" y="5742180"/>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91" name="object 91"/>
          <p:cNvSpPr txBox="1"/>
          <p:nvPr/>
        </p:nvSpPr>
        <p:spPr>
          <a:xfrm>
            <a:off x="1930377" y="1630171"/>
            <a:ext cx="8957310" cy="4490720"/>
          </a:xfrm>
          <a:prstGeom prst="rect">
            <a:avLst/>
          </a:prstGeom>
        </p:spPr>
        <p:txBody>
          <a:bodyPr vert="horz" wrap="square" lIns="0" tIns="12700" rIns="0" bIns="0" rtlCol="0">
            <a:spAutoFit/>
          </a:bodyPr>
          <a:lstStyle/>
          <a:p>
            <a:pPr marL="63500">
              <a:lnSpc>
                <a:spcPct val="100000"/>
              </a:lnSpc>
              <a:spcBef>
                <a:spcPts val="100"/>
              </a:spcBef>
            </a:pPr>
            <a:r>
              <a:rPr sz="3000" spc="-5" dirty="0">
                <a:latin typeface="Calibri"/>
                <a:cs typeface="Calibri"/>
              </a:rPr>
              <a:t>Which</a:t>
            </a:r>
            <a:r>
              <a:rPr sz="3000" spc="-15" dirty="0">
                <a:latin typeface="Calibri"/>
                <a:cs typeface="Calibri"/>
              </a:rPr>
              <a:t> </a:t>
            </a:r>
            <a:r>
              <a:rPr sz="3000" dirty="0">
                <a:latin typeface="Calibri"/>
                <a:cs typeface="Calibri"/>
              </a:rPr>
              <a:t>one</a:t>
            </a:r>
            <a:r>
              <a:rPr sz="3000" spc="-20" dirty="0">
                <a:latin typeface="Calibri"/>
                <a:cs typeface="Calibri"/>
              </a:rPr>
              <a:t> </a:t>
            </a:r>
            <a:r>
              <a:rPr sz="3000" dirty="0">
                <a:latin typeface="Calibri"/>
                <a:cs typeface="Calibri"/>
              </a:rPr>
              <a:t>of</a:t>
            </a:r>
            <a:r>
              <a:rPr sz="3000" spc="-15" dirty="0">
                <a:latin typeface="Calibri"/>
                <a:cs typeface="Calibri"/>
              </a:rPr>
              <a:t> </a:t>
            </a:r>
            <a:r>
              <a:rPr sz="3000" spc="-5" dirty="0">
                <a:latin typeface="Calibri"/>
                <a:cs typeface="Calibri"/>
              </a:rPr>
              <a:t>these</a:t>
            </a:r>
            <a:r>
              <a:rPr sz="3000" spc="-10" dirty="0">
                <a:latin typeface="Calibri"/>
                <a:cs typeface="Calibri"/>
              </a:rPr>
              <a:t> </a:t>
            </a:r>
            <a:r>
              <a:rPr sz="3000" spc="-5" dirty="0">
                <a:latin typeface="Calibri"/>
                <a:cs typeface="Calibri"/>
              </a:rPr>
              <a:t>timelines</a:t>
            </a:r>
            <a:r>
              <a:rPr sz="3000" spc="-10" dirty="0">
                <a:latin typeface="Calibri"/>
                <a:cs typeface="Calibri"/>
              </a:rPr>
              <a:t> </a:t>
            </a:r>
            <a:r>
              <a:rPr sz="3000" spc="-5" dirty="0">
                <a:latin typeface="Calibri"/>
                <a:cs typeface="Calibri"/>
              </a:rPr>
              <a:t>is</a:t>
            </a:r>
            <a:r>
              <a:rPr sz="3000" spc="-10" dirty="0">
                <a:latin typeface="Calibri"/>
                <a:cs typeface="Calibri"/>
              </a:rPr>
              <a:t> </a:t>
            </a:r>
            <a:r>
              <a:rPr sz="3000" spc="-5" dirty="0">
                <a:latin typeface="Calibri"/>
                <a:cs typeface="Calibri"/>
              </a:rPr>
              <a:t>the</a:t>
            </a:r>
            <a:r>
              <a:rPr sz="3000" spc="-15" dirty="0">
                <a:latin typeface="Calibri"/>
                <a:cs typeface="Calibri"/>
              </a:rPr>
              <a:t> </a:t>
            </a:r>
            <a:r>
              <a:rPr sz="3000" spc="-10" dirty="0">
                <a:latin typeface="Calibri"/>
                <a:cs typeface="Calibri"/>
              </a:rPr>
              <a:t>easiest</a:t>
            </a:r>
            <a:r>
              <a:rPr sz="3000" spc="-15" dirty="0">
                <a:latin typeface="Calibri"/>
                <a:cs typeface="Calibri"/>
              </a:rPr>
              <a:t> </a:t>
            </a:r>
            <a:r>
              <a:rPr sz="3000" spc="-25" dirty="0">
                <a:latin typeface="Calibri"/>
                <a:cs typeface="Calibri"/>
              </a:rPr>
              <a:t>for</a:t>
            </a:r>
            <a:r>
              <a:rPr sz="3000" spc="-5" dirty="0">
                <a:latin typeface="Calibri"/>
                <a:cs typeface="Calibri"/>
              </a:rPr>
              <a:t> modeling?</a:t>
            </a:r>
            <a:endParaRPr sz="3000">
              <a:latin typeface="Calibri"/>
              <a:cs typeface="Calibri"/>
            </a:endParaRPr>
          </a:p>
          <a:p>
            <a:pPr>
              <a:lnSpc>
                <a:spcPct val="100000"/>
              </a:lnSpc>
              <a:spcBef>
                <a:spcPts val="25"/>
              </a:spcBef>
            </a:pPr>
            <a:endParaRPr sz="3200">
              <a:latin typeface="Calibri"/>
              <a:cs typeface="Calibri"/>
            </a:endParaRPr>
          </a:p>
          <a:p>
            <a:pPr marR="2125345" algn="r">
              <a:lnSpc>
                <a:spcPct val="100000"/>
              </a:lnSpc>
              <a:spcBef>
                <a:spcPts val="5"/>
              </a:spcBef>
            </a:pPr>
            <a:r>
              <a:rPr sz="3000" b="1" spc="50" dirty="0">
                <a:solidFill>
                  <a:srgbClr val="FFC000"/>
                </a:solidFill>
                <a:latin typeface="Calibri"/>
                <a:cs typeface="Calibri"/>
              </a:rPr>
              <a:t>A.</a:t>
            </a:r>
            <a:r>
              <a:rPr sz="5400" spc="75" baseline="-8487" dirty="0">
                <a:solidFill>
                  <a:srgbClr val="70AD47"/>
                </a:solidFill>
                <a:latin typeface="Segoe UI Symbol"/>
                <a:cs typeface="Segoe UI Symbol"/>
              </a:rPr>
              <a:t>✓</a:t>
            </a:r>
            <a:endParaRPr sz="5400" baseline="-8487">
              <a:latin typeface="Segoe UI Symbol"/>
              <a:cs typeface="Segoe UI Symbol"/>
            </a:endParaRPr>
          </a:p>
          <a:p>
            <a:pPr marR="2504440" algn="r">
              <a:lnSpc>
                <a:spcPct val="100000"/>
              </a:lnSpc>
              <a:spcBef>
                <a:spcPts val="4079"/>
              </a:spcBef>
            </a:pPr>
            <a:r>
              <a:rPr sz="3000" b="1" spc="5" dirty="0">
                <a:solidFill>
                  <a:srgbClr val="FFC000"/>
                </a:solidFill>
                <a:latin typeface="Calibri"/>
                <a:cs typeface="Calibri"/>
              </a:rPr>
              <a:t>B.</a:t>
            </a:r>
            <a:endParaRPr sz="3000">
              <a:latin typeface="Calibri"/>
              <a:cs typeface="Calibri"/>
            </a:endParaRPr>
          </a:p>
          <a:p>
            <a:pPr>
              <a:lnSpc>
                <a:spcPct val="100000"/>
              </a:lnSpc>
              <a:spcBef>
                <a:spcPts val="10"/>
              </a:spcBef>
            </a:pPr>
            <a:endParaRPr sz="3450">
              <a:latin typeface="Calibri"/>
              <a:cs typeface="Calibri"/>
            </a:endParaRPr>
          </a:p>
          <a:p>
            <a:pPr marR="2502535" algn="r">
              <a:lnSpc>
                <a:spcPct val="100000"/>
              </a:lnSpc>
            </a:pPr>
            <a:r>
              <a:rPr sz="3000" b="1" spc="-5" dirty="0">
                <a:solidFill>
                  <a:srgbClr val="FFC000"/>
                </a:solidFill>
                <a:latin typeface="Calibri"/>
                <a:cs typeface="Calibri"/>
              </a:rPr>
              <a:t>C.</a:t>
            </a:r>
            <a:endParaRPr sz="3000">
              <a:latin typeface="Calibri"/>
              <a:cs typeface="Calibri"/>
            </a:endParaRPr>
          </a:p>
          <a:p>
            <a:pPr>
              <a:lnSpc>
                <a:spcPct val="100000"/>
              </a:lnSpc>
              <a:spcBef>
                <a:spcPts val="50"/>
              </a:spcBef>
            </a:pPr>
            <a:endParaRPr sz="3400">
              <a:latin typeface="Calibri"/>
              <a:cs typeface="Calibri"/>
            </a:endParaRPr>
          </a:p>
          <a:p>
            <a:pPr marR="2489835" algn="r">
              <a:lnSpc>
                <a:spcPct val="100000"/>
              </a:lnSpc>
            </a:pPr>
            <a:r>
              <a:rPr sz="3000" b="1" spc="-70" dirty="0">
                <a:solidFill>
                  <a:srgbClr val="FFC000"/>
                </a:solidFill>
                <a:latin typeface="Calibri"/>
                <a:cs typeface="Calibri"/>
              </a:rPr>
              <a:t>D.</a:t>
            </a:r>
            <a:endParaRPr sz="3000">
              <a:latin typeface="Calibri"/>
              <a:cs typeface="Calibri"/>
            </a:endParaRPr>
          </a:p>
        </p:txBody>
      </p:sp>
      <p:grpSp>
        <p:nvGrpSpPr>
          <p:cNvPr id="92" name="object 2">
            <a:extLst>
              <a:ext uri="{FF2B5EF4-FFF2-40B4-BE49-F238E27FC236}">
                <a16:creationId xmlns:a16="http://schemas.microsoft.com/office/drawing/2014/main" id="{754E3D51-69E1-D1ED-138D-76BFB5543D98}"/>
              </a:ext>
            </a:extLst>
          </p:cNvPr>
          <p:cNvGrpSpPr/>
          <p:nvPr/>
        </p:nvGrpSpPr>
        <p:grpSpPr>
          <a:xfrm>
            <a:off x="0" y="914400"/>
            <a:ext cx="12211050" cy="640080"/>
            <a:chOff x="0" y="1199802"/>
            <a:chExt cx="12211050" cy="640080"/>
          </a:xfrm>
        </p:grpSpPr>
        <p:sp>
          <p:nvSpPr>
            <p:cNvPr id="93" name="object 3">
              <a:extLst>
                <a:ext uri="{FF2B5EF4-FFF2-40B4-BE49-F238E27FC236}">
                  <a16:creationId xmlns:a16="http://schemas.microsoft.com/office/drawing/2014/main" id="{DE209B06-D4E4-6302-F0CF-CABB86F7168B}"/>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94" name="object 4">
              <a:extLst>
                <a:ext uri="{FF2B5EF4-FFF2-40B4-BE49-F238E27FC236}">
                  <a16:creationId xmlns:a16="http://schemas.microsoft.com/office/drawing/2014/main" id="{77D2FE2E-6544-4B17-4283-A047F7BF29CA}"/>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95" name="object 5">
              <a:extLst>
                <a:ext uri="{FF2B5EF4-FFF2-40B4-BE49-F238E27FC236}">
                  <a16:creationId xmlns:a16="http://schemas.microsoft.com/office/drawing/2014/main" id="{1572FA1E-F201-F5DD-4303-AC7D883EC828}"/>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8349615" cy="574040"/>
          </a:xfrm>
          <a:prstGeom prst="rect">
            <a:avLst/>
          </a:prstGeom>
        </p:spPr>
        <p:txBody>
          <a:bodyPr vert="horz" wrap="square" lIns="0" tIns="12700" rIns="0" bIns="0" rtlCol="0">
            <a:spAutoFit/>
          </a:bodyPr>
          <a:lstStyle/>
          <a:p>
            <a:pPr marL="12700">
              <a:lnSpc>
                <a:spcPct val="100000"/>
              </a:lnSpc>
              <a:spcBef>
                <a:spcPts val="100"/>
              </a:spcBef>
            </a:pPr>
            <a:r>
              <a:rPr lang="en-US" b="0" spc="-5" dirty="0">
                <a:solidFill>
                  <a:schemeClr val="tx1"/>
                </a:solidFill>
                <a:latin typeface="+mj-lt"/>
                <a:cs typeface="Georgia"/>
              </a:rPr>
              <a:t>Feature</a:t>
            </a:r>
            <a:r>
              <a:rPr lang="en-US" b="0" spc="-20" dirty="0">
                <a:solidFill>
                  <a:schemeClr val="tx1"/>
                </a:solidFill>
                <a:latin typeface="+mj-lt"/>
                <a:cs typeface="Georgia"/>
              </a:rPr>
              <a:t> </a:t>
            </a:r>
            <a:r>
              <a:rPr lang="en-US" b="0" spc="-5" dirty="0">
                <a:solidFill>
                  <a:schemeClr val="tx1"/>
                </a:solidFill>
                <a:latin typeface="+mj-lt"/>
                <a:cs typeface="Georgia"/>
              </a:rPr>
              <a:t>Construction</a:t>
            </a:r>
            <a:r>
              <a:rPr lang="en-US" b="0" spc="-15" dirty="0">
                <a:solidFill>
                  <a:schemeClr val="tx1"/>
                </a:solidFill>
                <a:latin typeface="+mj-lt"/>
                <a:cs typeface="Georgia"/>
              </a:rPr>
              <a:t> </a:t>
            </a:r>
            <a:r>
              <a:rPr lang="en-US" b="0" spc="-5" dirty="0">
                <a:solidFill>
                  <a:schemeClr val="tx1"/>
                </a:solidFill>
                <a:latin typeface="+mj-lt"/>
                <a:cs typeface="Georgia"/>
              </a:rPr>
              <a:t>Quiz</a:t>
            </a:r>
            <a:r>
              <a:rPr lang="en-US" b="0" spc="-20" dirty="0">
                <a:solidFill>
                  <a:schemeClr val="tx1"/>
                </a:solidFill>
                <a:latin typeface="+mj-lt"/>
                <a:cs typeface="Georgia"/>
              </a:rPr>
              <a:t> </a:t>
            </a:r>
            <a:r>
              <a:rPr lang="en-US" b="0" dirty="0">
                <a:solidFill>
                  <a:schemeClr val="tx1"/>
                </a:solidFill>
                <a:latin typeface="+mj-lt"/>
                <a:cs typeface="Georgia"/>
              </a:rPr>
              <a:t>2</a:t>
            </a:r>
          </a:p>
        </p:txBody>
      </p:sp>
      <p:sp>
        <p:nvSpPr>
          <p:cNvPr id="3" name="object 3"/>
          <p:cNvSpPr txBox="1"/>
          <p:nvPr/>
        </p:nvSpPr>
        <p:spPr>
          <a:xfrm>
            <a:off x="1981177" y="1630171"/>
            <a:ext cx="8594090" cy="482600"/>
          </a:xfrm>
          <a:prstGeom prst="rect">
            <a:avLst/>
          </a:prstGeom>
        </p:spPr>
        <p:txBody>
          <a:bodyPr vert="horz" wrap="square" lIns="0" tIns="12700" rIns="0" bIns="0" rtlCol="0">
            <a:spAutoFit/>
          </a:bodyPr>
          <a:lstStyle/>
          <a:p>
            <a:pPr marL="12700">
              <a:lnSpc>
                <a:spcPct val="100000"/>
              </a:lnSpc>
              <a:spcBef>
                <a:spcPts val="100"/>
              </a:spcBef>
            </a:pPr>
            <a:r>
              <a:rPr sz="3000" spc="-5" dirty="0">
                <a:latin typeface="Calibri"/>
                <a:cs typeface="Calibri"/>
              </a:rPr>
              <a:t>Which</a:t>
            </a:r>
            <a:r>
              <a:rPr sz="3000" spc="-15" dirty="0">
                <a:latin typeface="Calibri"/>
                <a:cs typeface="Calibri"/>
              </a:rPr>
              <a:t> </a:t>
            </a:r>
            <a:r>
              <a:rPr sz="3000" dirty="0">
                <a:latin typeface="Calibri"/>
                <a:cs typeface="Calibri"/>
              </a:rPr>
              <a:t>one</a:t>
            </a:r>
            <a:r>
              <a:rPr sz="3000" spc="-20" dirty="0">
                <a:latin typeface="Calibri"/>
                <a:cs typeface="Calibri"/>
              </a:rPr>
              <a:t> </a:t>
            </a:r>
            <a:r>
              <a:rPr sz="3000" dirty="0">
                <a:latin typeface="Calibri"/>
                <a:cs typeface="Calibri"/>
              </a:rPr>
              <a:t>of</a:t>
            </a:r>
            <a:r>
              <a:rPr sz="3000" spc="-15" dirty="0">
                <a:latin typeface="Calibri"/>
                <a:cs typeface="Calibri"/>
              </a:rPr>
              <a:t> </a:t>
            </a:r>
            <a:r>
              <a:rPr sz="3000" spc="-5" dirty="0">
                <a:latin typeface="Calibri"/>
                <a:cs typeface="Calibri"/>
              </a:rPr>
              <a:t>these</a:t>
            </a:r>
            <a:r>
              <a:rPr sz="3000" spc="-10" dirty="0">
                <a:latin typeface="Calibri"/>
                <a:cs typeface="Calibri"/>
              </a:rPr>
              <a:t> </a:t>
            </a:r>
            <a:r>
              <a:rPr sz="3000" spc="-5" dirty="0">
                <a:latin typeface="Calibri"/>
                <a:cs typeface="Calibri"/>
              </a:rPr>
              <a:t>timelines</a:t>
            </a:r>
            <a:r>
              <a:rPr sz="3000" spc="-10" dirty="0">
                <a:latin typeface="Calibri"/>
                <a:cs typeface="Calibri"/>
              </a:rPr>
              <a:t> </a:t>
            </a:r>
            <a:r>
              <a:rPr sz="3000" spc="-5" dirty="0">
                <a:latin typeface="Calibri"/>
                <a:cs typeface="Calibri"/>
              </a:rPr>
              <a:t>is</a:t>
            </a:r>
            <a:r>
              <a:rPr sz="3000" spc="-10" dirty="0">
                <a:latin typeface="Calibri"/>
                <a:cs typeface="Calibri"/>
              </a:rPr>
              <a:t> </a:t>
            </a:r>
            <a:r>
              <a:rPr sz="3000" spc="-5" dirty="0">
                <a:latin typeface="Calibri"/>
                <a:cs typeface="Calibri"/>
              </a:rPr>
              <a:t>the</a:t>
            </a:r>
            <a:r>
              <a:rPr sz="3000" spc="-20" dirty="0">
                <a:latin typeface="Calibri"/>
                <a:cs typeface="Calibri"/>
              </a:rPr>
              <a:t> </a:t>
            </a:r>
            <a:r>
              <a:rPr sz="3000" spc="-10" dirty="0">
                <a:latin typeface="Calibri"/>
                <a:cs typeface="Calibri"/>
              </a:rPr>
              <a:t>most useful </a:t>
            </a:r>
            <a:r>
              <a:rPr sz="3000" spc="-5" dirty="0">
                <a:latin typeface="Calibri"/>
                <a:cs typeface="Calibri"/>
              </a:rPr>
              <a:t>model?</a:t>
            </a:r>
            <a:endParaRPr sz="3000">
              <a:latin typeface="Calibri"/>
              <a:cs typeface="Calibri"/>
            </a:endParaRPr>
          </a:p>
        </p:txBody>
      </p:sp>
      <p:grpSp>
        <p:nvGrpSpPr>
          <p:cNvPr id="4" name="object 4"/>
          <p:cNvGrpSpPr/>
          <p:nvPr/>
        </p:nvGrpSpPr>
        <p:grpSpPr>
          <a:xfrm>
            <a:off x="4075461" y="2648178"/>
            <a:ext cx="3737610" cy="664210"/>
            <a:chOff x="4075461" y="2648178"/>
            <a:chExt cx="3737610" cy="664210"/>
          </a:xfrm>
        </p:grpSpPr>
        <p:sp>
          <p:nvSpPr>
            <p:cNvPr id="5" name="object 5"/>
            <p:cNvSpPr/>
            <p:nvPr/>
          </p:nvSpPr>
          <p:spPr>
            <a:xfrm>
              <a:off x="6792725" y="2648178"/>
              <a:ext cx="1020444" cy="664210"/>
            </a:xfrm>
            <a:custGeom>
              <a:avLst/>
              <a:gdLst/>
              <a:ahLst/>
              <a:cxnLst/>
              <a:rect l="l" t="t" r="r" b="b"/>
              <a:pathLst>
                <a:path w="1020445" h="664210">
                  <a:moveTo>
                    <a:pt x="688284" y="0"/>
                  </a:moveTo>
                  <a:lnTo>
                    <a:pt x="0" y="0"/>
                  </a:lnTo>
                  <a:lnTo>
                    <a:pt x="0" y="663756"/>
                  </a:lnTo>
                  <a:lnTo>
                    <a:pt x="688284" y="663756"/>
                  </a:lnTo>
                  <a:lnTo>
                    <a:pt x="1020161" y="331878"/>
                  </a:lnTo>
                  <a:lnTo>
                    <a:pt x="688284" y="0"/>
                  </a:lnTo>
                  <a:close/>
                </a:path>
              </a:pathLst>
            </a:custGeom>
            <a:solidFill>
              <a:srgbClr val="70AD47"/>
            </a:solidFill>
          </p:spPr>
          <p:txBody>
            <a:bodyPr wrap="square" lIns="0" tIns="0" rIns="0" bIns="0" rtlCol="0"/>
            <a:lstStyle/>
            <a:p>
              <a:endParaRPr/>
            </a:p>
          </p:txBody>
        </p:sp>
        <p:sp>
          <p:nvSpPr>
            <p:cNvPr id="6" name="object 6"/>
            <p:cNvSpPr/>
            <p:nvPr/>
          </p:nvSpPr>
          <p:spPr>
            <a:xfrm>
              <a:off x="6305702" y="2648178"/>
              <a:ext cx="679450" cy="664210"/>
            </a:xfrm>
            <a:custGeom>
              <a:avLst/>
              <a:gdLst/>
              <a:ahLst/>
              <a:cxnLst/>
              <a:rect l="l" t="t" r="r" b="b"/>
              <a:pathLst>
                <a:path w="679450" h="664210">
                  <a:moveTo>
                    <a:pt x="0" y="663757"/>
                  </a:moveTo>
                  <a:lnTo>
                    <a:pt x="679329" y="663757"/>
                  </a:lnTo>
                  <a:lnTo>
                    <a:pt x="679329" y="0"/>
                  </a:lnTo>
                  <a:lnTo>
                    <a:pt x="0" y="0"/>
                  </a:lnTo>
                  <a:lnTo>
                    <a:pt x="0" y="663757"/>
                  </a:lnTo>
                  <a:close/>
                </a:path>
              </a:pathLst>
            </a:custGeom>
            <a:solidFill>
              <a:srgbClr val="FFC000"/>
            </a:solidFill>
          </p:spPr>
          <p:txBody>
            <a:bodyPr wrap="square" lIns="0" tIns="0" rIns="0" bIns="0" rtlCol="0"/>
            <a:lstStyle/>
            <a:p>
              <a:endParaRPr/>
            </a:p>
          </p:txBody>
        </p:sp>
        <p:sp>
          <p:nvSpPr>
            <p:cNvPr id="7" name="object 7"/>
            <p:cNvSpPr/>
            <p:nvPr/>
          </p:nvSpPr>
          <p:spPr>
            <a:xfrm>
              <a:off x="6003959" y="2648178"/>
              <a:ext cx="302260" cy="664210"/>
            </a:xfrm>
            <a:custGeom>
              <a:avLst/>
              <a:gdLst/>
              <a:ahLst/>
              <a:cxnLst/>
              <a:rect l="l" t="t" r="r" b="b"/>
              <a:pathLst>
                <a:path w="302260"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8" name="object 8"/>
            <p:cNvSpPr/>
            <p:nvPr/>
          </p:nvSpPr>
          <p:spPr>
            <a:xfrm>
              <a:off x="4075461" y="2648178"/>
              <a:ext cx="1928495" cy="664210"/>
            </a:xfrm>
            <a:custGeom>
              <a:avLst/>
              <a:gdLst/>
              <a:ahLst/>
              <a:cxnLst/>
              <a:rect l="l" t="t" r="r" b="b"/>
              <a:pathLst>
                <a:path w="1928495" h="664210">
                  <a:moveTo>
                    <a:pt x="1928498" y="0"/>
                  </a:moveTo>
                  <a:lnTo>
                    <a:pt x="0" y="0"/>
                  </a:lnTo>
                  <a:lnTo>
                    <a:pt x="279259" y="332893"/>
                  </a:lnTo>
                  <a:lnTo>
                    <a:pt x="0" y="663757"/>
                  </a:lnTo>
                  <a:lnTo>
                    <a:pt x="1928498" y="663757"/>
                  </a:lnTo>
                  <a:lnTo>
                    <a:pt x="1928498" y="0"/>
                  </a:lnTo>
                  <a:close/>
                </a:path>
              </a:pathLst>
            </a:custGeom>
            <a:solidFill>
              <a:srgbClr val="13294B"/>
            </a:solidFill>
          </p:spPr>
          <p:txBody>
            <a:bodyPr wrap="square" lIns="0" tIns="0" rIns="0" bIns="0" rtlCol="0"/>
            <a:lstStyle/>
            <a:p>
              <a:endParaRPr/>
            </a:p>
          </p:txBody>
        </p:sp>
        <p:sp>
          <p:nvSpPr>
            <p:cNvPr id="9" name="object 9"/>
            <p:cNvSpPr/>
            <p:nvPr/>
          </p:nvSpPr>
          <p:spPr>
            <a:xfrm>
              <a:off x="7138323" y="2965766"/>
              <a:ext cx="285115" cy="205104"/>
            </a:xfrm>
            <a:custGeom>
              <a:avLst/>
              <a:gdLst/>
              <a:ahLst/>
              <a:cxnLst/>
              <a:rect l="l" t="t" r="r" b="b"/>
              <a:pathLst>
                <a:path w="285115" h="205105">
                  <a:moveTo>
                    <a:pt x="196123" y="0"/>
                  </a:moveTo>
                  <a:lnTo>
                    <a:pt x="174108" y="62369"/>
                  </a:lnTo>
                  <a:lnTo>
                    <a:pt x="171088" y="65584"/>
                  </a:lnTo>
                  <a:lnTo>
                    <a:pt x="143783" y="65584"/>
                  </a:lnTo>
                  <a:lnTo>
                    <a:pt x="118943" y="107772"/>
                  </a:lnTo>
                  <a:lnTo>
                    <a:pt x="116274" y="108512"/>
                  </a:lnTo>
                  <a:lnTo>
                    <a:pt x="113137" y="108512"/>
                  </a:lnTo>
                  <a:lnTo>
                    <a:pt x="112557" y="108281"/>
                  </a:lnTo>
                  <a:lnTo>
                    <a:pt x="109390" y="107939"/>
                  </a:lnTo>
                  <a:lnTo>
                    <a:pt x="106729" y="105671"/>
                  </a:lnTo>
                  <a:lnTo>
                    <a:pt x="80341" y="21172"/>
                  </a:lnTo>
                  <a:lnTo>
                    <a:pt x="54228" y="80355"/>
                  </a:lnTo>
                  <a:lnTo>
                    <a:pt x="51912" y="82125"/>
                  </a:lnTo>
                  <a:lnTo>
                    <a:pt x="46487" y="82941"/>
                  </a:lnTo>
                  <a:lnTo>
                    <a:pt x="43747" y="81974"/>
                  </a:lnTo>
                  <a:lnTo>
                    <a:pt x="29629" y="65826"/>
                  </a:lnTo>
                  <a:lnTo>
                    <a:pt x="0" y="66634"/>
                  </a:lnTo>
                  <a:lnTo>
                    <a:pt x="2299" y="69168"/>
                  </a:lnTo>
                  <a:lnTo>
                    <a:pt x="4700" y="72792"/>
                  </a:lnTo>
                  <a:lnTo>
                    <a:pt x="74475" y="140957"/>
                  </a:lnTo>
                  <a:lnTo>
                    <a:pt x="140199" y="204820"/>
                  </a:lnTo>
                  <a:lnTo>
                    <a:pt x="141691" y="204820"/>
                  </a:lnTo>
                  <a:lnTo>
                    <a:pt x="207413" y="141215"/>
                  </a:lnTo>
                  <a:lnTo>
                    <a:pt x="278372" y="73257"/>
                  </a:lnTo>
                  <a:lnTo>
                    <a:pt x="281801" y="69561"/>
                  </a:lnTo>
                  <a:lnTo>
                    <a:pt x="284985" y="65584"/>
                  </a:lnTo>
                  <a:lnTo>
                    <a:pt x="252776" y="65584"/>
                  </a:lnTo>
                  <a:lnTo>
                    <a:pt x="237342" y="90248"/>
                  </a:lnTo>
                  <a:lnTo>
                    <a:pt x="235722" y="92957"/>
                  </a:lnTo>
                  <a:lnTo>
                    <a:pt x="232633" y="93701"/>
                  </a:lnTo>
                  <a:lnTo>
                    <a:pt x="226352" y="92942"/>
                  </a:lnTo>
                  <a:lnTo>
                    <a:pt x="223728" y="90618"/>
                  </a:lnTo>
                  <a:lnTo>
                    <a:pt x="196123" y="0"/>
                  </a:lnTo>
                  <a:close/>
                </a:path>
              </a:pathLst>
            </a:custGeom>
            <a:solidFill>
              <a:srgbClr val="FFA884"/>
            </a:solidFill>
          </p:spPr>
          <p:txBody>
            <a:bodyPr wrap="square" lIns="0" tIns="0" rIns="0" bIns="0" rtlCol="0"/>
            <a:lstStyle/>
            <a:p>
              <a:endParaRPr/>
            </a:p>
          </p:txBody>
        </p:sp>
        <p:sp>
          <p:nvSpPr>
            <p:cNvPr id="10" name="object 10"/>
            <p:cNvSpPr/>
            <p:nvPr/>
          </p:nvSpPr>
          <p:spPr>
            <a:xfrm>
              <a:off x="7103406" y="2850639"/>
              <a:ext cx="351790" cy="196215"/>
            </a:xfrm>
            <a:custGeom>
              <a:avLst/>
              <a:gdLst/>
              <a:ahLst/>
              <a:cxnLst/>
              <a:rect l="l" t="t" r="r" b="b"/>
              <a:pathLst>
                <a:path w="351790" h="196214">
                  <a:moveTo>
                    <a:pt x="96789" y="0"/>
                  </a:moveTo>
                  <a:lnTo>
                    <a:pt x="49172" y="16159"/>
                  </a:lnTo>
                  <a:lnTo>
                    <a:pt x="12208" y="58337"/>
                  </a:lnTo>
                  <a:lnTo>
                    <a:pt x="0" y="105691"/>
                  </a:lnTo>
                  <a:lnTo>
                    <a:pt x="22193" y="165781"/>
                  </a:lnTo>
                  <a:lnTo>
                    <a:pt x="70352" y="164772"/>
                  </a:lnTo>
                  <a:lnTo>
                    <a:pt x="72624" y="165750"/>
                  </a:lnTo>
                  <a:lnTo>
                    <a:pt x="80682" y="175019"/>
                  </a:lnTo>
                  <a:lnTo>
                    <a:pt x="110555" y="107315"/>
                  </a:lnTo>
                  <a:lnTo>
                    <a:pt x="113624" y="105449"/>
                  </a:lnTo>
                  <a:lnTo>
                    <a:pt x="120320" y="105818"/>
                  </a:lnTo>
                  <a:lnTo>
                    <a:pt x="123189" y="108094"/>
                  </a:lnTo>
                  <a:lnTo>
                    <a:pt x="150513" y="195662"/>
                  </a:lnTo>
                  <a:lnTo>
                    <a:pt x="168524" y="165190"/>
                  </a:lnTo>
                  <a:lnTo>
                    <a:pt x="171176" y="164795"/>
                  </a:lnTo>
                  <a:lnTo>
                    <a:pt x="196981" y="164795"/>
                  </a:lnTo>
                  <a:lnTo>
                    <a:pt x="225277" y="84659"/>
                  </a:lnTo>
                  <a:lnTo>
                    <a:pt x="228402" y="81823"/>
                  </a:lnTo>
                  <a:lnTo>
                    <a:pt x="235299" y="81942"/>
                  </a:lnTo>
                  <a:lnTo>
                    <a:pt x="238311" y="84086"/>
                  </a:lnTo>
                  <a:lnTo>
                    <a:pt x="267784" y="180867"/>
                  </a:lnTo>
                  <a:lnTo>
                    <a:pt x="277710" y="165173"/>
                  </a:lnTo>
                  <a:lnTo>
                    <a:pt x="280323" y="164795"/>
                  </a:lnTo>
                  <a:lnTo>
                    <a:pt x="332167" y="164795"/>
                  </a:lnTo>
                  <a:lnTo>
                    <a:pt x="351757" y="104818"/>
                  </a:lnTo>
                  <a:lnTo>
                    <a:pt x="338885" y="58202"/>
                  </a:lnTo>
                  <a:lnTo>
                    <a:pt x="315250" y="27995"/>
                  </a:lnTo>
                  <a:lnTo>
                    <a:pt x="277540" y="4425"/>
                  </a:lnTo>
                  <a:lnTo>
                    <a:pt x="255126" y="309"/>
                  </a:lnTo>
                  <a:lnTo>
                    <a:pt x="234609" y="3629"/>
                  </a:lnTo>
                  <a:lnTo>
                    <a:pt x="217062" y="12190"/>
                  </a:lnTo>
                  <a:lnTo>
                    <a:pt x="202563" y="23893"/>
                  </a:lnTo>
                  <a:lnTo>
                    <a:pt x="191191" y="36643"/>
                  </a:lnTo>
                  <a:lnTo>
                    <a:pt x="187427" y="41480"/>
                  </a:lnTo>
                  <a:lnTo>
                    <a:pt x="181914" y="43811"/>
                  </a:lnTo>
                  <a:lnTo>
                    <a:pt x="170960" y="43811"/>
                  </a:lnTo>
                  <a:lnTo>
                    <a:pt x="165523" y="41404"/>
                  </a:lnTo>
                  <a:lnTo>
                    <a:pt x="161763" y="36671"/>
                  </a:lnTo>
                  <a:lnTo>
                    <a:pt x="150152" y="23860"/>
                  </a:lnTo>
                  <a:lnTo>
                    <a:pt x="135383" y="12041"/>
                  </a:lnTo>
                  <a:lnTo>
                    <a:pt x="117561" y="3369"/>
                  </a:lnTo>
                  <a:lnTo>
                    <a:pt x="96789" y="0"/>
                  </a:lnTo>
                  <a:close/>
                </a:path>
              </a:pathLst>
            </a:custGeom>
            <a:solidFill>
              <a:srgbClr val="F96A67"/>
            </a:solidFill>
          </p:spPr>
          <p:txBody>
            <a:bodyPr wrap="square" lIns="0" tIns="0" rIns="0" bIns="0" rtlCol="0"/>
            <a:lstStyle/>
            <a:p>
              <a:endParaRPr/>
            </a:p>
          </p:txBody>
        </p:sp>
        <p:sp>
          <p:nvSpPr>
            <p:cNvPr id="11" name="object 11"/>
            <p:cNvSpPr/>
            <p:nvPr/>
          </p:nvSpPr>
          <p:spPr>
            <a:xfrm>
              <a:off x="7087768" y="2834668"/>
              <a:ext cx="383540" cy="352425"/>
            </a:xfrm>
            <a:custGeom>
              <a:avLst/>
              <a:gdLst/>
              <a:ahLst/>
              <a:cxnLst/>
              <a:rect l="l" t="t" r="r" b="b"/>
              <a:pathLst>
                <a:path w="383540" h="352425">
                  <a:moveTo>
                    <a:pt x="112429" y="39"/>
                  </a:moveTo>
                  <a:lnTo>
                    <a:pt x="70100" y="10660"/>
                  </a:lnTo>
                  <a:lnTo>
                    <a:pt x="28877" y="44597"/>
                  </a:lnTo>
                  <a:lnTo>
                    <a:pt x="0" y="110708"/>
                  </a:lnTo>
                  <a:lnTo>
                    <a:pt x="1130" y="137608"/>
                  </a:lnTo>
                  <a:lnTo>
                    <a:pt x="24413" y="190481"/>
                  </a:lnTo>
                  <a:lnTo>
                    <a:pt x="52635" y="222472"/>
                  </a:lnTo>
                  <a:lnTo>
                    <a:pt x="114429" y="283070"/>
                  </a:lnTo>
                  <a:lnTo>
                    <a:pt x="182620" y="348818"/>
                  </a:lnTo>
                  <a:lnTo>
                    <a:pt x="186606" y="351830"/>
                  </a:lnTo>
                  <a:lnTo>
                    <a:pt x="196391" y="351830"/>
                  </a:lnTo>
                  <a:lnTo>
                    <a:pt x="200375" y="348818"/>
                  </a:lnTo>
                  <a:lnTo>
                    <a:pt x="213794" y="335917"/>
                  </a:lnTo>
                  <a:lnTo>
                    <a:pt x="190753" y="335917"/>
                  </a:lnTo>
                  <a:lnTo>
                    <a:pt x="90957" y="238857"/>
                  </a:lnTo>
                  <a:lnTo>
                    <a:pt x="64650" y="213159"/>
                  </a:lnTo>
                  <a:lnTo>
                    <a:pt x="57829" y="206463"/>
                  </a:lnTo>
                  <a:lnTo>
                    <a:pt x="55256" y="203893"/>
                  </a:lnTo>
                  <a:lnTo>
                    <a:pt x="52856" y="200635"/>
                  </a:lnTo>
                  <a:lnTo>
                    <a:pt x="50556" y="198097"/>
                  </a:lnTo>
                  <a:lnTo>
                    <a:pt x="80180" y="197102"/>
                  </a:lnTo>
                  <a:lnTo>
                    <a:pt x="111108" y="197102"/>
                  </a:lnTo>
                  <a:lnTo>
                    <a:pt x="113792" y="191016"/>
                  </a:lnTo>
                  <a:lnTo>
                    <a:pt x="96319" y="191016"/>
                  </a:lnTo>
                  <a:lnTo>
                    <a:pt x="88274" y="181750"/>
                  </a:lnTo>
                  <a:lnTo>
                    <a:pt x="37829" y="181750"/>
                  </a:lnTo>
                  <a:lnTo>
                    <a:pt x="15719" y="121883"/>
                  </a:lnTo>
                  <a:lnTo>
                    <a:pt x="15673" y="121513"/>
                  </a:lnTo>
                  <a:lnTo>
                    <a:pt x="27845" y="74301"/>
                  </a:lnTo>
                  <a:lnTo>
                    <a:pt x="51790" y="43261"/>
                  </a:lnTo>
                  <a:lnTo>
                    <a:pt x="89874" y="19680"/>
                  </a:lnTo>
                  <a:lnTo>
                    <a:pt x="112425" y="15952"/>
                  </a:lnTo>
                  <a:lnTo>
                    <a:pt x="160712" y="15952"/>
                  </a:lnTo>
                  <a:lnTo>
                    <a:pt x="153578" y="10912"/>
                  </a:lnTo>
                  <a:lnTo>
                    <a:pt x="133463" y="2782"/>
                  </a:lnTo>
                  <a:lnTo>
                    <a:pt x="112429" y="39"/>
                  </a:lnTo>
                  <a:close/>
                </a:path>
                <a:path w="383540" h="352425">
                  <a:moveTo>
                    <a:pt x="353987" y="196681"/>
                  </a:moveTo>
                  <a:lnTo>
                    <a:pt x="335541" y="196681"/>
                  </a:lnTo>
                  <a:lnTo>
                    <a:pt x="332356" y="200660"/>
                  </a:lnTo>
                  <a:lnTo>
                    <a:pt x="328928" y="204355"/>
                  </a:lnTo>
                  <a:lnTo>
                    <a:pt x="325168" y="208114"/>
                  </a:lnTo>
                  <a:lnTo>
                    <a:pt x="319383" y="213538"/>
                  </a:lnTo>
                  <a:lnTo>
                    <a:pt x="292402" y="239243"/>
                  </a:lnTo>
                  <a:lnTo>
                    <a:pt x="192246" y="335917"/>
                  </a:lnTo>
                  <a:lnTo>
                    <a:pt x="213794" y="335917"/>
                  </a:lnTo>
                  <a:lnTo>
                    <a:pt x="314539" y="238857"/>
                  </a:lnTo>
                  <a:lnTo>
                    <a:pt x="336353" y="217646"/>
                  </a:lnTo>
                  <a:lnTo>
                    <a:pt x="336438" y="217213"/>
                  </a:lnTo>
                  <a:lnTo>
                    <a:pt x="353987" y="196681"/>
                  </a:lnTo>
                  <a:close/>
                </a:path>
                <a:path w="383540" h="352425">
                  <a:moveTo>
                    <a:pt x="147540" y="152233"/>
                  </a:moveTo>
                  <a:lnTo>
                    <a:pt x="130896" y="152233"/>
                  </a:lnTo>
                  <a:lnTo>
                    <a:pt x="157280" y="236686"/>
                  </a:lnTo>
                  <a:lnTo>
                    <a:pt x="159945" y="238857"/>
                  </a:lnTo>
                  <a:lnTo>
                    <a:pt x="163402" y="239231"/>
                  </a:lnTo>
                  <a:lnTo>
                    <a:pt x="166921" y="239231"/>
                  </a:lnTo>
                  <a:lnTo>
                    <a:pt x="169505" y="238857"/>
                  </a:lnTo>
                  <a:lnTo>
                    <a:pt x="170926" y="236371"/>
                  </a:lnTo>
                  <a:lnTo>
                    <a:pt x="185302" y="212001"/>
                  </a:lnTo>
                  <a:lnTo>
                    <a:pt x="166154" y="212001"/>
                  </a:lnTo>
                  <a:lnTo>
                    <a:pt x="147540" y="152233"/>
                  </a:lnTo>
                  <a:close/>
                </a:path>
                <a:path w="383540" h="352425">
                  <a:moveTo>
                    <a:pt x="263457" y="131375"/>
                  </a:moveTo>
                  <a:lnTo>
                    <a:pt x="246679" y="131375"/>
                  </a:lnTo>
                  <a:lnTo>
                    <a:pt x="274279" y="221715"/>
                  </a:lnTo>
                  <a:lnTo>
                    <a:pt x="276904" y="223765"/>
                  </a:lnTo>
                  <a:lnTo>
                    <a:pt x="283189" y="224524"/>
                  </a:lnTo>
                  <a:lnTo>
                    <a:pt x="286273" y="224099"/>
                  </a:lnTo>
                  <a:lnTo>
                    <a:pt x="287897" y="221394"/>
                  </a:lnTo>
                  <a:lnTo>
                    <a:pt x="303060" y="197115"/>
                  </a:lnTo>
                  <a:lnTo>
                    <a:pt x="283416" y="197102"/>
                  </a:lnTo>
                  <a:lnTo>
                    <a:pt x="263457" y="131375"/>
                  </a:lnTo>
                  <a:close/>
                </a:path>
                <a:path w="383540" h="352425">
                  <a:moveTo>
                    <a:pt x="111108" y="197102"/>
                  </a:moveTo>
                  <a:lnTo>
                    <a:pt x="80180" y="197102"/>
                  </a:lnTo>
                  <a:lnTo>
                    <a:pt x="94302" y="213159"/>
                  </a:lnTo>
                  <a:lnTo>
                    <a:pt x="97043" y="214073"/>
                  </a:lnTo>
                  <a:lnTo>
                    <a:pt x="102468" y="213258"/>
                  </a:lnTo>
                  <a:lnTo>
                    <a:pt x="104780" y="211452"/>
                  </a:lnTo>
                  <a:lnTo>
                    <a:pt x="111108" y="197102"/>
                  </a:lnTo>
                  <a:close/>
                </a:path>
                <a:path w="383540" h="352425">
                  <a:moveTo>
                    <a:pt x="244039" y="97520"/>
                  </a:moveTo>
                  <a:lnTo>
                    <a:pt x="240913" y="100675"/>
                  </a:lnTo>
                  <a:lnTo>
                    <a:pt x="239754" y="103913"/>
                  </a:lnTo>
                  <a:lnTo>
                    <a:pt x="212618" y="180767"/>
                  </a:lnTo>
                  <a:lnTo>
                    <a:pt x="186783" y="180773"/>
                  </a:lnTo>
                  <a:lnTo>
                    <a:pt x="184161" y="181157"/>
                  </a:lnTo>
                  <a:lnTo>
                    <a:pt x="182741" y="183640"/>
                  </a:lnTo>
                  <a:lnTo>
                    <a:pt x="166154" y="212001"/>
                  </a:lnTo>
                  <a:lnTo>
                    <a:pt x="185302" y="212001"/>
                  </a:lnTo>
                  <a:lnTo>
                    <a:pt x="194339" y="196681"/>
                  </a:lnTo>
                  <a:lnTo>
                    <a:pt x="221642" y="196681"/>
                  </a:lnTo>
                  <a:lnTo>
                    <a:pt x="224664" y="193418"/>
                  </a:lnTo>
                  <a:lnTo>
                    <a:pt x="246679" y="131375"/>
                  </a:lnTo>
                  <a:lnTo>
                    <a:pt x="263457" y="131375"/>
                  </a:lnTo>
                  <a:lnTo>
                    <a:pt x="253947" y="100059"/>
                  </a:lnTo>
                  <a:lnTo>
                    <a:pt x="250940" y="97636"/>
                  </a:lnTo>
                  <a:lnTo>
                    <a:pt x="247483" y="97557"/>
                  </a:lnTo>
                  <a:lnTo>
                    <a:pt x="244039" y="97520"/>
                  </a:lnTo>
                  <a:close/>
                </a:path>
                <a:path w="383540" h="352425">
                  <a:moveTo>
                    <a:pt x="322029" y="15913"/>
                  </a:moveTo>
                  <a:lnTo>
                    <a:pt x="270766" y="15913"/>
                  </a:lnTo>
                  <a:lnTo>
                    <a:pt x="281644" y="16984"/>
                  </a:lnTo>
                  <a:lnTo>
                    <a:pt x="293179" y="20211"/>
                  </a:lnTo>
                  <a:lnTo>
                    <a:pt x="330887" y="43968"/>
                  </a:lnTo>
                  <a:lnTo>
                    <a:pt x="354522" y="74175"/>
                  </a:lnTo>
                  <a:lnTo>
                    <a:pt x="367393" y="120791"/>
                  </a:lnTo>
                  <a:lnTo>
                    <a:pt x="347803" y="180767"/>
                  </a:lnTo>
                  <a:lnTo>
                    <a:pt x="295920" y="180773"/>
                  </a:lnTo>
                  <a:lnTo>
                    <a:pt x="293350" y="181103"/>
                  </a:lnTo>
                  <a:lnTo>
                    <a:pt x="291827" y="183640"/>
                  </a:lnTo>
                  <a:lnTo>
                    <a:pt x="283420" y="197115"/>
                  </a:lnTo>
                  <a:lnTo>
                    <a:pt x="303068" y="197102"/>
                  </a:lnTo>
                  <a:lnTo>
                    <a:pt x="303331" y="196681"/>
                  </a:lnTo>
                  <a:lnTo>
                    <a:pt x="353987" y="196681"/>
                  </a:lnTo>
                  <a:lnTo>
                    <a:pt x="358559" y="191331"/>
                  </a:lnTo>
                  <a:lnTo>
                    <a:pt x="373683" y="164998"/>
                  </a:lnTo>
                  <a:lnTo>
                    <a:pt x="381848" y="138277"/>
                  </a:lnTo>
                  <a:lnTo>
                    <a:pt x="383012" y="111309"/>
                  </a:lnTo>
                  <a:lnTo>
                    <a:pt x="372575" y="73560"/>
                  </a:lnTo>
                  <a:lnTo>
                    <a:pt x="354182" y="44817"/>
                  </a:lnTo>
                  <a:lnTo>
                    <a:pt x="336232" y="26204"/>
                  </a:lnTo>
                  <a:lnTo>
                    <a:pt x="327333" y="19023"/>
                  </a:lnTo>
                  <a:lnTo>
                    <a:pt x="327064" y="18836"/>
                  </a:lnTo>
                  <a:lnTo>
                    <a:pt x="322029" y="15913"/>
                  </a:lnTo>
                  <a:close/>
                </a:path>
                <a:path w="383540" h="352425">
                  <a:moveTo>
                    <a:pt x="129260" y="121513"/>
                  </a:moveTo>
                  <a:lnTo>
                    <a:pt x="126192" y="123330"/>
                  </a:lnTo>
                  <a:lnTo>
                    <a:pt x="96319" y="191016"/>
                  </a:lnTo>
                  <a:lnTo>
                    <a:pt x="113792" y="191016"/>
                  </a:lnTo>
                  <a:lnTo>
                    <a:pt x="130896" y="152233"/>
                  </a:lnTo>
                  <a:lnTo>
                    <a:pt x="147540" y="152233"/>
                  </a:lnTo>
                  <a:lnTo>
                    <a:pt x="138826" y="124250"/>
                  </a:lnTo>
                  <a:lnTo>
                    <a:pt x="135957" y="121883"/>
                  </a:lnTo>
                  <a:lnTo>
                    <a:pt x="129260" y="121513"/>
                  </a:lnTo>
                  <a:close/>
                </a:path>
                <a:path w="383540" h="352425">
                  <a:moveTo>
                    <a:pt x="85989" y="180748"/>
                  </a:moveTo>
                  <a:lnTo>
                    <a:pt x="83596" y="180773"/>
                  </a:lnTo>
                  <a:lnTo>
                    <a:pt x="37829" y="181750"/>
                  </a:lnTo>
                  <a:lnTo>
                    <a:pt x="88274" y="181750"/>
                  </a:lnTo>
                  <a:lnTo>
                    <a:pt x="85989" y="180748"/>
                  </a:lnTo>
                  <a:close/>
                </a:path>
                <a:path w="383540" h="352425">
                  <a:moveTo>
                    <a:pt x="160712" y="15952"/>
                  </a:moveTo>
                  <a:lnTo>
                    <a:pt x="112425" y="15952"/>
                  </a:lnTo>
                  <a:lnTo>
                    <a:pt x="133198" y="19316"/>
                  </a:lnTo>
                  <a:lnTo>
                    <a:pt x="151021" y="27979"/>
                  </a:lnTo>
                  <a:lnTo>
                    <a:pt x="165790" y="39790"/>
                  </a:lnTo>
                  <a:lnTo>
                    <a:pt x="177399" y="52599"/>
                  </a:lnTo>
                  <a:lnTo>
                    <a:pt x="181160" y="57329"/>
                  </a:lnTo>
                  <a:lnTo>
                    <a:pt x="186601" y="59692"/>
                  </a:lnTo>
                  <a:lnTo>
                    <a:pt x="197551" y="59692"/>
                  </a:lnTo>
                  <a:lnTo>
                    <a:pt x="203064" y="57265"/>
                  </a:lnTo>
                  <a:lnTo>
                    <a:pt x="206828" y="52428"/>
                  </a:lnTo>
                  <a:lnTo>
                    <a:pt x="214527" y="43779"/>
                  </a:lnTo>
                  <a:lnTo>
                    <a:pt x="191209" y="43779"/>
                  </a:lnTo>
                  <a:lnTo>
                    <a:pt x="190500" y="43413"/>
                  </a:lnTo>
                  <a:lnTo>
                    <a:pt x="189919" y="42689"/>
                  </a:lnTo>
                  <a:lnTo>
                    <a:pt x="172501" y="24279"/>
                  </a:lnTo>
                  <a:lnTo>
                    <a:pt x="160712" y="15952"/>
                  </a:lnTo>
                  <a:close/>
                </a:path>
                <a:path w="383540" h="352425">
                  <a:moveTo>
                    <a:pt x="270766" y="0"/>
                  </a:moveTo>
                  <a:lnTo>
                    <a:pt x="229982" y="10872"/>
                  </a:lnTo>
                  <a:lnTo>
                    <a:pt x="194140" y="42734"/>
                  </a:lnTo>
                  <a:lnTo>
                    <a:pt x="193585" y="43426"/>
                  </a:lnTo>
                  <a:lnTo>
                    <a:pt x="192895" y="43779"/>
                  </a:lnTo>
                  <a:lnTo>
                    <a:pt x="214527" y="43779"/>
                  </a:lnTo>
                  <a:lnTo>
                    <a:pt x="218201" y="39651"/>
                  </a:lnTo>
                  <a:lnTo>
                    <a:pt x="232700" y="27885"/>
                  </a:lnTo>
                  <a:lnTo>
                    <a:pt x="250248" y="19261"/>
                  </a:lnTo>
                  <a:lnTo>
                    <a:pt x="270766" y="15913"/>
                  </a:lnTo>
                  <a:lnTo>
                    <a:pt x="322029" y="15913"/>
                  </a:lnTo>
                  <a:lnTo>
                    <a:pt x="312914" y="10620"/>
                  </a:lnTo>
                  <a:lnTo>
                    <a:pt x="298782" y="4731"/>
                  </a:lnTo>
                  <a:lnTo>
                    <a:pt x="284716" y="1185"/>
                  </a:lnTo>
                  <a:lnTo>
                    <a:pt x="270766" y="0"/>
                  </a:lnTo>
                  <a:close/>
                </a:path>
              </a:pathLst>
            </a:custGeom>
            <a:solidFill>
              <a:srgbClr val="1F6295"/>
            </a:solidFill>
          </p:spPr>
          <p:txBody>
            <a:bodyPr wrap="square" lIns="0" tIns="0" rIns="0" bIns="0" rtlCol="0"/>
            <a:lstStyle/>
            <a:p>
              <a:endParaRPr/>
            </a:p>
          </p:txBody>
        </p:sp>
        <p:sp>
          <p:nvSpPr>
            <p:cNvPr id="12" name="object 12"/>
            <p:cNvSpPr/>
            <p:nvPr/>
          </p:nvSpPr>
          <p:spPr>
            <a:xfrm>
              <a:off x="5147030" y="2747251"/>
              <a:ext cx="42545" cy="227965"/>
            </a:xfrm>
            <a:custGeom>
              <a:avLst/>
              <a:gdLst/>
              <a:ahLst/>
              <a:cxnLst/>
              <a:rect l="l" t="t" r="r" b="b"/>
              <a:pathLst>
                <a:path w="42545" h="227964">
                  <a:moveTo>
                    <a:pt x="41338" y="198450"/>
                  </a:moveTo>
                  <a:lnTo>
                    <a:pt x="6896" y="198450"/>
                  </a:lnTo>
                  <a:lnTo>
                    <a:pt x="6896" y="227736"/>
                  </a:lnTo>
                  <a:lnTo>
                    <a:pt x="41338" y="227736"/>
                  </a:lnTo>
                  <a:lnTo>
                    <a:pt x="41338" y="198450"/>
                  </a:lnTo>
                  <a:close/>
                </a:path>
                <a:path w="42545" h="227964">
                  <a:moveTo>
                    <a:pt x="42418" y="3657"/>
                  </a:moveTo>
                  <a:lnTo>
                    <a:pt x="38747" y="0"/>
                  </a:lnTo>
                  <a:lnTo>
                    <a:pt x="3683" y="0"/>
                  </a:lnTo>
                  <a:lnTo>
                    <a:pt x="0" y="3657"/>
                  </a:lnTo>
                  <a:lnTo>
                    <a:pt x="0" y="16040"/>
                  </a:lnTo>
                  <a:lnTo>
                    <a:pt x="42418" y="16040"/>
                  </a:lnTo>
                  <a:lnTo>
                    <a:pt x="42418" y="8140"/>
                  </a:lnTo>
                  <a:lnTo>
                    <a:pt x="42418" y="3657"/>
                  </a:lnTo>
                  <a:close/>
                </a:path>
              </a:pathLst>
            </a:custGeom>
            <a:solidFill>
              <a:srgbClr val="666666"/>
            </a:solidFill>
          </p:spPr>
          <p:txBody>
            <a:bodyPr wrap="square" lIns="0" tIns="0" rIns="0" bIns="0" rtlCol="0"/>
            <a:lstStyle/>
            <a:p>
              <a:endParaRPr/>
            </a:p>
          </p:txBody>
        </p:sp>
        <p:sp>
          <p:nvSpPr>
            <p:cNvPr id="13" name="object 13"/>
            <p:cNvSpPr/>
            <p:nvPr/>
          </p:nvSpPr>
          <p:spPr>
            <a:xfrm>
              <a:off x="5087470" y="3028735"/>
              <a:ext cx="274955" cy="130175"/>
            </a:xfrm>
            <a:custGeom>
              <a:avLst/>
              <a:gdLst/>
              <a:ahLst/>
              <a:cxnLst/>
              <a:rect l="l" t="t" r="r" b="b"/>
              <a:pathLst>
                <a:path w="274954" h="130175">
                  <a:moveTo>
                    <a:pt x="159976" y="0"/>
                  </a:moveTo>
                  <a:lnTo>
                    <a:pt x="121231" y="21922"/>
                  </a:lnTo>
                  <a:lnTo>
                    <a:pt x="113074" y="45732"/>
                  </a:lnTo>
                  <a:lnTo>
                    <a:pt x="113074" y="102041"/>
                  </a:lnTo>
                  <a:lnTo>
                    <a:pt x="109460" y="105638"/>
                  </a:lnTo>
                  <a:lnTo>
                    <a:pt x="4203" y="105638"/>
                  </a:lnTo>
                  <a:lnTo>
                    <a:pt x="0" y="109910"/>
                  </a:lnTo>
                  <a:lnTo>
                    <a:pt x="0" y="129730"/>
                  </a:lnTo>
                  <a:lnTo>
                    <a:pt x="274609" y="129730"/>
                  </a:lnTo>
                  <a:lnTo>
                    <a:pt x="274609" y="111673"/>
                  </a:lnTo>
                  <a:lnTo>
                    <a:pt x="274161" y="105638"/>
                  </a:lnTo>
                  <a:lnTo>
                    <a:pt x="209575" y="105638"/>
                  </a:lnTo>
                  <a:lnTo>
                    <a:pt x="205957" y="102041"/>
                  </a:lnTo>
                  <a:lnTo>
                    <a:pt x="205957" y="97608"/>
                  </a:lnTo>
                  <a:lnTo>
                    <a:pt x="205957" y="45732"/>
                  </a:lnTo>
                  <a:lnTo>
                    <a:pt x="202338" y="27949"/>
                  </a:lnTo>
                  <a:lnTo>
                    <a:pt x="192474" y="13410"/>
                  </a:lnTo>
                  <a:lnTo>
                    <a:pt x="177857" y="3599"/>
                  </a:lnTo>
                  <a:lnTo>
                    <a:pt x="159976" y="0"/>
                  </a:lnTo>
                  <a:close/>
                </a:path>
              </a:pathLst>
            </a:custGeom>
            <a:solidFill>
              <a:srgbClr val="95A9B1"/>
            </a:solidFill>
          </p:spPr>
          <p:txBody>
            <a:bodyPr wrap="square" lIns="0" tIns="0" rIns="0" bIns="0" rtlCol="0"/>
            <a:lstStyle/>
            <a:p>
              <a:endParaRPr/>
            </a:p>
          </p:txBody>
        </p:sp>
        <p:sp>
          <p:nvSpPr>
            <p:cNvPr id="14" name="object 14"/>
            <p:cNvSpPr/>
            <p:nvPr/>
          </p:nvSpPr>
          <p:spPr>
            <a:xfrm>
              <a:off x="5099583" y="3045459"/>
              <a:ext cx="90805" cy="24130"/>
            </a:xfrm>
            <a:custGeom>
              <a:avLst/>
              <a:gdLst/>
              <a:ahLst/>
              <a:cxnLst/>
              <a:rect l="l" t="t" r="r" b="b"/>
              <a:pathLst>
                <a:path w="90804" h="24130">
                  <a:moveTo>
                    <a:pt x="90220" y="0"/>
                  </a:moveTo>
                  <a:lnTo>
                    <a:pt x="0" y="0"/>
                  </a:lnTo>
                  <a:lnTo>
                    <a:pt x="0" y="7620"/>
                  </a:lnTo>
                  <a:lnTo>
                    <a:pt x="0" y="16510"/>
                  </a:lnTo>
                  <a:lnTo>
                    <a:pt x="0" y="24130"/>
                  </a:lnTo>
                  <a:lnTo>
                    <a:pt x="85344" y="24130"/>
                  </a:lnTo>
                  <a:lnTo>
                    <a:pt x="85344" y="16510"/>
                  </a:lnTo>
                  <a:lnTo>
                    <a:pt x="86817" y="16510"/>
                  </a:lnTo>
                  <a:lnTo>
                    <a:pt x="86817" y="7620"/>
                  </a:lnTo>
                  <a:lnTo>
                    <a:pt x="90220" y="7620"/>
                  </a:lnTo>
                  <a:lnTo>
                    <a:pt x="90220" y="0"/>
                  </a:lnTo>
                  <a:close/>
                </a:path>
              </a:pathLst>
            </a:custGeom>
            <a:solidFill>
              <a:srgbClr val="666666"/>
            </a:solidFill>
          </p:spPr>
          <p:txBody>
            <a:bodyPr wrap="square" lIns="0" tIns="0" rIns="0" bIns="0" rtlCol="0"/>
            <a:lstStyle/>
            <a:p>
              <a:endParaRPr/>
            </a:p>
          </p:txBody>
        </p:sp>
        <p:pic>
          <p:nvPicPr>
            <p:cNvPr id="15" name="object 15"/>
            <p:cNvPicPr/>
            <p:nvPr/>
          </p:nvPicPr>
          <p:blipFill>
            <a:blip r:embed="rId2" cstate="print"/>
            <a:stretch>
              <a:fillRect/>
            </a:stretch>
          </p:blipFill>
          <p:spPr>
            <a:xfrm>
              <a:off x="5129927" y="2779346"/>
              <a:ext cx="239603" cy="287781"/>
            </a:xfrm>
            <a:prstGeom prst="rect">
              <a:avLst/>
            </a:prstGeom>
          </p:spPr>
        </p:pic>
        <p:sp>
          <p:nvSpPr>
            <p:cNvPr id="16" name="object 16"/>
            <p:cNvSpPr/>
            <p:nvPr/>
          </p:nvSpPr>
          <p:spPr>
            <a:xfrm>
              <a:off x="5071318" y="2731187"/>
              <a:ext cx="314960" cy="443865"/>
            </a:xfrm>
            <a:custGeom>
              <a:avLst/>
              <a:gdLst/>
              <a:ahLst/>
              <a:cxnLst/>
              <a:rect l="l" t="t" r="r" b="b"/>
              <a:pathLst>
                <a:path w="314960" h="443864">
                  <a:moveTo>
                    <a:pt x="176126" y="281487"/>
                  </a:moveTo>
                  <a:lnTo>
                    <a:pt x="163755" y="282688"/>
                  </a:lnTo>
                  <a:lnTo>
                    <a:pt x="152203" y="286130"/>
                  </a:lnTo>
                  <a:lnTo>
                    <a:pt x="141699" y="291578"/>
                  </a:lnTo>
                  <a:lnTo>
                    <a:pt x="132474" y="298792"/>
                  </a:lnTo>
                  <a:lnTo>
                    <a:pt x="15730" y="298792"/>
                  </a:lnTo>
                  <a:lnTo>
                    <a:pt x="12115" y="302390"/>
                  </a:lnTo>
                  <a:lnTo>
                    <a:pt x="12115" y="351411"/>
                  </a:lnTo>
                  <a:lnTo>
                    <a:pt x="15730" y="355005"/>
                  </a:lnTo>
                  <a:lnTo>
                    <a:pt x="113074" y="355005"/>
                  </a:lnTo>
                  <a:lnTo>
                    <a:pt x="113074" y="387126"/>
                  </a:lnTo>
                  <a:lnTo>
                    <a:pt x="24637" y="387126"/>
                  </a:lnTo>
                  <a:lnTo>
                    <a:pt x="15251" y="389134"/>
                  </a:lnTo>
                  <a:lnTo>
                    <a:pt x="7397" y="394539"/>
                  </a:lnTo>
                  <a:lnTo>
                    <a:pt x="2004" y="402410"/>
                  </a:lnTo>
                  <a:lnTo>
                    <a:pt x="0" y="411815"/>
                  </a:lnTo>
                  <a:lnTo>
                    <a:pt x="0" y="439745"/>
                  </a:lnTo>
                  <a:lnTo>
                    <a:pt x="3614" y="443337"/>
                  </a:lnTo>
                  <a:lnTo>
                    <a:pt x="303298" y="443337"/>
                  </a:lnTo>
                  <a:lnTo>
                    <a:pt x="306917" y="439745"/>
                  </a:lnTo>
                  <a:lnTo>
                    <a:pt x="306917" y="427277"/>
                  </a:lnTo>
                  <a:lnTo>
                    <a:pt x="16153" y="427277"/>
                  </a:lnTo>
                  <a:lnTo>
                    <a:pt x="16153" y="407459"/>
                  </a:lnTo>
                  <a:lnTo>
                    <a:pt x="20358" y="403186"/>
                  </a:lnTo>
                  <a:lnTo>
                    <a:pt x="125609" y="403186"/>
                  </a:lnTo>
                  <a:lnTo>
                    <a:pt x="129228" y="399592"/>
                  </a:lnTo>
                  <a:lnTo>
                    <a:pt x="129228" y="343280"/>
                  </a:lnTo>
                  <a:lnTo>
                    <a:pt x="129795" y="338943"/>
                  </a:lnTo>
                  <a:lnTo>
                    <a:pt x="28268" y="338943"/>
                  </a:lnTo>
                  <a:lnTo>
                    <a:pt x="28268" y="314853"/>
                  </a:lnTo>
                  <a:lnTo>
                    <a:pt x="140342" y="314853"/>
                  </a:lnTo>
                  <a:lnTo>
                    <a:pt x="142538" y="311428"/>
                  </a:lnTo>
                  <a:lnTo>
                    <a:pt x="149534" y="305655"/>
                  </a:lnTo>
                  <a:lnTo>
                    <a:pt x="157595" y="301284"/>
                  </a:lnTo>
                  <a:lnTo>
                    <a:pt x="166525" y="298515"/>
                  </a:lnTo>
                  <a:lnTo>
                    <a:pt x="176126" y="297548"/>
                  </a:lnTo>
                  <a:lnTo>
                    <a:pt x="217368" y="297548"/>
                  </a:lnTo>
                  <a:lnTo>
                    <a:pt x="211711" y="292702"/>
                  </a:lnTo>
                  <a:lnTo>
                    <a:pt x="200947" y="286659"/>
                  </a:lnTo>
                  <a:lnTo>
                    <a:pt x="188996" y="282827"/>
                  </a:lnTo>
                  <a:lnTo>
                    <a:pt x="176126" y="281487"/>
                  </a:lnTo>
                  <a:close/>
                </a:path>
                <a:path w="314960" h="443864">
                  <a:moveTo>
                    <a:pt x="217368" y="297548"/>
                  </a:moveTo>
                  <a:lnTo>
                    <a:pt x="176126" y="297548"/>
                  </a:lnTo>
                  <a:lnTo>
                    <a:pt x="194008" y="301148"/>
                  </a:lnTo>
                  <a:lnTo>
                    <a:pt x="208627" y="310958"/>
                  </a:lnTo>
                  <a:lnTo>
                    <a:pt x="218492" y="325497"/>
                  </a:lnTo>
                  <a:lnTo>
                    <a:pt x="222111" y="343280"/>
                  </a:lnTo>
                  <a:lnTo>
                    <a:pt x="222111" y="399592"/>
                  </a:lnTo>
                  <a:lnTo>
                    <a:pt x="225725" y="403186"/>
                  </a:lnTo>
                  <a:lnTo>
                    <a:pt x="290315" y="403186"/>
                  </a:lnTo>
                  <a:lnTo>
                    <a:pt x="290763" y="409221"/>
                  </a:lnTo>
                  <a:lnTo>
                    <a:pt x="290763" y="427277"/>
                  </a:lnTo>
                  <a:lnTo>
                    <a:pt x="306917" y="427277"/>
                  </a:lnTo>
                  <a:lnTo>
                    <a:pt x="306917" y="411815"/>
                  </a:lnTo>
                  <a:lnTo>
                    <a:pt x="305420" y="401729"/>
                  </a:lnTo>
                  <a:lnTo>
                    <a:pt x="301196" y="393934"/>
                  </a:lnTo>
                  <a:lnTo>
                    <a:pt x="294647" y="388907"/>
                  </a:lnTo>
                  <a:lnTo>
                    <a:pt x="286171" y="387126"/>
                  </a:lnTo>
                  <a:lnTo>
                    <a:pt x="238264" y="387126"/>
                  </a:lnTo>
                  <a:lnTo>
                    <a:pt x="238264" y="354229"/>
                  </a:lnTo>
                  <a:lnTo>
                    <a:pt x="263662" y="335940"/>
                  </a:lnTo>
                  <a:lnTo>
                    <a:pt x="237868" y="335940"/>
                  </a:lnTo>
                  <a:lnTo>
                    <a:pt x="236988" y="327861"/>
                  </a:lnTo>
                  <a:lnTo>
                    <a:pt x="234654" y="320241"/>
                  </a:lnTo>
                  <a:lnTo>
                    <a:pt x="230950" y="313383"/>
                  </a:lnTo>
                  <a:lnTo>
                    <a:pt x="245297" y="300676"/>
                  </a:lnTo>
                  <a:lnTo>
                    <a:pt x="221020" y="300676"/>
                  </a:lnTo>
                  <a:lnTo>
                    <a:pt x="217368" y="297548"/>
                  </a:lnTo>
                  <a:close/>
                </a:path>
                <a:path w="314960" h="443864">
                  <a:moveTo>
                    <a:pt x="140342" y="314853"/>
                  </a:moveTo>
                  <a:lnTo>
                    <a:pt x="120202" y="314853"/>
                  </a:lnTo>
                  <a:lnTo>
                    <a:pt x="116353" y="322092"/>
                  </a:lnTo>
                  <a:lnTo>
                    <a:pt x="113950" y="330163"/>
                  </a:lnTo>
                  <a:lnTo>
                    <a:pt x="113300" y="338791"/>
                  </a:lnTo>
                  <a:lnTo>
                    <a:pt x="113272" y="338943"/>
                  </a:lnTo>
                  <a:lnTo>
                    <a:pt x="129795" y="338943"/>
                  </a:lnTo>
                  <a:lnTo>
                    <a:pt x="130282" y="335209"/>
                  </a:lnTo>
                  <a:lnTo>
                    <a:pt x="133149" y="327335"/>
                  </a:lnTo>
                  <a:lnTo>
                    <a:pt x="137382" y="319470"/>
                  </a:lnTo>
                  <a:lnTo>
                    <a:pt x="140342" y="314853"/>
                  </a:lnTo>
                  <a:close/>
                </a:path>
                <a:path w="314960" h="443864">
                  <a:moveTo>
                    <a:pt x="237604" y="105028"/>
                  </a:moveTo>
                  <a:lnTo>
                    <a:pt x="189517" y="105028"/>
                  </a:lnTo>
                  <a:lnTo>
                    <a:pt x="232607" y="118907"/>
                  </a:lnTo>
                  <a:lnTo>
                    <a:pt x="267070" y="146410"/>
                  </a:lnTo>
                  <a:lnTo>
                    <a:pt x="289929" y="184453"/>
                  </a:lnTo>
                  <a:lnTo>
                    <a:pt x="298209" y="229948"/>
                  </a:lnTo>
                  <a:lnTo>
                    <a:pt x="293988" y="261125"/>
                  </a:lnTo>
                  <a:lnTo>
                    <a:pt x="281923" y="290124"/>
                  </a:lnTo>
                  <a:lnTo>
                    <a:pt x="262916" y="315533"/>
                  </a:lnTo>
                  <a:lnTo>
                    <a:pt x="237868" y="335940"/>
                  </a:lnTo>
                  <a:lnTo>
                    <a:pt x="263662" y="335940"/>
                  </a:lnTo>
                  <a:lnTo>
                    <a:pt x="270000" y="331376"/>
                  </a:lnTo>
                  <a:lnTo>
                    <a:pt x="293954" y="301975"/>
                  </a:lnTo>
                  <a:lnTo>
                    <a:pt x="309088" y="267631"/>
                  </a:lnTo>
                  <a:lnTo>
                    <a:pt x="314364" y="229948"/>
                  </a:lnTo>
                  <a:lnTo>
                    <a:pt x="307747" y="186534"/>
                  </a:lnTo>
                  <a:lnTo>
                    <a:pt x="289212" y="148615"/>
                  </a:lnTo>
                  <a:lnTo>
                    <a:pt x="260728" y="118230"/>
                  </a:lnTo>
                  <a:lnTo>
                    <a:pt x="237604" y="105028"/>
                  </a:lnTo>
                  <a:close/>
                </a:path>
                <a:path w="314960" h="443864">
                  <a:moveTo>
                    <a:pt x="227972" y="143875"/>
                  </a:moveTo>
                  <a:lnTo>
                    <a:pt x="181356" y="143875"/>
                  </a:lnTo>
                  <a:lnTo>
                    <a:pt x="212390" y="152685"/>
                  </a:lnTo>
                  <a:lnTo>
                    <a:pt x="237344" y="171512"/>
                  </a:lnTo>
                  <a:lnTo>
                    <a:pt x="253966" y="198038"/>
                  </a:lnTo>
                  <a:lnTo>
                    <a:pt x="260007" y="229948"/>
                  </a:lnTo>
                  <a:lnTo>
                    <a:pt x="257317" y="250278"/>
                  </a:lnTo>
                  <a:lnTo>
                    <a:pt x="249586" y="269404"/>
                  </a:lnTo>
                  <a:lnTo>
                    <a:pt x="237318" y="286485"/>
                  </a:lnTo>
                  <a:lnTo>
                    <a:pt x="221020" y="300676"/>
                  </a:lnTo>
                  <a:lnTo>
                    <a:pt x="245297" y="300676"/>
                  </a:lnTo>
                  <a:lnTo>
                    <a:pt x="249858" y="296635"/>
                  </a:lnTo>
                  <a:lnTo>
                    <a:pt x="264083" y="276495"/>
                  </a:lnTo>
                  <a:lnTo>
                    <a:pt x="273044" y="253939"/>
                  </a:lnTo>
                  <a:lnTo>
                    <a:pt x="276160" y="229948"/>
                  </a:lnTo>
                  <a:lnTo>
                    <a:pt x="269529" y="193473"/>
                  </a:lnTo>
                  <a:lnTo>
                    <a:pt x="251214" y="162773"/>
                  </a:lnTo>
                  <a:lnTo>
                    <a:pt x="227972" y="143875"/>
                  </a:lnTo>
                  <a:close/>
                </a:path>
                <a:path w="314960" h="443864">
                  <a:moveTo>
                    <a:pt x="109945" y="0"/>
                  </a:moveTo>
                  <a:lnTo>
                    <a:pt x="83913" y="0"/>
                  </a:lnTo>
                  <a:lnTo>
                    <a:pt x="74447" y="1904"/>
                  </a:lnTo>
                  <a:lnTo>
                    <a:pt x="66708" y="7096"/>
                  </a:lnTo>
                  <a:lnTo>
                    <a:pt x="61486" y="14791"/>
                  </a:lnTo>
                  <a:lnTo>
                    <a:pt x="59570" y="24203"/>
                  </a:lnTo>
                  <a:lnTo>
                    <a:pt x="59570" y="33190"/>
                  </a:lnTo>
                  <a:lnTo>
                    <a:pt x="52717" y="36573"/>
                  </a:lnTo>
                  <a:lnTo>
                    <a:pt x="47298" y="41834"/>
                  </a:lnTo>
                  <a:lnTo>
                    <a:pt x="43737" y="48553"/>
                  </a:lnTo>
                  <a:lnTo>
                    <a:pt x="42456" y="56309"/>
                  </a:lnTo>
                  <a:lnTo>
                    <a:pt x="42456" y="190299"/>
                  </a:lnTo>
                  <a:lnTo>
                    <a:pt x="44341" y="199636"/>
                  </a:lnTo>
                  <a:lnTo>
                    <a:pt x="49483" y="207288"/>
                  </a:lnTo>
                  <a:lnTo>
                    <a:pt x="57112" y="212493"/>
                  </a:lnTo>
                  <a:lnTo>
                    <a:pt x="66460" y="214490"/>
                  </a:lnTo>
                  <a:lnTo>
                    <a:pt x="66460" y="256260"/>
                  </a:lnTo>
                  <a:lnTo>
                    <a:pt x="70073" y="259857"/>
                  </a:lnTo>
                  <a:lnTo>
                    <a:pt x="129595" y="259857"/>
                  </a:lnTo>
                  <a:lnTo>
                    <a:pt x="133210" y="256260"/>
                  </a:lnTo>
                  <a:lnTo>
                    <a:pt x="133210" y="243796"/>
                  </a:lnTo>
                  <a:lnTo>
                    <a:pt x="82613" y="243796"/>
                  </a:lnTo>
                  <a:lnTo>
                    <a:pt x="82613" y="214510"/>
                  </a:lnTo>
                  <a:lnTo>
                    <a:pt x="133210" y="214510"/>
                  </a:lnTo>
                  <a:lnTo>
                    <a:pt x="133210" y="213695"/>
                  </a:lnTo>
                  <a:lnTo>
                    <a:pt x="140459" y="210470"/>
                  </a:lnTo>
                  <a:lnTo>
                    <a:pt x="146222" y="205188"/>
                  </a:lnTo>
                  <a:lnTo>
                    <a:pt x="149950" y="198446"/>
                  </a:lnTo>
                  <a:lnTo>
                    <a:pt x="62284" y="198446"/>
                  </a:lnTo>
                  <a:lnTo>
                    <a:pt x="58609" y="194792"/>
                  </a:lnTo>
                  <a:lnTo>
                    <a:pt x="58609" y="51815"/>
                  </a:lnTo>
                  <a:lnTo>
                    <a:pt x="62284" y="48162"/>
                  </a:lnTo>
                  <a:lnTo>
                    <a:pt x="149910" y="48162"/>
                  </a:lnTo>
                  <a:lnTo>
                    <a:pt x="146557" y="41834"/>
                  </a:lnTo>
                  <a:lnTo>
                    <a:pt x="141139" y="36573"/>
                  </a:lnTo>
                  <a:lnTo>
                    <a:pt x="134288" y="33190"/>
                  </a:lnTo>
                  <a:lnTo>
                    <a:pt x="134288" y="32101"/>
                  </a:lnTo>
                  <a:lnTo>
                    <a:pt x="75723" y="32101"/>
                  </a:lnTo>
                  <a:lnTo>
                    <a:pt x="75723" y="19715"/>
                  </a:lnTo>
                  <a:lnTo>
                    <a:pt x="79394" y="16061"/>
                  </a:lnTo>
                  <a:lnTo>
                    <a:pt x="132631" y="16061"/>
                  </a:lnTo>
                  <a:lnTo>
                    <a:pt x="132372" y="14791"/>
                  </a:lnTo>
                  <a:lnTo>
                    <a:pt x="127150" y="7096"/>
                  </a:lnTo>
                  <a:lnTo>
                    <a:pt x="119412" y="1904"/>
                  </a:lnTo>
                  <a:lnTo>
                    <a:pt x="109945" y="0"/>
                  </a:lnTo>
                  <a:close/>
                </a:path>
                <a:path w="314960" h="443864">
                  <a:moveTo>
                    <a:pt x="133210" y="214510"/>
                  </a:moveTo>
                  <a:lnTo>
                    <a:pt x="117057" y="214510"/>
                  </a:lnTo>
                  <a:lnTo>
                    <a:pt x="117057" y="243796"/>
                  </a:lnTo>
                  <a:lnTo>
                    <a:pt x="133210" y="243796"/>
                  </a:lnTo>
                  <a:lnTo>
                    <a:pt x="133210" y="214510"/>
                  </a:lnTo>
                  <a:close/>
                </a:path>
                <a:path w="314960" h="443864">
                  <a:moveTo>
                    <a:pt x="149910" y="48162"/>
                  </a:moveTo>
                  <a:lnTo>
                    <a:pt x="131574" y="48162"/>
                  </a:lnTo>
                  <a:lnTo>
                    <a:pt x="135246" y="51815"/>
                  </a:lnTo>
                  <a:lnTo>
                    <a:pt x="135246" y="69282"/>
                  </a:lnTo>
                  <a:lnTo>
                    <a:pt x="119668" y="74883"/>
                  </a:lnTo>
                  <a:lnTo>
                    <a:pt x="107173" y="85218"/>
                  </a:lnTo>
                  <a:lnTo>
                    <a:pt x="98865" y="99201"/>
                  </a:lnTo>
                  <a:lnTo>
                    <a:pt x="95850" y="115745"/>
                  </a:lnTo>
                  <a:lnTo>
                    <a:pt x="98865" y="132289"/>
                  </a:lnTo>
                  <a:lnTo>
                    <a:pt x="107173" y="146272"/>
                  </a:lnTo>
                  <a:lnTo>
                    <a:pt x="119668" y="156607"/>
                  </a:lnTo>
                  <a:lnTo>
                    <a:pt x="135246" y="162209"/>
                  </a:lnTo>
                  <a:lnTo>
                    <a:pt x="135246" y="194792"/>
                  </a:lnTo>
                  <a:lnTo>
                    <a:pt x="131574" y="198446"/>
                  </a:lnTo>
                  <a:lnTo>
                    <a:pt x="149950" y="198446"/>
                  </a:lnTo>
                  <a:lnTo>
                    <a:pt x="150072" y="198038"/>
                  </a:lnTo>
                  <a:lnTo>
                    <a:pt x="151399" y="190299"/>
                  </a:lnTo>
                  <a:lnTo>
                    <a:pt x="151399" y="162209"/>
                  </a:lnTo>
                  <a:lnTo>
                    <a:pt x="160232" y="159796"/>
                  </a:lnTo>
                  <a:lnTo>
                    <a:pt x="168286" y="155818"/>
                  </a:lnTo>
                  <a:lnTo>
                    <a:pt x="175386" y="150453"/>
                  </a:lnTo>
                  <a:lnTo>
                    <a:pt x="178623" y="146886"/>
                  </a:lnTo>
                  <a:lnTo>
                    <a:pt x="143322" y="146886"/>
                  </a:lnTo>
                  <a:lnTo>
                    <a:pt x="131143" y="144435"/>
                  </a:lnTo>
                  <a:lnTo>
                    <a:pt x="121188" y="137755"/>
                  </a:lnTo>
                  <a:lnTo>
                    <a:pt x="114470" y="127855"/>
                  </a:lnTo>
                  <a:lnTo>
                    <a:pt x="112005" y="115745"/>
                  </a:lnTo>
                  <a:lnTo>
                    <a:pt x="114470" y="103636"/>
                  </a:lnTo>
                  <a:lnTo>
                    <a:pt x="121188" y="93737"/>
                  </a:lnTo>
                  <a:lnTo>
                    <a:pt x="131143" y="87058"/>
                  </a:lnTo>
                  <a:lnTo>
                    <a:pt x="143322" y="84607"/>
                  </a:lnTo>
                  <a:lnTo>
                    <a:pt x="178622" y="84607"/>
                  </a:lnTo>
                  <a:lnTo>
                    <a:pt x="175797" y="81409"/>
                  </a:lnTo>
                  <a:lnTo>
                    <a:pt x="168604" y="75866"/>
                  </a:lnTo>
                  <a:lnTo>
                    <a:pt x="160409" y="71761"/>
                  </a:lnTo>
                  <a:lnTo>
                    <a:pt x="151399" y="69282"/>
                  </a:lnTo>
                  <a:lnTo>
                    <a:pt x="151399" y="56309"/>
                  </a:lnTo>
                  <a:lnTo>
                    <a:pt x="150118" y="48553"/>
                  </a:lnTo>
                  <a:lnTo>
                    <a:pt x="149910" y="48162"/>
                  </a:lnTo>
                  <a:close/>
                </a:path>
                <a:path w="314960" h="443864">
                  <a:moveTo>
                    <a:pt x="178622" y="84607"/>
                  </a:moveTo>
                  <a:lnTo>
                    <a:pt x="143322" y="84607"/>
                  </a:lnTo>
                  <a:lnTo>
                    <a:pt x="151295" y="85632"/>
                  </a:lnTo>
                  <a:lnTo>
                    <a:pt x="158509" y="88530"/>
                  </a:lnTo>
                  <a:lnTo>
                    <a:pt x="164703" y="93036"/>
                  </a:lnTo>
                  <a:lnTo>
                    <a:pt x="169616" y="98886"/>
                  </a:lnTo>
                  <a:lnTo>
                    <a:pt x="169769" y="99279"/>
                  </a:lnTo>
                  <a:lnTo>
                    <a:pt x="169890" y="99681"/>
                  </a:lnTo>
                  <a:lnTo>
                    <a:pt x="173004" y="104956"/>
                  </a:lnTo>
                  <a:lnTo>
                    <a:pt x="174531" y="110385"/>
                  </a:lnTo>
                  <a:lnTo>
                    <a:pt x="174531" y="121282"/>
                  </a:lnTo>
                  <a:lnTo>
                    <a:pt x="173069" y="126699"/>
                  </a:lnTo>
                  <a:lnTo>
                    <a:pt x="170303" y="131404"/>
                  </a:lnTo>
                  <a:lnTo>
                    <a:pt x="170181" y="131686"/>
                  </a:lnTo>
                  <a:lnTo>
                    <a:pt x="165276" y="137894"/>
                  </a:lnTo>
                  <a:lnTo>
                    <a:pt x="158974" y="142693"/>
                  </a:lnTo>
                  <a:lnTo>
                    <a:pt x="151561" y="145789"/>
                  </a:lnTo>
                  <a:lnTo>
                    <a:pt x="143322" y="146886"/>
                  </a:lnTo>
                  <a:lnTo>
                    <a:pt x="178623" y="146886"/>
                  </a:lnTo>
                  <a:lnTo>
                    <a:pt x="181356" y="143875"/>
                  </a:lnTo>
                  <a:lnTo>
                    <a:pt x="227972" y="143875"/>
                  </a:lnTo>
                  <a:lnTo>
                    <a:pt x="223577" y="140302"/>
                  </a:lnTo>
                  <a:lnTo>
                    <a:pt x="188983" y="128517"/>
                  </a:lnTo>
                  <a:lnTo>
                    <a:pt x="190139" y="124449"/>
                  </a:lnTo>
                  <a:lnTo>
                    <a:pt x="190797" y="120178"/>
                  </a:lnTo>
                  <a:lnTo>
                    <a:pt x="190797" y="112055"/>
                  </a:lnTo>
                  <a:lnTo>
                    <a:pt x="190324" y="108478"/>
                  </a:lnTo>
                  <a:lnTo>
                    <a:pt x="189517" y="105028"/>
                  </a:lnTo>
                  <a:lnTo>
                    <a:pt x="237604" y="105028"/>
                  </a:lnTo>
                  <a:lnTo>
                    <a:pt x="224267" y="97414"/>
                  </a:lnTo>
                  <a:lnTo>
                    <a:pt x="181800" y="88205"/>
                  </a:lnTo>
                  <a:lnTo>
                    <a:pt x="178622" y="84607"/>
                  </a:lnTo>
                  <a:close/>
                </a:path>
                <a:path w="314960" h="443864">
                  <a:moveTo>
                    <a:pt x="132631" y="16061"/>
                  </a:moveTo>
                  <a:lnTo>
                    <a:pt x="114460" y="16061"/>
                  </a:lnTo>
                  <a:lnTo>
                    <a:pt x="118135" y="19715"/>
                  </a:lnTo>
                  <a:lnTo>
                    <a:pt x="118135" y="32101"/>
                  </a:lnTo>
                  <a:lnTo>
                    <a:pt x="134288" y="32101"/>
                  </a:lnTo>
                  <a:lnTo>
                    <a:pt x="134288" y="24203"/>
                  </a:lnTo>
                  <a:lnTo>
                    <a:pt x="132631" y="16061"/>
                  </a:lnTo>
                  <a:close/>
                </a:path>
              </a:pathLst>
            </a:custGeom>
            <a:solidFill>
              <a:srgbClr val="1F6295"/>
            </a:solidFill>
          </p:spPr>
          <p:txBody>
            <a:bodyPr wrap="square" lIns="0" tIns="0" rIns="0" bIns="0" rtlCol="0"/>
            <a:lstStyle/>
            <a:p>
              <a:endParaRPr/>
            </a:p>
          </p:txBody>
        </p:sp>
        <p:sp>
          <p:nvSpPr>
            <p:cNvPr id="17" name="object 17"/>
            <p:cNvSpPr/>
            <p:nvPr/>
          </p:nvSpPr>
          <p:spPr>
            <a:xfrm>
              <a:off x="5238799" y="3044216"/>
              <a:ext cx="36830" cy="36830"/>
            </a:xfrm>
            <a:custGeom>
              <a:avLst/>
              <a:gdLst/>
              <a:ahLst/>
              <a:cxnLst/>
              <a:rect l="l" t="t" r="r" b="b"/>
              <a:pathLst>
                <a:path w="36829" h="36830">
                  <a:moveTo>
                    <a:pt x="8077" y="0"/>
                  </a:moveTo>
                  <a:lnTo>
                    <a:pt x="3619" y="0"/>
                  </a:lnTo>
                  <a:lnTo>
                    <a:pt x="0" y="3597"/>
                  </a:lnTo>
                  <a:lnTo>
                    <a:pt x="0" y="12467"/>
                  </a:lnTo>
                  <a:lnTo>
                    <a:pt x="3619" y="16060"/>
                  </a:lnTo>
                  <a:lnTo>
                    <a:pt x="14954" y="16060"/>
                  </a:lnTo>
                  <a:lnTo>
                    <a:pt x="20552" y="21625"/>
                  </a:lnTo>
                  <a:lnTo>
                    <a:pt x="20552" y="32900"/>
                  </a:lnTo>
                  <a:lnTo>
                    <a:pt x="24166" y="36493"/>
                  </a:lnTo>
                  <a:lnTo>
                    <a:pt x="28628" y="36493"/>
                  </a:lnTo>
                  <a:lnTo>
                    <a:pt x="33087" y="36493"/>
                  </a:lnTo>
                  <a:lnTo>
                    <a:pt x="36705" y="32900"/>
                  </a:lnTo>
                  <a:lnTo>
                    <a:pt x="36705" y="28463"/>
                  </a:lnTo>
                  <a:lnTo>
                    <a:pt x="34452" y="17394"/>
                  </a:lnTo>
                  <a:lnTo>
                    <a:pt x="28311" y="8346"/>
                  </a:lnTo>
                  <a:lnTo>
                    <a:pt x="19210" y="2240"/>
                  </a:lnTo>
                  <a:lnTo>
                    <a:pt x="8077" y="0"/>
                  </a:lnTo>
                  <a:close/>
                </a:path>
              </a:pathLst>
            </a:custGeom>
            <a:solidFill>
              <a:srgbClr val="FFFFFF"/>
            </a:solidFill>
          </p:spPr>
          <p:txBody>
            <a:bodyPr wrap="square" lIns="0" tIns="0" rIns="0" bIns="0" rtlCol="0"/>
            <a:lstStyle/>
            <a:p>
              <a:endParaRPr/>
            </a:p>
          </p:txBody>
        </p:sp>
        <p:pic>
          <p:nvPicPr>
            <p:cNvPr id="18" name="object 18"/>
            <p:cNvPicPr/>
            <p:nvPr/>
          </p:nvPicPr>
          <p:blipFill>
            <a:blip r:embed="rId3" cstate="print"/>
            <a:stretch>
              <a:fillRect/>
            </a:stretch>
          </p:blipFill>
          <p:spPr>
            <a:xfrm>
              <a:off x="6430613" y="2725854"/>
              <a:ext cx="413236" cy="508406"/>
            </a:xfrm>
            <a:prstGeom prst="rect">
              <a:avLst/>
            </a:prstGeom>
          </p:spPr>
        </p:pic>
        <p:pic>
          <p:nvPicPr>
            <p:cNvPr id="19" name="object 19"/>
            <p:cNvPicPr/>
            <p:nvPr/>
          </p:nvPicPr>
          <p:blipFill>
            <a:blip r:embed="rId4" cstate="print"/>
            <a:stretch>
              <a:fillRect/>
            </a:stretch>
          </p:blipFill>
          <p:spPr>
            <a:xfrm>
              <a:off x="6066977" y="2943866"/>
              <a:ext cx="172568" cy="140963"/>
            </a:xfrm>
            <a:prstGeom prst="rect">
              <a:avLst/>
            </a:prstGeom>
          </p:spPr>
        </p:pic>
        <p:sp>
          <p:nvSpPr>
            <p:cNvPr id="20" name="object 20"/>
            <p:cNvSpPr/>
            <p:nvPr/>
          </p:nvSpPr>
          <p:spPr>
            <a:xfrm>
              <a:off x="6074464" y="2834172"/>
              <a:ext cx="158115" cy="59055"/>
            </a:xfrm>
            <a:custGeom>
              <a:avLst/>
              <a:gdLst/>
              <a:ahLst/>
              <a:cxnLst/>
              <a:rect l="l" t="t" r="r" b="b"/>
              <a:pathLst>
                <a:path w="158114" h="59055">
                  <a:moveTo>
                    <a:pt x="79912" y="0"/>
                  </a:moveTo>
                  <a:lnTo>
                    <a:pt x="67889" y="2460"/>
                  </a:lnTo>
                  <a:lnTo>
                    <a:pt x="58070" y="9125"/>
                  </a:lnTo>
                  <a:lnTo>
                    <a:pt x="51449" y="18921"/>
                  </a:lnTo>
                  <a:lnTo>
                    <a:pt x="49022" y="30773"/>
                  </a:lnTo>
                  <a:lnTo>
                    <a:pt x="27546" y="30773"/>
                  </a:lnTo>
                  <a:lnTo>
                    <a:pt x="16824" y="32773"/>
                  </a:lnTo>
                  <a:lnTo>
                    <a:pt x="8068" y="38425"/>
                  </a:lnTo>
                  <a:lnTo>
                    <a:pt x="2164" y="47208"/>
                  </a:lnTo>
                  <a:lnTo>
                    <a:pt x="0" y="58600"/>
                  </a:lnTo>
                  <a:lnTo>
                    <a:pt x="157594" y="58600"/>
                  </a:lnTo>
                  <a:lnTo>
                    <a:pt x="155429" y="47208"/>
                  </a:lnTo>
                  <a:lnTo>
                    <a:pt x="149526" y="38425"/>
                  </a:lnTo>
                  <a:lnTo>
                    <a:pt x="140770" y="32773"/>
                  </a:lnTo>
                  <a:lnTo>
                    <a:pt x="130049" y="30773"/>
                  </a:lnTo>
                  <a:lnTo>
                    <a:pt x="110798" y="30773"/>
                  </a:lnTo>
                  <a:lnTo>
                    <a:pt x="108371" y="18921"/>
                  </a:lnTo>
                  <a:lnTo>
                    <a:pt x="101751" y="9125"/>
                  </a:lnTo>
                  <a:lnTo>
                    <a:pt x="91934" y="2460"/>
                  </a:lnTo>
                  <a:lnTo>
                    <a:pt x="79912" y="0"/>
                  </a:lnTo>
                  <a:close/>
                </a:path>
              </a:pathLst>
            </a:custGeom>
            <a:solidFill>
              <a:srgbClr val="67CCCC"/>
            </a:solidFill>
          </p:spPr>
          <p:txBody>
            <a:bodyPr wrap="square" lIns="0" tIns="0" rIns="0" bIns="0" rtlCol="0"/>
            <a:lstStyle/>
            <a:p>
              <a:endParaRPr/>
            </a:p>
          </p:txBody>
        </p:sp>
        <p:sp>
          <p:nvSpPr>
            <p:cNvPr id="21" name="object 21"/>
            <p:cNvSpPr/>
            <p:nvPr/>
          </p:nvSpPr>
          <p:spPr>
            <a:xfrm>
              <a:off x="6025103" y="2886057"/>
              <a:ext cx="256540" cy="240029"/>
            </a:xfrm>
            <a:custGeom>
              <a:avLst/>
              <a:gdLst/>
              <a:ahLst/>
              <a:cxnLst/>
              <a:rect l="l" t="t" r="r" b="b"/>
              <a:pathLst>
                <a:path w="256539" h="240030">
                  <a:moveTo>
                    <a:pt x="38102" y="0"/>
                  </a:moveTo>
                  <a:lnTo>
                    <a:pt x="20722" y="0"/>
                  </a:lnTo>
                  <a:lnTo>
                    <a:pt x="12664" y="1624"/>
                  </a:lnTo>
                  <a:lnTo>
                    <a:pt x="6076" y="6053"/>
                  </a:lnTo>
                  <a:lnTo>
                    <a:pt x="1631" y="12616"/>
                  </a:lnTo>
                  <a:lnTo>
                    <a:pt x="0" y="20645"/>
                  </a:lnTo>
                  <a:lnTo>
                    <a:pt x="0" y="219241"/>
                  </a:lnTo>
                  <a:lnTo>
                    <a:pt x="1631" y="227268"/>
                  </a:lnTo>
                  <a:lnTo>
                    <a:pt x="6076" y="233830"/>
                  </a:lnTo>
                  <a:lnTo>
                    <a:pt x="12664" y="238258"/>
                  </a:lnTo>
                  <a:lnTo>
                    <a:pt x="20722" y="239882"/>
                  </a:lnTo>
                  <a:lnTo>
                    <a:pt x="235596" y="239882"/>
                  </a:lnTo>
                  <a:lnTo>
                    <a:pt x="243654" y="238258"/>
                  </a:lnTo>
                  <a:lnTo>
                    <a:pt x="250241" y="233830"/>
                  </a:lnTo>
                  <a:lnTo>
                    <a:pt x="254685" y="227268"/>
                  </a:lnTo>
                  <a:lnTo>
                    <a:pt x="256316" y="219241"/>
                  </a:lnTo>
                  <a:lnTo>
                    <a:pt x="256316" y="210248"/>
                  </a:lnTo>
                  <a:lnTo>
                    <a:pt x="38097" y="210248"/>
                  </a:lnTo>
                  <a:lnTo>
                    <a:pt x="30054" y="202236"/>
                  </a:lnTo>
                  <a:lnTo>
                    <a:pt x="30054" y="54047"/>
                  </a:lnTo>
                  <a:lnTo>
                    <a:pt x="38097" y="46033"/>
                  </a:lnTo>
                  <a:lnTo>
                    <a:pt x="256316" y="46033"/>
                  </a:lnTo>
                  <a:lnTo>
                    <a:pt x="256316" y="20645"/>
                  </a:lnTo>
                  <a:lnTo>
                    <a:pt x="255878" y="18489"/>
                  </a:lnTo>
                  <a:lnTo>
                    <a:pt x="42833" y="18489"/>
                  </a:lnTo>
                  <a:lnTo>
                    <a:pt x="37545" y="13218"/>
                  </a:lnTo>
                  <a:lnTo>
                    <a:pt x="37545" y="4409"/>
                  </a:lnTo>
                  <a:lnTo>
                    <a:pt x="37763" y="2179"/>
                  </a:lnTo>
                  <a:lnTo>
                    <a:pt x="38102" y="0"/>
                  </a:lnTo>
                  <a:close/>
                </a:path>
                <a:path w="256539" h="240030">
                  <a:moveTo>
                    <a:pt x="256316" y="46033"/>
                  </a:moveTo>
                  <a:lnTo>
                    <a:pt x="218221" y="46033"/>
                  </a:lnTo>
                  <a:lnTo>
                    <a:pt x="226261" y="54047"/>
                  </a:lnTo>
                  <a:lnTo>
                    <a:pt x="226261" y="202236"/>
                  </a:lnTo>
                  <a:lnTo>
                    <a:pt x="218221" y="210248"/>
                  </a:lnTo>
                  <a:lnTo>
                    <a:pt x="256316" y="210248"/>
                  </a:lnTo>
                  <a:lnTo>
                    <a:pt x="256316" y="46033"/>
                  </a:lnTo>
                  <a:close/>
                </a:path>
                <a:path w="256539" h="240030">
                  <a:moveTo>
                    <a:pt x="235596" y="0"/>
                  </a:moveTo>
                  <a:lnTo>
                    <a:pt x="218212" y="0"/>
                  </a:lnTo>
                  <a:lnTo>
                    <a:pt x="218555" y="2179"/>
                  </a:lnTo>
                  <a:lnTo>
                    <a:pt x="218775" y="4409"/>
                  </a:lnTo>
                  <a:lnTo>
                    <a:pt x="218775" y="13218"/>
                  </a:lnTo>
                  <a:lnTo>
                    <a:pt x="213481" y="18489"/>
                  </a:lnTo>
                  <a:lnTo>
                    <a:pt x="255878" y="18489"/>
                  </a:lnTo>
                  <a:lnTo>
                    <a:pt x="254685" y="12616"/>
                  </a:lnTo>
                  <a:lnTo>
                    <a:pt x="250241" y="6053"/>
                  </a:lnTo>
                  <a:lnTo>
                    <a:pt x="243654" y="1624"/>
                  </a:lnTo>
                  <a:lnTo>
                    <a:pt x="235596" y="0"/>
                  </a:lnTo>
                  <a:close/>
                </a:path>
              </a:pathLst>
            </a:custGeom>
            <a:solidFill>
              <a:srgbClr val="FFFFFF"/>
            </a:solidFill>
          </p:spPr>
          <p:txBody>
            <a:bodyPr wrap="square" lIns="0" tIns="0" rIns="0" bIns="0" rtlCol="0"/>
            <a:lstStyle/>
            <a:p>
              <a:endParaRPr/>
            </a:p>
          </p:txBody>
        </p:sp>
        <p:sp>
          <p:nvSpPr>
            <p:cNvPr id="22" name="object 22"/>
            <p:cNvSpPr/>
            <p:nvPr/>
          </p:nvSpPr>
          <p:spPr>
            <a:xfrm>
              <a:off x="6154579" y="2943866"/>
              <a:ext cx="85090" cy="74930"/>
            </a:xfrm>
            <a:custGeom>
              <a:avLst/>
              <a:gdLst/>
              <a:ahLst/>
              <a:cxnLst/>
              <a:rect l="l" t="t" r="r" b="b"/>
              <a:pathLst>
                <a:path w="85089" h="74930">
                  <a:moveTo>
                    <a:pt x="82231" y="0"/>
                  </a:moveTo>
                  <a:lnTo>
                    <a:pt x="78859" y="0"/>
                  </a:lnTo>
                  <a:lnTo>
                    <a:pt x="0" y="0"/>
                  </a:lnTo>
                  <a:lnTo>
                    <a:pt x="0" y="74658"/>
                  </a:lnTo>
                  <a:lnTo>
                    <a:pt x="84964" y="74658"/>
                  </a:lnTo>
                  <a:lnTo>
                    <a:pt x="84966" y="2722"/>
                  </a:lnTo>
                  <a:lnTo>
                    <a:pt x="82231" y="0"/>
                  </a:lnTo>
                  <a:close/>
                </a:path>
              </a:pathLst>
            </a:custGeom>
            <a:solidFill>
              <a:srgbClr val="B3B3B3"/>
            </a:solidFill>
          </p:spPr>
          <p:txBody>
            <a:bodyPr wrap="square" lIns="0" tIns="0" rIns="0" bIns="0" rtlCol="0"/>
            <a:lstStyle/>
            <a:p>
              <a:endParaRPr/>
            </a:p>
          </p:txBody>
        </p:sp>
        <p:sp>
          <p:nvSpPr>
            <p:cNvPr id="23" name="object 23"/>
            <p:cNvSpPr/>
            <p:nvPr/>
          </p:nvSpPr>
          <p:spPr>
            <a:xfrm>
              <a:off x="6013284" y="2822398"/>
              <a:ext cx="280035" cy="315595"/>
            </a:xfrm>
            <a:custGeom>
              <a:avLst/>
              <a:gdLst/>
              <a:ahLst/>
              <a:cxnLst/>
              <a:rect l="l" t="t" r="r" b="b"/>
              <a:pathLst>
                <a:path w="280035" h="315594">
                  <a:moveTo>
                    <a:pt x="141091" y="0"/>
                  </a:moveTo>
                  <a:lnTo>
                    <a:pt x="127194" y="2311"/>
                  </a:lnTo>
                  <a:lnTo>
                    <a:pt x="115202" y="8729"/>
                  </a:lnTo>
                  <a:lnTo>
                    <a:pt x="105892" y="18475"/>
                  </a:lnTo>
                  <a:lnTo>
                    <a:pt x="100045" y="30773"/>
                  </a:lnTo>
                  <a:lnTo>
                    <a:pt x="88726" y="30773"/>
                  </a:lnTo>
                  <a:lnTo>
                    <a:pt x="77514" y="32278"/>
                  </a:lnTo>
                  <a:lnTo>
                    <a:pt x="67689" y="36547"/>
                  </a:lnTo>
                  <a:lnTo>
                    <a:pt x="59612" y="43206"/>
                  </a:lnTo>
                  <a:lnTo>
                    <a:pt x="53646" y="51883"/>
                  </a:lnTo>
                  <a:lnTo>
                    <a:pt x="32542" y="51883"/>
                  </a:lnTo>
                  <a:lnTo>
                    <a:pt x="19887" y="54435"/>
                  </a:lnTo>
                  <a:lnTo>
                    <a:pt x="9541" y="61389"/>
                  </a:lnTo>
                  <a:lnTo>
                    <a:pt x="2561" y="71695"/>
                  </a:lnTo>
                  <a:lnTo>
                    <a:pt x="0" y="84302"/>
                  </a:lnTo>
                  <a:lnTo>
                    <a:pt x="0" y="282898"/>
                  </a:lnTo>
                  <a:lnTo>
                    <a:pt x="2561" y="295504"/>
                  </a:lnTo>
                  <a:lnTo>
                    <a:pt x="9541" y="305811"/>
                  </a:lnTo>
                  <a:lnTo>
                    <a:pt x="19887" y="312766"/>
                  </a:lnTo>
                  <a:lnTo>
                    <a:pt x="32542" y="315318"/>
                  </a:lnTo>
                  <a:lnTo>
                    <a:pt x="247413" y="315318"/>
                  </a:lnTo>
                  <a:lnTo>
                    <a:pt x="260068" y="312766"/>
                  </a:lnTo>
                  <a:lnTo>
                    <a:pt x="270413" y="305811"/>
                  </a:lnTo>
                  <a:lnTo>
                    <a:pt x="271948" y="303543"/>
                  </a:lnTo>
                  <a:lnTo>
                    <a:pt x="32542" y="303543"/>
                  </a:lnTo>
                  <a:lnTo>
                    <a:pt x="24482" y="301919"/>
                  </a:lnTo>
                  <a:lnTo>
                    <a:pt x="17894" y="297490"/>
                  </a:lnTo>
                  <a:lnTo>
                    <a:pt x="13450" y="290927"/>
                  </a:lnTo>
                  <a:lnTo>
                    <a:pt x="11819" y="282898"/>
                  </a:lnTo>
                  <a:lnTo>
                    <a:pt x="11819" y="84302"/>
                  </a:lnTo>
                  <a:lnTo>
                    <a:pt x="13450" y="76274"/>
                  </a:lnTo>
                  <a:lnTo>
                    <a:pt x="17894" y="69710"/>
                  </a:lnTo>
                  <a:lnTo>
                    <a:pt x="24482" y="65282"/>
                  </a:lnTo>
                  <a:lnTo>
                    <a:pt x="32542" y="63657"/>
                  </a:lnTo>
                  <a:lnTo>
                    <a:pt x="62457" y="63657"/>
                  </a:lnTo>
                  <a:lnTo>
                    <a:pt x="63345" y="58982"/>
                  </a:lnTo>
                  <a:lnTo>
                    <a:pt x="69248" y="50200"/>
                  </a:lnTo>
                  <a:lnTo>
                    <a:pt x="78004" y="44548"/>
                  </a:lnTo>
                  <a:lnTo>
                    <a:pt x="88726" y="42548"/>
                  </a:lnTo>
                  <a:lnTo>
                    <a:pt x="110201" y="42548"/>
                  </a:lnTo>
                  <a:lnTo>
                    <a:pt x="112629" y="30696"/>
                  </a:lnTo>
                  <a:lnTo>
                    <a:pt x="119248" y="20900"/>
                  </a:lnTo>
                  <a:lnTo>
                    <a:pt x="129067" y="14235"/>
                  </a:lnTo>
                  <a:lnTo>
                    <a:pt x="141091" y="11775"/>
                  </a:lnTo>
                  <a:lnTo>
                    <a:pt x="169889" y="11775"/>
                  </a:lnTo>
                  <a:lnTo>
                    <a:pt x="166979" y="8729"/>
                  </a:lnTo>
                  <a:lnTo>
                    <a:pt x="154987" y="2311"/>
                  </a:lnTo>
                  <a:lnTo>
                    <a:pt x="141091" y="0"/>
                  </a:lnTo>
                  <a:close/>
                </a:path>
                <a:path w="280035" h="315594">
                  <a:moveTo>
                    <a:pt x="271949" y="63657"/>
                  </a:moveTo>
                  <a:lnTo>
                    <a:pt x="247413" y="63657"/>
                  </a:lnTo>
                  <a:lnTo>
                    <a:pt x="255471" y="65282"/>
                  </a:lnTo>
                  <a:lnTo>
                    <a:pt x="262059" y="69710"/>
                  </a:lnTo>
                  <a:lnTo>
                    <a:pt x="266504" y="76274"/>
                  </a:lnTo>
                  <a:lnTo>
                    <a:pt x="268135" y="84302"/>
                  </a:lnTo>
                  <a:lnTo>
                    <a:pt x="268135" y="282898"/>
                  </a:lnTo>
                  <a:lnTo>
                    <a:pt x="266504" y="290927"/>
                  </a:lnTo>
                  <a:lnTo>
                    <a:pt x="262059" y="297490"/>
                  </a:lnTo>
                  <a:lnTo>
                    <a:pt x="255471" y="301919"/>
                  </a:lnTo>
                  <a:lnTo>
                    <a:pt x="247413" y="303543"/>
                  </a:lnTo>
                  <a:lnTo>
                    <a:pt x="271948" y="303543"/>
                  </a:lnTo>
                  <a:lnTo>
                    <a:pt x="277393" y="295504"/>
                  </a:lnTo>
                  <a:lnTo>
                    <a:pt x="279954" y="282898"/>
                  </a:lnTo>
                  <a:lnTo>
                    <a:pt x="279954" y="84302"/>
                  </a:lnTo>
                  <a:lnTo>
                    <a:pt x="277393" y="71695"/>
                  </a:lnTo>
                  <a:lnTo>
                    <a:pt x="271949" y="63657"/>
                  </a:lnTo>
                  <a:close/>
                </a:path>
                <a:path w="280035" h="315594">
                  <a:moveTo>
                    <a:pt x="62457" y="63657"/>
                  </a:moveTo>
                  <a:lnTo>
                    <a:pt x="49922" y="63657"/>
                  </a:lnTo>
                  <a:lnTo>
                    <a:pt x="49579" y="65836"/>
                  </a:lnTo>
                  <a:lnTo>
                    <a:pt x="49361" y="68068"/>
                  </a:lnTo>
                  <a:lnTo>
                    <a:pt x="49361" y="76875"/>
                  </a:lnTo>
                  <a:lnTo>
                    <a:pt x="54653" y="82147"/>
                  </a:lnTo>
                  <a:lnTo>
                    <a:pt x="225301" y="82147"/>
                  </a:lnTo>
                  <a:lnTo>
                    <a:pt x="230591" y="76875"/>
                  </a:lnTo>
                  <a:lnTo>
                    <a:pt x="230591" y="70371"/>
                  </a:lnTo>
                  <a:lnTo>
                    <a:pt x="61180" y="70371"/>
                  </a:lnTo>
                  <a:lnTo>
                    <a:pt x="62457" y="63657"/>
                  </a:lnTo>
                  <a:close/>
                </a:path>
                <a:path w="280035" h="315594">
                  <a:moveTo>
                    <a:pt x="169889" y="11775"/>
                  </a:moveTo>
                  <a:lnTo>
                    <a:pt x="141091" y="11775"/>
                  </a:lnTo>
                  <a:lnTo>
                    <a:pt x="153114" y="14235"/>
                  </a:lnTo>
                  <a:lnTo>
                    <a:pt x="162932" y="20900"/>
                  </a:lnTo>
                  <a:lnTo>
                    <a:pt x="169551" y="30696"/>
                  </a:lnTo>
                  <a:lnTo>
                    <a:pt x="171978" y="42548"/>
                  </a:lnTo>
                  <a:lnTo>
                    <a:pt x="191228" y="42548"/>
                  </a:lnTo>
                  <a:lnTo>
                    <a:pt x="201950" y="44548"/>
                  </a:lnTo>
                  <a:lnTo>
                    <a:pt x="210704" y="50200"/>
                  </a:lnTo>
                  <a:lnTo>
                    <a:pt x="216607" y="58982"/>
                  </a:lnTo>
                  <a:lnTo>
                    <a:pt x="218771" y="70371"/>
                  </a:lnTo>
                  <a:lnTo>
                    <a:pt x="230591" y="70371"/>
                  </a:lnTo>
                  <a:lnTo>
                    <a:pt x="230591" y="68068"/>
                  </a:lnTo>
                  <a:lnTo>
                    <a:pt x="230372" y="65836"/>
                  </a:lnTo>
                  <a:lnTo>
                    <a:pt x="230032" y="63657"/>
                  </a:lnTo>
                  <a:lnTo>
                    <a:pt x="271949" y="63657"/>
                  </a:lnTo>
                  <a:lnTo>
                    <a:pt x="270413" y="61389"/>
                  </a:lnTo>
                  <a:lnTo>
                    <a:pt x="260068" y="54435"/>
                  </a:lnTo>
                  <a:lnTo>
                    <a:pt x="247413" y="51883"/>
                  </a:lnTo>
                  <a:lnTo>
                    <a:pt x="226306" y="51883"/>
                  </a:lnTo>
                  <a:lnTo>
                    <a:pt x="220339" y="43206"/>
                  </a:lnTo>
                  <a:lnTo>
                    <a:pt x="212263" y="36547"/>
                  </a:lnTo>
                  <a:lnTo>
                    <a:pt x="202439" y="32278"/>
                  </a:lnTo>
                  <a:lnTo>
                    <a:pt x="191228" y="30773"/>
                  </a:lnTo>
                  <a:lnTo>
                    <a:pt x="182134" y="30773"/>
                  </a:lnTo>
                  <a:lnTo>
                    <a:pt x="176288" y="18475"/>
                  </a:lnTo>
                  <a:lnTo>
                    <a:pt x="169889" y="11775"/>
                  </a:lnTo>
                  <a:close/>
                </a:path>
              </a:pathLst>
            </a:custGeom>
            <a:solidFill>
              <a:srgbClr val="1F6295"/>
            </a:solidFill>
          </p:spPr>
          <p:txBody>
            <a:bodyPr wrap="square" lIns="0" tIns="0" rIns="0" bIns="0" rtlCol="0"/>
            <a:lstStyle/>
            <a:p>
              <a:endParaRPr/>
            </a:p>
          </p:txBody>
        </p:sp>
        <p:pic>
          <p:nvPicPr>
            <p:cNvPr id="24" name="object 24"/>
            <p:cNvPicPr/>
            <p:nvPr/>
          </p:nvPicPr>
          <p:blipFill>
            <a:blip r:embed="rId5" cstate="print"/>
            <a:stretch>
              <a:fillRect/>
            </a:stretch>
          </p:blipFill>
          <p:spPr>
            <a:xfrm>
              <a:off x="6055158" y="2932092"/>
              <a:ext cx="196207" cy="164213"/>
            </a:xfrm>
            <a:prstGeom prst="rect">
              <a:avLst/>
            </a:prstGeom>
          </p:spPr>
        </p:pic>
      </p:grpSp>
      <p:grpSp>
        <p:nvGrpSpPr>
          <p:cNvPr id="25" name="object 25"/>
          <p:cNvGrpSpPr/>
          <p:nvPr/>
        </p:nvGrpSpPr>
        <p:grpSpPr>
          <a:xfrm>
            <a:off x="4075461" y="3589673"/>
            <a:ext cx="3737610" cy="664210"/>
            <a:chOff x="4075461" y="3589673"/>
            <a:chExt cx="3737610" cy="664210"/>
          </a:xfrm>
        </p:grpSpPr>
        <p:sp>
          <p:nvSpPr>
            <p:cNvPr id="26" name="object 26"/>
            <p:cNvSpPr/>
            <p:nvPr/>
          </p:nvSpPr>
          <p:spPr>
            <a:xfrm>
              <a:off x="6792725" y="3589673"/>
              <a:ext cx="1020444" cy="664210"/>
            </a:xfrm>
            <a:custGeom>
              <a:avLst/>
              <a:gdLst/>
              <a:ahLst/>
              <a:cxnLst/>
              <a:rect l="l" t="t" r="r" b="b"/>
              <a:pathLst>
                <a:path w="1020445" h="664210">
                  <a:moveTo>
                    <a:pt x="688284" y="0"/>
                  </a:moveTo>
                  <a:lnTo>
                    <a:pt x="0" y="0"/>
                  </a:lnTo>
                  <a:lnTo>
                    <a:pt x="0" y="663756"/>
                  </a:lnTo>
                  <a:lnTo>
                    <a:pt x="688284" y="663756"/>
                  </a:lnTo>
                  <a:lnTo>
                    <a:pt x="1020161" y="331878"/>
                  </a:lnTo>
                  <a:lnTo>
                    <a:pt x="688284" y="0"/>
                  </a:lnTo>
                  <a:close/>
                </a:path>
              </a:pathLst>
            </a:custGeom>
            <a:solidFill>
              <a:srgbClr val="70AD47"/>
            </a:solidFill>
          </p:spPr>
          <p:txBody>
            <a:bodyPr wrap="square" lIns="0" tIns="0" rIns="0" bIns="0" rtlCol="0"/>
            <a:lstStyle/>
            <a:p>
              <a:endParaRPr/>
            </a:p>
          </p:txBody>
        </p:sp>
        <p:sp>
          <p:nvSpPr>
            <p:cNvPr id="27" name="object 27"/>
            <p:cNvSpPr/>
            <p:nvPr/>
          </p:nvSpPr>
          <p:spPr>
            <a:xfrm>
              <a:off x="5262491" y="3589673"/>
              <a:ext cx="1722755" cy="664210"/>
            </a:xfrm>
            <a:custGeom>
              <a:avLst/>
              <a:gdLst/>
              <a:ahLst/>
              <a:cxnLst/>
              <a:rect l="l" t="t" r="r" b="b"/>
              <a:pathLst>
                <a:path w="1722754" h="664210">
                  <a:moveTo>
                    <a:pt x="1722539" y="0"/>
                  </a:moveTo>
                  <a:lnTo>
                    <a:pt x="0" y="0"/>
                  </a:lnTo>
                  <a:lnTo>
                    <a:pt x="0" y="663757"/>
                  </a:lnTo>
                  <a:lnTo>
                    <a:pt x="1722539" y="663757"/>
                  </a:lnTo>
                  <a:lnTo>
                    <a:pt x="1722539" y="0"/>
                  </a:lnTo>
                  <a:close/>
                </a:path>
              </a:pathLst>
            </a:custGeom>
            <a:solidFill>
              <a:srgbClr val="FFC000"/>
            </a:solidFill>
          </p:spPr>
          <p:txBody>
            <a:bodyPr wrap="square" lIns="0" tIns="0" rIns="0" bIns="0" rtlCol="0"/>
            <a:lstStyle/>
            <a:p>
              <a:endParaRPr/>
            </a:p>
          </p:txBody>
        </p:sp>
        <p:sp>
          <p:nvSpPr>
            <p:cNvPr id="28" name="object 28"/>
            <p:cNvSpPr/>
            <p:nvPr/>
          </p:nvSpPr>
          <p:spPr>
            <a:xfrm>
              <a:off x="4960748" y="3589673"/>
              <a:ext cx="302260" cy="664210"/>
            </a:xfrm>
            <a:custGeom>
              <a:avLst/>
              <a:gdLst/>
              <a:ahLst/>
              <a:cxnLst/>
              <a:rect l="l" t="t" r="r" b="b"/>
              <a:pathLst>
                <a:path w="302260"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29" name="object 29"/>
            <p:cNvSpPr/>
            <p:nvPr/>
          </p:nvSpPr>
          <p:spPr>
            <a:xfrm>
              <a:off x="4075461" y="3589673"/>
              <a:ext cx="894080" cy="664210"/>
            </a:xfrm>
            <a:custGeom>
              <a:avLst/>
              <a:gdLst/>
              <a:ahLst/>
              <a:cxnLst/>
              <a:rect l="l" t="t" r="r" b="b"/>
              <a:pathLst>
                <a:path w="894079" h="664210">
                  <a:moveTo>
                    <a:pt x="893525" y="0"/>
                  </a:moveTo>
                  <a:lnTo>
                    <a:pt x="0" y="0"/>
                  </a:lnTo>
                  <a:lnTo>
                    <a:pt x="219124" y="342417"/>
                  </a:lnTo>
                  <a:lnTo>
                    <a:pt x="0" y="663757"/>
                  </a:lnTo>
                  <a:lnTo>
                    <a:pt x="893525" y="663757"/>
                  </a:lnTo>
                  <a:lnTo>
                    <a:pt x="893525" y="0"/>
                  </a:lnTo>
                  <a:close/>
                </a:path>
              </a:pathLst>
            </a:custGeom>
            <a:solidFill>
              <a:srgbClr val="13294B"/>
            </a:solidFill>
          </p:spPr>
          <p:txBody>
            <a:bodyPr wrap="square" lIns="0" tIns="0" rIns="0" bIns="0" rtlCol="0"/>
            <a:lstStyle/>
            <a:p>
              <a:endParaRPr/>
            </a:p>
          </p:txBody>
        </p:sp>
        <p:sp>
          <p:nvSpPr>
            <p:cNvPr id="30" name="object 30"/>
            <p:cNvSpPr/>
            <p:nvPr/>
          </p:nvSpPr>
          <p:spPr>
            <a:xfrm>
              <a:off x="7138323" y="3907260"/>
              <a:ext cx="285115" cy="205104"/>
            </a:xfrm>
            <a:custGeom>
              <a:avLst/>
              <a:gdLst/>
              <a:ahLst/>
              <a:cxnLst/>
              <a:rect l="l" t="t" r="r" b="b"/>
              <a:pathLst>
                <a:path w="285115" h="205104">
                  <a:moveTo>
                    <a:pt x="196123" y="0"/>
                  </a:moveTo>
                  <a:lnTo>
                    <a:pt x="174108" y="62370"/>
                  </a:lnTo>
                  <a:lnTo>
                    <a:pt x="171088" y="65585"/>
                  </a:lnTo>
                  <a:lnTo>
                    <a:pt x="143783" y="65585"/>
                  </a:lnTo>
                  <a:lnTo>
                    <a:pt x="118943" y="107773"/>
                  </a:lnTo>
                  <a:lnTo>
                    <a:pt x="116274" y="108513"/>
                  </a:lnTo>
                  <a:lnTo>
                    <a:pt x="113137" y="108513"/>
                  </a:lnTo>
                  <a:lnTo>
                    <a:pt x="112557" y="108282"/>
                  </a:lnTo>
                  <a:lnTo>
                    <a:pt x="109390" y="107939"/>
                  </a:lnTo>
                  <a:lnTo>
                    <a:pt x="106729" y="105672"/>
                  </a:lnTo>
                  <a:lnTo>
                    <a:pt x="80341" y="21172"/>
                  </a:lnTo>
                  <a:lnTo>
                    <a:pt x="54228" y="80355"/>
                  </a:lnTo>
                  <a:lnTo>
                    <a:pt x="51912" y="82125"/>
                  </a:lnTo>
                  <a:lnTo>
                    <a:pt x="46487" y="82941"/>
                  </a:lnTo>
                  <a:lnTo>
                    <a:pt x="43747" y="81974"/>
                  </a:lnTo>
                  <a:lnTo>
                    <a:pt x="29629" y="65827"/>
                  </a:lnTo>
                  <a:lnTo>
                    <a:pt x="0" y="66635"/>
                  </a:lnTo>
                  <a:lnTo>
                    <a:pt x="2299" y="69169"/>
                  </a:lnTo>
                  <a:lnTo>
                    <a:pt x="4700" y="72793"/>
                  </a:lnTo>
                  <a:lnTo>
                    <a:pt x="140199" y="204820"/>
                  </a:lnTo>
                  <a:lnTo>
                    <a:pt x="141691" y="204820"/>
                  </a:lnTo>
                  <a:lnTo>
                    <a:pt x="207413" y="141215"/>
                  </a:lnTo>
                  <a:lnTo>
                    <a:pt x="278372" y="73258"/>
                  </a:lnTo>
                  <a:lnTo>
                    <a:pt x="281801" y="69562"/>
                  </a:lnTo>
                  <a:lnTo>
                    <a:pt x="284985" y="65585"/>
                  </a:lnTo>
                  <a:lnTo>
                    <a:pt x="252776" y="65585"/>
                  </a:lnTo>
                  <a:lnTo>
                    <a:pt x="237342" y="90250"/>
                  </a:lnTo>
                  <a:lnTo>
                    <a:pt x="235722" y="92958"/>
                  </a:lnTo>
                  <a:lnTo>
                    <a:pt x="232633" y="93703"/>
                  </a:lnTo>
                  <a:lnTo>
                    <a:pt x="226352" y="92942"/>
                  </a:lnTo>
                  <a:lnTo>
                    <a:pt x="223728" y="90619"/>
                  </a:lnTo>
                  <a:lnTo>
                    <a:pt x="196123" y="0"/>
                  </a:lnTo>
                  <a:close/>
                </a:path>
              </a:pathLst>
            </a:custGeom>
            <a:solidFill>
              <a:srgbClr val="FFA884"/>
            </a:solidFill>
          </p:spPr>
          <p:txBody>
            <a:bodyPr wrap="square" lIns="0" tIns="0" rIns="0" bIns="0" rtlCol="0"/>
            <a:lstStyle/>
            <a:p>
              <a:endParaRPr/>
            </a:p>
          </p:txBody>
        </p:sp>
        <p:sp>
          <p:nvSpPr>
            <p:cNvPr id="31" name="object 31"/>
            <p:cNvSpPr/>
            <p:nvPr/>
          </p:nvSpPr>
          <p:spPr>
            <a:xfrm>
              <a:off x="7103406" y="3792133"/>
              <a:ext cx="351790" cy="196215"/>
            </a:xfrm>
            <a:custGeom>
              <a:avLst/>
              <a:gdLst/>
              <a:ahLst/>
              <a:cxnLst/>
              <a:rect l="l" t="t" r="r" b="b"/>
              <a:pathLst>
                <a:path w="351790" h="196214">
                  <a:moveTo>
                    <a:pt x="96789" y="0"/>
                  </a:moveTo>
                  <a:lnTo>
                    <a:pt x="49172" y="16159"/>
                  </a:lnTo>
                  <a:lnTo>
                    <a:pt x="12208" y="58337"/>
                  </a:lnTo>
                  <a:lnTo>
                    <a:pt x="0" y="105691"/>
                  </a:lnTo>
                  <a:lnTo>
                    <a:pt x="22193" y="165783"/>
                  </a:lnTo>
                  <a:lnTo>
                    <a:pt x="70352" y="164772"/>
                  </a:lnTo>
                  <a:lnTo>
                    <a:pt x="72624" y="165751"/>
                  </a:lnTo>
                  <a:lnTo>
                    <a:pt x="80682" y="175019"/>
                  </a:lnTo>
                  <a:lnTo>
                    <a:pt x="110555" y="107316"/>
                  </a:lnTo>
                  <a:lnTo>
                    <a:pt x="113624" y="105450"/>
                  </a:lnTo>
                  <a:lnTo>
                    <a:pt x="120320" y="105820"/>
                  </a:lnTo>
                  <a:lnTo>
                    <a:pt x="123189" y="108096"/>
                  </a:lnTo>
                  <a:lnTo>
                    <a:pt x="150513" y="195662"/>
                  </a:lnTo>
                  <a:lnTo>
                    <a:pt x="168524" y="165190"/>
                  </a:lnTo>
                  <a:lnTo>
                    <a:pt x="171176" y="164796"/>
                  </a:lnTo>
                  <a:lnTo>
                    <a:pt x="196981" y="164796"/>
                  </a:lnTo>
                  <a:lnTo>
                    <a:pt x="225277" y="84660"/>
                  </a:lnTo>
                  <a:lnTo>
                    <a:pt x="228402" y="81823"/>
                  </a:lnTo>
                  <a:lnTo>
                    <a:pt x="235299" y="81942"/>
                  </a:lnTo>
                  <a:lnTo>
                    <a:pt x="238311" y="84086"/>
                  </a:lnTo>
                  <a:lnTo>
                    <a:pt x="267784" y="180868"/>
                  </a:lnTo>
                  <a:lnTo>
                    <a:pt x="277710" y="165174"/>
                  </a:lnTo>
                  <a:lnTo>
                    <a:pt x="280323" y="164796"/>
                  </a:lnTo>
                  <a:lnTo>
                    <a:pt x="332167" y="164796"/>
                  </a:lnTo>
                  <a:lnTo>
                    <a:pt x="351757" y="104820"/>
                  </a:lnTo>
                  <a:lnTo>
                    <a:pt x="338885" y="58203"/>
                  </a:lnTo>
                  <a:lnTo>
                    <a:pt x="315250" y="27997"/>
                  </a:lnTo>
                  <a:lnTo>
                    <a:pt x="277540" y="4425"/>
                  </a:lnTo>
                  <a:lnTo>
                    <a:pt x="255126" y="311"/>
                  </a:lnTo>
                  <a:lnTo>
                    <a:pt x="234609" y="3630"/>
                  </a:lnTo>
                  <a:lnTo>
                    <a:pt x="217062" y="12190"/>
                  </a:lnTo>
                  <a:lnTo>
                    <a:pt x="202563" y="23894"/>
                  </a:lnTo>
                  <a:lnTo>
                    <a:pt x="191191" y="36643"/>
                  </a:lnTo>
                  <a:lnTo>
                    <a:pt x="187427" y="41480"/>
                  </a:lnTo>
                  <a:lnTo>
                    <a:pt x="181914" y="43812"/>
                  </a:lnTo>
                  <a:lnTo>
                    <a:pt x="170960" y="43812"/>
                  </a:lnTo>
                  <a:lnTo>
                    <a:pt x="165523" y="41405"/>
                  </a:lnTo>
                  <a:lnTo>
                    <a:pt x="161763" y="36671"/>
                  </a:lnTo>
                  <a:lnTo>
                    <a:pt x="150152" y="23860"/>
                  </a:lnTo>
                  <a:lnTo>
                    <a:pt x="135383" y="12041"/>
                  </a:lnTo>
                  <a:lnTo>
                    <a:pt x="117561" y="3369"/>
                  </a:lnTo>
                  <a:lnTo>
                    <a:pt x="96789" y="0"/>
                  </a:lnTo>
                  <a:close/>
                </a:path>
              </a:pathLst>
            </a:custGeom>
            <a:solidFill>
              <a:srgbClr val="F96A67"/>
            </a:solidFill>
          </p:spPr>
          <p:txBody>
            <a:bodyPr wrap="square" lIns="0" tIns="0" rIns="0" bIns="0" rtlCol="0"/>
            <a:lstStyle/>
            <a:p>
              <a:endParaRPr/>
            </a:p>
          </p:txBody>
        </p:sp>
        <p:sp>
          <p:nvSpPr>
            <p:cNvPr id="32" name="object 32"/>
            <p:cNvSpPr/>
            <p:nvPr/>
          </p:nvSpPr>
          <p:spPr>
            <a:xfrm>
              <a:off x="7087768" y="3776163"/>
              <a:ext cx="383540" cy="352425"/>
            </a:xfrm>
            <a:custGeom>
              <a:avLst/>
              <a:gdLst/>
              <a:ahLst/>
              <a:cxnLst/>
              <a:rect l="l" t="t" r="r" b="b"/>
              <a:pathLst>
                <a:path w="383540" h="352425">
                  <a:moveTo>
                    <a:pt x="112429" y="39"/>
                  </a:moveTo>
                  <a:lnTo>
                    <a:pt x="70100" y="10659"/>
                  </a:lnTo>
                  <a:lnTo>
                    <a:pt x="28877" y="44597"/>
                  </a:lnTo>
                  <a:lnTo>
                    <a:pt x="0" y="110708"/>
                  </a:lnTo>
                  <a:lnTo>
                    <a:pt x="1130" y="137608"/>
                  </a:lnTo>
                  <a:lnTo>
                    <a:pt x="24413" y="190481"/>
                  </a:lnTo>
                  <a:lnTo>
                    <a:pt x="52635" y="222471"/>
                  </a:lnTo>
                  <a:lnTo>
                    <a:pt x="114429" y="283069"/>
                  </a:lnTo>
                  <a:lnTo>
                    <a:pt x="182620" y="348818"/>
                  </a:lnTo>
                  <a:lnTo>
                    <a:pt x="186606" y="351829"/>
                  </a:lnTo>
                  <a:lnTo>
                    <a:pt x="196391" y="351829"/>
                  </a:lnTo>
                  <a:lnTo>
                    <a:pt x="200375" y="348818"/>
                  </a:lnTo>
                  <a:lnTo>
                    <a:pt x="213796" y="335916"/>
                  </a:lnTo>
                  <a:lnTo>
                    <a:pt x="190753" y="335916"/>
                  </a:lnTo>
                  <a:lnTo>
                    <a:pt x="90958" y="238857"/>
                  </a:lnTo>
                  <a:lnTo>
                    <a:pt x="64650" y="213158"/>
                  </a:lnTo>
                  <a:lnTo>
                    <a:pt x="57829" y="206462"/>
                  </a:lnTo>
                  <a:lnTo>
                    <a:pt x="55256" y="203893"/>
                  </a:lnTo>
                  <a:lnTo>
                    <a:pt x="52856" y="200634"/>
                  </a:lnTo>
                  <a:lnTo>
                    <a:pt x="50556" y="198097"/>
                  </a:lnTo>
                  <a:lnTo>
                    <a:pt x="80180" y="197102"/>
                  </a:lnTo>
                  <a:lnTo>
                    <a:pt x="111107" y="197102"/>
                  </a:lnTo>
                  <a:lnTo>
                    <a:pt x="113792" y="191015"/>
                  </a:lnTo>
                  <a:lnTo>
                    <a:pt x="96319" y="191015"/>
                  </a:lnTo>
                  <a:lnTo>
                    <a:pt x="88275" y="181750"/>
                  </a:lnTo>
                  <a:lnTo>
                    <a:pt x="37829" y="181750"/>
                  </a:lnTo>
                  <a:lnTo>
                    <a:pt x="15719" y="121883"/>
                  </a:lnTo>
                  <a:lnTo>
                    <a:pt x="15673" y="121513"/>
                  </a:lnTo>
                  <a:lnTo>
                    <a:pt x="27845" y="74301"/>
                  </a:lnTo>
                  <a:lnTo>
                    <a:pt x="51790" y="43261"/>
                  </a:lnTo>
                  <a:lnTo>
                    <a:pt x="89874" y="19679"/>
                  </a:lnTo>
                  <a:lnTo>
                    <a:pt x="112425" y="15952"/>
                  </a:lnTo>
                  <a:lnTo>
                    <a:pt x="160714" y="15952"/>
                  </a:lnTo>
                  <a:lnTo>
                    <a:pt x="153578" y="10911"/>
                  </a:lnTo>
                  <a:lnTo>
                    <a:pt x="133463" y="2782"/>
                  </a:lnTo>
                  <a:lnTo>
                    <a:pt x="112429" y="39"/>
                  </a:lnTo>
                  <a:close/>
                </a:path>
                <a:path w="383540" h="352425">
                  <a:moveTo>
                    <a:pt x="353986" y="196681"/>
                  </a:moveTo>
                  <a:lnTo>
                    <a:pt x="335541" y="196681"/>
                  </a:lnTo>
                  <a:lnTo>
                    <a:pt x="332356" y="200658"/>
                  </a:lnTo>
                  <a:lnTo>
                    <a:pt x="328928" y="204354"/>
                  </a:lnTo>
                  <a:lnTo>
                    <a:pt x="325168" y="208113"/>
                  </a:lnTo>
                  <a:lnTo>
                    <a:pt x="319383" y="213537"/>
                  </a:lnTo>
                  <a:lnTo>
                    <a:pt x="292402" y="239242"/>
                  </a:lnTo>
                  <a:lnTo>
                    <a:pt x="192246" y="335916"/>
                  </a:lnTo>
                  <a:lnTo>
                    <a:pt x="213796" y="335916"/>
                  </a:lnTo>
                  <a:lnTo>
                    <a:pt x="314539" y="238857"/>
                  </a:lnTo>
                  <a:lnTo>
                    <a:pt x="336353" y="217644"/>
                  </a:lnTo>
                  <a:lnTo>
                    <a:pt x="336438" y="217211"/>
                  </a:lnTo>
                  <a:lnTo>
                    <a:pt x="353986" y="196681"/>
                  </a:lnTo>
                  <a:close/>
                </a:path>
                <a:path w="383540" h="352425">
                  <a:moveTo>
                    <a:pt x="147540" y="152232"/>
                  </a:moveTo>
                  <a:lnTo>
                    <a:pt x="130896" y="152232"/>
                  </a:lnTo>
                  <a:lnTo>
                    <a:pt x="157280" y="236684"/>
                  </a:lnTo>
                  <a:lnTo>
                    <a:pt x="159945" y="238857"/>
                  </a:lnTo>
                  <a:lnTo>
                    <a:pt x="163402" y="239231"/>
                  </a:lnTo>
                  <a:lnTo>
                    <a:pt x="166912" y="239231"/>
                  </a:lnTo>
                  <a:lnTo>
                    <a:pt x="169505" y="238857"/>
                  </a:lnTo>
                  <a:lnTo>
                    <a:pt x="170926" y="236371"/>
                  </a:lnTo>
                  <a:lnTo>
                    <a:pt x="185302" y="212001"/>
                  </a:lnTo>
                  <a:lnTo>
                    <a:pt x="166154" y="212001"/>
                  </a:lnTo>
                  <a:lnTo>
                    <a:pt x="147540" y="152232"/>
                  </a:lnTo>
                  <a:close/>
                </a:path>
                <a:path w="383540" h="352425">
                  <a:moveTo>
                    <a:pt x="263457" y="131375"/>
                  </a:moveTo>
                  <a:lnTo>
                    <a:pt x="246679" y="131375"/>
                  </a:lnTo>
                  <a:lnTo>
                    <a:pt x="274279" y="221715"/>
                  </a:lnTo>
                  <a:lnTo>
                    <a:pt x="276904" y="223763"/>
                  </a:lnTo>
                  <a:lnTo>
                    <a:pt x="283189" y="224523"/>
                  </a:lnTo>
                  <a:lnTo>
                    <a:pt x="286273" y="224097"/>
                  </a:lnTo>
                  <a:lnTo>
                    <a:pt x="287897" y="221392"/>
                  </a:lnTo>
                  <a:lnTo>
                    <a:pt x="303061" y="197114"/>
                  </a:lnTo>
                  <a:lnTo>
                    <a:pt x="283417" y="197102"/>
                  </a:lnTo>
                  <a:lnTo>
                    <a:pt x="263457" y="131375"/>
                  </a:lnTo>
                  <a:close/>
                </a:path>
                <a:path w="383540" h="352425">
                  <a:moveTo>
                    <a:pt x="111107" y="197102"/>
                  </a:moveTo>
                  <a:lnTo>
                    <a:pt x="80180" y="197102"/>
                  </a:lnTo>
                  <a:lnTo>
                    <a:pt x="94302" y="213158"/>
                  </a:lnTo>
                  <a:lnTo>
                    <a:pt x="97043" y="214073"/>
                  </a:lnTo>
                  <a:lnTo>
                    <a:pt x="102468" y="213257"/>
                  </a:lnTo>
                  <a:lnTo>
                    <a:pt x="104780" y="211451"/>
                  </a:lnTo>
                  <a:lnTo>
                    <a:pt x="111107" y="197102"/>
                  </a:lnTo>
                  <a:close/>
                </a:path>
                <a:path w="383540" h="352425">
                  <a:moveTo>
                    <a:pt x="244039" y="97520"/>
                  </a:moveTo>
                  <a:lnTo>
                    <a:pt x="240913" y="100675"/>
                  </a:lnTo>
                  <a:lnTo>
                    <a:pt x="239754" y="103913"/>
                  </a:lnTo>
                  <a:lnTo>
                    <a:pt x="212618" y="180767"/>
                  </a:lnTo>
                  <a:lnTo>
                    <a:pt x="186792" y="180771"/>
                  </a:lnTo>
                  <a:lnTo>
                    <a:pt x="184161" y="181157"/>
                  </a:lnTo>
                  <a:lnTo>
                    <a:pt x="182741" y="183640"/>
                  </a:lnTo>
                  <a:lnTo>
                    <a:pt x="166154" y="212001"/>
                  </a:lnTo>
                  <a:lnTo>
                    <a:pt x="185302" y="212001"/>
                  </a:lnTo>
                  <a:lnTo>
                    <a:pt x="194339" y="196681"/>
                  </a:lnTo>
                  <a:lnTo>
                    <a:pt x="221642" y="196681"/>
                  </a:lnTo>
                  <a:lnTo>
                    <a:pt x="224664" y="193418"/>
                  </a:lnTo>
                  <a:lnTo>
                    <a:pt x="246679" y="131375"/>
                  </a:lnTo>
                  <a:lnTo>
                    <a:pt x="263457" y="131375"/>
                  </a:lnTo>
                  <a:lnTo>
                    <a:pt x="253947" y="100058"/>
                  </a:lnTo>
                  <a:lnTo>
                    <a:pt x="250940" y="97636"/>
                  </a:lnTo>
                  <a:lnTo>
                    <a:pt x="247483" y="97556"/>
                  </a:lnTo>
                  <a:lnTo>
                    <a:pt x="244039" y="97520"/>
                  </a:lnTo>
                  <a:close/>
                </a:path>
                <a:path w="383540" h="352425">
                  <a:moveTo>
                    <a:pt x="322027" y="15911"/>
                  </a:moveTo>
                  <a:lnTo>
                    <a:pt x="270766" y="15911"/>
                  </a:lnTo>
                  <a:lnTo>
                    <a:pt x="281644" y="16982"/>
                  </a:lnTo>
                  <a:lnTo>
                    <a:pt x="293179" y="20210"/>
                  </a:lnTo>
                  <a:lnTo>
                    <a:pt x="330887" y="43968"/>
                  </a:lnTo>
                  <a:lnTo>
                    <a:pt x="354522" y="74175"/>
                  </a:lnTo>
                  <a:lnTo>
                    <a:pt x="367393" y="120791"/>
                  </a:lnTo>
                  <a:lnTo>
                    <a:pt x="347803" y="180767"/>
                  </a:lnTo>
                  <a:lnTo>
                    <a:pt x="295929" y="180771"/>
                  </a:lnTo>
                  <a:lnTo>
                    <a:pt x="293350" y="181102"/>
                  </a:lnTo>
                  <a:lnTo>
                    <a:pt x="291826" y="183640"/>
                  </a:lnTo>
                  <a:lnTo>
                    <a:pt x="283420" y="197114"/>
                  </a:lnTo>
                  <a:lnTo>
                    <a:pt x="303068" y="197102"/>
                  </a:lnTo>
                  <a:lnTo>
                    <a:pt x="303331" y="196681"/>
                  </a:lnTo>
                  <a:lnTo>
                    <a:pt x="353986" y="196681"/>
                  </a:lnTo>
                  <a:lnTo>
                    <a:pt x="358559" y="191330"/>
                  </a:lnTo>
                  <a:lnTo>
                    <a:pt x="373683" y="164997"/>
                  </a:lnTo>
                  <a:lnTo>
                    <a:pt x="381848" y="138276"/>
                  </a:lnTo>
                  <a:lnTo>
                    <a:pt x="383012" y="111309"/>
                  </a:lnTo>
                  <a:lnTo>
                    <a:pt x="372575" y="73559"/>
                  </a:lnTo>
                  <a:lnTo>
                    <a:pt x="354182" y="44817"/>
                  </a:lnTo>
                  <a:lnTo>
                    <a:pt x="336232" y="26203"/>
                  </a:lnTo>
                  <a:lnTo>
                    <a:pt x="327432" y="19090"/>
                  </a:lnTo>
                  <a:lnTo>
                    <a:pt x="327064" y="18836"/>
                  </a:lnTo>
                  <a:lnTo>
                    <a:pt x="322027" y="15911"/>
                  </a:lnTo>
                  <a:close/>
                </a:path>
                <a:path w="383540" h="352425">
                  <a:moveTo>
                    <a:pt x="129260" y="121513"/>
                  </a:moveTo>
                  <a:lnTo>
                    <a:pt x="126192" y="123330"/>
                  </a:lnTo>
                  <a:lnTo>
                    <a:pt x="96319" y="191015"/>
                  </a:lnTo>
                  <a:lnTo>
                    <a:pt x="113792" y="191015"/>
                  </a:lnTo>
                  <a:lnTo>
                    <a:pt x="130896" y="152232"/>
                  </a:lnTo>
                  <a:lnTo>
                    <a:pt x="147540" y="152232"/>
                  </a:lnTo>
                  <a:lnTo>
                    <a:pt x="138826" y="124250"/>
                  </a:lnTo>
                  <a:lnTo>
                    <a:pt x="135957" y="121883"/>
                  </a:lnTo>
                  <a:lnTo>
                    <a:pt x="129260" y="121513"/>
                  </a:lnTo>
                  <a:close/>
                </a:path>
                <a:path w="383540" h="352425">
                  <a:moveTo>
                    <a:pt x="85989" y="180747"/>
                  </a:moveTo>
                  <a:lnTo>
                    <a:pt x="83596" y="180771"/>
                  </a:lnTo>
                  <a:lnTo>
                    <a:pt x="37829" y="181750"/>
                  </a:lnTo>
                  <a:lnTo>
                    <a:pt x="88275" y="181750"/>
                  </a:lnTo>
                  <a:lnTo>
                    <a:pt x="85989" y="180747"/>
                  </a:lnTo>
                  <a:close/>
                </a:path>
                <a:path w="383540" h="352425">
                  <a:moveTo>
                    <a:pt x="160714" y="15952"/>
                  </a:moveTo>
                  <a:lnTo>
                    <a:pt x="112425" y="15952"/>
                  </a:lnTo>
                  <a:lnTo>
                    <a:pt x="133198" y="19316"/>
                  </a:lnTo>
                  <a:lnTo>
                    <a:pt x="151021" y="27979"/>
                  </a:lnTo>
                  <a:lnTo>
                    <a:pt x="165790" y="39790"/>
                  </a:lnTo>
                  <a:lnTo>
                    <a:pt x="177399" y="52599"/>
                  </a:lnTo>
                  <a:lnTo>
                    <a:pt x="181160" y="57329"/>
                  </a:lnTo>
                  <a:lnTo>
                    <a:pt x="186601" y="59692"/>
                  </a:lnTo>
                  <a:lnTo>
                    <a:pt x="197551" y="59692"/>
                  </a:lnTo>
                  <a:lnTo>
                    <a:pt x="203064" y="57265"/>
                  </a:lnTo>
                  <a:lnTo>
                    <a:pt x="206828" y="52428"/>
                  </a:lnTo>
                  <a:lnTo>
                    <a:pt x="214527" y="43779"/>
                  </a:lnTo>
                  <a:lnTo>
                    <a:pt x="191209" y="43779"/>
                  </a:lnTo>
                  <a:lnTo>
                    <a:pt x="190501" y="43413"/>
                  </a:lnTo>
                  <a:lnTo>
                    <a:pt x="189920" y="42689"/>
                  </a:lnTo>
                  <a:lnTo>
                    <a:pt x="172501" y="24278"/>
                  </a:lnTo>
                  <a:lnTo>
                    <a:pt x="160714" y="15952"/>
                  </a:lnTo>
                  <a:close/>
                </a:path>
                <a:path w="383540" h="352425">
                  <a:moveTo>
                    <a:pt x="270766" y="0"/>
                  </a:moveTo>
                  <a:lnTo>
                    <a:pt x="229982" y="10872"/>
                  </a:lnTo>
                  <a:lnTo>
                    <a:pt x="194141" y="42732"/>
                  </a:lnTo>
                  <a:lnTo>
                    <a:pt x="193587" y="43425"/>
                  </a:lnTo>
                  <a:lnTo>
                    <a:pt x="192895" y="43779"/>
                  </a:lnTo>
                  <a:lnTo>
                    <a:pt x="214527" y="43779"/>
                  </a:lnTo>
                  <a:lnTo>
                    <a:pt x="218201" y="39651"/>
                  </a:lnTo>
                  <a:lnTo>
                    <a:pt x="232700" y="27884"/>
                  </a:lnTo>
                  <a:lnTo>
                    <a:pt x="250248" y="19260"/>
                  </a:lnTo>
                  <a:lnTo>
                    <a:pt x="270766" y="15911"/>
                  </a:lnTo>
                  <a:lnTo>
                    <a:pt x="322027" y="15911"/>
                  </a:lnTo>
                  <a:lnTo>
                    <a:pt x="312914" y="10620"/>
                  </a:lnTo>
                  <a:lnTo>
                    <a:pt x="298782" y="4731"/>
                  </a:lnTo>
                  <a:lnTo>
                    <a:pt x="284716" y="1185"/>
                  </a:lnTo>
                  <a:lnTo>
                    <a:pt x="270766" y="0"/>
                  </a:lnTo>
                  <a:close/>
                </a:path>
              </a:pathLst>
            </a:custGeom>
            <a:solidFill>
              <a:srgbClr val="1F6295"/>
            </a:solidFill>
          </p:spPr>
          <p:txBody>
            <a:bodyPr wrap="square" lIns="0" tIns="0" rIns="0" bIns="0" rtlCol="0"/>
            <a:lstStyle/>
            <a:p>
              <a:endParaRPr/>
            </a:p>
          </p:txBody>
        </p:sp>
        <p:sp>
          <p:nvSpPr>
            <p:cNvPr id="33" name="object 33"/>
            <p:cNvSpPr/>
            <p:nvPr/>
          </p:nvSpPr>
          <p:spPr>
            <a:xfrm>
              <a:off x="4521720" y="3688752"/>
              <a:ext cx="42545" cy="227965"/>
            </a:xfrm>
            <a:custGeom>
              <a:avLst/>
              <a:gdLst/>
              <a:ahLst/>
              <a:cxnLst/>
              <a:rect l="l" t="t" r="r" b="b"/>
              <a:pathLst>
                <a:path w="42545" h="227964">
                  <a:moveTo>
                    <a:pt x="41325" y="198450"/>
                  </a:moveTo>
                  <a:lnTo>
                    <a:pt x="6883" y="198450"/>
                  </a:lnTo>
                  <a:lnTo>
                    <a:pt x="6883" y="227736"/>
                  </a:lnTo>
                  <a:lnTo>
                    <a:pt x="41325" y="227736"/>
                  </a:lnTo>
                  <a:lnTo>
                    <a:pt x="41325" y="198450"/>
                  </a:lnTo>
                  <a:close/>
                </a:path>
                <a:path w="42545" h="227964">
                  <a:moveTo>
                    <a:pt x="42405" y="3644"/>
                  </a:moveTo>
                  <a:lnTo>
                    <a:pt x="38735" y="0"/>
                  </a:lnTo>
                  <a:lnTo>
                    <a:pt x="3670" y="0"/>
                  </a:lnTo>
                  <a:lnTo>
                    <a:pt x="0" y="3644"/>
                  </a:lnTo>
                  <a:lnTo>
                    <a:pt x="0" y="16040"/>
                  </a:lnTo>
                  <a:lnTo>
                    <a:pt x="42405" y="16040"/>
                  </a:lnTo>
                  <a:lnTo>
                    <a:pt x="42405" y="8140"/>
                  </a:lnTo>
                  <a:lnTo>
                    <a:pt x="42405" y="3644"/>
                  </a:lnTo>
                  <a:close/>
                </a:path>
              </a:pathLst>
            </a:custGeom>
            <a:solidFill>
              <a:srgbClr val="666666"/>
            </a:solidFill>
          </p:spPr>
          <p:txBody>
            <a:bodyPr wrap="square" lIns="0" tIns="0" rIns="0" bIns="0" rtlCol="0"/>
            <a:lstStyle/>
            <a:p>
              <a:endParaRPr/>
            </a:p>
          </p:txBody>
        </p:sp>
        <p:sp>
          <p:nvSpPr>
            <p:cNvPr id="34" name="object 34"/>
            <p:cNvSpPr/>
            <p:nvPr/>
          </p:nvSpPr>
          <p:spPr>
            <a:xfrm>
              <a:off x="4462150" y="3970230"/>
              <a:ext cx="274955" cy="130175"/>
            </a:xfrm>
            <a:custGeom>
              <a:avLst/>
              <a:gdLst/>
              <a:ahLst/>
              <a:cxnLst/>
              <a:rect l="l" t="t" r="r" b="b"/>
              <a:pathLst>
                <a:path w="274954" h="130175">
                  <a:moveTo>
                    <a:pt x="159975" y="0"/>
                  </a:moveTo>
                  <a:lnTo>
                    <a:pt x="121231" y="21922"/>
                  </a:lnTo>
                  <a:lnTo>
                    <a:pt x="113074" y="45732"/>
                  </a:lnTo>
                  <a:lnTo>
                    <a:pt x="113074" y="102040"/>
                  </a:lnTo>
                  <a:lnTo>
                    <a:pt x="109460" y="105638"/>
                  </a:lnTo>
                  <a:lnTo>
                    <a:pt x="4203" y="105638"/>
                  </a:lnTo>
                  <a:lnTo>
                    <a:pt x="0" y="109910"/>
                  </a:lnTo>
                  <a:lnTo>
                    <a:pt x="0" y="129729"/>
                  </a:lnTo>
                  <a:lnTo>
                    <a:pt x="274609" y="129729"/>
                  </a:lnTo>
                  <a:lnTo>
                    <a:pt x="274609" y="111673"/>
                  </a:lnTo>
                  <a:lnTo>
                    <a:pt x="274161" y="105638"/>
                  </a:lnTo>
                  <a:lnTo>
                    <a:pt x="209575" y="105638"/>
                  </a:lnTo>
                  <a:lnTo>
                    <a:pt x="205957" y="102040"/>
                  </a:lnTo>
                  <a:lnTo>
                    <a:pt x="205957" y="97608"/>
                  </a:lnTo>
                  <a:lnTo>
                    <a:pt x="205957" y="45732"/>
                  </a:lnTo>
                  <a:lnTo>
                    <a:pt x="202337" y="27949"/>
                  </a:lnTo>
                  <a:lnTo>
                    <a:pt x="192473" y="13410"/>
                  </a:lnTo>
                  <a:lnTo>
                    <a:pt x="177855" y="3599"/>
                  </a:lnTo>
                  <a:lnTo>
                    <a:pt x="159975" y="0"/>
                  </a:lnTo>
                  <a:close/>
                </a:path>
              </a:pathLst>
            </a:custGeom>
            <a:solidFill>
              <a:srgbClr val="95A9B1"/>
            </a:solidFill>
          </p:spPr>
          <p:txBody>
            <a:bodyPr wrap="square" lIns="0" tIns="0" rIns="0" bIns="0" rtlCol="0"/>
            <a:lstStyle/>
            <a:p>
              <a:endParaRPr/>
            </a:p>
          </p:txBody>
        </p:sp>
        <p:sp>
          <p:nvSpPr>
            <p:cNvPr id="35" name="object 35"/>
            <p:cNvSpPr/>
            <p:nvPr/>
          </p:nvSpPr>
          <p:spPr>
            <a:xfrm>
              <a:off x="4474260" y="3987799"/>
              <a:ext cx="90170" cy="24130"/>
            </a:xfrm>
            <a:custGeom>
              <a:avLst/>
              <a:gdLst/>
              <a:ahLst/>
              <a:cxnLst/>
              <a:rect l="l" t="t" r="r" b="b"/>
              <a:pathLst>
                <a:path w="90170" h="24129">
                  <a:moveTo>
                    <a:pt x="90106" y="0"/>
                  </a:moveTo>
                  <a:lnTo>
                    <a:pt x="0" y="0"/>
                  </a:lnTo>
                  <a:lnTo>
                    <a:pt x="0" y="6350"/>
                  </a:lnTo>
                  <a:lnTo>
                    <a:pt x="0" y="15240"/>
                  </a:lnTo>
                  <a:lnTo>
                    <a:pt x="0" y="24130"/>
                  </a:lnTo>
                  <a:lnTo>
                    <a:pt x="85331" y="24130"/>
                  </a:lnTo>
                  <a:lnTo>
                    <a:pt x="85331" y="15240"/>
                  </a:lnTo>
                  <a:lnTo>
                    <a:pt x="86944" y="15240"/>
                  </a:lnTo>
                  <a:lnTo>
                    <a:pt x="86944" y="6350"/>
                  </a:lnTo>
                  <a:lnTo>
                    <a:pt x="90106" y="6350"/>
                  </a:lnTo>
                  <a:lnTo>
                    <a:pt x="90106" y="0"/>
                  </a:lnTo>
                  <a:close/>
                </a:path>
              </a:pathLst>
            </a:custGeom>
            <a:solidFill>
              <a:srgbClr val="666666"/>
            </a:solidFill>
          </p:spPr>
          <p:txBody>
            <a:bodyPr wrap="square" lIns="0" tIns="0" rIns="0" bIns="0" rtlCol="0"/>
            <a:lstStyle/>
            <a:p>
              <a:endParaRPr/>
            </a:p>
          </p:txBody>
        </p:sp>
        <p:pic>
          <p:nvPicPr>
            <p:cNvPr id="36" name="object 36"/>
            <p:cNvPicPr/>
            <p:nvPr/>
          </p:nvPicPr>
          <p:blipFill>
            <a:blip r:embed="rId6" cstate="print"/>
            <a:stretch>
              <a:fillRect/>
            </a:stretch>
          </p:blipFill>
          <p:spPr>
            <a:xfrm>
              <a:off x="4504607" y="3720840"/>
              <a:ext cx="239602" cy="287781"/>
            </a:xfrm>
            <a:prstGeom prst="rect">
              <a:avLst/>
            </a:prstGeom>
          </p:spPr>
        </p:pic>
        <p:sp>
          <p:nvSpPr>
            <p:cNvPr id="37" name="object 37"/>
            <p:cNvSpPr/>
            <p:nvPr/>
          </p:nvSpPr>
          <p:spPr>
            <a:xfrm>
              <a:off x="4445998" y="3672682"/>
              <a:ext cx="314960" cy="443865"/>
            </a:xfrm>
            <a:custGeom>
              <a:avLst/>
              <a:gdLst/>
              <a:ahLst/>
              <a:cxnLst/>
              <a:rect l="l" t="t" r="r" b="b"/>
              <a:pathLst>
                <a:path w="314960" h="443864">
                  <a:moveTo>
                    <a:pt x="176126" y="281486"/>
                  </a:moveTo>
                  <a:lnTo>
                    <a:pt x="163755" y="282686"/>
                  </a:lnTo>
                  <a:lnTo>
                    <a:pt x="152202" y="286129"/>
                  </a:lnTo>
                  <a:lnTo>
                    <a:pt x="141699" y="291576"/>
                  </a:lnTo>
                  <a:lnTo>
                    <a:pt x="132474" y="298791"/>
                  </a:lnTo>
                  <a:lnTo>
                    <a:pt x="15730" y="298791"/>
                  </a:lnTo>
                  <a:lnTo>
                    <a:pt x="12115" y="302389"/>
                  </a:lnTo>
                  <a:lnTo>
                    <a:pt x="12115" y="351410"/>
                  </a:lnTo>
                  <a:lnTo>
                    <a:pt x="15730" y="355004"/>
                  </a:lnTo>
                  <a:lnTo>
                    <a:pt x="113074" y="355004"/>
                  </a:lnTo>
                  <a:lnTo>
                    <a:pt x="113074" y="387125"/>
                  </a:lnTo>
                  <a:lnTo>
                    <a:pt x="24637" y="387125"/>
                  </a:lnTo>
                  <a:lnTo>
                    <a:pt x="15251" y="389133"/>
                  </a:lnTo>
                  <a:lnTo>
                    <a:pt x="7397" y="394539"/>
                  </a:lnTo>
                  <a:lnTo>
                    <a:pt x="2004" y="402409"/>
                  </a:lnTo>
                  <a:lnTo>
                    <a:pt x="0" y="411815"/>
                  </a:lnTo>
                  <a:lnTo>
                    <a:pt x="0" y="439743"/>
                  </a:lnTo>
                  <a:lnTo>
                    <a:pt x="3614" y="443337"/>
                  </a:lnTo>
                  <a:lnTo>
                    <a:pt x="303297" y="443337"/>
                  </a:lnTo>
                  <a:lnTo>
                    <a:pt x="306915" y="439743"/>
                  </a:lnTo>
                  <a:lnTo>
                    <a:pt x="306915" y="427277"/>
                  </a:lnTo>
                  <a:lnTo>
                    <a:pt x="16153" y="427277"/>
                  </a:lnTo>
                  <a:lnTo>
                    <a:pt x="16153" y="407457"/>
                  </a:lnTo>
                  <a:lnTo>
                    <a:pt x="20358" y="403186"/>
                  </a:lnTo>
                  <a:lnTo>
                    <a:pt x="125609" y="403186"/>
                  </a:lnTo>
                  <a:lnTo>
                    <a:pt x="129227" y="399592"/>
                  </a:lnTo>
                  <a:lnTo>
                    <a:pt x="129227" y="343279"/>
                  </a:lnTo>
                  <a:lnTo>
                    <a:pt x="129793" y="338943"/>
                  </a:lnTo>
                  <a:lnTo>
                    <a:pt x="28268" y="338943"/>
                  </a:lnTo>
                  <a:lnTo>
                    <a:pt x="28268" y="314853"/>
                  </a:lnTo>
                  <a:lnTo>
                    <a:pt x="140342" y="314853"/>
                  </a:lnTo>
                  <a:lnTo>
                    <a:pt x="142538" y="311428"/>
                  </a:lnTo>
                  <a:lnTo>
                    <a:pt x="149534" y="305654"/>
                  </a:lnTo>
                  <a:lnTo>
                    <a:pt x="157595" y="301283"/>
                  </a:lnTo>
                  <a:lnTo>
                    <a:pt x="166525" y="298514"/>
                  </a:lnTo>
                  <a:lnTo>
                    <a:pt x="176126" y="297547"/>
                  </a:lnTo>
                  <a:lnTo>
                    <a:pt x="217368" y="297547"/>
                  </a:lnTo>
                  <a:lnTo>
                    <a:pt x="211711" y="292702"/>
                  </a:lnTo>
                  <a:lnTo>
                    <a:pt x="200947" y="286658"/>
                  </a:lnTo>
                  <a:lnTo>
                    <a:pt x="188996" y="282826"/>
                  </a:lnTo>
                  <a:lnTo>
                    <a:pt x="176126" y="281486"/>
                  </a:lnTo>
                  <a:close/>
                </a:path>
                <a:path w="314960" h="443864">
                  <a:moveTo>
                    <a:pt x="217368" y="297547"/>
                  </a:moveTo>
                  <a:lnTo>
                    <a:pt x="176126" y="297547"/>
                  </a:lnTo>
                  <a:lnTo>
                    <a:pt x="194008" y="301146"/>
                  </a:lnTo>
                  <a:lnTo>
                    <a:pt x="208627" y="310957"/>
                  </a:lnTo>
                  <a:lnTo>
                    <a:pt x="218491" y="325496"/>
                  </a:lnTo>
                  <a:lnTo>
                    <a:pt x="222110" y="343279"/>
                  </a:lnTo>
                  <a:lnTo>
                    <a:pt x="222110" y="399592"/>
                  </a:lnTo>
                  <a:lnTo>
                    <a:pt x="225724" y="403186"/>
                  </a:lnTo>
                  <a:lnTo>
                    <a:pt x="290314" y="403186"/>
                  </a:lnTo>
                  <a:lnTo>
                    <a:pt x="290762" y="409220"/>
                  </a:lnTo>
                  <a:lnTo>
                    <a:pt x="290762" y="427277"/>
                  </a:lnTo>
                  <a:lnTo>
                    <a:pt x="306915" y="427277"/>
                  </a:lnTo>
                  <a:lnTo>
                    <a:pt x="306915" y="411815"/>
                  </a:lnTo>
                  <a:lnTo>
                    <a:pt x="305419" y="401728"/>
                  </a:lnTo>
                  <a:lnTo>
                    <a:pt x="301195" y="393933"/>
                  </a:lnTo>
                  <a:lnTo>
                    <a:pt x="294646" y="388906"/>
                  </a:lnTo>
                  <a:lnTo>
                    <a:pt x="286171" y="387125"/>
                  </a:lnTo>
                  <a:lnTo>
                    <a:pt x="238263" y="387125"/>
                  </a:lnTo>
                  <a:lnTo>
                    <a:pt x="238263" y="354229"/>
                  </a:lnTo>
                  <a:lnTo>
                    <a:pt x="263660" y="335940"/>
                  </a:lnTo>
                  <a:lnTo>
                    <a:pt x="237868" y="335940"/>
                  </a:lnTo>
                  <a:lnTo>
                    <a:pt x="236988" y="327861"/>
                  </a:lnTo>
                  <a:lnTo>
                    <a:pt x="234654" y="320240"/>
                  </a:lnTo>
                  <a:lnTo>
                    <a:pt x="230950" y="313382"/>
                  </a:lnTo>
                  <a:lnTo>
                    <a:pt x="245297" y="300675"/>
                  </a:lnTo>
                  <a:lnTo>
                    <a:pt x="221020" y="300675"/>
                  </a:lnTo>
                  <a:lnTo>
                    <a:pt x="217368" y="297547"/>
                  </a:lnTo>
                  <a:close/>
                </a:path>
                <a:path w="314960" h="443864">
                  <a:moveTo>
                    <a:pt x="140342" y="314853"/>
                  </a:moveTo>
                  <a:lnTo>
                    <a:pt x="120201" y="314853"/>
                  </a:lnTo>
                  <a:lnTo>
                    <a:pt x="116353" y="322092"/>
                  </a:lnTo>
                  <a:lnTo>
                    <a:pt x="113950" y="330163"/>
                  </a:lnTo>
                  <a:lnTo>
                    <a:pt x="113300" y="338791"/>
                  </a:lnTo>
                  <a:lnTo>
                    <a:pt x="113272" y="338943"/>
                  </a:lnTo>
                  <a:lnTo>
                    <a:pt x="129793" y="338943"/>
                  </a:lnTo>
                  <a:lnTo>
                    <a:pt x="130281" y="335208"/>
                  </a:lnTo>
                  <a:lnTo>
                    <a:pt x="133147" y="327334"/>
                  </a:lnTo>
                  <a:lnTo>
                    <a:pt x="137381" y="319470"/>
                  </a:lnTo>
                  <a:lnTo>
                    <a:pt x="140342" y="314853"/>
                  </a:lnTo>
                  <a:close/>
                </a:path>
                <a:path w="314960" h="443864">
                  <a:moveTo>
                    <a:pt x="237604" y="105029"/>
                  </a:moveTo>
                  <a:lnTo>
                    <a:pt x="189517" y="105029"/>
                  </a:lnTo>
                  <a:lnTo>
                    <a:pt x="232607" y="118907"/>
                  </a:lnTo>
                  <a:lnTo>
                    <a:pt x="267069" y="146410"/>
                  </a:lnTo>
                  <a:lnTo>
                    <a:pt x="289929" y="184452"/>
                  </a:lnTo>
                  <a:lnTo>
                    <a:pt x="298209" y="229948"/>
                  </a:lnTo>
                  <a:lnTo>
                    <a:pt x="293987" y="261124"/>
                  </a:lnTo>
                  <a:lnTo>
                    <a:pt x="281922" y="290123"/>
                  </a:lnTo>
                  <a:lnTo>
                    <a:pt x="262915" y="315533"/>
                  </a:lnTo>
                  <a:lnTo>
                    <a:pt x="237868" y="335940"/>
                  </a:lnTo>
                  <a:lnTo>
                    <a:pt x="263660" y="335940"/>
                  </a:lnTo>
                  <a:lnTo>
                    <a:pt x="269998" y="331376"/>
                  </a:lnTo>
                  <a:lnTo>
                    <a:pt x="293953" y="301975"/>
                  </a:lnTo>
                  <a:lnTo>
                    <a:pt x="309087" y="267630"/>
                  </a:lnTo>
                  <a:lnTo>
                    <a:pt x="314363" y="229948"/>
                  </a:lnTo>
                  <a:lnTo>
                    <a:pt x="307746" y="186534"/>
                  </a:lnTo>
                  <a:lnTo>
                    <a:pt x="289211" y="148615"/>
                  </a:lnTo>
                  <a:lnTo>
                    <a:pt x="260727" y="118230"/>
                  </a:lnTo>
                  <a:lnTo>
                    <a:pt x="237604" y="105029"/>
                  </a:lnTo>
                  <a:close/>
                </a:path>
                <a:path w="314960" h="443864">
                  <a:moveTo>
                    <a:pt x="227973" y="143875"/>
                  </a:moveTo>
                  <a:lnTo>
                    <a:pt x="181354" y="143875"/>
                  </a:lnTo>
                  <a:lnTo>
                    <a:pt x="212390" y="152685"/>
                  </a:lnTo>
                  <a:lnTo>
                    <a:pt x="237343" y="171511"/>
                  </a:lnTo>
                  <a:lnTo>
                    <a:pt x="253966" y="198038"/>
                  </a:lnTo>
                  <a:lnTo>
                    <a:pt x="260007" y="229948"/>
                  </a:lnTo>
                  <a:lnTo>
                    <a:pt x="257317" y="250277"/>
                  </a:lnTo>
                  <a:lnTo>
                    <a:pt x="249586" y="269404"/>
                  </a:lnTo>
                  <a:lnTo>
                    <a:pt x="237318" y="286484"/>
                  </a:lnTo>
                  <a:lnTo>
                    <a:pt x="221020" y="300675"/>
                  </a:lnTo>
                  <a:lnTo>
                    <a:pt x="245297" y="300675"/>
                  </a:lnTo>
                  <a:lnTo>
                    <a:pt x="249858" y="296635"/>
                  </a:lnTo>
                  <a:lnTo>
                    <a:pt x="264083" y="276494"/>
                  </a:lnTo>
                  <a:lnTo>
                    <a:pt x="273044" y="253939"/>
                  </a:lnTo>
                  <a:lnTo>
                    <a:pt x="276160" y="229948"/>
                  </a:lnTo>
                  <a:lnTo>
                    <a:pt x="269529" y="193473"/>
                  </a:lnTo>
                  <a:lnTo>
                    <a:pt x="251214" y="162772"/>
                  </a:lnTo>
                  <a:lnTo>
                    <a:pt x="227973" y="143875"/>
                  </a:lnTo>
                  <a:close/>
                </a:path>
                <a:path w="314960" h="443864">
                  <a:moveTo>
                    <a:pt x="109945" y="0"/>
                  </a:moveTo>
                  <a:lnTo>
                    <a:pt x="83913" y="0"/>
                  </a:lnTo>
                  <a:lnTo>
                    <a:pt x="74447" y="1904"/>
                  </a:lnTo>
                  <a:lnTo>
                    <a:pt x="66708" y="7096"/>
                  </a:lnTo>
                  <a:lnTo>
                    <a:pt x="61486" y="14791"/>
                  </a:lnTo>
                  <a:lnTo>
                    <a:pt x="59570" y="24203"/>
                  </a:lnTo>
                  <a:lnTo>
                    <a:pt x="59570" y="33188"/>
                  </a:lnTo>
                  <a:lnTo>
                    <a:pt x="52717" y="36572"/>
                  </a:lnTo>
                  <a:lnTo>
                    <a:pt x="47298" y="41833"/>
                  </a:lnTo>
                  <a:lnTo>
                    <a:pt x="43737" y="48552"/>
                  </a:lnTo>
                  <a:lnTo>
                    <a:pt x="42456" y="56307"/>
                  </a:lnTo>
                  <a:lnTo>
                    <a:pt x="42456" y="190298"/>
                  </a:lnTo>
                  <a:lnTo>
                    <a:pt x="44341" y="199635"/>
                  </a:lnTo>
                  <a:lnTo>
                    <a:pt x="49483" y="207287"/>
                  </a:lnTo>
                  <a:lnTo>
                    <a:pt x="57112" y="212493"/>
                  </a:lnTo>
                  <a:lnTo>
                    <a:pt x="66459" y="214490"/>
                  </a:lnTo>
                  <a:lnTo>
                    <a:pt x="66459" y="256259"/>
                  </a:lnTo>
                  <a:lnTo>
                    <a:pt x="70073" y="259857"/>
                  </a:lnTo>
                  <a:lnTo>
                    <a:pt x="129595" y="259857"/>
                  </a:lnTo>
                  <a:lnTo>
                    <a:pt x="133210" y="256259"/>
                  </a:lnTo>
                  <a:lnTo>
                    <a:pt x="133210" y="243796"/>
                  </a:lnTo>
                  <a:lnTo>
                    <a:pt x="82613" y="243796"/>
                  </a:lnTo>
                  <a:lnTo>
                    <a:pt x="82613" y="214509"/>
                  </a:lnTo>
                  <a:lnTo>
                    <a:pt x="133210" y="214509"/>
                  </a:lnTo>
                  <a:lnTo>
                    <a:pt x="133210" y="213695"/>
                  </a:lnTo>
                  <a:lnTo>
                    <a:pt x="140459" y="210470"/>
                  </a:lnTo>
                  <a:lnTo>
                    <a:pt x="146222" y="205187"/>
                  </a:lnTo>
                  <a:lnTo>
                    <a:pt x="149950" y="198445"/>
                  </a:lnTo>
                  <a:lnTo>
                    <a:pt x="62283" y="198445"/>
                  </a:lnTo>
                  <a:lnTo>
                    <a:pt x="58609" y="194791"/>
                  </a:lnTo>
                  <a:lnTo>
                    <a:pt x="58609" y="51816"/>
                  </a:lnTo>
                  <a:lnTo>
                    <a:pt x="62283" y="48162"/>
                  </a:lnTo>
                  <a:lnTo>
                    <a:pt x="149911" y="48162"/>
                  </a:lnTo>
                  <a:lnTo>
                    <a:pt x="146557" y="41833"/>
                  </a:lnTo>
                  <a:lnTo>
                    <a:pt x="141139" y="36572"/>
                  </a:lnTo>
                  <a:lnTo>
                    <a:pt x="134288" y="33188"/>
                  </a:lnTo>
                  <a:lnTo>
                    <a:pt x="134288" y="32101"/>
                  </a:lnTo>
                  <a:lnTo>
                    <a:pt x="75723" y="32101"/>
                  </a:lnTo>
                  <a:lnTo>
                    <a:pt x="75723" y="19714"/>
                  </a:lnTo>
                  <a:lnTo>
                    <a:pt x="79394" y="16060"/>
                  </a:lnTo>
                  <a:lnTo>
                    <a:pt x="132630" y="16060"/>
                  </a:lnTo>
                  <a:lnTo>
                    <a:pt x="132372" y="14791"/>
                  </a:lnTo>
                  <a:lnTo>
                    <a:pt x="127150" y="7096"/>
                  </a:lnTo>
                  <a:lnTo>
                    <a:pt x="119411" y="1904"/>
                  </a:lnTo>
                  <a:lnTo>
                    <a:pt x="109945" y="0"/>
                  </a:lnTo>
                  <a:close/>
                </a:path>
                <a:path w="314960" h="443864">
                  <a:moveTo>
                    <a:pt x="133210" y="214509"/>
                  </a:moveTo>
                  <a:lnTo>
                    <a:pt x="117055" y="214509"/>
                  </a:lnTo>
                  <a:lnTo>
                    <a:pt x="117055" y="243796"/>
                  </a:lnTo>
                  <a:lnTo>
                    <a:pt x="133210" y="243796"/>
                  </a:lnTo>
                  <a:lnTo>
                    <a:pt x="133210" y="214509"/>
                  </a:lnTo>
                  <a:close/>
                </a:path>
                <a:path w="314960" h="443864">
                  <a:moveTo>
                    <a:pt x="149911" y="48162"/>
                  </a:moveTo>
                  <a:lnTo>
                    <a:pt x="131574" y="48162"/>
                  </a:lnTo>
                  <a:lnTo>
                    <a:pt x="135244" y="51816"/>
                  </a:lnTo>
                  <a:lnTo>
                    <a:pt x="135244" y="69281"/>
                  </a:lnTo>
                  <a:lnTo>
                    <a:pt x="119668" y="74883"/>
                  </a:lnTo>
                  <a:lnTo>
                    <a:pt x="107173" y="85218"/>
                  </a:lnTo>
                  <a:lnTo>
                    <a:pt x="98865" y="99201"/>
                  </a:lnTo>
                  <a:lnTo>
                    <a:pt x="95850" y="115745"/>
                  </a:lnTo>
                  <a:lnTo>
                    <a:pt x="98865" y="132289"/>
                  </a:lnTo>
                  <a:lnTo>
                    <a:pt x="107173" y="146271"/>
                  </a:lnTo>
                  <a:lnTo>
                    <a:pt x="119668" y="156606"/>
                  </a:lnTo>
                  <a:lnTo>
                    <a:pt x="135244" y="162208"/>
                  </a:lnTo>
                  <a:lnTo>
                    <a:pt x="135244" y="194791"/>
                  </a:lnTo>
                  <a:lnTo>
                    <a:pt x="131574" y="198445"/>
                  </a:lnTo>
                  <a:lnTo>
                    <a:pt x="149950" y="198445"/>
                  </a:lnTo>
                  <a:lnTo>
                    <a:pt x="150072" y="198038"/>
                  </a:lnTo>
                  <a:lnTo>
                    <a:pt x="151399" y="190298"/>
                  </a:lnTo>
                  <a:lnTo>
                    <a:pt x="151399" y="162208"/>
                  </a:lnTo>
                  <a:lnTo>
                    <a:pt x="160232" y="159795"/>
                  </a:lnTo>
                  <a:lnTo>
                    <a:pt x="168286" y="155818"/>
                  </a:lnTo>
                  <a:lnTo>
                    <a:pt x="175385" y="150453"/>
                  </a:lnTo>
                  <a:lnTo>
                    <a:pt x="178622" y="146886"/>
                  </a:lnTo>
                  <a:lnTo>
                    <a:pt x="143322" y="146886"/>
                  </a:lnTo>
                  <a:lnTo>
                    <a:pt x="131143" y="144435"/>
                  </a:lnTo>
                  <a:lnTo>
                    <a:pt x="121187" y="137755"/>
                  </a:lnTo>
                  <a:lnTo>
                    <a:pt x="114468" y="127855"/>
                  </a:lnTo>
                  <a:lnTo>
                    <a:pt x="112003" y="115745"/>
                  </a:lnTo>
                  <a:lnTo>
                    <a:pt x="114468" y="103636"/>
                  </a:lnTo>
                  <a:lnTo>
                    <a:pt x="121187" y="93737"/>
                  </a:lnTo>
                  <a:lnTo>
                    <a:pt x="131143" y="87058"/>
                  </a:lnTo>
                  <a:lnTo>
                    <a:pt x="143322" y="84607"/>
                  </a:lnTo>
                  <a:lnTo>
                    <a:pt x="178621" y="84607"/>
                  </a:lnTo>
                  <a:lnTo>
                    <a:pt x="175796" y="81409"/>
                  </a:lnTo>
                  <a:lnTo>
                    <a:pt x="168604" y="75866"/>
                  </a:lnTo>
                  <a:lnTo>
                    <a:pt x="160409" y="71761"/>
                  </a:lnTo>
                  <a:lnTo>
                    <a:pt x="151399" y="69281"/>
                  </a:lnTo>
                  <a:lnTo>
                    <a:pt x="151399" y="56307"/>
                  </a:lnTo>
                  <a:lnTo>
                    <a:pt x="150118" y="48552"/>
                  </a:lnTo>
                  <a:lnTo>
                    <a:pt x="149911" y="48162"/>
                  </a:lnTo>
                  <a:close/>
                </a:path>
                <a:path w="314960" h="443864">
                  <a:moveTo>
                    <a:pt x="178621" y="84607"/>
                  </a:moveTo>
                  <a:lnTo>
                    <a:pt x="143322" y="84607"/>
                  </a:lnTo>
                  <a:lnTo>
                    <a:pt x="151295" y="85632"/>
                  </a:lnTo>
                  <a:lnTo>
                    <a:pt x="158508" y="88529"/>
                  </a:lnTo>
                  <a:lnTo>
                    <a:pt x="164702" y="93035"/>
                  </a:lnTo>
                  <a:lnTo>
                    <a:pt x="169616" y="98884"/>
                  </a:lnTo>
                  <a:lnTo>
                    <a:pt x="169769" y="99278"/>
                  </a:lnTo>
                  <a:lnTo>
                    <a:pt x="169890" y="99679"/>
                  </a:lnTo>
                  <a:lnTo>
                    <a:pt x="173004" y="104956"/>
                  </a:lnTo>
                  <a:lnTo>
                    <a:pt x="174531" y="110384"/>
                  </a:lnTo>
                  <a:lnTo>
                    <a:pt x="174531" y="121282"/>
                  </a:lnTo>
                  <a:lnTo>
                    <a:pt x="173067" y="126699"/>
                  </a:lnTo>
                  <a:lnTo>
                    <a:pt x="170301" y="131404"/>
                  </a:lnTo>
                  <a:lnTo>
                    <a:pt x="170181" y="131685"/>
                  </a:lnTo>
                  <a:lnTo>
                    <a:pt x="165276" y="137893"/>
                  </a:lnTo>
                  <a:lnTo>
                    <a:pt x="158974" y="142693"/>
                  </a:lnTo>
                  <a:lnTo>
                    <a:pt x="151561" y="145789"/>
                  </a:lnTo>
                  <a:lnTo>
                    <a:pt x="143322" y="146886"/>
                  </a:lnTo>
                  <a:lnTo>
                    <a:pt x="178622" y="146886"/>
                  </a:lnTo>
                  <a:lnTo>
                    <a:pt x="181354" y="143875"/>
                  </a:lnTo>
                  <a:lnTo>
                    <a:pt x="227973" y="143875"/>
                  </a:lnTo>
                  <a:lnTo>
                    <a:pt x="223577" y="140301"/>
                  </a:lnTo>
                  <a:lnTo>
                    <a:pt x="188983" y="128517"/>
                  </a:lnTo>
                  <a:lnTo>
                    <a:pt x="190139" y="124449"/>
                  </a:lnTo>
                  <a:lnTo>
                    <a:pt x="190797" y="120177"/>
                  </a:lnTo>
                  <a:lnTo>
                    <a:pt x="190797" y="112054"/>
                  </a:lnTo>
                  <a:lnTo>
                    <a:pt x="190324" y="108477"/>
                  </a:lnTo>
                  <a:lnTo>
                    <a:pt x="189517" y="105029"/>
                  </a:lnTo>
                  <a:lnTo>
                    <a:pt x="237604" y="105029"/>
                  </a:lnTo>
                  <a:lnTo>
                    <a:pt x="224266" y="97414"/>
                  </a:lnTo>
                  <a:lnTo>
                    <a:pt x="181799" y="88205"/>
                  </a:lnTo>
                  <a:lnTo>
                    <a:pt x="178621" y="84607"/>
                  </a:lnTo>
                  <a:close/>
                </a:path>
                <a:path w="314960" h="443864">
                  <a:moveTo>
                    <a:pt x="132630" y="16060"/>
                  </a:moveTo>
                  <a:lnTo>
                    <a:pt x="114460" y="16060"/>
                  </a:lnTo>
                  <a:lnTo>
                    <a:pt x="118134" y="19714"/>
                  </a:lnTo>
                  <a:lnTo>
                    <a:pt x="118134" y="32101"/>
                  </a:lnTo>
                  <a:lnTo>
                    <a:pt x="134288" y="32101"/>
                  </a:lnTo>
                  <a:lnTo>
                    <a:pt x="134288" y="24203"/>
                  </a:lnTo>
                  <a:lnTo>
                    <a:pt x="132630" y="16060"/>
                  </a:lnTo>
                  <a:close/>
                </a:path>
              </a:pathLst>
            </a:custGeom>
            <a:solidFill>
              <a:srgbClr val="1F6295"/>
            </a:solidFill>
          </p:spPr>
          <p:txBody>
            <a:bodyPr wrap="square" lIns="0" tIns="0" rIns="0" bIns="0" rtlCol="0"/>
            <a:lstStyle/>
            <a:p>
              <a:endParaRPr/>
            </a:p>
          </p:txBody>
        </p:sp>
        <p:sp>
          <p:nvSpPr>
            <p:cNvPr id="38" name="object 38"/>
            <p:cNvSpPr/>
            <p:nvPr/>
          </p:nvSpPr>
          <p:spPr>
            <a:xfrm>
              <a:off x="4613479" y="3985711"/>
              <a:ext cx="36830" cy="36830"/>
            </a:xfrm>
            <a:custGeom>
              <a:avLst/>
              <a:gdLst/>
              <a:ahLst/>
              <a:cxnLst/>
              <a:rect l="l" t="t" r="r" b="b"/>
              <a:pathLst>
                <a:path w="36829" h="36829">
                  <a:moveTo>
                    <a:pt x="8077" y="0"/>
                  </a:moveTo>
                  <a:lnTo>
                    <a:pt x="3618" y="0"/>
                  </a:lnTo>
                  <a:lnTo>
                    <a:pt x="0" y="3596"/>
                  </a:lnTo>
                  <a:lnTo>
                    <a:pt x="0" y="12466"/>
                  </a:lnTo>
                  <a:lnTo>
                    <a:pt x="3618" y="16060"/>
                  </a:lnTo>
                  <a:lnTo>
                    <a:pt x="14954" y="16060"/>
                  </a:lnTo>
                  <a:lnTo>
                    <a:pt x="20551" y="21625"/>
                  </a:lnTo>
                  <a:lnTo>
                    <a:pt x="20551" y="32899"/>
                  </a:lnTo>
                  <a:lnTo>
                    <a:pt x="24165" y="36493"/>
                  </a:lnTo>
                  <a:lnTo>
                    <a:pt x="28628" y="36493"/>
                  </a:lnTo>
                  <a:lnTo>
                    <a:pt x="33086" y="36493"/>
                  </a:lnTo>
                  <a:lnTo>
                    <a:pt x="36705" y="32899"/>
                  </a:lnTo>
                  <a:lnTo>
                    <a:pt x="36705" y="28463"/>
                  </a:lnTo>
                  <a:lnTo>
                    <a:pt x="34452" y="17394"/>
                  </a:lnTo>
                  <a:lnTo>
                    <a:pt x="28311" y="8345"/>
                  </a:lnTo>
                  <a:lnTo>
                    <a:pt x="19210" y="2240"/>
                  </a:lnTo>
                  <a:lnTo>
                    <a:pt x="8077" y="0"/>
                  </a:lnTo>
                  <a:close/>
                </a:path>
              </a:pathLst>
            </a:custGeom>
            <a:solidFill>
              <a:srgbClr val="FFFFFF"/>
            </a:solidFill>
          </p:spPr>
          <p:txBody>
            <a:bodyPr wrap="square" lIns="0" tIns="0" rIns="0" bIns="0" rtlCol="0"/>
            <a:lstStyle/>
            <a:p>
              <a:endParaRPr/>
            </a:p>
          </p:txBody>
        </p:sp>
        <p:pic>
          <p:nvPicPr>
            <p:cNvPr id="39" name="object 39"/>
            <p:cNvPicPr/>
            <p:nvPr/>
          </p:nvPicPr>
          <p:blipFill>
            <a:blip r:embed="rId3" cstate="print"/>
            <a:stretch>
              <a:fillRect/>
            </a:stretch>
          </p:blipFill>
          <p:spPr>
            <a:xfrm>
              <a:off x="5917142" y="3662183"/>
              <a:ext cx="413236" cy="508407"/>
            </a:xfrm>
            <a:prstGeom prst="rect">
              <a:avLst/>
            </a:prstGeom>
          </p:spPr>
        </p:pic>
        <p:pic>
          <p:nvPicPr>
            <p:cNvPr id="40" name="object 40"/>
            <p:cNvPicPr/>
            <p:nvPr/>
          </p:nvPicPr>
          <p:blipFill>
            <a:blip r:embed="rId7" cstate="print"/>
            <a:stretch>
              <a:fillRect/>
            </a:stretch>
          </p:blipFill>
          <p:spPr>
            <a:xfrm>
              <a:off x="5029155" y="3901923"/>
              <a:ext cx="172570" cy="140486"/>
            </a:xfrm>
            <a:prstGeom prst="rect">
              <a:avLst/>
            </a:prstGeom>
          </p:spPr>
        </p:pic>
        <p:sp>
          <p:nvSpPr>
            <p:cNvPr id="41" name="object 41"/>
            <p:cNvSpPr/>
            <p:nvPr/>
          </p:nvSpPr>
          <p:spPr>
            <a:xfrm>
              <a:off x="5036643" y="3792228"/>
              <a:ext cx="158115" cy="59055"/>
            </a:xfrm>
            <a:custGeom>
              <a:avLst/>
              <a:gdLst/>
              <a:ahLst/>
              <a:cxnLst/>
              <a:rect l="l" t="t" r="r" b="b"/>
              <a:pathLst>
                <a:path w="158114" h="59054">
                  <a:moveTo>
                    <a:pt x="79910" y="0"/>
                  </a:moveTo>
                  <a:lnTo>
                    <a:pt x="67887" y="2460"/>
                  </a:lnTo>
                  <a:lnTo>
                    <a:pt x="58068" y="9126"/>
                  </a:lnTo>
                  <a:lnTo>
                    <a:pt x="51448" y="18922"/>
                  </a:lnTo>
                  <a:lnTo>
                    <a:pt x="49020" y="30774"/>
                  </a:lnTo>
                  <a:lnTo>
                    <a:pt x="27545" y="30774"/>
                  </a:lnTo>
                  <a:lnTo>
                    <a:pt x="16823" y="32774"/>
                  </a:lnTo>
                  <a:lnTo>
                    <a:pt x="8067" y="38426"/>
                  </a:lnTo>
                  <a:lnTo>
                    <a:pt x="2164" y="47208"/>
                  </a:lnTo>
                  <a:lnTo>
                    <a:pt x="0" y="58600"/>
                  </a:lnTo>
                  <a:lnTo>
                    <a:pt x="157594" y="58600"/>
                  </a:lnTo>
                  <a:lnTo>
                    <a:pt x="155429" y="47208"/>
                  </a:lnTo>
                  <a:lnTo>
                    <a:pt x="149525" y="38426"/>
                  </a:lnTo>
                  <a:lnTo>
                    <a:pt x="140770" y="32774"/>
                  </a:lnTo>
                  <a:lnTo>
                    <a:pt x="130049" y="30774"/>
                  </a:lnTo>
                  <a:lnTo>
                    <a:pt x="110797" y="30774"/>
                  </a:lnTo>
                  <a:lnTo>
                    <a:pt x="108370" y="18922"/>
                  </a:lnTo>
                  <a:lnTo>
                    <a:pt x="101751" y="9126"/>
                  </a:lnTo>
                  <a:lnTo>
                    <a:pt x="91933" y="2460"/>
                  </a:lnTo>
                  <a:lnTo>
                    <a:pt x="79910" y="0"/>
                  </a:lnTo>
                  <a:close/>
                </a:path>
              </a:pathLst>
            </a:custGeom>
            <a:solidFill>
              <a:srgbClr val="67CCCC"/>
            </a:solidFill>
          </p:spPr>
          <p:txBody>
            <a:bodyPr wrap="square" lIns="0" tIns="0" rIns="0" bIns="0" rtlCol="0"/>
            <a:lstStyle/>
            <a:p>
              <a:endParaRPr/>
            </a:p>
          </p:txBody>
        </p:sp>
        <p:sp>
          <p:nvSpPr>
            <p:cNvPr id="42" name="object 42"/>
            <p:cNvSpPr/>
            <p:nvPr/>
          </p:nvSpPr>
          <p:spPr>
            <a:xfrm>
              <a:off x="4987281" y="3844114"/>
              <a:ext cx="256540" cy="240029"/>
            </a:xfrm>
            <a:custGeom>
              <a:avLst/>
              <a:gdLst/>
              <a:ahLst/>
              <a:cxnLst/>
              <a:rect l="l" t="t" r="r" b="b"/>
              <a:pathLst>
                <a:path w="256539" h="240029">
                  <a:moveTo>
                    <a:pt x="38103" y="0"/>
                  </a:moveTo>
                  <a:lnTo>
                    <a:pt x="20722" y="0"/>
                  </a:lnTo>
                  <a:lnTo>
                    <a:pt x="12664" y="1624"/>
                  </a:lnTo>
                  <a:lnTo>
                    <a:pt x="6076" y="6053"/>
                  </a:lnTo>
                  <a:lnTo>
                    <a:pt x="1631" y="12616"/>
                  </a:lnTo>
                  <a:lnTo>
                    <a:pt x="0" y="20643"/>
                  </a:lnTo>
                  <a:lnTo>
                    <a:pt x="0" y="219241"/>
                  </a:lnTo>
                  <a:lnTo>
                    <a:pt x="1631" y="227268"/>
                  </a:lnTo>
                  <a:lnTo>
                    <a:pt x="6076" y="233830"/>
                  </a:lnTo>
                  <a:lnTo>
                    <a:pt x="12664" y="238258"/>
                  </a:lnTo>
                  <a:lnTo>
                    <a:pt x="20722" y="239882"/>
                  </a:lnTo>
                  <a:lnTo>
                    <a:pt x="235596" y="239882"/>
                  </a:lnTo>
                  <a:lnTo>
                    <a:pt x="243654" y="238258"/>
                  </a:lnTo>
                  <a:lnTo>
                    <a:pt x="250241" y="233830"/>
                  </a:lnTo>
                  <a:lnTo>
                    <a:pt x="254685" y="227268"/>
                  </a:lnTo>
                  <a:lnTo>
                    <a:pt x="256316" y="219241"/>
                  </a:lnTo>
                  <a:lnTo>
                    <a:pt x="256316" y="210248"/>
                  </a:lnTo>
                  <a:lnTo>
                    <a:pt x="38097" y="210248"/>
                  </a:lnTo>
                  <a:lnTo>
                    <a:pt x="30054" y="202234"/>
                  </a:lnTo>
                  <a:lnTo>
                    <a:pt x="30054" y="54046"/>
                  </a:lnTo>
                  <a:lnTo>
                    <a:pt x="38097" y="46033"/>
                  </a:lnTo>
                  <a:lnTo>
                    <a:pt x="256316" y="46033"/>
                  </a:lnTo>
                  <a:lnTo>
                    <a:pt x="256316" y="20643"/>
                  </a:lnTo>
                  <a:lnTo>
                    <a:pt x="255878" y="18489"/>
                  </a:lnTo>
                  <a:lnTo>
                    <a:pt x="42834" y="18489"/>
                  </a:lnTo>
                  <a:lnTo>
                    <a:pt x="37545" y="13216"/>
                  </a:lnTo>
                  <a:lnTo>
                    <a:pt x="37545" y="4409"/>
                  </a:lnTo>
                  <a:lnTo>
                    <a:pt x="37763" y="2178"/>
                  </a:lnTo>
                  <a:lnTo>
                    <a:pt x="38103" y="0"/>
                  </a:lnTo>
                  <a:close/>
                </a:path>
                <a:path w="256539" h="240029">
                  <a:moveTo>
                    <a:pt x="256316" y="46033"/>
                  </a:moveTo>
                  <a:lnTo>
                    <a:pt x="218222" y="46033"/>
                  </a:lnTo>
                  <a:lnTo>
                    <a:pt x="226263" y="54046"/>
                  </a:lnTo>
                  <a:lnTo>
                    <a:pt x="226263" y="202234"/>
                  </a:lnTo>
                  <a:lnTo>
                    <a:pt x="218222" y="210248"/>
                  </a:lnTo>
                  <a:lnTo>
                    <a:pt x="256316" y="210248"/>
                  </a:lnTo>
                  <a:lnTo>
                    <a:pt x="256316" y="46033"/>
                  </a:lnTo>
                  <a:close/>
                </a:path>
                <a:path w="256539" h="240029">
                  <a:moveTo>
                    <a:pt x="235596" y="0"/>
                  </a:moveTo>
                  <a:lnTo>
                    <a:pt x="218213" y="0"/>
                  </a:lnTo>
                  <a:lnTo>
                    <a:pt x="218556" y="2178"/>
                  </a:lnTo>
                  <a:lnTo>
                    <a:pt x="218775" y="4409"/>
                  </a:lnTo>
                  <a:lnTo>
                    <a:pt x="218775" y="13216"/>
                  </a:lnTo>
                  <a:lnTo>
                    <a:pt x="213483" y="18489"/>
                  </a:lnTo>
                  <a:lnTo>
                    <a:pt x="255878" y="18489"/>
                  </a:lnTo>
                  <a:lnTo>
                    <a:pt x="254685" y="12616"/>
                  </a:lnTo>
                  <a:lnTo>
                    <a:pt x="250241" y="6053"/>
                  </a:lnTo>
                  <a:lnTo>
                    <a:pt x="243654" y="1624"/>
                  </a:lnTo>
                  <a:lnTo>
                    <a:pt x="235596" y="0"/>
                  </a:lnTo>
                  <a:close/>
                </a:path>
              </a:pathLst>
            </a:custGeom>
            <a:solidFill>
              <a:srgbClr val="FFFFFF"/>
            </a:solidFill>
          </p:spPr>
          <p:txBody>
            <a:bodyPr wrap="square" lIns="0" tIns="0" rIns="0" bIns="0" rtlCol="0"/>
            <a:lstStyle/>
            <a:p>
              <a:endParaRPr/>
            </a:p>
          </p:txBody>
        </p:sp>
        <p:sp>
          <p:nvSpPr>
            <p:cNvPr id="43" name="object 43"/>
            <p:cNvSpPr/>
            <p:nvPr/>
          </p:nvSpPr>
          <p:spPr>
            <a:xfrm>
              <a:off x="5116758" y="3901923"/>
              <a:ext cx="85090" cy="74930"/>
            </a:xfrm>
            <a:custGeom>
              <a:avLst/>
              <a:gdLst/>
              <a:ahLst/>
              <a:cxnLst/>
              <a:rect l="l" t="t" r="r" b="b"/>
              <a:pathLst>
                <a:path w="85089" h="74929">
                  <a:moveTo>
                    <a:pt x="82229" y="0"/>
                  </a:moveTo>
                  <a:lnTo>
                    <a:pt x="78858" y="0"/>
                  </a:lnTo>
                  <a:lnTo>
                    <a:pt x="0" y="0"/>
                  </a:lnTo>
                  <a:lnTo>
                    <a:pt x="0" y="74658"/>
                  </a:lnTo>
                  <a:lnTo>
                    <a:pt x="84962" y="74658"/>
                  </a:lnTo>
                  <a:lnTo>
                    <a:pt x="84966" y="2722"/>
                  </a:lnTo>
                  <a:lnTo>
                    <a:pt x="82229" y="0"/>
                  </a:lnTo>
                  <a:close/>
                </a:path>
              </a:pathLst>
            </a:custGeom>
            <a:solidFill>
              <a:srgbClr val="B3B3B3"/>
            </a:solidFill>
          </p:spPr>
          <p:txBody>
            <a:bodyPr wrap="square" lIns="0" tIns="0" rIns="0" bIns="0" rtlCol="0"/>
            <a:lstStyle/>
            <a:p>
              <a:endParaRPr/>
            </a:p>
          </p:txBody>
        </p:sp>
        <p:sp>
          <p:nvSpPr>
            <p:cNvPr id="44" name="object 44"/>
            <p:cNvSpPr/>
            <p:nvPr/>
          </p:nvSpPr>
          <p:spPr>
            <a:xfrm>
              <a:off x="4975463" y="3780455"/>
              <a:ext cx="280035" cy="315595"/>
            </a:xfrm>
            <a:custGeom>
              <a:avLst/>
              <a:gdLst/>
              <a:ahLst/>
              <a:cxnLst/>
              <a:rect l="l" t="t" r="r" b="b"/>
              <a:pathLst>
                <a:path w="280035" h="315595">
                  <a:moveTo>
                    <a:pt x="141090" y="0"/>
                  </a:moveTo>
                  <a:lnTo>
                    <a:pt x="127194" y="2311"/>
                  </a:lnTo>
                  <a:lnTo>
                    <a:pt x="115201" y="8729"/>
                  </a:lnTo>
                  <a:lnTo>
                    <a:pt x="105891" y="18475"/>
                  </a:lnTo>
                  <a:lnTo>
                    <a:pt x="100044" y="30773"/>
                  </a:lnTo>
                  <a:lnTo>
                    <a:pt x="88724" y="30773"/>
                  </a:lnTo>
                  <a:lnTo>
                    <a:pt x="77513" y="32278"/>
                  </a:lnTo>
                  <a:lnTo>
                    <a:pt x="67688" y="36547"/>
                  </a:lnTo>
                  <a:lnTo>
                    <a:pt x="59611" y="43205"/>
                  </a:lnTo>
                  <a:lnTo>
                    <a:pt x="53644" y="51882"/>
                  </a:lnTo>
                  <a:lnTo>
                    <a:pt x="32541" y="51882"/>
                  </a:lnTo>
                  <a:lnTo>
                    <a:pt x="19886" y="54434"/>
                  </a:lnTo>
                  <a:lnTo>
                    <a:pt x="9541" y="61388"/>
                  </a:lnTo>
                  <a:lnTo>
                    <a:pt x="2561" y="71695"/>
                  </a:lnTo>
                  <a:lnTo>
                    <a:pt x="0" y="84301"/>
                  </a:lnTo>
                  <a:lnTo>
                    <a:pt x="0" y="282898"/>
                  </a:lnTo>
                  <a:lnTo>
                    <a:pt x="2561" y="295504"/>
                  </a:lnTo>
                  <a:lnTo>
                    <a:pt x="9541" y="305811"/>
                  </a:lnTo>
                  <a:lnTo>
                    <a:pt x="19886" y="312766"/>
                  </a:lnTo>
                  <a:lnTo>
                    <a:pt x="32541" y="315318"/>
                  </a:lnTo>
                  <a:lnTo>
                    <a:pt x="247412" y="315318"/>
                  </a:lnTo>
                  <a:lnTo>
                    <a:pt x="260067" y="312766"/>
                  </a:lnTo>
                  <a:lnTo>
                    <a:pt x="270412" y="305811"/>
                  </a:lnTo>
                  <a:lnTo>
                    <a:pt x="271948" y="303542"/>
                  </a:lnTo>
                  <a:lnTo>
                    <a:pt x="32541" y="303542"/>
                  </a:lnTo>
                  <a:lnTo>
                    <a:pt x="24481" y="301917"/>
                  </a:lnTo>
                  <a:lnTo>
                    <a:pt x="17894" y="297489"/>
                  </a:lnTo>
                  <a:lnTo>
                    <a:pt x="13449" y="290926"/>
                  </a:lnTo>
                  <a:lnTo>
                    <a:pt x="11818" y="282898"/>
                  </a:lnTo>
                  <a:lnTo>
                    <a:pt x="11818" y="84301"/>
                  </a:lnTo>
                  <a:lnTo>
                    <a:pt x="13449" y="76273"/>
                  </a:lnTo>
                  <a:lnTo>
                    <a:pt x="17894" y="69710"/>
                  </a:lnTo>
                  <a:lnTo>
                    <a:pt x="24481" y="65282"/>
                  </a:lnTo>
                  <a:lnTo>
                    <a:pt x="32541" y="63657"/>
                  </a:lnTo>
                  <a:lnTo>
                    <a:pt x="62455" y="63657"/>
                  </a:lnTo>
                  <a:lnTo>
                    <a:pt x="63344" y="58981"/>
                  </a:lnTo>
                  <a:lnTo>
                    <a:pt x="69247" y="50199"/>
                  </a:lnTo>
                  <a:lnTo>
                    <a:pt x="78003" y="44547"/>
                  </a:lnTo>
                  <a:lnTo>
                    <a:pt x="88724" y="42547"/>
                  </a:lnTo>
                  <a:lnTo>
                    <a:pt x="110200" y="42547"/>
                  </a:lnTo>
                  <a:lnTo>
                    <a:pt x="112627" y="30695"/>
                  </a:lnTo>
                  <a:lnTo>
                    <a:pt x="119247" y="20899"/>
                  </a:lnTo>
                  <a:lnTo>
                    <a:pt x="129066" y="14234"/>
                  </a:lnTo>
                  <a:lnTo>
                    <a:pt x="141090" y="11774"/>
                  </a:lnTo>
                  <a:lnTo>
                    <a:pt x="169886" y="11774"/>
                  </a:lnTo>
                  <a:lnTo>
                    <a:pt x="166978" y="8729"/>
                  </a:lnTo>
                  <a:lnTo>
                    <a:pt x="154985" y="2311"/>
                  </a:lnTo>
                  <a:lnTo>
                    <a:pt x="141090" y="0"/>
                  </a:lnTo>
                  <a:close/>
                </a:path>
                <a:path w="280035" h="315595">
                  <a:moveTo>
                    <a:pt x="271948" y="63657"/>
                  </a:moveTo>
                  <a:lnTo>
                    <a:pt x="247412" y="63657"/>
                  </a:lnTo>
                  <a:lnTo>
                    <a:pt x="255470" y="65282"/>
                  </a:lnTo>
                  <a:lnTo>
                    <a:pt x="262058" y="69710"/>
                  </a:lnTo>
                  <a:lnTo>
                    <a:pt x="266504" y="76273"/>
                  </a:lnTo>
                  <a:lnTo>
                    <a:pt x="268135" y="84301"/>
                  </a:lnTo>
                  <a:lnTo>
                    <a:pt x="268135" y="282898"/>
                  </a:lnTo>
                  <a:lnTo>
                    <a:pt x="266504" y="290926"/>
                  </a:lnTo>
                  <a:lnTo>
                    <a:pt x="262058" y="297489"/>
                  </a:lnTo>
                  <a:lnTo>
                    <a:pt x="255470" y="301917"/>
                  </a:lnTo>
                  <a:lnTo>
                    <a:pt x="247412" y="303542"/>
                  </a:lnTo>
                  <a:lnTo>
                    <a:pt x="271948" y="303542"/>
                  </a:lnTo>
                  <a:lnTo>
                    <a:pt x="277392" y="295504"/>
                  </a:lnTo>
                  <a:lnTo>
                    <a:pt x="279953" y="282898"/>
                  </a:lnTo>
                  <a:lnTo>
                    <a:pt x="279953" y="84301"/>
                  </a:lnTo>
                  <a:lnTo>
                    <a:pt x="277392" y="71695"/>
                  </a:lnTo>
                  <a:lnTo>
                    <a:pt x="271948" y="63657"/>
                  </a:lnTo>
                  <a:close/>
                </a:path>
                <a:path w="280035" h="315595">
                  <a:moveTo>
                    <a:pt x="62455" y="63657"/>
                  </a:moveTo>
                  <a:lnTo>
                    <a:pt x="49921" y="63657"/>
                  </a:lnTo>
                  <a:lnTo>
                    <a:pt x="49579" y="65835"/>
                  </a:lnTo>
                  <a:lnTo>
                    <a:pt x="49359" y="68066"/>
                  </a:lnTo>
                  <a:lnTo>
                    <a:pt x="49359" y="76874"/>
                  </a:lnTo>
                  <a:lnTo>
                    <a:pt x="54651" y="82147"/>
                  </a:lnTo>
                  <a:lnTo>
                    <a:pt x="225300" y="82147"/>
                  </a:lnTo>
                  <a:lnTo>
                    <a:pt x="230590" y="76874"/>
                  </a:lnTo>
                  <a:lnTo>
                    <a:pt x="230590" y="70371"/>
                  </a:lnTo>
                  <a:lnTo>
                    <a:pt x="61179" y="70371"/>
                  </a:lnTo>
                  <a:lnTo>
                    <a:pt x="62455" y="63657"/>
                  </a:lnTo>
                  <a:close/>
                </a:path>
                <a:path w="280035" h="315595">
                  <a:moveTo>
                    <a:pt x="169886" y="11774"/>
                  </a:moveTo>
                  <a:lnTo>
                    <a:pt x="141090" y="11774"/>
                  </a:lnTo>
                  <a:lnTo>
                    <a:pt x="153113" y="14234"/>
                  </a:lnTo>
                  <a:lnTo>
                    <a:pt x="162931" y="20899"/>
                  </a:lnTo>
                  <a:lnTo>
                    <a:pt x="169550" y="30695"/>
                  </a:lnTo>
                  <a:lnTo>
                    <a:pt x="171978" y="42547"/>
                  </a:lnTo>
                  <a:lnTo>
                    <a:pt x="191228" y="42547"/>
                  </a:lnTo>
                  <a:lnTo>
                    <a:pt x="201949" y="44547"/>
                  </a:lnTo>
                  <a:lnTo>
                    <a:pt x="210704" y="50199"/>
                  </a:lnTo>
                  <a:lnTo>
                    <a:pt x="216606" y="58981"/>
                  </a:lnTo>
                  <a:lnTo>
                    <a:pt x="218771" y="70371"/>
                  </a:lnTo>
                  <a:lnTo>
                    <a:pt x="230590" y="70371"/>
                  </a:lnTo>
                  <a:lnTo>
                    <a:pt x="230590" y="68066"/>
                  </a:lnTo>
                  <a:lnTo>
                    <a:pt x="230371" y="65835"/>
                  </a:lnTo>
                  <a:lnTo>
                    <a:pt x="230031" y="63657"/>
                  </a:lnTo>
                  <a:lnTo>
                    <a:pt x="271948" y="63657"/>
                  </a:lnTo>
                  <a:lnTo>
                    <a:pt x="270412" y="61388"/>
                  </a:lnTo>
                  <a:lnTo>
                    <a:pt x="260067" y="54434"/>
                  </a:lnTo>
                  <a:lnTo>
                    <a:pt x="247412" y="51882"/>
                  </a:lnTo>
                  <a:lnTo>
                    <a:pt x="226306" y="51882"/>
                  </a:lnTo>
                  <a:lnTo>
                    <a:pt x="220339" y="43205"/>
                  </a:lnTo>
                  <a:lnTo>
                    <a:pt x="212263" y="36547"/>
                  </a:lnTo>
                  <a:lnTo>
                    <a:pt x="202439" y="32278"/>
                  </a:lnTo>
                  <a:lnTo>
                    <a:pt x="191228" y="30773"/>
                  </a:lnTo>
                  <a:lnTo>
                    <a:pt x="182133" y="30773"/>
                  </a:lnTo>
                  <a:lnTo>
                    <a:pt x="176287" y="18475"/>
                  </a:lnTo>
                  <a:lnTo>
                    <a:pt x="169886" y="11774"/>
                  </a:lnTo>
                  <a:close/>
                </a:path>
              </a:pathLst>
            </a:custGeom>
            <a:solidFill>
              <a:srgbClr val="1F6295"/>
            </a:solidFill>
          </p:spPr>
          <p:txBody>
            <a:bodyPr wrap="square" lIns="0" tIns="0" rIns="0" bIns="0" rtlCol="0"/>
            <a:lstStyle/>
            <a:p>
              <a:endParaRPr/>
            </a:p>
          </p:txBody>
        </p:sp>
        <p:pic>
          <p:nvPicPr>
            <p:cNvPr id="45" name="object 45"/>
            <p:cNvPicPr/>
            <p:nvPr/>
          </p:nvPicPr>
          <p:blipFill>
            <a:blip r:embed="rId8" cstate="print"/>
            <a:stretch>
              <a:fillRect/>
            </a:stretch>
          </p:blipFill>
          <p:spPr>
            <a:xfrm>
              <a:off x="5017335" y="3890148"/>
              <a:ext cx="196208" cy="164214"/>
            </a:xfrm>
            <a:prstGeom prst="rect">
              <a:avLst/>
            </a:prstGeom>
          </p:spPr>
        </p:pic>
      </p:grpSp>
      <p:grpSp>
        <p:nvGrpSpPr>
          <p:cNvPr id="46" name="object 46"/>
          <p:cNvGrpSpPr/>
          <p:nvPr/>
        </p:nvGrpSpPr>
        <p:grpSpPr>
          <a:xfrm>
            <a:off x="5008105" y="4592595"/>
            <a:ext cx="2804795" cy="664210"/>
            <a:chOff x="5008105" y="4592595"/>
            <a:chExt cx="2804795" cy="664210"/>
          </a:xfrm>
        </p:grpSpPr>
        <p:sp>
          <p:nvSpPr>
            <p:cNvPr id="47" name="object 47"/>
            <p:cNvSpPr/>
            <p:nvPr/>
          </p:nvSpPr>
          <p:spPr>
            <a:xfrm>
              <a:off x="6792724" y="4592595"/>
              <a:ext cx="1020444" cy="664210"/>
            </a:xfrm>
            <a:custGeom>
              <a:avLst/>
              <a:gdLst/>
              <a:ahLst/>
              <a:cxnLst/>
              <a:rect l="l" t="t" r="r" b="b"/>
              <a:pathLst>
                <a:path w="1020445" h="664210">
                  <a:moveTo>
                    <a:pt x="688284" y="0"/>
                  </a:moveTo>
                  <a:lnTo>
                    <a:pt x="0" y="0"/>
                  </a:lnTo>
                  <a:lnTo>
                    <a:pt x="0" y="663757"/>
                  </a:lnTo>
                  <a:lnTo>
                    <a:pt x="688284" y="663757"/>
                  </a:lnTo>
                  <a:lnTo>
                    <a:pt x="1020163" y="331878"/>
                  </a:lnTo>
                  <a:lnTo>
                    <a:pt x="688284" y="0"/>
                  </a:lnTo>
                  <a:close/>
                </a:path>
              </a:pathLst>
            </a:custGeom>
            <a:solidFill>
              <a:srgbClr val="70AD47"/>
            </a:solidFill>
          </p:spPr>
          <p:txBody>
            <a:bodyPr wrap="square" lIns="0" tIns="0" rIns="0" bIns="0" rtlCol="0"/>
            <a:lstStyle/>
            <a:p>
              <a:endParaRPr/>
            </a:p>
          </p:txBody>
        </p:sp>
        <p:sp>
          <p:nvSpPr>
            <p:cNvPr id="48" name="object 48"/>
            <p:cNvSpPr/>
            <p:nvPr/>
          </p:nvSpPr>
          <p:spPr>
            <a:xfrm>
              <a:off x="6305702" y="4592595"/>
              <a:ext cx="679450" cy="664210"/>
            </a:xfrm>
            <a:custGeom>
              <a:avLst/>
              <a:gdLst/>
              <a:ahLst/>
              <a:cxnLst/>
              <a:rect l="l" t="t" r="r" b="b"/>
              <a:pathLst>
                <a:path w="679450" h="664210">
                  <a:moveTo>
                    <a:pt x="0" y="663757"/>
                  </a:moveTo>
                  <a:lnTo>
                    <a:pt x="679328" y="663757"/>
                  </a:lnTo>
                  <a:lnTo>
                    <a:pt x="679328" y="0"/>
                  </a:lnTo>
                  <a:lnTo>
                    <a:pt x="0" y="0"/>
                  </a:lnTo>
                  <a:lnTo>
                    <a:pt x="0" y="663757"/>
                  </a:lnTo>
                  <a:close/>
                </a:path>
              </a:pathLst>
            </a:custGeom>
            <a:solidFill>
              <a:srgbClr val="FFC000"/>
            </a:solidFill>
          </p:spPr>
          <p:txBody>
            <a:bodyPr wrap="square" lIns="0" tIns="0" rIns="0" bIns="0" rtlCol="0"/>
            <a:lstStyle/>
            <a:p>
              <a:endParaRPr/>
            </a:p>
          </p:txBody>
        </p:sp>
        <p:sp>
          <p:nvSpPr>
            <p:cNvPr id="49" name="object 49"/>
            <p:cNvSpPr/>
            <p:nvPr/>
          </p:nvSpPr>
          <p:spPr>
            <a:xfrm>
              <a:off x="6003959" y="4592595"/>
              <a:ext cx="302260" cy="664210"/>
            </a:xfrm>
            <a:custGeom>
              <a:avLst/>
              <a:gdLst/>
              <a:ahLst/>
              <a:cxnLst/>
              <a:rect l="l" t="t" r="r" b="b"/>
              <a:pathLst>
                <a:path w="302260"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50" name="object 50"/>
            <p:cNvSpPr/>
            <p:nvPr/>
          </p:nvSpPr>
          <p:spPr>
            <a:xfrm>
              <a:off x="5008105" y="4592595"/>
              <a:ext cx="996315" cy="664210"/>
            </a:xfrm>
            <a:custGeom>
              <a:avLst/>
              <a:gdLst/>
              <a:ahLst/>
              <a:cxnLst/>
              <a:rect l="l" t="t" r="r" b="b"/>
              <a:pathLst>
                <a:path w="996314" h="664210">
                  <a:moveTo>
                    <a:pt x="995855" y="0"/>
                  </a:moveTo>
                  <a:lnTo>
                    <a:pt x="0" y="0"/>
                  </a:lnTo>
                  <a:lnTo>
                    <a:pt x="244218" y="342418"/>
                  </a:lnTo>
                  <a:lnTo>
                    <a:pt x="0" y="663757"/>
                  </a:lnTo>
                  <a:lnTo>
                    <a:pt x="995855" y="663757"/>
                  </a:lnTo>
                  <a:lnTo>
                    <a:pt x="995855" y="0"/>
                  </a:lnTo>
                  <a:close/>
                </a:path>
              </a:pathLst>
            </a:custGeom>
            <a:solidFill>
              <a:srgbClr val="13294B"/>
            </a:solidFill>
          </p:spPr>
          <p:txBody>
            <a:bodyPr wrap="square" lIns="0" tIns="0" rIns="0" bIns="0" rtlCol="0"/>
            <a:lstStyle/>
            <a:p>
              <a:endParaRPr/>
            </a:p>
          </p:txBody>
        </p:sp>
        <p:sp>
          <p:nvSpPr>
            <p:cNvPr id="51" name="object 51"/>
            <p:cNvSpPr/>
            <p:nvPr/>
          </p:nvSpPr>
          <p:spPr>
            <a:xfrm>
              <a:off x="7138323" y="4910181"/>
              <a:ext cx="285115" cy="205104"/>
            </a:xfrm>
            <a:custGeom>
              <a:avLst/>
              <a:gdLst/>
              <a:ahLst/>
              <a:cxnLst/>
              <a:rect l="l" t="t" r="r" b="b"/>
              <a:pathLst>
                <a:path w="285115" h="205104">
                  <a:moveTo>
                    <a:pt x="196123" y="0"/>
                  </a:moveTo>
                  <a:lnTo>
                    <a:pt x="174108" y="62369"/>
                  </a:lnTo>
                  <a:lnTo>
                    <a:pt x="171088" y="65584"/>
                  </a:lnTo>
                  <a:lnTo>
                    <a:pt x="143783" y="65584"/>
                  </a:lnTo>
                  <a:lnTo>
                    <a:pt x="118943" y="107773"/>
                  </a:lnTo>
                  <a:lnTo>
                    <a:pt x="116274" y="108512"/>
                  </a:lnTo>
                  <a:lnTo>
                    <a:pt x="113137" y="108512"/>
                  </a:lnTo>
                  <a:lnTo>
                    <a:pt x="112557" y="108281"/>
                  </a:lnTo>
                  <a:lnTo>
                    <a:pt x="109390" y="107939"/>
                  </a:lnTo>
                  <a:lnTo>
                    <a:pt x="106729" y="105672"/>
                  </a:lnTo>
                  <a:lnTo>
                    <a:pt x="80341" y="21172"/>
                  </a:lnTo>
                  <a:lnTo>
                    <a:pt x="54228" y="80355"/>
                  </a:lnTo>
                  <a:lnTo>
                    <a:pt x="51912" y="82125"/>
                  </a:lnTo>
                  <a:lnTo>
                    <a:pt x="46487" y="82941"/>
                  </a:lnTo>
                  <a:lnTo>
                    <a:pt x="43747" y="81974"/>
                  </a:lnTo>
                  <a:lnTo>
                    <a:pt x="29629" y="65826"/>
                  </a:lnTo>
                  <a:lnTo>
                    <a:pt x="0" y="66634"/>
                  </a:lnTo>
                  <a:lnTo>
                    <a:pt x="2299" y="69169"/>
                  </a:lnTo>
                  <a:lnTo>
                    <a:pt x="4700" y="72792"/>
                  </a:lnTo>
                  <a:lnTo>
                    <a:pt x="74475" y="140957"/>
                  </a:lnTo>
                  <a:lnTo>
                    <a:pt x="140199" y="204820"/>
                  </a:lnTo>
                  <a:lnTo>
                    <a:pt x="141691" y="204820"/>
                  </a:lnTo>
                  <a:lnTo>
                    <a:pt x="207413" y="141215"/>
                  </a:lnTo>
                  <a:lnTo>
                    <a:pt x="278372" y="73258"/>
                  </a:lnTo>
                  <a:lnTo>
                    <a:pt x="281801" y="69562"/>
                  </a:lnTo>
                  <a:lnTo>
                    <a:pt x="284985" y="65584"/>
                  </a:lnTo>
                  <a:lnTo>
                    <a:pt x="252776" y="65584"/>
                  </a:lnTo>
                  <a:lnTo>
                    <a:pt x="237342" y="90248"/>
                  </a:lnTo>
                  <a:lnTo>
                    <a:pt x="235722" y="92957"/>
                  </a:lnTo>
                  <a:lnTo>
                    <a:pt x="232633" y="93701"/>
                  </a:lnTo>
                  <a:lnTo>
                    <a:pt x="226352" y="92942"/>
                  </a:lnTo>
                  <a:lnTo>
                    <a:pt x="223728" y="90619"/>
                  </a:lnTo>
                  <a:lnTo>
                    <a:pt x="196123" y="0"/>
                  </a:lnTo>
                  <a:close/>
                </a:path>
              </a:pathLst>
            </a:custGeom>
            <a:solidFill>
              <a:srgbClr val="FFA884"/>
            </a:solidFill>
          </p:spPr>
          <p:txBody>
            <a:bodyPr wrap="square" lIns="0" tIns="0" rIns="0" bIns="0" rtlCol="0"/>
            <a:lstStyle/>
            <a:p>
              <a:endParaRPr/>
            </a:p>
          </p:txBody>
        </p:sp>
        <p:sp>
          <p:nvSpPr>
            <p:cNvPr id="52" name="object 52"/>
            <p:cNvSpPr/>
            <p:nvPr/>
          </p:nvSpPr>
          <p:spPr>
            <a:xfrm>
              <a:off x="7103405" y="4795055"/>
              <a:ext cx="351790" cy="196215"/>
            </a:xfrm>
            <a:custGeom>
              <a:avLst/>
              <a:gdLst/>
              <a:ahLst/>
              <a:cxnLst/>
              <a:rect l="l" t="t" r="r" b="b"/>
              <a:pathLst>
                <a:path w="351790" h="196214">
                  <a:moveTo>
                    <a:pt x="96789" y="0"/>
                  </a:moveTo>
                  <a:lnTo>
                    <a:pt x="49172" y="16159"/>
                  </a:lnTo>
                  <a:lnTo>
                    <a:pt x="12208" y="58337"/>
                  </a:lnTo>
                  <a:lnTo>
                    <a:pt x="0" y="105691"/>
                  </a:lnTo>
                  <a:lnTo>
                    <a:pt x="22193" y="165781"/>
                  </a:lnTo>
                  <a:lnTo>
                    <a:pt x="70352" y="164772"/>
                  </a:lnTo>
                  <a:lnTo>
                    <a:pt x="72624" y="165750"/>
                  </a:lnTo>
                  <a:lnTo>
                    <a:pt x="80682" y="175019"/>
                  </a:lnTo>
                  <a:lnTo>
                    <a:pt x="110555" y="107314"/>
                  </a:lnTo>
                  <a:lnTo>
                    <a:pt x="113624" y="105449"/>
                  </a:lnTo>
                  <a:lnTo>
                    <a:pt x="120320" y="105820"/>
                  </a:lnTo>
                  <a:lnTo>
                    <a:pt x="123189" y="108094"/>
                  </a:lnTo>
                  <a:lnTo>
                    <a:pt x="150513" y="195662"/>
                  </a:lnTo>
                  <a:lnTo>
                    <a:pt x="168524" y="165190"/>
                  </a:lnTo>
                  <a:lnTo>
                    <a:pt x="171176" y="164796"/>
                  </a:lnTo>
                  <a:lnTo>
                    <a:pt x="196981" y="164796"/>
                  </a:lnTo>
                  <a:lnTo>
                    <a:pt x="225277" y="84659"/>
                  </a:lnTo>
                  <a:lnTo>
                    <a:pt x="228402" y="81823"/>
                  </a:lnTo>
                  <a:lnTo>
                    <a:pt x="235299" y="81942"/>
                  </a:lnTo>
                  <a:lnTo>
                    <a:pt x="238311" y="84086"/>
                  </a:lnTo>
                  <a:lnTo>
                    <a:pt x="267784" y="180868"/>
                  </a:lnTo>
                  <a:lnTo>
                    <a:pt x="277710" y="165173"/>
                  </a:lnTo>
                  <a:lnTo>
                    <a:pt x="280323" y="164796"/>
                  </a:lnTo>
                  <a:lnTo>
                    <a:pt x="332167" y="164796"/>
                  </a:lnTo>
                  <a:lnTo>
                    <a:pt x="351757" y="104819"/>
                  </a:lnTo>
                  <a:lnTo>
                    <a:pt x="338885" y="58202"/>
                  </a:lnTo>
                  <a:lnTo>
                    <a:pt x="315250" y="27995"/>
                  </a:lnTo>
                  <a:lnTo>
                    <a:pt x="277540" y="4425"/>
                  </a:lnTo>
                  <a:lnTo>
                    <a:pt x="255126" y="309"/>
                  </a:lnTo>
                  <a:lnTo>
                    <a:pt x="234609" y="3629"/>
                  </a:lnTo>
                  <a:lnTo>
                    <a:pt x="217062" y="12190"/>
                  </a:lnTo>
                  <a:lnTo>
                    <a:pt x="202563" y="23893"/>
                  </a:lnTo>
                  <a:lnTo>
                    <a:pt x="191191" y="36643"/>
                  </a:lnTo>
                  <a:lnTo>
                    <a:pt x="187427" y="41480"/>
                  </a:lnTo>
                  <a:lnTo>
                    <a:pt x="181914" y="43811"/>
                  </a:lnTo>
                  <a:lnTo>
                    <a:pt x="170960" y="43811"/>
                  </a:lnTo>
                  <a:lnTo>
                    <a:pt x="165523" y="41404"/>
                  </a:lnTo>
                  <a:lnTo>
                    <a:pt x="161763" y="36671"/>
                  </a:lnTo>
                  <a:lnTo>
                    <a:pt x="150152" y="23860"/>
                  </a:lnTo>
                  <a:lnTo>
                    <a:pt x="135383" y="12041"/>
                  </a:lnTo>
                  <a:lnTo>
                    <a:pt x="117561" y="3369"/>
                  </a:lnTo>
                  <a:lnTo>
                    <a:pt x="96789" y="0"/>
                  </a:lnTo>
                  <a:close/>
                </a:path>
              </a:pathLst>
            </a:custGeom>
            <a:solidFill>
              <a:srgbClr val="F96A67"/>
            </a:solidFill>
          </p:spPr>
          <p:txBody>
            <a:bodyPr wrap="square" lIns="0" tIns="0" rIns="0" bIns="0" rtlCol="0"/>
            <a:lstStyle/>
            <a:p>
              <a:endParaRPr/>
            </a:p>
          </p:txBody>
        </p:sp>
        <p:sp>
          <p:nvSpPr>
            <p:cNvPr id="53" name="object 53"/>
            <p:cNvSpPr/>
            <p:nvPr/>
          </p:nvSpPr>
          <p:spPr>
            <a:xfrm>
              <a:off x="7087768" y="4779083"/>
              <a:ext cx="383540" cy="352425"/>
            </a:xfrm>
            <a:custGeom>
              <a:avLst/>
              <a:gdLst/>
              <a:ahLst/>
              <a:cxnLst/>
              <a:rect l="l" t="t" r="r" b="b"/>
              <a:pathLst>
                <a:path w="383540" h="352425">
                  <a:moveTo>
                    <a:pt x="112429" y="40"/>
                  </a:moveTo>
                  <a:lnTo>
                    <a:pt x="70100" y="10660"/>
                  </a:lnTo>
                  <a:lnTo>
                    <a:pt x="28877" y="44597"/>
                  </a:lnTo>
                  <a:lnTo>
                    <a:pt x="0" y="110709"/>
                  </a:lnTo>
                  <a:lnTo>
                    <a:pt x="1130" y="137609"/>
                  </a:lnTo>
                  <a:lnTo>
                    <a:pt x="24413" y="190481"/>
                  </a:lnTo>
                  <a:lnTo>
                    <a:pt x="52635" y="222472"/>
                  </a:lnTo>
                  <a:lnTo>
                    <a:pt x="114429" y="283070"/>
                  </a:lnTo>
                  <a:lnTo>
                    <a:pt x="182620" y="348818"/>
                  </a:lnTo>
                  <a:lnTo>
                    <a:pt x="186606" y="351830"/>
                  </a:lnTo>
                  <a:lnTo>
                    <a:pt x="196391" y="351830"/>
                  </a:lnTo>
                  <a:lnTo>
                    <a:pt x="200375" y="348818"/>
                  </a:lnTo>
                  <a:lnTo>
                    <a:pt x="213794" y="335917"/>
                  </a:lnTo>
                  <a:lnTo>
                    <a:pt x="190753" y="335917"/>
                  </a:lnTo>
                  <a:lnTo>
                    <a:pt x="90957" y="238857"/>
                  </a:lnTo>
                  <a:lnTo>
                    <a:pt x="64650" y="213159"/>
                  </a:lnTo>
                  <a:lnTo>
                    <a:pt x="57829" y="206463"/>
                  </a:lnTo>
                  <a:lnTo>
                    <a:pt x="55256" y="203893"/>
                  </a:lnTo>
                  <a:lnTo>
                    <a:pt x="52856" y="200635"/>
                  </a:lnTo>
                  <a:lnTo>
                    <a:pt x="50556" y="198097"/>
                  </a:lnTo>
                  <a:lnTo>
                    <a:pt x="80180" y="197102"/>
                  </a:lnTo>
                  <a:lnTo>
                    <a:pt x="111108" y="197102"/>
                  </a:lnTo>
                  <a:lnTo>
                    <a:pt x="113792" y="191016"/>
                  </a:lnTo>
                  <a:lnTo>
                    <a:pt x="96319" y="191016"/>
                  </a:lnTo>
                  <a:lnTo>
                    <a:pt x="88274" y="181750"/>
                  </a:lnTo>
                  <a:lnTo>
                    <a:pt x="37829" y="181750"/>
                  </a:lnTo>
                  <a:lnTo>
                    <a:pt x="15719" y="121883"/>
                  </a:lnTo>
                  <a:lnTo>
                    <a:pt x="15673" y="121513"/>
                  </a:lnTo>
                  <a:lnTo>
                    <a:pt x="27845" y="74302"/>
                  </a:lnTo>
                  <a:lnTo>
                    <a:pt x="51790" y="43263"/>
                  </a:lnTo>
                  <a:lnTo>
                    <a:pt x="89874" y="19680"/>
                  </a:lnTo>
                  <a:lnTo>
                    <a:pt x="112425" y="15952"/>
                  </a:lnTo>
                  <a:lnTo>
                    <a:pt x="160712" y="15952"/>
                  </a:lnTo>
                  <a:lnTo>
                    <a:pt x="153578" y="10913"/>
                  </a:lnTo>
                  <a:lnTo>
                    <a:pt x="133463" y="2783"/>
                  </a:lnTo>
                  <a:lnTo>
                    <a:pt x="112429" y="40"/>
                  </a:lnTo>
                  <a:close/>
                </a:path>
                <a:path w="383540" h="352425">
                  <a:moveTo>
                    <a:pt x="353987" y="196681"/>
                  </a:moveTo>
                  <a:lnTo>
                    <a:pt x="335541" y="196681"/>
                  </a:lnTo>
                  <a:lnTo>
                    <a:pt x="332356" y="200660"/>
                  </a:lnTo>
                  <a:lnTo>
                    <a:pt x="328928" y="204355"/>
                  </a:lnTo>
                  <a:lnTo>
                    <a:pt x="325168" y="208114"/>
                  </a:lnTo>
                  <a:lnTo>
                    <a:pt x="319383" y="213538"/>
                  </a:lnTo>
                  <a:lnTo>
                    <a:pt x="292402" y="239243"/>
                  </a:lnTo>
                  <a:lnTo>
                    <a:pt x="192246" y="335917"/>
                  </a:lnTo>
                  <a:lnTo>
                    <a:pt x="213794" y="335917"/>
                  </a:lnTo>
                  <a:lnTo>
                    <a:pt x="314539" y="238857"/>
                  </a:lnTo>
                  <a:lnTo>
                    <a:pt x="336353" y="217646"/>
                  </a:lnTo>
                  <a:lnTo>
                    <a:pt x="336438" y="217213"/>
                  </a:lnTo>
                  <a:lnTo>
                    <a:pt x="353987" y="196681"/>
                  </a:lnTo>
                  <a:close/>
                </a:path>
                <a:path w="383540" h="352425">
                  <a:moveTo>
                    <a:pt x="147540" y="152233"/>
                  </a:moveTo>
                  <a:lnTo>
                    <a:pt x="130896" y="152233"/>
                  </a:lnTo>
                  <a:lnTo>
                    <a:pt x="157280" y="236686"/>
                  </a:lnTo>
                  <a:lnTo>
                    <a:pt x="159945" y="238857"/>
                  </a:lnTo>
                  <a:lnTo>
                    <a:pt x="163402" y="239232"/>
                  </a:lnTo>
                  <a:lnTo>
                    <a:pt x="166912" y="239232"/>
                  </a:lnTo>
                  <a:lnTo>
                    <a:pt x="169506" y="238857"/>
                  </a:lnTo>
                  <a:lnTo>
                    <a:pt x="170926" y="236371"/>
                  </a:lnTo>
                  <a:lnTo>
                    <a:pt x="185302" y="212001"/>
                  </a:lnTo>
                  <a:lnTo>
                    <a:pt x="166154" y="212001"/>
                  </a:lnTo>
                  <a:lnTo>
                    <a:pt x="147540" y="152233"/>
                  </a:lnTo>
                  <a:close/>
                </a:path>
                <a:path w="383540" h="352425">
                  <a:moveTo>
                    <a:pt x="263457" y="131375"/>
                  </a:moveTo>
                  <a:lnTo>
                    <a:pt x="246679" y="131375"/>
                  </a:lnTo>
                  <a:lnTo>
                    <a:pt x="274279" y="221716"/>
                  </a:lnTo>
                  <a:lnTo>
                    <a:pt x="276904" y="223765"/>
                  </a:lnTo>
                  <a:lnTo>
                    <a:pt x="283189" y="224524"/>
                  </a:lnTo>
                  <a:lnTo>
                    <a:pt x="286273" y="224099"/>
                  </a:lnTo>
                  <a:lnTo>
                    <a:pt x="287897" y="221394"/>
                  </a:lnTo>
                  <a:lnTo>
                    <a:pt x="303060" y="197115"/>
                  </a:lnTo>
                  <a:lnTo>
                    <a:pt x="283416" y="197102"/>
                  </a:lnTo>
                  <a:lnTo>
                    <a:pt x="263457" y="131375"/>
                  </a:lnTo>
                  <a:close/>
                </a:path>
                <a:path w="383540" h="352425">
                  <a:moveTo>
                    <a:pt x="111108" y="197102"/>
                  </a:moveTo>
                  <a:lnTo>
                    <a:pt x="80180" y="197102"/>
                  </a:lnTo>
                  <a:lnTo>
                    <a:pt x="94302" y="213159"/>
                  </a:lnTo>
                  <a:lnTo>
                    <a:pt x="97043" y="214073"/>
                  </a:lnTo>
                  <a:lnTo>
                    <a:pt x="102468" y="213258"/>
                  </a:lnTo>
                  <a:lnTo>
                    <a:pt x="104780" y="211452"/>
                  </a:lnTo>
                  <a:lnTo>
                    <a:pt x="111108" y="197102"/>
                  </a:lnTo>
                  <a:close/>
                </a:path>
                <a:path w="383540" h="352425">
                  <a:moveTo>
                    <a:pt x="244039" y="97522"/>
                  </a:moveTo>
                  <a:lnTo>
                    <a:pt x="240913" y="100676"/>
                  </a:lnTo>
                  <a:lnTo>
                    <a:pt x="239754" y="103913"/>
                  </a:lnTo>
                  <a:lnTo>
                    <a:pt x="212618" y="180769"/>
                  </a:lnTo>
                  <a:lnTo>
                    <a:pt x="186792" y="180773"/>
                  </a:lnTo>
                  <a:lnTo>
                    <a:pt x="184161" y="181159"/>
                  </a:lnTo>
                  <a:lnTo>
                    <a:pt x="182741" y="183640"/>
                  </a:lnTo>
                  <a:lnTo>
                    <a:pt x="166154" y="212001"/>
                  </a:lnTo>
                  <a:lnTo>
                    <a:pt x="185302" y="212001"/>
                  </a:lnTo>
                  <a:lnTo>
                    <a:pt x="194339" y="196681"/>
                  </a:lnTo>
                  <a:lnTo>
                    <a:pt x="221642" y="196681"/>
                  </a:lnTo>
                  <a:lnTo>
                    <a:pt x="224664" y="193419"/>
                  </a:lnTo>
                  <a:lnTo>
                    <a:pt x="246679" y="131375"/>
                  </a:lnTo>
                  <a:lnTo>
                    <a:pt x="263457" y="131375"/>
                  </a:lnTo>
                  <a:lnTo>
                    <a:pt x="253947" y="100059"/>
                  </a:lnTo>
                  <a:lnTo>
                    <a:pt x="250940" y="97636"/>
                  </a:lnTo>
                  <a:lnTo>
                    <a:pt x="247483" y="97557"/>
                  </a:lnTo>
                  <a:lnTo>
                    <a:pt x="244039" y="97522"/>
                  </a:lnTo>
                  <a:close/>
                </a:path>
                <a:path w="383540" h="352425">
                  <a:moveTo>
                    <a:pt x="322029" y="15913"/>
                  </a:moveTo>
                  <a:lnTo>
                    <a:pt x="270766" y="15913"/>
                  </a:lnTo>
                  <a:lnTo>
                    <a:pt x="281644" y="16984"/>
                  </a:lnTo>
                  <a:lnTo>
                    <a:pt x="293179" y="20211"/>
                  </a:lnTo>
                  <a:lnTo>
                    <a:pt x="330887" y="43968"/>
                  </a:lnTo>
                  <a:lnTo>
                    <a:pt x="354522" y="74175"/>
                  </a:lnTo>
                  <a:lnTo>
                    <a:pt x="367393" y="120792"/>
                  </a:lnTo>
                  <a:lnTo>
                    <a:pt x="347803" y="180769"/>
                  </a:lnTo>
                  <a:lnTo>
                    <a:pt x="295929" y="180773"/>
                  </a:lnTo>
                  <a:lnTo>
                    <a:pt x="293350" y="181103"/>
                  </a:lnTo>
                  <a:lnTo>
                    <a:pt x="291827" y="183640"/>
                  </a:lnTo>
                  <a:lnTo>
                    <a:pt x="283420" y="197115"/>
                  </a:lnTo>
                  <a:lnTo>
                    <a:pt x="303068" y="197102"/>
                  </a:lnTo>
                  <a:lnTo>
                    <a:pt x="303331" y="196681"/>
                  </a:lnTo>
                  <a:lnTo>
                    <a:pt x="353987" y="196681"/>
                  </a:lnTo>
                  <a:lnTo>
                    <a:pt x="358559" y="191331"/>
                  </a:lnTo>
                  <a:lnTo>
                    <a:pt x="373683" y="164999"/>
                  </a:lnTo>
                  <a:lnTo>
                    <a:pt x="381848" y="138277"/>
                  </a:lnTo>
                  <a:lnTo>
                    <a:pt x="383012" y="111310"/>
                  </a:lnTo>
                  <a:lnTo>
                    <a:pt x="372575" y="73561"/>
                  </a:lnTo>
                  <a:lnTo>
                    <a:pt x="354182" y="44818"/>
                  </a:lnTo>
                  <a:lnTo>
                    <a:pt x="336232" y="26204"/>
                  </a:lnTo>
                  <a:lnTo>
                    <a:pt x="327432" y="19091"/>
                  </a:lnTo>
                  <a:lnTo>
                    <a:pt x="327064" y="18836"/>
                  </a:lnTo>
                  <a:lnTo>
                    <a:pt x="322029" y="15913"/>
                  </a:lnTo>
                  <a:close/>
                </a:path>
                <a:path w="383540" h="352425">
                  <a:moveTo>
                    <a:pt x="129260" y="121513"/>
                  </a:moveTo>
                  <a:lnTo>
                    <a:pt x="126192" y="123332"/>
                  </a:lnTo>
                  <a:lnTo>
                    <a:pt x="96319" y="191016"/>
                  </a:lnTo>
                  <a:lnTo>
                    <a:pt x="113792" y="191016"/>
                  </a:lnTo>
                  <a:lnTo>
                    <a:pt x="130896" y="152233"/>
                  </a:lnTo>
                  <a:lnTo>
                    <a:pt x="147540" y="152233"/>
                  </a:lnTo>
                  <a:lnTo>
                    <a:pt x="138826" y="124250"/>
                  </a:lnTo>
                  <a:lnTo>
                    <a:pt x="135957" y="121883"/>
                  </a:lnTo>
                  <a:lnTo>
                    <a:pt x="129260" y="121513"/>
                  </a:lnTo>
                  <a:close/>
                </a:path>
                <a:path w="383540" h="352425">
                  <a:moveTo>
                    <a:pt x="85989" y="180748"/>
                  </a:moveTo>
                  <a:lnTo>
                    <a:pt x="83596" y="180773"/>
                  </a:lnTo>
                  <a:lnTo>
                    <a:pt x="37829" y="181750"/>
                  </a:lnTo>
                  <a:lnTo>
                    <a:pt x="88274" y="181750"/>
                  </a:lnTo>
                  <a:lnTo>
                    <a:pt x="85989" y="180748"/>
                  </a:lnTo>
                  <a:close/>
                </a:path>
                <a:path w="383540" h="352425">
                  <a:moveTo>
                    <a:pt x="160712" y="15952"/>
                  </a:moveTo>
                  <a:lnTo>
                    <a:pt x="112425" y="15952"/>
                  </a:lnTo>
                  <a:lnTo>
                    <a:pt x="133198" y="19316"/>
                  </a:lnTo>
                  <a:lnTo>
                    <a:pt x="151021" y="27979"/>
                  </a:lnTo>
                  <a:lnTo>
                    <a:pt x="165790" y="39790"/>
                  </a:lnTo>
                  <a:lnTo>
                    <a:pt x="177399" y="52599"/>
                  </a:lnTo>
                  <a:lnTo>
                    <a:pt x="181160" y="57330"/>
                  </a:lnTo>
                  <a:lnTo>
                    <a:pt x="186601" y="59692"/>
                  </a:lnTo>
                  <a:lnTo>
                    <a:pt x="197551" y="59692"/>
                  </a:lnTo>
                  <a:lnTo>
                    <a:pt x="203064" y="57266"/>
                  </a:lnTo>
                  <a:lnTo>
                    <a:pt x="206828" y="52429"/>
                  </a:lnTo>
                  <a:lnTo>
                    <a:pt x="214527" y="43780"/>
                  </a:lnTo>
                  <a:lnTo>
                    <a:pt x="191209" y="43780"/>
                  </a:lnTo>
                  <a:lnTo>
                    <a:pt x="190500" y="43413"/>
                  </a:lnTo>
                  <a:lnTo>
                    <a:pt x="189919" y="42689"/>
                  </a:lnTo>
                  <a:lnTo>
                    <a:pt x="172501" y="24279"/>
                  </a:lnTo>
                  <a:lnTo>
                    <a:pt x="160712" y="15952"/>
                  </a:lnTo>
                  <a:close/>
                </a:path>
                <a:path w="383540" h="352425">
                  <a:moveTo>
                    <a:pt x="270766" y="0"/>
                  </a:moveTo>
                  <a:lnTo>
                    <a:pt x="229982" y="10872"/>
                  </a:lnTo>
                  <a:lnTo>
                    <a:pt x="194140" y="42734"/>
                  </a:lnTo>
                  <a:lnTo>
                    <a:pt x="193585" y="43426"/>
                  </a:lnTo>
                  <a:lnTo>
                    <a:pt x="192895" y="43780"/>
                  </a:lnTo>
                  <a:lnTo>
                    <a:pt x="214527" y="43780"/>
                  </a:lnTo>
                  <a:lnTo>
                    <a:pt x="218201" y="39653"/>
                  </a:lnTo>
                  <a:lnTo>
                    <a:pt x="232700" y="27886"/>
                  </a:lnTo>
                  <a:lnTo>
                    <a:pt x="250248" y="19261"/>
                  </a:lnTo>
                  <a:lnTo>
                    <a:pt x="270766" y="15913"/>
                  </a:lnTo>
                  <a:lnTo>
                    <a:pt x="322029" y="15913"/>
                  </a:lnTo>
                  <a:lnTo>
                    <a:pt x="312914" y="10620"/>
                  </a:lnTo>
                  <a:lnTo>
                    <a:pt x="298782" y="4731"/>
                  </a:lnTo>
                  <a:lnTo>
                    <a:pt x="284716" y="1185"/>
                  </a:lnTo>
                  <a:lnTo>
                    <a:pt x="270766" y="0"/>
                  </a:lnTo>
                  <a:close/>
                </a:path>
              </a:pathLst>
            </a:custGeom>
            <a:solidFill>
              <a:srgbClr val="1F6295"/>
            </a:solidFill>
          </p:spPr>
          <p:txBody>
            <a:bodyPr wrap="square" lIns="0" tIns="0" rIns="0" bIns="0" rtlCol="0"/>
            <a:lstStyle/>
            <a:p>
              <a:endParaRPr/>
            </a:p>
          </p:txBody>
        </p:sp>
        <p:sp>
          <p:nvSpPr>
            <p:cNvPr id="54" name="object 54"/>
            <p:cNvSpPr/>
            <p:nvPr/>
          </p:nvSpPr>
          <p:spPr>
            <a:xfrm>
              <a:off x="5466702" y="4703648"/>
              <a:ext cx="42545" cy="227965"/>
            </a:xfrm>
            <a:custGeom>
              <a:avLst/>
              <a:gdLst/>
              <a:ahLst/>
              <a:cxnLst/>
              <a:rect l="l" t="t" r="r" b="b"/>
              <a:pathLst>
                <a:path w="42545" h="227964">
                  <a:moveTo>
                    <a:pt x="41338" y="198450"/>
                  </a:moveTo>
                  <a:lnTo>
                    <a:pt x="6896" y="198450"/>
                  </a:lnTo>
                  <a:lnTo>
                    <a:pt x="6896" y="227736"/>
                  </a:lnTo>
                  <a:lnTo>
                    <a:pt x="41338" y="227736"/>
                  </a:lnTo>
                  <a:lnTo>
                    <a:pt x="41338" y="198450"/>
                  </a:lnTo>
                  <a:close/>
                </a:path>
                <a:path w="42545" h="227964">
                  <a:moveTo>
                    <a:pt x="42418" y="3644"/>
                  </a:moveTo>
                  <a:lnTo>
                    <a:pt x="38747" y="0"/>
                  </a:lnTo>
                  <a:lnTo>
                    <a:pt x="3683" y="0"/>
                  </a:lnTo>
                  <a:lnTo>
                    <a:pt x="0" y="3644"/>
                  </a:lnTo>
                  <a:lnTo>
                    <a:pt x="0" y="16027"/>
                  </a:lnTo>
                  <a:lnTo>
                    <a:pt x="42418" y="16027"/>
                  </a:lnTo>
                  <a:lnTo>
                    <a:pt x="42418" y="8140"/>
                  </a:lnTo>
                  <a:lnTo>
                    <a:pt x="42418" y="3644"/>
                  </a:lnTo>
                  <a:close/>
                </a:path>
              </a:pathLst>
            </a:custGeom>
            <a:solidFill>
              <a:srgbClr val="666666"/>
            </a:solidFill>
          </p:spPr>
          <p:txBody>
            <a:bodyPr wrap="square" lIns="0" tIns="0" rIns="0" bIns="0" rtlCol="0"/>
            <a:lstStyle/>
            <a:p>
              <a:endParaRPr/>
            </a:p>
          </p:txBody>
        </p:sp>
        <p:sp>
          <p:nvSpPr>
            <p:cNvPr id="55" name="object 55"/>
            <p:cNvSpPr/>
            <p:nvPr/>
          </p:nvSpPr>
          <p:spPr>
            <a:xfrm>
              <a:off x="5407141" y="4985124"/>
              <a:ext cx="274955" cy="130175"/>
            </a:xfrm>
            <a:custGeom>
              <a:avLst/>
              <a:gdLst/>
              <a:ahLst/>
              <a:cxnLst/>
              <a:rect l="l" t="t" r="r" b="b"/>
              <a:pathLst>
                <a:path w="274954" h="130175">
                  <a:moveTo>
                    <a:pt x="159976" y="0"/>
                  </a:moveTo>
                  <a:lnTo>
                    <a:pt x="121231" y="21922"/>
                  </a:lnTo>
                  <a:lnTo>
                    <a:pt x="113074" y="45732"/>
                  </a:lnTo>
                  <a:lnTo>
                    <a:pt x="113074" y="102040"/>
                  </a:lnTo>
                  <a:lnTo>
                    <a:pt x="109460" y="105638"/>
                  </a:lnTo>
                  <a:lnTo>
                    <a:pt x="4204" y="105638"/>
                  </a:lnTo>
                  <a:lnTo>
                    <a:pt x="0" y="109910"/>
                  </a:lnTo>
                  <a:lnTo>
                    <a:pt x="0" y="129729"/>
                  </a:lnTo>
                  <a:lnTo>
                    <a:pt x="274609" y="129729"/>
                  </a:lnTo>
                  <a:lnTo>
                    <a:pt x="274609" y="111673"/>
                  </a:lnTo>
                  <a:lnTo>
                    <a:pt x="274161" y="105638"/>
                  </a:lnTo>
                  <a:lnTo>
                    <a:pt x="209575" y="105638"/>
                  </a:lnTo>
                  <a:lnTo>
                    <a:pt x="205957" y="102040"/>
                  </a:lnTo>
                  <a:lnTo>
                    <a:pt x="205957" y="97608"/>
                  </a:lnTo>
                  <a:lnTo>
                    <a:pt x="205957" y="45732"/>
                  </a:lnTo>
                  <a:lnTo>
                    <a:pt x="202338" y="27949"/>
                  </a:lnTo>
                  <a:lnTo>
                    <a:pt x="192474" y="13410"/>
                  </a:lnTo>
                  <a:lnTo>
                    <a:pt x="177857" y="3599"/>
                  </a:lnTo>
                  <a:lnTo>
                    <a:pt x="159976" y="0"/>
                  </a:lnTo>
                  <a:close/>
                </a:path>
              </a:pathLst>
            </a:custGeom>
            <a:solidFill>
              <a:srgbClr val="95A9B1"/>
            </a:solidFill>
          </p:spPr>
          <p:txBody>
            <a:bodyPr wrap="square" lIns="0" tIns="0" rIns="0" bIns="0" rtlCol="0"/>
            <a:lstStyle/>
            <a:p>
              <a:endParaRPr/>
            </a:p>
          </p:txBody>
        </p:sp>
        <p:sp>
          <p:nvSpPr>
            <p:cNvPr id="56" name="object 56"/>
            <p:cNvSpPr/>
            <p:nvPr/>
          </p:nvSpPr>
          <p:spPr>
            <a:xfrm>
              <a:off x="5419255" y="5002529"/>
              <a:ext cx="90170" cy="24130"/>
            </a:xfrm>
            <a:custGeom>
              <a:avLst/>
              <a:gdLst/>
              <a:ahLst/>
              <a:cxnLst/>
              <a:rect l="l" t="t" r="r" b="b"/>
              <a:pathLst>
                <a:path w="90170" h="24129">
                  <a:moveTo>
                    <a:pt x="89852" y="0"/>
                  </a:moveTo>
                  <a:lnTo>
                    <a:pt x="0" y="0"/>
                  </a:lnTo>
                  <a:lnTo>
                    <a:pt x="0" y="7620"/>
                  </a:lnTo>
                  <a:lnTo>
                    <a:pt x="0" y="15240"/>
                  </a:lnTo>
                  <a:lnTo>
                    <a:pt x="0" y="24130"/>
                  </a:lnTo>
                  <a:lnTo>
                    <a:pt x="85344" y="24130"/>
                  </a:lnTo>
                  <a:lnTo>
                    <a:pt x="85344" y="15240"/>
                  </a:lnTo>
                  <a:lnTo>
                    <a:pt x="86804" y="15240"/>
                  </a:lnTo>
                  <a:lnTo>
                    <a:pt x="86804" y="7620"/>
                  </a:lnTo>
                  <a:lnTo>
                    <a:pt x="89852" y="7620"/>
                  </a:lnTo>
                  <a:lnTo>
                    <a:pt x="89852" y="0"/>
                  </a:lnTo>
                  <a:close/>
                </a:path>
              </a:pathLst>
            </a:custGeom>
            <a:solidFill>
              <a:srgbClr val="666666"/>
            </a:solidFill>
          </p:spPr>
          <p:txBody>
            <a:bodyPr wrap="square" lIns="0" tIns="0" rIns="0" bIns="0" rtlCol="0"/>
            <a:lstStyle/>
            <a:p>
              <a:endParaRPr/>
            </a:p>
          </p:txBody>
        </p:sp>
        <p:pic>
          <p:nvPicPr>
            <p:cNvPr id="57" name="object 57"/>
            <p:cNvPicPr/>
            <p:nvPr/>
          </p:nvPicPr>
          <p:blipFill>
            <a:blip r:embed="rId9" cstate="print"/>
            <a:stretch>
              <a:fillRect/>
            </a:stretch>
          </p:blipFill>
          <p:spPr>
            <a:xfrm>
              <a:off x="5449599" y="4735734"/>
              <a:ext cx="239602" cy="287781"/>
            </a:xfrm>
            <a:prstGeom prst="rect">
              <a:avLst/>
            </a:prstGeom>
          </p:spPr>
        </p:pic>
        <p:sp>
          <p:nvSpPr>
            <p:cNvPr id="58" name="object 58"/>
            <p:cNvSpPr/>
            <p:nvPr/>
          </p:nvSpPr>
          <p:spPr>
            <a:xfrm>
              <a:off x="5390989" y="4687576"/>
              <a:ext cx="314960" cy="443865"/>
            </a:xfrm>
            <a:custGeom>
              <a:avLst/>
              <a:gdLst/>
              <a:ahLst/>
              <a:cxnLst/>
              <a:rect l="l" t="t" r="r" b="b"/>
              <a:pathLst>
                <a:path w="314960" h="443864">
                  <a:moveTo>
                    <a:pt x="176126" y="281486"/>
                  </a:moveTo>
                  <a:lnTo>
                    <a:pt x="163755" y="282686"/>
                  </a:lnTo>
                  <a:lnTo>
                    <a:pt x="152203" y="286129"/>
                  </a:lnTo>
                  <a:lnTo>
                    <a:pt x="141699" y="291577"/>
                  </a:lnTo>
                  <a:lnTo>
                    <a:pt x="132474" y="298792"/>
                  </a:lnTo>
                  <a:lnTo>
                    <a:pt x="15730" y="298792"/>
                  </a:lnTo>
                  <a:lnTo>
                    <a:pt x="12115" y="302389"/>
                  </a:lnTo>
                  <a:lnTo>
                    <a:pt x="12115" y="351411"/>
                  </a:lnTo>
                  <a:lnTo>
                    <a:pt x="15730" y="355004"/>
                  </a:lnTo>
                  <a:lnTo>
                    <a:pt x="113074" y="355004"/>
                  </a:lnTo>
                  <a:lnTo>
                    <a:pt x="113074" y="387125"/>
                  </a:lnTo>
                  <a:lnTo>
                    <a:pt x="24637" y="387125"/>
                  </a:lnTo>
                  <a:lnTo>
                    <a:pt x="15251" y="389133"/>
                  </a:lnTo>
                  <a:lnTo>
                    <a:pt x="7397" y="394539"/>
                  </a:lnTo>
                  <a:lnTo>
                    <a:pt x="2004" y="402409"/>
                  </a:lnTo>
                  <a:lnTo>
                    <a:pt x="0" y="411815"/>
                  </a:lnTo>
                  <a:lnTo>
                    <a:pt x="0" y="439745"/>
                  </a:lnTo>
                  <a:lnTo>
                    <a:pt x="3614" y="443337"/>
                  </a:lnTo>
                  <a:lnTo>
                    <a:pt x="303297" y="443337"/>
                  </a:lnTo>
                  <a:lnTo>
                    <a:pt x="306915" y="439745"/>
                  </a:lnTo>
                  <a:lnTo>
                    <a:pt x="306915" y="427277"/>
                  </a:lnTo>
                  <a:lnTo>
                    <a:pt x="16154" y="427277"/>
                  </a:lnTo>
                  <a:lnTo>
                    <a:pt x="16154" y="407459"/>
                  </a:lnTo>
                  <a:lnTo>
                    <a:pt x="20358" y="403186"/>
                  </a:lnTo>
                  <a:lnTo>
                    <a:pt x="125609" y="403186"/>
                  </a:lnTo>
                  <a:lnTo>
                    <a:pt x="129227" y="399592"/>
                  </a:lnTo>
                  <a:lnTo>
                    <a:pt x="129227" y="343279"/>
                  </a:lnTo>
                  <a:lnTo>
                    <a:pt x="129793" y="338943"/>
                  </a:lnTo>
                  <a:lnTo>
                    <a:pt x="28268" y="338943"/>
                  </a:lnTo>
                  <a:lnTo>
                    <a:pt x="28268" y="314853"/>
                  </a:lnTo>
                  <a:lnTo>
                    <a:pt x="140342" y="314853"/>
                  </a:lnTo>
                  <a:lnTo>
                    <a:pt x="142538" y="311428"/>
                  </a:lnTo>
                  <a:lnTo>
                    <a:pt x="149534" y="305654"/>
                  </a:lnTo>
                  <a:lnTo>
                    <a:pt x="157595" y="301283"/>
                  </a:lnTo>
                  <a:lnTo>
                    <a:pt x="166525" y="298514"/>
                  </a:lnTo>
                  <a:lnTo>
                    <a:pt x="176126" y="297547"/>
                  </a:lnTo>
                  <a:lnTo>
                    <a:pt x="217368" y="297547"/>
                  </a:lnTo>
                  <a:lnTo>
                    <a:pt x="211711" y="292702"/>
                  </a:lnTo>
                  <a:lnTo>
                    <a:pt x="200947" y="286658"/>
                  </a:lnTo>
                  <a:lnTo>
                    <a:pt x="188996" y="282826"/>
                  </a:lnTo>
                  <a:lnTo>
                    <a:pt x="176126" y="281486"/>
                  </a:lnTo>
                  <a:close/>
                </a:path>
                <a:path w="314960" h="443864">
                  <a:moveTo>
                    <a:pt x="217368" y="297547"/>
                  </a:moveTo>
                  <a:lnTo>
                    <a:pt x="176126" y="297547"/>
                  </a:lnTo>
                  <a:lnTo>
                    <a:pt x="194008" y="301146"/>
                  </a:lnTo>
                  <a:lnTo>
                    <a:pt x="208627" y="310957"/>
                  </a:lnTo>
                  <a:lnTo>
                    <a:pt x="218491" y="325496"/>
                  </a:lnTo>
                  <a:lnTo>
                    <a:pt x="222110" y="343279"/>
                  </a:lnTo>
                  <a:lnTo>
                    <a:pt x="222110" y="399592"/>
                  </a:lnTo>
                  <a:lnTo>
                    <a:pt x="225724" y="403186"/>
                  </a:lnTo>
                  <a:lnTo>
                    <a:pt x="290314" y="403186"/>
                  </a:lnTo>
                  <a:lnTo>
                    <a:pt x="290762" y="409220"/>
                  </a:lnTo>
                  <a:lnTo>
                    <a:pt x="290762" y="427277"/>
                  </a:lnTo>
                  <a:lnTo>
                    <a:pt x="306915" y="427277"/>
                  </a:lnTo>
                  <a:lnTo>
                    <a:pt x="306915" y="411815"/>
                  </a:lnTo>
                  <a:lnTo>
                    <a:pt x="305419" y="401728"/>
                  </a:lnTo>
                  <a:lnTo>
                    <a:pt x="301195" y="393933"/>
                  </a:lnTo>
                  <a:lnTo>
                    <a:pt x="294646" y="388906"/>
                  </a:lnTo>
                  <a:lnTo>
                    <a:pt x="286171" y="387125"/>
                  </a:lnTo>
                  <a:lnTo>
                    <a:pt x="238264" y="387125"/>
                  </a:lnTo>
                  <a:lnTo>
                    <a:pt x="238264" y="354229"/>
                  </a:lnTo>
                  <a:lnTo>
                    <a:pt x="263661" y="335940"/>
                  </a:lnTo>
                  <a:lnTo>
                    <a:pt x="237868" y="335940"/>
                  </a:lnTo>
                  <a:lnTo>
                    <a:pt x="236988" y="327861"/>
                  </a:lnTo>
                  <a:lnTo>
                    <a:pt x="234654" y="320240"/>
                  </a:lnTo>
                  <a:lnTo>
                    <a:pt x="230950" y="313383"/>
                  </a:lnTo>
                  <a:lnTo>
                    <a:pt x="245298" y="300675"/>
                  </a:lnTo>
                  <a:lnTo>
                    <a:pt x="221020" y="300675"/>
                  </a:lnTo>
                  <a:lnTo>
                    <a:pt x="217368" y="297547"/>
                  </a:lnTo>
                  <a:close/>
                </a:path>
                <a:path w="314960" h="443864">
                  <a:moveTo>
                    <a:pt x="140342" y="314853"/>
                  </a:moveTo>
                  <a:lnTo>
                    <a:pt x="120202" y="314853"/>
                  </a:lnTo>
                  <a:lnTo>
                    <a:pt x="116353" y="322092"/>
                  </a:lnTo>
                  <a:lnTo>
                    <a:pt x="113950" y="330163"/>
                  </a:lnTo>
                  <a:lnTo>
                    <a:pt x="113300" y="338791"/>
                  </a:lnTo>
                  <a:lnTo>
                    <a:pt x="113272" y="338943"/>
                  </a:lnTo>
                  <a:lnTo>
                    <a:pt x="129793" y="338943"/>
                  </a:lnTo>
                  <a:lnTo>
                    <a:pt x="130281" y="335208"/>
                  </a:lnTo>
                  <a:lnTo>
                    <a:pt x="133147" y="327334"/>
                  </a:lnTo>
                  <a:lnTo>
                    <a:pt x="137381" y="319470"/>
                  </a:lnTo>
                  <a:lnTo>
                    <a:pt x="140342" y="314853"/>
                  </a:lnTo>
                  <a:close/>
                </a:path>
                <a:path w="314960" h="443864">
                  <a:moveTo>
                    <a:pt x="237604" y="105028"/>
                  </a:moveTo>
                  <a:lnTo>
                    <a:pt x="189517" y="105028"/>
                  </a:lnTo>
                  <a:lnTo>
                    <a:pt x="232607" y="118907"/>
                  </a:lnTo>
                  <a:lnTo>
                    <a:pt x="267070" y="146410"/>
                  </a:lnTo>
                  <a:lnTo>
                    <a:pt x="289929" y="184452"/>
                  </a:lnTo>
                  <a:lnTo>
                    <a:pt x="298209" y="229948"/>
                  </a:lnTo>
                  <a:lnTo>
                    <a:pt x="293988" y="261124"/>
                  </a:lnTo>
                  <a:lnTo>
                    <a:pt x="281923" y="290123"/>
                  </a:lnTo>
                  <a:lnTo>
                    <a:pt x="262916" y="315533"/>
                  </a:lnTo>
                  <a:lnTo>
                    <a:pt x="237868" y="335940"/>
                  </a:lnTo>
                  <a:lnTo>
                    <a:pt x="263661" y="335940"/>
                  </a:lnTo>
                  <a:lnTo>
                    <a:pt x="269999" y="331376"/>
                  </a:lnTo>
                  <a:lnTo>
                    <a:pt x="293953" y="301975"/>
                  </a:lnTo>
                  <a:lnTo>
                    <a:pt x="309087" y="267630"/>
                  </a:lnTo>
                  <a:lnTo>
                    <a:pt x="314363" y="229948"/>
                  </a:lnTo>
                  <a:lnTo>
                    <a:pt x="307746" y="186534"/>
                  </a:lnTo>
                  <a:lnTo>
                    <a:pt x="289211" y="148615"/>
                  </a:lnTo>
                  <a:lnTo>
                    <a:pt x="260727" y="118230"/>
                  </a:lnTo>
                  <a:lnTo>
                    <a:pt x="237604" y="105028"/>
                  </a:lnTo>
                  <a:close/>
                </a:path>
                <a:path w="314960" h="443864">
                  <a:moveTo>
                    <a:pt x="227973" y="143875"/>
                  </a:moveTo>
                  <a:lnTo>
                    <a:pt x="181356" y="143875"/>
                  </a:lnTo>
                  <a:lnTo>
                    <a:pt x="212390" y="152685"/>
                  </a:lnTo>
                  <a:lnTo>
                    <a:pt x="237344" y="171511"/>
                  </a:lnTo>
                  <a:lnTo>
                    <a:pt x="253966" y="198038"/>
                  </a:lnTo>
                  <a:lnTo>
                    <a:pt x="260007" y="229948"/>
                  </a:lnTo>
                  <a:lnTo>
                    <a:pt x="257317" y="250277"/>
                  </a:lnTo>
                  <a:lnTo>
                    <a:pt x="249586" y="269404"/>
                  </a:lnTo>
                  <a:lnTo>
                    <a:pt x="237318" y="286484"/>
                  </a:lnTo>
                  <a:lnTo>
                    <a:pt x="221020" y="300675"/>
                  </a:lnTo>
                  <a:lnTo>
                    <a:pt x="245298" y="300675"/>
                  </a:lnTo>
                  <a:lnTo>
                    <a:pt x="249858" y="296635"/>
                  </a:lnTo>
                  <a:lnTo>
                    <a:pt x="264083" y="276495"/>
                  </a:lnTo>
                  <a:lnTo>
                    <a:pt x="273044" y="253939"/>
                  </a:lnTo>
                  <a:lnTo>
                    <a:pt x="276160" y="229948"/>
                  </a:lnTo>
                  <a:lnTo>
                    <a:pt x="269529" y="193473"/>
                  </a:lnTo>
                  <a:lnTo>
                    <a:pt x="251214" y="162772"/>
                  </a:lnTo>
                  <a:lnTo>
                    <a:pt x="227973" y="143875"/>
                  </a:lnTo>
                  <a:close/>
                </a:path>
                <a:path w="314960" h="443864">
                  <a:moveTo>
                    <a:pt x="109945" y="0"/>
                  </a:moveTo>
                  <a:lnTo>
                    <a:pt x="83913" y="0"/>
                  </a:lnTo>
                  <a:lnTo>
                    <a:pt x="74447" y="1904"/>
                  </a:lnTo>
                  <a:lnTo>
                    <a:pt x="66708" y="7096"/>
                  </a:lnTo>
                  <a:lnTo>
                    <a:pt x="61486" y="14791"/>
                  </a:lnTo>
                  <a:lnTo>
                    <a:pt x="59570" y="24203"/>
                  </a:lnTo>
                  <a:lnTo>
                    <a:pt x="59570" y="33188"/>
                  </a:lnTo>
                  <a:lnTo>
                    <a:pt x="52717" y="36572"/>
                  </a:lnTo>
                  <a:lnTo>
                    <a:pt x="47298" y="41833"/>
                  </a:lnTo>
                  <a:lnTo>
                    <a:pt x="43737" y="48553"/>
                  </a:lnTo>
                  <a:lnTo>
                    <a:pt x="42456" y="56309"/>
                  </a:lnTo>
                  <a:lnTo>
                    <a:pt x="42456" y="190298"/>
                  </a:lnTo>
                  <a:lnTo>
                    <a:pt x="44341" y="199635"/>
                  </a:lnTo>
                  <a:lnTo>
                    <a:pt x="49483" y="207287"/>
                  </a:lnTo>
                  <a:lnTo>
                    <a:pt x="57112" y="212493"/>
                  </a:lnTo>
                  <a:lnTo>
                    <a:pt x="66460" y="214490"/>
                  </a:lnTo>
                  <a:lnTo>
                    <a:pt x="66460" y="256259"/>
                  </a:lnTo>
                  <a:lnTo>
                    <a:pt x="70074" y="259857"/>
                  </a:lnTo>
                  <a:lnTo>
                    <a:pt x="129595" y="259857"/>
                  </a:lnTo>
                  <a:lnTo>
                    <a:pt x="133210" y="256259"/>
                  </a:lnTo>
                  <a:lnTo>
                    <a:pt x="133210" y="243796"/>
                  </a:lnTo>
                  <a:lnTo>
                    <a:pt x="82613" y="243796"/>
                  </a:lnTo>
                  <a:lnTo>
                    <a:pt x="82613" y="214510"/>
                  </a:lnTo>
                  <a:lnTo>
                    <a:pt x="133210" y="214510"/>
                  </a:lnTo>
                  <a:lnTo>
                    <a:pt x="133210" y="213695"/>
                  </a:lnTo>
                  <a:lnTo>
                    <a:pt x="140459" y="210470"/>
                  </a:lnTo>
                  <a:lnTo>
                    <a:pt x="146222" y="205187"/>
                  </a:lnTo>
                  <a:lnTo>
                    <a:pt x="149950" y="198445"/>
                  </a:lnTo>
                  <a:lnTo>
                    <a:pt x="62284" y="198445"/>
                  </a:lnTo>
                  <a:lnTo>
                    <a:pt x="58609" y="194791"/>
                  </a:lnTo>
                  <a:lnTo>
                    <a:pt x="58609" y="51815"/>
                  </a:lnTo>
                  <a:lnTo>
                    <a:pt x="62284" y="48162"/>
                  </a:lnTo>
                  <a:lnTo>
                    <a:pt x="149910" y="48162"/>
                  </a:lnTo>
                  <a:lnTo>
                    <a:pt x="146557" y="41833"/>
                  </a:lnTo>
                  <a:lnTo>
                    <a:pt x="141139" y="36572"/>
                  </a:lnTo>
                  <a:lnTo>
                    <a:pt x="134288" y="33188"/>
                  </a:lnTo>
                  <a:lnTo>
                    <a:pt x="134288" y="32101"/>
                  </a:lnTo>
                  <a:lnTo>
                    <a:pt x="75723" y="32101"/>
                  </a:lnTo>
                  <a:lnTo>
                    <a:pt x="75723" y="19714"/>
                  </a:lnTo>
                  <a:lnTo>
                    <a:pt x="79395" y="16060"/>
                  </a:lnTo>
                  <a:lnTo>
                    <a:pt x="132630" y="16060"/>
                  </a:lnTo>
                  <a:lnTo>
                    <a:pt x="132372" y="14791"/>
                  </a:lnTo>
                  <a:lnTo>
                    <a:pt x="127150" y="7096"/>
                  </a:lnTo>
                  <a:lnTo>
                    <a:pt x="119412" y="1904"/>
                  </a:lnTo>
                  <a:lnTo>
                    <a:pt x="109945" y="0"/>
                  </a:lnTo>
                  <a:close/>
                </a:path>
                <a:path w="314960" h="443864">
                  <a:moveTo>
                    <a:pt x="133210" y="214510"/>
                  </a:moveTo>
                  <a:lnTo>
                    <a:pt x="117057" y="214510"/>
                  </a:lnTo>
                  <a:lnTo>
                    <a:pt x="117057" y="243796"/>
                  </a:lnTo>
                  <a:lnTo>
                    <a:pt x="133210" y="243796"/>
                  </a:lnTo>
                  <a:lnTo>
                    <a:pt x="133210" y="214510"/>
                  </a:lnTo>
                  <a:close/>
                </a:path>
                <a:path w="314960" h="443864">
                  <a:moveTo>
                    <a:pt x="149910" y="48162"/>
                  </a:moveTo>
                  <a:lnTo>
                    <a:pt x="131574" y="48162"/>
                  </a:lnTo>
                  <a:lnTo>
                    <a:pt x="135244" y="51815"/>
                  </a:lnTo>
                  <a:lnTo>
                    <a:pt x="135244" y="69282"/>
                  </a:lnTo>
                  <a:lnTo>
                    <a:pt x="119668" y="74883"/>
                  </a:lnTo>
                  <a:lnTo>
                    <a:pt x="107173" y="85218"/>
                  </a:lnTo>
                  <a:lnTo>
                    <a:pt x="98865" y="99201"/>
                  </a:lnTo>
                  <a:lnTo>
                    <a:pt x="95850" y="115745"/>
                  </a:lnTo>
                  <a:lnTo>
                    <a:pt x="98865" y="132289"/>
                  </a:lnTo>
                  <a:lnTo>
                    <a:pt x="107173" y="146271"/>
                  </a:lnTo>
                  <a:lnTo>
                    <a:pt x="119668" y="156606"/>
                  </a:lnTo>
                  <a:lnTo>
                    <a:pt x="135244" y="162208"/>
                  </a:lnTo>
                  <a:lnTo>
                    <a:pt x="135244" y="194791"/>
                  </a:lnTo>
                  <a:lnTo>
                    <a:pt x="131574" y="198445"/>
                  </a:lnTo>
                  <a:lnTo>
                    <a:pt x="149950" y="198445"/>
                  </a:lnTo>
                  <a:lnTo>
                    <a:pt x="150072" y="198038"/>
                  </a:lnTo>
                  <a:lnTo>
                    <a:pt x="151399" y="190298"/>
                  </a:lnTo>
                  <a:lnTo>
                    <a:pt x="151399" y="162208"/>
                  </a:lnTo>
                  <a:lnTo>
                    <a:pt x="160232" y="159795"/>
                  </a:lnTo>
                  <a:lnTo>
                    <a:pt x="168286" y="155818"/>
                  </a:lnTo>
                  <a:lnTo>
                    <a:pt x="175386" y="150453"/>
                  </a:lnTo>
                  <a:lnTo>
                    <a:pt x="178623" y="146886"/>
                  </a:lnTo>
                  <a:lnTo>
                    <a:pt x="143322" y="146886"/>
                  </a:lnTo>
                  <a:lnTo>
                    <a:pt x="131143" y="144435"/>
                  </a:lnTo>
                  <a:lnTo>
                    <a:pt x="121188" y="137755"/>
                  </a:lnTo>
                  <a:lnTo>
                    <a:pt x="114470" y="127855"/>
                  </a:lnTo>
                  <a:lnTo>
                    <a:pt x="112005" y="115745"/>
                  </a:lnTo>
                  <a:lnTo>
                    <a:pt x="114470" y="103636"/>
                  </a:lnTo>
                  <a:lnTo>
                    <a:pt x="121188" y="93737"/>
                  </a:lnTo>
                  <a:lnTo>
                    <a:pt x="131143" y="87058"/>
                  </a:lnTo>
                  <a:lnTo>
                    <a:pt x="143322" y="84607"/>
                  </a:lnTo>
                  <a:lnTo>
                    <a:pt x="178621" y="84607"/>
                  </a:lnTo>
                  <a:lnTo>
                    <a:pt x="175796" y="81409"/>
                  </a:lnTo>
                  <a:lnTo>
                    <a:pt x="168604" y="75866"/>
                  </a:lnTo>
                  <a:lnTo>
                    <a:pt x="160409" y="71761"/>
                  </a:lnTo>
                  <a:lnTo>
                    <a:pt x="151399" y="69282"/>
                  </a:lnTo>
                  <a:lnTo>
                    <a:pt x="151399" y="56309"/>
                  </a:lnTo>
                  <a:lnTo>
                    <a:pt x="150118" y="48553"/>
                  </a:lnTo>
                  <a:lnTo>
                    <a:pt x="149910" y="48162"/>
                  </a:lnTo>
                  <a:close/>
                </a:path>
                <a:path w="314960" h="443864">
                  <a:moveTo>
                    <a:pt x="178621" y="84607"/>
                  </a:moveTo>
                  <a:lnTo>
                    <a:pt x="143322" y="84607"/>
                  </a:lnTo>
                  <a:lnTo>
                    <a:pt x="151295" y="85632"/>
                  </a:lnTo>
                  <a:lnTo>
                    <a:pt x="158508" y="88530"/>
                  </a:lnTo>
                  <a:lnTo>
                    <a:pt x="164702" y="93036"/>
                  </a:lnTo>
                  <a:lnTo>
                    <a:pt x="169616" y="98886"/>
                  </a:lnTo>
                  <a:lnTo>
                    <a:pt x="169769" y="99278"/>
                  </a:lnTo>
                  <a:lnTo>
                    <a:pt x="169890" y="99681"/>
                  </a:lnTo>
                  <a:lnTo>
                    <a:pt x="173004" y="104956"/>
                  </a:lnTo>
                  <a:lnTo>
                    <a:pt x="174531" y="110384"/>
                  </a:lnTo>
                  <a:lnTo>
                    <a:pt x="174531" y="121282"/>
                  </a:lnTo>
                  <a:lnTo>
                    <a:pt x="173069" y="126699"/>
                  </a:lnTo>
                  <a:lnTo>
                    <a:pt x="170301" y="131404"/>
                  </a:lnTo>
                  <a:lnTo>
                    <a:pt x="170181" y="131685"/>
                  </a:lnTo>
                  <a:lnTo>
                    <a:pt x="165276" y="137893"/>
                  </a:lnTo>
                  <a:lnTo>
                    <a:pt x="158974" y="142693"/>
                  </a:lnTo>
                  <a:lnTo>
                    <a:pt x="151561" y="145789"/>
                  </a:lnTo>
                  <a:lnTo>
                    <a:pt x="143322" y="146886"/>
                  </a:lnTo>
                  <a:lnTo>
                    <a:pt x="178623" y="146886"/>
                  </a:lnTo>
                  <a:lnTo>
                    <a:pt x="181356" y="143875"/>
                  </a:lnTo>
                  <a:lnTo>
                    <a:pt x="227973" y="143875"/>
                  </a:lnTo>
                  <a:lnTo>
                    <a:pt x="223577" y="140301"/>
                  </a:lnTo>
                  <a:lnTo>
                    <a:pt x="188983" y="128517"/>
                  </a:lnTo>
                  <a:lnTo>
                    <a:pt x="190139" y="124449"/>
                  </a:lnTo>
                  <a:lnTo>
                    <a:pt x="190797" y="120177"/>
                  </a:lnTo>
                  <a:lnTo>
                    <a:pt x="190797" y="112054"/>
                  </a:lnTo>
                  <a:lnTo>
                    <a:pt x="190324" y="108478"/>
                  </a:lnTo>
                  <a:lnTo>
                    <a:pt x="189517" y="105028"/>
                  </a:lnTo>
                  <a:lnTo>
                    <a:pt x="237604" y="105028"/>
                  </a:lnTo>
                  <a:lnTo>
                    <a:pt x="224266" y="97414"/>
                  </a:lnTo>
                  <a:lnTo>
                    <a:pt x="181799" y="88205"/>
                  </a:lnTo>
                  <a:lnTo>
                    <a:pt x="178621" y="84607"/>
                  </a:lnTo>
                  <a:close/>
                </a:path>
                <a:path w="314960" h="443864">
                  <a:moveTo>
                    <a:pt x="132630" y="16060"/>
                  </a:moveTo>
                  <a:lnTo>
                    <a:pt x="114460" y="16060"/>
                  </a:lnTo>
                  <a:lnTo>
                    <a:pt x="118135" y="19714"/>
                  </a:lnTo>
                  <a:lnTo>
                    <a:pt x="118135" y="32101"/>
                  </a:lnTo>
                  <a:lnTo>
                    <a:pt x="134288" y="32101"/>
                  </a:lnTo>
                  <a:lnTo>
                    <a:pt x="134288" y="24203"/>
                  </a:lnTo>
                  <a:lnTo>
                    <a:pt x="132630" y="16060"/>
                  </a:lnTo>
                  <a:close/>
                </a:path>
              </a:pathLst>
            </a:custGeom>
            <a:solidFill>
              <a:srgbClr val="1F6295"/>
            </a:solidFill>
          </p:spPr>
          <p:txBody>
            <a:bodyPr wrap="square" lIns="0" tIns="0" rIns="0" bIns="0" rtlCol="0"/>
            <a:lstStyle/>
            <a:p>
              <a:endParaRPr/>
            </a:p>
          </p:txBody>
        </p:sp>
        <p:sp>
          <p:nvSpPr>
            <p:cNvPr id="59" name="object 59"/>
            <p:cNvSpPr/>
            <p:nvPr/>
          </p:nvSpPr>
          <p:spPr>
            <a:xfrm>
              <a:off x="5558471" y="5000606"/>
              <a:ext cx="36830" cy="36830"/>
            </a:xfrm>
            <a:custGeom>
              <a:avLst/>
              <a:gdLst/>
              <a:ahLst/>
              <a:cxnLst/>
              <a:rect l="l" t="t" r="r" b="b"/>
              <a:pathLst>
                <a:path w="36829" h="36829">
                  <a:moveTo>
                    <a:pt x="8077" y="0"/>
                  </a:moveTo>
                  <a:lnTo>
                    <a:pt x="3618" y="0"/>
                  </a:lnTo>
                  <a:lnTo>
                    <a:pt x="0" y="3596"/>
                  </a:lnTo>
                  <a:lnTo>
                    <a:pt x="0" y="12466"/>
                  </a:lnTo>
                  <a:lnTo>
                    <a:pt x="3618" y="16060"/>
                  </a:lnTo>
                  <a:lnTo>
                    <a:pt x="14954" y="16060"/>
                  </a:lnTo>
                  <a:lnTo>
                    <a:pt x="20551" y="21625"/>
                  </a:lnTo>
                  <a:lnTo>
                    <a:pt x="20551" y="32899"/>
                  </a:lnTo>
                  <a:lnTo>
                    <a:pt x="24165" y="36493"/>
                  </a:lnTo>
                  <a:lnTo>
                    <a:pt x="28628" y="36493"/>
                  </a:lnTo>
                  <a:lnTo>
                    <a:pt x="33087" y="36493"/>
                  </a:lnTo>
                  <a:lnTo>
                    <a:pt x="36705" y="32899"/>
                  </a:lnTo>
                  <a:lnTo>
                    <a:pt x="36705" y="28463"/>
                  </a:lnTo>
                  <a:lnTo>
                    <a:pt x="34452" y="17394"/>
                  </a:lnTo>
                  <a:lnTo>
                    <a:pt x="28311" y="8345"/>
                  </a:lnTo>
                  <a:lnTo>
                    <a:pt x="19210" y="2240"/>
                  </a:lnTo>
                  <a:lnTo>
                    <a:pt x="8077" y="0"/>
                  </a:lnTo>
                  <a:close/>
                </a:path>
              </a:pathLst>
            </a:custGeom>
            <a:solidFill>
              <a:srgbClr val="FFFFFF"/>
            </a:solidFill>
          </p:spPr>
          <p:txBody>
            <a:bodyPr wrap="square" lIns="0" tIns="0" rIns="0" bIns="0" rtlCol="0"/>
            <a:lstStyle/>
            <a:p>
              <a:endParaRPr/>
            </a:p>
          </p:txBody>
        </p:sp>
        <p:pic>
          <p:nvPicPr>
            <p:cNvPr id="60" name="object 60"/>
            <p:cNvPicPr/>
            <p:nvPr/>
          </p:nvPicPr>
          <p:blipFill>
            <a:blip r:embed="rId3" cstate="print"/>
            <a:stretch>
              <a:fillRect/>
            </a:stretch>
          </p:blipFill>
          <p:spPr>
            <a:xfrm>
              <a:off x="6430613" y="4670271"/>
              <a:ext cx="413236" cy="508406"/>
            </a:xfrm>
            <a:prstGeom prst="rect">
              <a:avLst/>
            </a:prstGeom>
          </p:spPr>
        </p:pic>
        <p:pic>
          <p:nvPicPr>
            <p:cNvPr id="61" name="object 61"/>
            <p:cNvPicPr/>
            <p:nvPr/>
          </p:nvPicPr>
          <p:blipFill>
            <a:blip r:embed="rId10" cstate="print"/>
            <a:stretch>
              <a:fillRect/>
            </a:stretch>
          </p:blipFill>
          <p:spPr>
            <a:xfrm>
              <a:off x="6066977" y="4888283"/>
              <a:ext cx="172570" cy="140916"/>
            </a:xfrm>
            <a:prstGeom prst="rect">
              <a:avLst/>
            </a:prstGeom>
          </p:spPr>
        </p:pic>
        <p:sp>
          <p:nvSpPr>
            <p:cNvPr id="62" name="object 62"/>
            <p:cNvSpPr/>
            <p:nvPr/>
          </p:nvSpPr>
          <p:spPr>
            <a:xfrm>
              <a:off x="6074465" y="4778589"/>
              <a:ext cx="158115" cy="59055"/>
            </a:xfrm>
            <a:custGeom>
              <a:avLst/>
              <a:gdLst/>
              <a:ahLst/>
              <a:cxnLst/>
              <a:rect l="l" t="t" r="r" b="b"/>
              <a:pathLst>
                <a:path w="158114" h="59054">
                  <a:moveTo>
                    <a:pt x="79910" y="0"/>
                  </a:moveTo>
                  <a:lnTo>
                    <a:pt x="67887" y="2460"/>
                  </a:lnTo>
                  <a:lnTo>
                    <a:pt x="58068" y="9125"/>
                  </a:lnTo>
                  <a:lnTo>
                    <a:pt x="51448" y="18921"/>
                  </a:lnTo>
                  <a:lnTo>
                    <a:pt x="49020" y="30773"/>
                  </a:lnTo>
                  <a:lnTo>
                    <a:pt x="27545" y="30773"/>
                  </a:lnTo>
                  <a:lnTo>
                    <a:pt x="16823" y="32773"/>
                  </a:lnTo>
                  <a:lnTo>
                    <a:pt x="8067" y="38425"/>
                  </a:lnTo>
                  <a:lnTo>
                    <a:pt x="2164" y="47208"/>
                  </a:lnTo>
                  <a:lnTo>
                    <a:pt x="0" y="58600"/>
                  </a:lnTo>
                  <a:lnTo>
                    <a:pt x="157594" y="58600"/>
                  </a:lnTo>
                  <a:lnTo>
                    <a:pt x="155429" y="47208"/>
                  </a:lnTo>
                  <a:lnTo>
                    <a:pt x="149525" y="38425"/>
                  </a:lnTo>
                  <a:lnTo>
                    <a:pt x="140770" y="32773"/>
                  </a:lnTo>
                  <a:lnTo>
                    <a:pt x="130049" y="30773"/>
                  </a:lnTo>
                  <a:lnTo>
                    <a:pt x="110798" y="30773"/>
                  </a:lnTo>
                  <a:lnTo>
                    <a:pt x="108371" y="18921"/>
                  </a:lnTo>
                  <a:lnTo>
                    <a:pt x="101751" y="9125"/>
                  </a:lnTo>
                  <a:lnTo>
                    <a:pt x="91933" y="2460"/>
                  </a:lnTo>
                  <a:lnTo>
                    <a:pt x="79910" y="0"/>
                  </a:lnTo>
                  <a:close/>
                </a:path>
              </a:pathLst>
            </a:custGeom>
            <a:solidFill>
              <a:srgbClr val="67CCCC"/>
            </a:solidFill>
          </p:spPr>
          <p:txBody>
            <a:bodyPr wrap="square" lIns="0" tIns="0" rIns="0" bIns="0" rtlCol="0"/>
            <a:lstStyle/>
            <a:p>
              <a:endParaRPr/>
            </a:p>
          </p:txBody>
        </p:sp>
        <p:sp>
          <p:nvSpPr>
            <p:cNvPr id="63" name="object 63"/>
            <p:cNvSpPr/>
            <p:nvPr/>
          </p:nvSpPr>
          <p:spPr>
            <a:xfrm>
              <a:off x="6025103" y="4830474"/>
              <a:ext cx="256540" cy="240029"/>
            </a:xfrm>
            <a:custGeom>
              <a:avLst/>
              <a:gdLst/>
              <a:ahLst/>
              <a:cxnLst/>
              <a:rect l="l" t="t" r="r" b="b"/>
              <a:pathLst>
                <a:path w="256539" h="240029">
                  <a:moveTo>
                    <a:pt x="38103" y="0"/>
                  </a:moveTo>
                  <a:lnTo>
                    <a:pt x="20722" y="0"/>
                  </a:lnTo>
                  <a:lnTo>
                    <a:pt x="12664" y="1624"/>
                  </a:lnTo>
                  <a:lnTo>
                    <a:pt x="6076" y="6053"/>
                  </a:lnTo>
                  <a:lnTo>
                    <a:pt x="1631" y="12616"/>
                  </a:lnTo>
                  <a:lnTo>
                    <a:pt x="0" y="20645"/>
                  </a:lnTo>
                  <a:lnTo>
                    <a:pt x="0" y="219241"/>
                  </a:lnTo>
                  <a:lnTo>
                    <a:pt x="1631" y="227268"/>
                  </a:lnTo>
                  <a:lnTo>
                    <a:pt x="6076" y="233830"/>
                  </a:lnTo>
                  <a:lnTo>
                    <a:pt x="12664" y="238258"/>
                  </a:lnTo>
                  <a:lnTo>
                    <a:pt x="20722" y="239882"/>
                  </a:lnTo>
                  <a:lnTo>
                    <a:pt x="235597" y="239882"/>
                  </a:lnTo>
                  <a:lnTo>
                    <a:pt x="243655" y="238258"/>
                  </a:lnTo>
                  <a:lnTo>
                    <a:pt x="250241" y="233830"/>
                  </a:lnTo>
                  <a:lnTo>
                    <a:pt x="254685" y="227268"/>
                  </a:lnTo>
                  <a:lnTo>
                    <a:pt x="256316" y="219241"/>
                  </a:lnTo>
                  <a:lnTo>
                    <a:pt x="256316" y="210248"/>
                  </a:lnTo>
                  <a:lnTo>
                    <a:pt x="38097" y="210248"/>
                  </a:lnTo>
                  <a:lnTo>
                    <a:pt x="30054" y="202236"/>
                  </a:lnTo>
                  <a:lnTo>
                    <a:pt x="30054" y="54046"/>
                  </a:lnTo>
                  <a:lnTo>
                    <a:pt x="38097" y="46033"/>
                  </a:lnTo>
                  <a:lnTo>
                    <a:pt x="256316" y="46033"/>
                  </a:lnTo>
                  <a:lnTo>
                    <a:pt x="256316" y="20645"/>
                  </a:lnTo>
                  <a:lnTo>
                    <a:pt x="255878" y="18489"/>
                  </a:lnTo>
                  <a:lnTo>
                    <a:pt x="42834" y="18489"/>
                  </a:lnTo>
                  <a:lnTo>
                    <a:pt x="37545" y="13216"/>
                  </a:lnTo>
                  <a:lnTo>
                    <a:pt x="37545" y="4409"/>
                  </a:lnTo>
                  <a:lnTo>
                    <a:pt x="37763" y="2178"/>
                  </a:lnTo>
                  <a:lnTo>
                    <a:pt x="38103" y="0"/>
                  </a:lnTo>
                  <a:close/>
                </a:path>
                <a:path w="256539" h="240029">
                  <a:moveTo>
                    <a:pt x="256316" y="46033"/>
                  </a:moveTo>
                  <a:lnTo>
                    <a:pt x="218222" y="46033"/>
                  </a:lnTo>
                  <a:lnTo>
                    <a:pt x="226263" y="54046"/>
                  </a:lnTo>
                  <a:lnTo>
                    <a:pt x="226263" y="202236"/>
                  </a:lnTo>
                  <a:lnTo>
                    <a:pt x="218222" y="210248"/>
                  </a:lnTo>
                  <a:lnTo>
                    <a:pt x="256316" y="210248"/>
                  </a:lnTo>
                  <a:lnTo>
                    <a:pt x="256316" y="46033"/>
                  </a:lnTo>
                  <a:close/>
                </a:path>
                <a:path w="256539" h="240029">
                  <a:moveTo>
                    <a:pt x="235597" y="0"/>
                  </a:moveTo>
                  <a:lnTo>
                    <a:pt x="218213" y="0"/>
                  </a:lnTo>
                  <a:lnTo>
                    <a:pt x="218556" y="2178"/>
                  </a:lnTo>
                  <a:lnTo>
                    <a:pt x="218775" y="4409"/>
                  </a:lnTo>
                  <a:lnTo>
                    <a:pt x="218775" y="13216"/>
                  </a:lnTo>
                  <a:lnTo>
                    <a:pt x="213483" y="18489"/>
                  </a:lnTo>
                  <a:lnTo>
                    <a:pt x="255878" y="18489"/>
                  </a:lnTo>
                  <a:lnTo>
                    <a:pt x="254685" y="12616"/>
                  </a:lnTo>
                  <a:lnTo>
                    <a:pt x="250241" y="6053"/>
                  </a:lnTo>
                  <a:lnTo>
                    <a:pt x="243655" y="1624"/>
                  </a:lnTo>
                  <a:lnTo>
                    <a:pt x="235597" y="0"/>
                  </a:lnTo>
                  <a:close/>
                </a:path>
              </a:pathLst>
            </a:custGeom>
            <a:solidFill>
              <a:srgbClr val="FFFFFF"/>
            </a:solidFill>
          </p:spPr>
          <p:txBody>
            <a:bodyPr wrap="square" lIns="0" tIns="0" rIns="0" bIns="0" rtlCol="0"/>
            <a:lstStyle/>
            <a:p>
              <a:endParaRPr/>
            </a:p>
          </p:txBody>
        </p:sp>
        <p:sp>
          <p:nvSpPr>
            <p:cNvPr id="64" name="object 64"/>
            <p:cNvSpPr/>
            <p:nvPr/>
          </p:nvSpPr>
          <p:spPr>
            <a:xfrm>
              <a:off x="6154581" y="4888283"/>
              <a:ext cx="85090" cy="74930"/>
            </a:xfrm>
            <a:custGeom>
              <a:avLst/>
              <a:gdLst/>
              <a:ahLst/>
              <a:cxnLst/>
              <a:rect l="l" t="t" r="r" b="b"/>
              <a:pathLst>
                <a:path w="85089" h="74929">
                  <a:moveTo>
                    <a:pt x="82229" y="0"/>
                  </a:moveTo>
                  <a:lnTo>
                    <a:pt x="78859" y="0"/>
                  </a:lnTo>
                  <a:lnTo>
                    <a:pt x="0" y="0"/>
                  </a:lnTo>
                  <a:lnTo>
                    <a:pt x="0" y="74658"/>
                  </a:lnTo>
                  <a:lnTo>
                    <a:pt x="84964" y="74658"/>
                  </a:lnTo>
                  <a:lnTo>
                    <a:pt x="84966" y="2722"/>
                  </a:lnTo>
                  <a:lnTo>
                    <a:pt x="82229" y="0"/>
                  </a:lnTo>
                  <a:close/>
                </a:path>
              </a:pathLst>
            </a:custGeom>
            <a:solidFill>
              <a:srgbClr val="B3B3B3"/>
            </a:solidFill>
          </p:spPr>
          <p:txBody>
            <a:bodyPr wrap="square" lIns="0" tIns="0" rIns="0" bIns="0" rtlCol="0"/>
            <a:lstStyle/>
            <a:p>
              <a:endParaRPr/>
            </a:p>
          </p:txBody>
        </p:sp>
        <p:sp>
          <p:nvSpPr>
            <p:cNvPr id="65" name="object 65"/>
            <p:cNvSpPr/>
            <p:nvPr/>
          </p:nvSpPr>
          <p:spPr>
            <a:xfrm>
              <a:off x="6013284" y="4766815"/>
              <a:ext cx="280035" cy="315595"/>
            </a:xfrm>
            <a:custGeom>
              <a:avLst/>
              <a:gdLst/>
              <a:ahLst/>
              <a:cxnLst/>
              <a:rect l="l" t="t" r="r" b="b"/>
              <a:pathLst>
                <a:path w="280035" h="315595">
                  <a:moveTo>
                    <a:pt x="141091" y="0"/>
                  </a:moveTo>
                  <a:lnTo>
                    <a:pt x="127195" y="2311"/>
                  </a:lnTo>
                  <a:lnTo>
                    <a:pt x="115202" y="8729"/>
                  </a:lnTo>
                  <a:lnTo>
                    <a:pt x="105893" y="18475"/>
                  </a:lnTo>
                  <a:lnTo>
                    <a:pt x="100045" y="30773"/>
                  </a:lnTo>
                  <a:lnTo>
                    <a:pt x="88726" y="30773"/>
                  </a:lnTo>
                  <a:lnTo>
                    <a:pt x="77514" y="32278"/>
                  </a:lnTo>
                  <a:lnTo>
                    <a:pt x="67689" y="36547"/>
                  </a:lnTo>
                  <a:lnTo>
                    <a:pt x="59612" y="43206"/>
                  </a:lnTo>
                  <a:lnTo>
                    <a:pt x="53646" y="51883"/>
                  </a:lnTo>
                  <a:lnTo>
                    <a:pt x="32542" y="51883"/>
                  </a:lnTo>
                  <a:lnTo>
                    <a:pt x="19887" y="54435"/>
                  </a:lnTo>
                  <a:lnTo>
                    <a:pt x="9541" y="61389"/>
                  </a:lnTo>
                  <a:lnTo>
                    <a:pt x="2561" y="71695"/>
                  </a:lnTo>
                  <a:lnTo>
                    <a:pt x="0" y="84302"/>
                  </a:lnTo>
                  <a:lnTo>
                    <a:pt x="0" y="282898"/>
                  </a:lnTo>
                  <a:lnTo>
                    <a:pt x="2561" y="295504"/>
                  </a:lnTo>
                  <a:lnTo>
                    <a:pt x="9541" y="305811"/>
                  </a:lnTo>
                  <a:lnTo>
                    <a:pt x="19887" y="312766"/>
                  </a:lnTo>
                  <a:lnTo>
                    <a:pt x="32542" y="315318"/>
                  </a:lnTo>
                  <a:lnTo>
                    <a:pt x="247413" y="315318"/>
                  </a:lnTo>
                  <a:lnTo>
                    <a:pt x="260069" y="312766"/>
                  </a:lnTo>
                  <a:lnTo>
                    <a:pt x="270414" y="305811"/>
                  </a:lnTo>
                  <a:lnTo>
                    <a:pt x="271950" y="303543"/>
                  </a:lnTo>
                  <a:lnTo>
                    <a:pt x="32542" y="303543"/>
                  </a:lnTo>
                  <a:lnTo>
                    <a:pt x="24482" y="301918"/>
                  </a:lnTo>
                  <a:lnTo>
                    <a:pt x="17894" y="297490"/>
                  </a:lnTo>
                  <a:lnTo>
                    <a:pt x="13450" y="290926"/>
                  </a:lnTo>
                  <a:lnTo>
                    <a:pt x="11819" y="282898"/>
                  </a:lnTo>
                  <a:lnTo>
                    <a:pt x="11819" y="84302"/>
                  </a:lnTo>
                  <a:lnTo>
                    <a:pt x="13450" y="76274"/>
                  </a:lnTo>
                  <a:lnTo>
                    <a:pt x="17894" y="69710"/>
                  </a:lnTo>
                  <a:lnTo>
                    <a:pt x="24482" y="65282"/>
                  </a:lnTo>
                  <a:lnTo>
                    <a:pt x="32542" y="63657"/>
                  </a:lnTo>
                  <a:lnTo>
                    <a:pt x="62457" y="63657"/>
                  </a:lnTo>
                  <a:lnTo>
                    <a:pt x="63345" y="58982"/>
                  </a:lnTo>
                  <a:lnTo>
                    <a:pt x="69248" y="50200"/>
                  </a:lnTo>
                  <a:lnTo>
                    <a:pt x="78004" y="44548"/>
                  </a:lnTo>
                  <a:lnTo>
                    <a:pt x="88726" y="42548"/>
                  </a:lnTo>
                  <a:lnTo>
                    <a:pt x="110201" y="42548"/>
                  </a:lnTo>
                  <a:lnTo>
                    <a:pt x="112629" y="30696"/>
                  </a:lnTo>
                  <a:lnTo>
                    <a:pt x="119248" y="20900"/>
                  </a:lnTo>
                  <a:lnTo>
                    <a:pt x="129067" y="14235"/>
                  </a:lnTo>
                  <a:lnTo>
                    <a:pt x="141091" y="11775"/>
                  </a:lnTo>
                  <a:lnTo>
                    <a:pt x="169889" y="11775"/>
                  </a:lnTo>
                  <a:lnTo>
                    <a:pt x="166979" y="8729"/>
                  </a:lnTo>
                  <a:lnTo>
                    <a:pt x="154987" y="2311"/>
                  </a:lnTo>
                  <a:lnTo>
                    <a:pt x="141091" y="0"/>
                  </a:lnTo>
                  <a:close/>
                </a:path>
                <a:path w="280035" h="315595">
                  <a:moveTo>
                    <a:pt x="271950" y="63657"/>
                  </a:moveTo>
                  <a:lnTo>
                    <a:pt x="247413" y="63657"/>
                  </a:lnTo>
                  <a:lnTo>
                    <a:pt x="255472" y="65282"/>
                  </a:lnTo>
                  <a:lnTo>
                    <a:pt x="262059" y="69710"/>
                  </a:lnTo>
                  <a:lnTo>
                    <a:pt x="266505" y="76274"/>
                  </a:lnTo>
                  <a:lnTo>
                    <a:pt x="268136" y="84302"/>
                  </a:lnTo>
                  <a:lnTo>
                    <a:pt x="268136" y="282898"/>
                  </a:lnTo>
                  <a:lnTo>
                    <a:pt x="266505" y="290926"/>
                  </a:lnTo>
                  <a:lnTo>
                    <a:pt x="262059" y="297490"/>
                  </a:lnTo>
                  <a:lnTo>
                    <a:pt x="255472" y="301918"/>
                  </a:lnTo>
                  <a:lnTo>
                    <a:pt x="247413" y="303543"/>
                  </a:lnTo>
                  <a:lnTo>
                    <a:pt x="271950" y="303543"/>
                  </a:lnTo>
                  <a:lnTo>
                    <a:pt x="277395" y="295504"/>
                  </a:lnTo>
                  <a:lnTo>
                    <a:pt x="279956" y="282898"/>
                  </a:lnTo>
                  <a:lnTo>
                    <a:pt x="279956" y="84302"/>
                  </a:lnTo>
                  <a:lnTo>
                    <a:pt x="277395" y="71695"/>
                  </a:lnTo>
                  <a:lnTo>
                    <a:pt x="271950" y="63657"/>
                  </a:lnTo>
                  <a:close/>
                </a:path>
                <a:path w="280035" h="315595">
                  <a:moveTo>
                    <a:pt x="62457" y="63657"/>
                  </a:moveTo>
                  <a:lnTo>
                    <a:pt x="49922" y="63657"/>
                  </a:lnTo>
                  <a:lnTo>
                    <a:pt x="49579" y="65836"/>
                  </a:lnTo>
                  <a:lnTo>
                    <a:pt x="49361" y="68066"/>
                  </a:lnTo>
                  <a:lnTo>
                    <a:pt x="49361" y="76875"/>
                  </a:lnTo>
                  <a:lnTo>
                    <a:pt x="54653" y="82147"/>
                  </a:lnTo>
                  <a:lnTo>
                    <a:pt x="225303" y="82147"/>
                  </a:lnTo>
                  <a:lnTo>
                    <a:pt x="230592" y="76875"/>
                  </a:lnTo>
                  <a:lnTo>
                    <a:pt x="230592" y="70371"/>
                  </a:lnTo>
                  <a:lnTo>
                    <a:pt x="61180" y="70371"/>
                  </a:lnTo>
                  <a:lnTo>
                    <a:pt x="62457" y="63657"/>
                  </a:lnTo>
                  <a:close/>
                </a:path>
                <a:path w="280035" h="315595">
                  <a:moveTo>
                    <a:pt x="169889" y="11775"/>
                  </a:moveTo>
                  <a:lnTo>
                    <a:pt x="141091" y="11775"/>
                  </a:lnTo>
                  <a:lnTo>
                    <a:pt x="153114" y="14235"/>
                  </a:lnTo>
                  <a:lnTo>
                    <a:pt x="162932" y="20900"/>
                  </a:lnTo>
                  <a:lnTo>
                    <a:pt x="169552" y="30696"/>
                  </a:lnTo>
                  <a:lnTo>
                    <a:pt x="171979" y="42548"/>
                  </a:lnTo>
                  <a:lnTo>
                    <a:pt x="191230" y="42548"/>
                  </a:lnTo>
                  <a:lnTo>
                    <a:pt x="201951" y="44548"/>
                  </a:lnTo>
                  <a:lnTo>
                    <a:pt x="210706" y="50200"/>
                  </a:lnTo>
                  <a:lnTo>
                    <a:pt x="216608" y="58982"/>
                  </a:lnTo>
                  <a:lnTo>
                    <a:pt x="218772" y="70371"/>
                  </a:lnTo>
                  <a:lnTo>
                    <a:pt x="230592" y="70371"/>
                  </a:lnTo>
                  <a:lnTo>
                    <a:pt x="230592" y="68066"/>
                  </a:lnTo>
                  <a:lnTo>
                    <a:pt x="230372" y="65836"/>
                  </a:lnTo>
                  <a:lnTo>
                    <a:pt x="230033" y="63657"/>
                  </a:lnTo>
                  <a:lnTo>
                    <a:pt x="271950" y="63657"/>
                  </a:lnTo>
                  <a:lnTo>
                    <a:pt x="270414" y="61389"/>
                  </a:lnTo>
                  <a:lnTo>
                    <a:pt x="260069" y="54435"/>
                  </a:lnTo>
                  <a:lnTo>
                    <a:pt x="247413" y="51883"/>
                  </a:lnTo>
                  <a:lnTo>
                    <a:pt x="226307" y="51883"/>
                  </a:lnTo>
                  <a:lnTo>
                    <a:pt x="220341" y="43206"/>
                  </a:lnTo>
                  <a:lnTo>
                    <a:pt x="212265" y="36547"/>
                  </a:lnTo>
                  <a:lnTo>
                    <a:pt x="202440" y="32278"/>
                  </a:lnTo>
                  <a:lnTo>
                    <a:pt x="191230" y="30773"/>
                  </a:lnTo>
                  <a:lnTo>
                    <a:pt x="182135" y="30773"/>
                  </a:lnTo>
                  <a:lnTo>
                    <a:pt x="176289" y="18475"/>
                  </a:lnTo>
                  <a:lnTo>
                    <a:pt x="169889" y="11775"/>
                  </a:lnTo>
                  <a:close/>
                </a:path>
              </a:pathLst>
            </a:custGeom>
            <a:solidFill>
              <a:srgbClr val="1F6295"/>
            </a:solidFill>
          </p:spPr>
          <p:txBody>
            <a:bodyPr wrap="square" lIns="0" tIns="0" rIns="0" bIns="0" rtlCol="0"/>
            <a:lstStyle/>
            <a:p>
              <a:endParaRPr/>
            </a:p>
          </p:txBody>
        </p:sp>
        <p:pic>
          <p:nvPicPr>
            <p:cNvPr id="66" name="object 66"/>
            <p:cNvPicPr/>
            <p:nvPr/>
          </p:nvPicPr>
          <p:blipFill>
            <a:blip r:embed="rId11" cstate="print"/>
            <a:stretch>
              <a:fillRect/>
            </a:stretch>
          </p:blipFill>
          <p:spPr>
            <a:xfrm>
              <a:off x="6055157" y="4876507"/>
              <a:ext cx="196208" cy="164214"/>
            </a:xfrm>
            <a:prstGeom prst="rect">
              <a:avLst/>
            </a:prstGeom>
          </p:spPr>
        </p:pic>
      </p:grpSp>
      <p:grpSp>
        <p:nvGrpSpPr>
          <p:cNvPr id="67" name="object 67"/>
          <p:cNvGrpSpPr/>
          <p:nvPr/>
        </p:nvGrpSpPr>
        <p:grpSpPr>
          <a:xfrm>
            <a:off x="2892223" y="5555232"/>
            <a:ext cx="4921250" cy="664210"/>
            <a:chOff x="2892223" y="5555232"/>
            <a:chExt cx="4921250" cy="664210"/>
          </a:xfrm>
        </p:grpSpPr>
        <p:sp>
          <p:nvSpPr>
            <p:cNvPr id="68" name="object 68"/>
            <p:cNvSpPr/>
            <p:nvPr/>
          </p:nvSpPr>
          <p:spPr>
            <a:xfrm>
              <a:off x="6792724" y="5555232"/>
              <a:ext cx="1020444" cy="664210"/>
            </a:xfrm>
            <a:custGeom>
              <a:avLst/>
              <a:gdLst/>
              <a:ahLst/>
              <a:cxnLst/>
              <a:rect l="l" t="t" r="r" b="b"/>
              <a:pathLst>
                <a:path w="1020445" h="664210">
                  <a:moveTo>
                    <a:pt x="688284" y="0"/>
                  </a:moveTo>
                  <a:lnTo>
                    <a:pt x="0" y="0"/>
                  </a:lnTo>
                  <a:lnTo>
                    <a:pt x="0" y="663758"/>
                  </a:lnTo>
                  <a:lnTo>
                    <a:pt x="688284" y="663758"/>
                  </a:lnTo>
                  <a:lnTo>
                    <a:pt x="1020163" y="331879"/>
                  </a:lnTo>
                  <a:lnTo>
                    <a:pt x="688284" y="0"/>
                  </a:lnTo>
                  <a:close/>
                </a:path>
              </a:pathLst>
            </a:custGeom>
            <a:solidFill>
              <a:srgbClr val="70AD47"/>
            </a:solidFill>
          </p:spPr>
          <p:txBody>
            <a:bodyPr wrap="square" lIns="0" tIns="0" rIns="0" bIns="0" rtlCol="0"/>
            <a:lstStyle/>
            <a:p>
              <a:endParaRPr/>
            </a:p>
          </p:txBody>
        </p:sp>
        <p:sp>
          <p:nvSpPr>
            <p:cNvPr id="69" name="object 69"/>
            <p:cNvSpPr/>
            <p:nvPr/>
          </p:nvSpPr>
          <p:spPr>
            <a:xfrm>
              <a:off x="5248649" y="5555233"/>
              <a:ext cx="1767205" cy="664210"/>
            </a:xfrm>
            <a:custGeom>
              <a:avLst/>
              <a:gdLst/>
              <a:ahLst/>
              <a:cxnLst/>
              <a:rect l="l" t="t" r="r" b="b"/>
              <a:pathLst>
                <a:path w="1767204" h="664210">
                  <a:moveTo>
                    <a:pt x="1766949" y="0"/>
                  </a:moveTo>
                  <a:lnTo>
                    <a:pt x="0" y="0"/>
                  </a:lnTo>
                  <a:lnTo>
                    <a:pt x="0" y="663756"/>
                  </a:lnTo>
                  <a:lnTo>
                    <a:pt x="1766949" y="663756"/>
                  </a:lnTo>
                  <a:lnTo>
                    <a:pt x="1766949" y="0"/>
                  </a:lnTo>
                  <a:close/>
                </a:path>
              </a:pathLst>
            </a:custGeom>
            <a:solidFill>
              <a:srgbClr val="FFC000"/>
            </a:solidFill>
          </p:spPr>
          <p:txBody>
            <a:bodyPr wrap="square" lIns="0" tIns="0" rIns="0" bIns="0" rtlCol="0"/>
            <a:lstStyle/>
            <a:p>
              <a:endParaRPr/>
            </a:p>
          </p:txBody>
        </p:sp>
        <p:sp>
          <p:nvSpPr>
            <p:cNvPr id="70" name="object 70"/>
            <p:cNvSpPr/>
            <p:nvPr/>
          </p:nvSpPr>
          <p:spPr>
            <a:xfrm>
              <a:off x="4960748" y="5555232"/>
              <a:ext cx="302260" cy="664210"/>
            </a:xfrm>
            <a:custGeom>
              <a:avLst/>
              <a:gdLst/>
              <a:ahLst/>
              <a:cxnLst/>
              <a:rect l="l" t="t" r="r" b="b"/>
              <a:pathLst>
                <a:path w="302260"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71" name="object 71"/>
            <p:cNvSpPr/>
            <p:nvPr/>
          </p:nvSpPr>
          <p:spPr>
            <a:xfrm>
              <a:off x="2892223" y="5555232"/>
              <a:ext cx="2068830" cy="664210"/>
            </a:xfrm>
            <a:custGeom>
              <a:avLst/>
              <a:gdLst/>
              <a:ahLst/>
              <a:cxnLst/>
              <a:rect l="l" t="t" r="r" b="b"/>
              <a:pathLst>
                <a:path w="2068829" h="664210">
                  <a:moveTo>
                    <a:pt x="2068525" y="0"/>
                  </a:moveTo>
                  <a:lnTo>
                    <a:pt x="0" y="0"/>
                  </a:lnTo>
                  <a:lnTo>
                    <a:pt x="323401" y="327508"/>
                  </a:lnTo>
                  <a:lnTo>
                    <a:pt x="0" y="663757"/>
                  </a:lnTo>
                  <a:lnTo>
                    <a:pt x="2068525" y="663757"/>
                  </a:lnTo>
                  <a:lnTo>
                    <a:pt x="2068525" y="0"/>
                  </a:lnTo>
                  <a:close/>
                </a:path>
              </a:pathLst>
            </a:custGeom>
            <a:solidFill>
              <a:srgbClr val="13294B"/>
            </a:solidFill>
          </p:spPr>
          <p:txBody>
            <a:bodyPr wrap="square" lIns="0" tIns="0" rIns="0" bIns="0" rtlCol="0"/>
            <a:lstStyle/>
            <a:p>
              <a:endParaRPr/>
            </a:p>
          </p:txBody>
        </p:sp>
        <p:sp>
          <p:nvSpPr>
            <p:cNvPr id="72" name="object 72"/>
            <p:cNvSpPr/>
            <p:nvPr/>
          </p:nvSpPr>
          <p:spPr>
            <a:xfrm>
              <a:off x="7178460" y="5875778"/>
              <a:ext cx="285115" cy="205104"/>
            </a:xfrm>
            <a:custGeom>
              <a:avLst/>
              <a:gdLst/>
              <a:ahLst/>
              <a:cxnLst/>
              <a:rect l="l" t="t" r="r" b="b"/>
              <a:pathLst>
                <a:path w="285115" h="205104">
                  <a:moveTo>
                    <a:pt x="196123" y="0"/>
                  </a:moveTo>
                  <a:lnTo>
                    <a:pt x="174108" y="62369"/>
                  </a:lnTo>
                  <a:lnTo>
                    <a:pt x="171088" y="65584"/>
                  </a:lnTo>
                  <a:lnTo>
                    <a:pt x="143783" y="65584"/>
                  </a:lnTo>
                  <a:lnTo>
                    <a:pt x="118943" y="107772"/>
                  </a:lnTo>
                  <a:lnTo>
                    <a:pt x="116274" y="108512"/>
                  </a:lnTo>
                  <a:lnTo>
                    <a:pt x="113139" y="108512"/>
                  </a:lnTo>
                  <a:lnTo>
                    <a:pt x="112558" y="108281"/>
                  </a:lnTo>
                  <a:lnTo>
                    <a:pt x="109390" y="107939"/>
                  </a:lnTo>
                  <a:lnTo>
                    <a:pt x="106729" y="105672"/>
                  </a:lnTo>
                  <a:lnTo>
                    <a:pt x="80341" y="21171"/>
                  </a:lnTo>
                  <a:lnTo>
                    <a:pt x="54228" y="80355"/>
                  </a:lnTo>
                  <a:lnTo>
                    <a:pt x="51912" y="82125"/>
                  </a:lnTo>
                  <a:lnTo>
                    <a:pt x="46488" y="82941"/>
                  </a:lnTo>
                  <a:lnTo>
                    <a:pt x="43747" y="81974"/>
                  </a:lnTo>
                  <a:lnTo>
                    <a:pt x="29629" y="65826"/>
                  </a:lnTo>
                  <a:lnTo>
                    <a:pt x="0" y="66634"/>
                  </a:lnTo>
                  <a:lnTo>
                    <a:pt x="2301" y="69168"/>
                  </a:lnTo>
                  <a:lnTo>
                    <a:pt x="4701" y="72792"/>
                  </a:lnTo>
                  <a:lnTo>
                    <a:pt x="74475" y="140957"/>
                  </a:lnTo>
                  <a:lnTo>
                    <a:pt x="140199" y="204820"/>
                  </a:lnTo>
                  <a:lnTo>
                    <a:pt x="141691" y="204820"/>
                  </a:lnTo>
                  <a:lnTo>
                    <a:pt x="207413" y="141215"/>
                  </a:lnTo>
                  <a:lnTo>
                    <a:pt x="278373" y="73258"/>
                  </a:lnTo>
                  <a:lnTo>
                    <a:pt x="281801" y="69562"/>
                  </a:lnTo>
                  <a:lnTo>
                    <a:pt x="284986" y="65584"/>
                  </a:lnTo>
                  <a:lnTo>
                    <a:pt x="252776" y="65584"/>
                  </a:lnTo>
                  <a:lnTo>
                    <a:pt x="237342" y="90248"/>
                  </a:lnTo>
                  <a:lnTo>
                    <a:pt x="235722" y="92958"/>
                  </a:lnTo>
                  <a:lnTo>
                    <a:pt x="232633" y="93701"/>
                  </a:lnTo>
                  <a:lnTo>
                    <a:pt x="226353" y="92942"/>
                  </a:lnTo>
                  <a:lnTo>
                    <a:pt x="223728" y="90618"/>
                  </a:lnTo>
                  <a:lnTo>
                    <a:pt x="196123" y="0"/>
                  </a:lnTo>
                  <a:close/>
                </a:path>
              </a:pathLst>
            </a:custGeom>
            <a:solidFill>
              <a:srgbClr val="FFA884"/>
            </a:solidFill>
          </p:spPr>
          <p:txBody>
            <a:bodyPr wrap="square" lIns="0" tIns="0" rIns="0" bIns="0" rtlCol="0"/>
            <a:lstStyle/>
            <a:p>
              <a:endParaRPr/>
            </a:p>
          </p:txBody>
        </p:sp>
        <p:sp>
          <p:nvSpPr>
            <p:cNvPr id="73" name="object 73"/>
            <p:cNvSpPr/>
            <p:nvPr/>
          </p:nvSpPr>
          <p:spPr>
            <a:xfrm>
              <a:off x="7143543" y="5760652"/>
              <a:ext cx="351790" cy="196215"/>
            </a:xfrm>
            <a:custGeom>
              <a:avLst/>
              <a:gdLst/>
              <a:ahLst/>
              <a:cxnLst/>
              <a:rect l="l" t="t" r="r" b="b"/>
              <a:pathLst>
                <a:path w="351790" h="196214">
                  <a:moveTo>
                    <a:pt x="96788" y="0"/>
                  </a:moveTo>
                  <a:lnTo>
                    <a:pt x="49173" y="16159"/>
                  </a:lnTo>
                  <a:lnTo>
                    <a:pt x="12209" y="58337"/>
                  </a:lnTo>
                  <a:lnTo>
                    <a:pt x="0" y="105691"/>
                  </a:lnTo>
                  <a:lnTo>
                    <a:pt x="22192" y="165782"/>
                  </a:lnTo>
                  <a:lnTo>
                    <a:pt x="70351" y="164771"/>
                  </a:lnTo>
                  <a:lnTo>
                    <a:pt x="72625" y="165750"/>
                  </a:lnTo>
                  <a:lnTo>
                    <a:pt x="80682" y="175019"/>
                  </a:lnTo>
                  <a:lnTo>
                    <a:pt x="110555" y="107315"/>
                  </a:lnTo>
                  <a:lnTo>
                    <a:pt x="113623" y="105449"/>
                  </a:lnTo>
                  <a:lnTo>
                    <a:pt x="120320" y="105819"/>
                  </a:lnTo>
                  <a:lnTo>
                    <a:pt x="123189" y="108094"/>
                  </a:lnTo>
                  <a:lnTo>
                    <a:pt x="150513" y="195662"/>
                  </a:lnTo>
                  <a:lnTo>
                    <a:pt x="168524" y="165189"/>
                  </a:lnTo>
                  <a:lnTo>
                    <a:pt x="171177" y="164795"/>
                  </a:lnTo>
                  <a:lnTo>
                    <a:pt x="196981" y="164795"/>
                  </a:lnTo>
                  <a:lnTo>
                    <a:pt x="225278" y="84659"/>
                  </a:lnTo>
                  <a:lnTo>
                    <a:pt x="228402" y="81823"/>
                  </a:lnTo>
                  <a:lnTo>
                    <a:pt x="235299" y="81942"/>
                  </a:lnTo>
                  <a:lnTo>
                    <a:pt x="238312" y="84086"/>
                  </a:lnTo>
                  <a:lnTo>
                    <a:pt x="267784" y="180867"/>
                  </a:lnTo>
                  <a:lnTo>
                    <a:pt x="277709" y="165173"/>
                  </a:lnTo>
                  <a:lnTo>
                    <a:pt x="280322" y="164795"/>
                  </a:lnTo>
                  <a:lnTo>
                    <a:pt x="332166" y="164795"/>
                  </a:lnTo>
                  <a:lnTo>
                    <a:pt x="351756" y="104819"/>
                  </a:lnTo>
                  <a:lnTo>
                    <a:pt x="338885" y="58202"/>
                  </a:lnTo>
                  <a:lnTo>
                    <a:pt x="315250" y="27996"/>
                  </a:lnTo>
                  <a:lnTo>
                    <a:pt x="277540" y="4425"/>
                  </a:lnTo>
                  <a:lnTo>
                    <a:pt x="255126" y="310"/>
                  </a:lnTo>
                  <a:lnTo>
                    <a:pt x="234609" y="3629"/>
                  </a:lnTo>
                  <a:lnTo>
                    <a:pt x="217062" y="12190"/>
                  </a:lnTo>
                  <a:lnTo>
                    <a:pt x="202563" y="23893"/>
                  </a:lnTo>
                  <a:lnTo>
                    <a:pt x="191192" y="36642"/>
                  </a:lnTo>
                  <a:lnTo>
                    <a:pt x="187426" y="41480"/>
                  </a:lnTo>
                  <a:lnTo>
                    <a:pt x="181915" y="43811"/>
                  </a:lnTo>
                  <a:lnTo>
                    <a:pt x="170960" y="43811"/>
                  </a:lnTo>
                  <a:lnTo>
                    <a:pt x="165523" y="41404"/>
                  </a:lnTo>
                  <a:lnTo>
                    <a:pt x="161762" y="36670"/>
                  </a:lnTo>
                  <a:lnTo>
                    <a:pt x="150151" y="23860"/>
                  </a:lnTo>
                  <a:lnTo>
                    <a:pt x="135383" y="12041"/>
                  </a:lnTo>
                  <a:lnTo>
                    <a:pt x="117561" y="3369"/>
                  </a:lnTo>
                  <a:lnTo>
                    <a:pt x="96788" y="0"/>
                  </a:lnTo>
                  <a:close/>
                </a:path>
              </a:pathLst>
            </a:custGeom>
            <a:solidFill>
              <a:srgbClr val="F96A67"/>
            </a:solidFill>
          </p:spPr>
          <p:txBody>
            <a:bodyPr wrap="square" lIns="0" tIns="0" rIns="0" bIns="0" rtlCol="0"/>
            <a:lstStyle/>
            <a:p>
              <a:endParaRPr/>
            </a:p>
          </p:txBody>
        </p:sp>
        <p:sp>
          <p:nvSpPr>
            <p:cNvPr id="74" name="object 74"/>
            <p:cNvSpPr/>
            <p:nvPr/>
          </p:nvSpPr>
          <p:spPr>
            <a:xfrm>
              <a:off x="7127905" y="5744680"/>
              <a:ext cx="383540" cy="352425"/>
            </a:xfrm>
            <a:custGeom>
              <a:avLst/>
              <a:gdLst/>
              <a:ahLst/>
              <a:cxnLst/>
              <a:rect l="l" t="t" r="r" b="b"/>
              <a:pathLst>
                <a:path w="383540" h="352425">
                  <a:moveTo>
                    <a:pt x="112430" y="39"/>
                  </a:moveTo>
                  <a:lnTo>
                    <a:pt x="70100" y="10659"/>
                  </a:lnTo>
                  <a:lnTo>
                    <a:pt x="28877" y="44597"/>
                  </a:lnTo>
                  <a:lnTo>
                    <a:pt x="0" y="110708"/>
                  </a:lnTo>
                  <a:lnTo>
                    <a:pt x="1130" y="137608"/>
                  </a:lnTo>
                  <a:lnTo>
                    <a:pt x="24413" y="190481"/>
                  </a:lnTo>
                  <a:lnTo>
                    <a:pt x="52635" y="222471"/>
                  </a:lnTo>
                  <a:lnTo>
                    <a:pt x="114429" y="283069"/>
                  </a:lnTo>
                  <a:lnTo>
                    <a:pt x="182620" y="348818"/>
                  </a:lnTo>
                  <a:lnTo>
                    <a:pt x="186606" y="351829"/>
                  </a:lnTo>
                  <a:lnTo>
                    <a:pt x="196391" y="351829"/>
                  </a:lnTo>
                  <a:lnTo>
                    <a:pt x="200376" y="348818"/>
                  </a:lnTo>
                  <a:lnTo>
                    <a:pt x="213796" y="335917"/>
                  </a:lnTo>
                  <a:lnTo>
                    <a:pt x="190755" y="335917"/>
                  </a:lnTo>
                  <a:lnTo>
                    <a:pt x="90958" y="238857"/>
                  </a:lnTo>
                  <a:lnTo>
                    <a:pt x="64650" y="213158"/>
                  </a:lnTo>
                  <a:lnTo>
                    <a:pt x="57829" y="206463"/>
                  </a:lnTo>
                  <a:lnTo>
                    <a:pt x="55256" y="203893"/>
                  </a:lnTo>
                  <a:lnTo>
                    <a:pt x="52856" y="200635"/>
                  </a:lnTo>
                  <a:lnTo>
                    <a:pt x="50556" y="198097"/>
                  </a:lnTo>
                  <a:lnTo>
                    <a:pt x="80181" y="197102"/>
                  </a:lnTo>
                  <a:lnTo>
                    <a:pt x="111109" y="197102"/>
                  </a:lnTo>
                  <a:lnTo>
                    <a:pt x="113793" y="191016"/>
                  </a:lnTo>
                  <a:lnTo>
                    <a:pt x="96319" y="191016"/>
                  </a:lnTo>
                  <a:lnTo>
                    <a:pt x="88276" y="181750"/>
                  </a:lnTo>
                  <a:lnTo>
                    <a:pt x="37829" y="181750"/>
                  </a:lnTo>
                  <a:lnTo>
                    <a:pt x="15720" y="121883"/>
                  </a:lnTo>
                  <a:lnTo>
                    <a:pt x="15674" y="121513"/>
                  </a:lnTo>
                  <a:lnTo>
                    <a:pt x="27846" y="74301"/>
                  </a:lnTo>
                  <a:lnTo>
                    <a:pt x="51792" y="43262"/>
                  </a:lnTo>
                  <a:lnTo>
                    <a:pt x="89875" y="19680"/>
                  </a:lnTo>
                  <a:lnTo>
                    <a:pt x="112425" y="15952"/>
                  </a:lnTo>
                  <a:lnTo>
                    <a:pt x="160713" y="15952"/>
                  </a:lnTo>
                  <a:lnTo>
                    <a:pt x="153578" y="10912"/>
                  </a:lnTo>
                  <a:lnTo>
                    <a:pt x="133463" y="2782"/>
                  </a:lnTo>
                  <a:lnTo>
                    <a:pt x="112430" y="39"/>
                  </a:lnTo>
                  <a:close/>
                </a:path>
                <a:path w="383540" h="352425">
                  <a:moveTo>
                    <a:pt x="353986" y="196680"/>
                  </a:moveTo>
                  <a:lnTo>
                    <a:pt x="335541" y="196680"/>
                  </a:lnTo>
                  <a:lnTo>
                    <a:pt x="332357" y="200659"/>
                  </a:lnTo>
                  <a:lnTo>
                    <a:pt x="328928" y="204354"/>
                  </a:lnTo>
                  <a:lnTo>
                    <a:pt x="325168" y="208114"/>
                  </a:lnTo>
                  <a:lnTo>
                    <a:pt x="319383" y="213538"/>
                  </a:lnTo>
                  <a:lnTo>
                    <a:pt x="292403" y="239243"/>
                  </a:lnTo>
                  <a:lnTo>
                    <a:pt x="192247" y="335917"/>
                  </a:lnTo>
                  <a:lnTo>
                    <a:pt x="213796" y="335917"/>
                  </a:lnTo>
                  <a:lnTo>
                    <a:pt x="314540" y="238857"/>
                  </a:lnTo>
                  <a:lnTo>
                    <a:pt x="336354" y="217645"/>
                  </a:lnTo>
                  <a:lnTo>
                    <a:pt x="336438" y="217212"/>
                  </a:lnTo>
                  <a:lnTo>
                    <a:pt x="353986" y="196680"/>
                  </a:lnTo>
                  <a:close/>
                </a:path>
                <a:path w="383540" h="352425">
                  <a:moveTo>
                    <a:pt x="147540" y="152232"/>
                  </a:moveTo>
                  <a:lnTo>
                    <a:pt x="130897" y="152232"/>
                  </a:lnTo>
                  <a:lnTo>
                    <a:pt x="157281" y="236685"/>
                  </a:lnTo>
                  <a:lnTo>
                    <a:pt x="159945" y="238857"/>
                  </a:lnTo>
                  <a:lnTo>
                    <a:pt x="163402" y="239231"/>
                  </a:lnTo>
                  <a:lnTo>
                    <a:pt x="166916" y="239231"/>
                  </a:lnTo>
                  <a:lnTo>
                    <a:pt x="169506" y="238857"/>
                  </a:lnTo>
                  <a:lnTo>
                    <a:pt x="170928" y="236371"/>
                  </a:lnTo>
                  <a:lnTo>
                    <a:pt x="185302" y="212000"/>
                  </a:lnTo>
                  <a:lnTo>
                    <a:pt x="166154" y="212000"/>
                  </a:lnTo>
                  <a:lnTo>
                    <a:pt x="147540" y="152232"/>
                  </a:lnTo>
                  <a:close/>
                </a:path>
                <a:path w="383540" h="352425">
                  <a:moveTo>
                    <a:pt x="263458" y="131375"/>
                  </a:moveTo>
                  <a:lnTo>
                    <a:pt x="246679" y="131375"/>
                  </a:lnTo>
                  <a:lnTo>
                    <a:pt x="274280" y="221715"/>
                  </a:lnTo>
                  <a:lnTo>
                    <a:pt x="276904" y="223764"/>
                  </a:lnTo>
                  <a:lnTo>
                    <a:pt x="283189" y="224524"/>
                  </a:lnTo>
                  <a:lnTo>
                    <a:pt x="286274" y="224098"/>
                  </a:lnTo>
                  <a:lnTo>
                    <a:pt x="287898" y="221393"/>
                  </a:lnTo>
                  <a:lnTo>
                    <a:pt x="303062" y="197114"/>
                  </a:lnTo>
                  <a:lnTo>
                    <a:pt x="283418" y="197102"/>
                  </a:lnTo>
                  <a:lnTo>
                    <a:pt x="263458" y="131375"/>
                  </a:lnTo>
                  <a:close/>
                </a:path>
                <a:path w="383540" h="352425">
                  <a:moveTo>
                    <a:pt x="111109" y="197102"/>
                  </a:moveTo>
                  <a:lnTo>
                    <a:pt x="80181" y="197102"/>
                  </a:lnTo>
                  <a:lnTo>
                    <a:pt x="94302" y="213158"/>
                  </a:lnTo>
                  <a:lnTo>
                    <a:pt x="97043" y="214073"/>
                  </a:lnTo>
                  <a:lnTo>
                    <a:pt x="102468" y="213258"/>
                  </a:lnTo>
                  <a:lnTo>
                    <a:pt x="104781" y="211451"/>
                  </a:lnTo>
                  <a:lnTo>
                    <a:pt x="111109" y="197102"/>
                  </a:lnTo>
                  <a:close/>
                </a:path>
                <a:path w="383540" h="352425">
                  <a:moveTo>
                    <a:pt x="244039" y="97520"/>
                  </a:moveTo>
                  <a:lnTo>
                    <a:pt x="240915" y="100675"/>
                  </a:lnTo>
                  <a:lnTo>
                    <a:pt x="239754" y="103913"/>
                  </a:lnTo>
                  <a:lnTo>
                    <a:pt x="212618" y="180768"/>
                  </a:lnTo>
                  <a:lnTo>
                    <a:pt x="186791" y="180772"/>
                  </a:lnTo>
                  <a:lnTo>
                    <a:pt x="184161" y="181158"/>
                  </a:lnTo>
                  <a:lnTo>
                    <a:pt x="182741" y="183640"/>
                  </a:lnTo>
                  <a:lnTo>
                    <a:pt x="166154" y="212000"/>
                  </a:lnTo>
                  <a:lnTo>
                    <a:pt x="185302" y="212000"/>
                  </a:lnTo>
                  <a:lnTo>
                    <a:pt x="194339" y="196680"/>
                  </a:lnTo>
                  <a:lnTo>
                    <a:pt x="221644" y="196680"/>
                  </a:lnTo>
                  <a:lnTo>
                    <a:pt x="224664" y="193418"/>
                  </a:lnTo>
                  <a:lnTo>
                    <a:pt x="246679" y="131375"/>
                  </a:lnTo>
                  <a:lnTo>
                    <a:pt x="263458" y="131375"/>
                  </a:lnTo>
                  <a:lnTo>
                    <a:pt x="253949" y="100058"/>
                  </a:lnTo>
                  <a:lnTo>
                    <a:pt x="250940" y="97636"/>
                  </a:lnTo>
                  <a:lnTo>
                    <a:pt x="247483" y="97556"/>
                  </a:lnTo>
                  <a:lnTo>
                    <a:pt x="244039" y="97520"/>
                  </a:lnTo>
                  <a:close/>
                </a:path>
                <a:path w="383540" h="352425">
                  <a:moveTo>
                    <a:pt x="322029" y="15912"/>
                  </a:moveTo>
                  <a:lnTo>
                    <a:pt x="270767" y="15912"/>
                  </a:lnTo>
                  <a:lnTo>
                    <a:pt x="281645" y="16983"/>
                  </a:lnTo>
                  <a:lnTo>
                    <a:pt x="293179" y="20211"/>
                  </a:lnTo>
                  <a:lnTo>
                    <a:pt x="330887" y="43968"/>
                  </a:lnTo>
                  <a:lnTo>
                    <a:pt x="354522" y="74175"/>
                  </a:lnTo>
                  <a:lnTo>
                    <a:pt x="367393" y="120791"/>
                  </a:lnTo>
                  <a:lnTo>
                    <a:pt x="347803" y="180768"/>
                  </a:lnTo>
                  <a:lnTo>
                    <a:pt x="295928" y="180772"/>
                  </a:lnTo>
                  <a:lnTo>
                    <a:pt x="293350" y="181102"/>
                  </a:lnTo>
                  <a:lnTo>
                    <a:pt x="291827" y="183640"/>
                  </a:lnTo>
                  <a:lnTo>
                    <a:pt x="283422" y="197114"/>
                  </a:lnTo>
                  <a:lnTo>
                    <a:pt x="303069" y="197102"/>
                  </a:lnTo>
                  <a:lnTo>
                    <a:pt x="303333" y="196680"/>
                  </a:lnTo>
                  <a:lnTo>
                    <a:pt x="353986" y="196680"/>
                  </a:lnTo>
                  <a:lnTo>
                    <a:pt x="358559" y="191330"/>
                  </a:lnTo>
                  <a:lnTo>
                    <a:pt x="373683" y="164998"/>
                  </a:lnTo>
                  <a:lnTo>
                    <a:pt x="381849" y="138277"/>
                  </a:lnTo>
                  <a:lnTo>
                    <a:pt x="383014" y="111309"/>
                  </a:lnTo>
                  <a:lnTo>
                    <a:pt x="372577" y="73560"/>
                  </a:lnTo>
                  <a:lnTo>
                    <a:pt x="354183" y="44817"/>
                  </a:lnTo>
                  <a:lnTo>
                    <a:pt x="336233" y="26204"/>
                  </a:lnTo>
                  <a:lnTo>
                    <a:pt x="327334" y="19023"/>
                  </a:lnTo>
                  <a:lnTo>
                    <a:pt x="327064" y="18836"/>
                  </a:lnTo>
                  <a:lnTo>
                    <a:pt x="322029" y="15912"/>
                  </a:lnTo>
                  <a:close/>
                </a:path>
                <a:path w="383540" h="352425">
                  <a:moveTo>
                    <a:pt x="129260" y="121513"/>
                  </a:moveTo>
                  <a:lnTo>
                    <a:pt x="126192" y="123331"/>
                  </a:lnTo>
                  <a:lnTo>
                    <a:pt x="96319" y="191016"/>
                  </a:lnTo>
                  <a:lnTo>
                    <a:pt x="113793" y="191016"/>
                  </a:lnTo>
                  <a:lnTo>
                    <a:pt x="130897" y="152232"/>
                  </a:lnTo>
                  <a:lnTo>
                    <a:pt x="147540" y="152232"/>
                  </a:lnTo>
                  <a:lnTo>
                    <a:pt x="138826" y="124250"/>
                  </a:lnTo>
                  <a:lnTo>
                    <a:pt x="135957" y="121883"/>
                  </a:lnTo>
                  <a:lnTo>
                    <a:pt x="129260" y="121513"/>
                  </a:lnTo>
                  <a:close/>
                </a:path>
                <a:path w="383540" h="352425">
                  <a:moveTo>
                    <a:pt x="85989" y="180748"/>
                  </a:moveTo>
                  <a:lnTo>
                    <a:pt x="83597" y="180772"/>
                  </a:lnTo>
                  <a:lnTo>
                    <a:pt x="37829" y="181750"/>
                  </a:lnTo>
                  <a:lnTo>
                    <a:pt x="88276" y="181750"/>
                  </a:lnTo>
                  <a:lnTo>
                    <a:pt x="85989" y="180748"/>
                  </a:lnTo>
                  <a:close/>
                </a:path>
                <a:path w="383540" h="352425">
                  <a:moveTo>
                    <a:pt x="160713" y="15952"/>
                  </a:moveTo>
                  <a:lnTo>
                    <a:pt x="112425" y="15952"/>
                  </a:lnTo>
                  <a:lnTo>
                    <a:pt x="133198" y="19316"/>
                  </a:lnTo>
                  <a:lnTo>
                    <a:pt x="151022" y="27978"/>
                  </a:lnTo>
                  <a:lnTo>
                    <a:pt x="165790" y="39790"/>
                  </a:lnTo>
                  <a:lnTo>
                    <a:pt x="177399" y="52599"/>
                  </a:lnTo>
                  <a:lnTo>
                    <a:pt x="181161" y="57329"/>
                  </a:lnTo>
                  <a:lnTo>
                    <a:pt x="186602" y="59692"/>
                  </a:lnTo>
                  <a:lnTo>
                    <a:pt x="197552" y="59692"/>
                  </a:lnTo>
                  <a:lnTo>
                    <a:pt x="203064" y="57265"/>
                  </a:lnTo>
                  <a:lnTo>
                    <a:pt x="206829" y="52428"/>
                  </a:lnTo>
                  <a:lnTo>
                    <a:pt x="214528" y="43779"/>
                  </a:lnTo>
                  <a:lnTo>
                    <a:pt x="191211" y="43779"/>
                  </a:lnTo>
                  <a:lnTo>
                    <a:pt x="190500" y="43413"/>
                  </a:lnTo>
                  <a:lnTo>
                    <a:pt x="189921" y="42689"/>
                  </a:lnTo>
                  <a:lnTo>
                    <a:pt x="172502" y="24279"/>
                  </a:lnTo>
                  <a:lnTo>
                    <a:pt x="160713" y="15952"/>
                  </a:lnTo>
                  <a:close/>
                </a:path>
                <a:path w="383540" h="352425">
                  <a:moveTo>
                    <a:pt x="270767" y="0"/>
                  </a:moveTo>
                  <a:lnTo>
                    <a:pt x="229982" y="10872"/>
                  </a:lnTo>
                  <a:lnTo>
                    <a:pt x="194141" y="42733"/>
                  </a:lnTo>
                  <a:lnTo>
                    <a:pt x="193588" y="43425"/>
                  </a:lnTo>
                  <a:lnTo>
                    <a:pt x="192895" y="43779"/>
                  </a:lnTo>
                  <a:lnTo>
                    <a:pt x="214528" y="43779"/>
                  </a:lnTo>
                  <a:lnTo>
                    <a:pt x="218202" y="39652"/>
                  </a:lnTo>
                  <a:lnTo>
                    <a:pt x="232701" y="27885"/>
                  </a:lnTo>
                  <a:lnTo>
                    <a:pt x="250248" y="19261"/>
                  </a:lnTo>
                  <a:lnTo>
                    <a:pt x="270767" y="15912"/>
                  </a:lnTo>
                  <a:lnTo>
                    <a:pt x="322029" y="15912"/>
                  </a:lnTo>
                  <a:lnTo>
                    <a:pt x="312915" y="10620"/>
                  </a:lnTo>
                  <a:lnTo>
                    <a:pt x="298782" y="4731"/>
                  </a:lnTo>
                  <a:lnTo>
                    <a:pt x="284716" y="1185"/>
                  </a:lnTo>
                  <a:lnTo>
                    <a:pt x="270767" y="0"/>
                  </a:lnTo>
                  <a:close/>
                </a:path>
              </a:pathLst>
            </a:custGeom>
            <a:solidFill>
              <a:srgbClr val="1F6295"/>
            </a:solidFill>
          </p:spPr>
          <p:txBody>
            <a:bodyPr wrap="square" lIns="0" tIns="0" rIns="0" bIns="0" rtlCol="0"/>
            <a:lstStyle/>
            <a:p>
              <a:endParaRPr/>
            </a:p>
          </p:txBody>
        </p:sp>
        <p:sp>
          <p:nvSpPr>
            <p:cNvPr id="75" name="object 75"/>
            <p:cNvSpPr/>
            <p:nvPr/>
          </p:nvSpPr>
          <p:spPr>
            <a:xfrm>
              <a:off x="3953446" y="5662586"/>
              <a:ext cx="42545" cy="227965"/>
            </a:xfrm>
            <a:custGeom>
              <a:avLst/>
              <a:gdLst/>
              <a:ahLst/>
              <a:cxnLst/>
              <a:rect l="l" t="t" r="r" b="b"/>
              <a:pathLst>
                <a:path w="42545" h="227964">
                  <a:moveTo>
                    <a:pt x="41325" y="198437"/>
                  </a:moveTo>
                  <a:lnTo>
                    <a:pt x="6883" y="198437"/>
                  </a:lnTo>
                  <a:lnTo>
                    <a:pt x="6883" y="227723"/>
                  </a:lnTo>
                  <a:lnTo>
                    <a:pt x="41325" y="227723"/>
                  </a:lnTo>
                  <a:lnTo>
                    <a:pt x="41325" y="198437"/>
                  </a:lnTo>
                  <a:close/>
                </a:path>
                <a:path w="42545" h="227964">
                  <a:moveTo>
                    <a:pt x="42418" y="3644"/>
                  </a:moveTo>
                  <a:lnTo>
                    <a:pt x="38735" y="0"/>
                  </a:lnTo>
                  <a:lnTo>
                    <a:pt x="3670" y="0"/>
                  </a:lnTo>
                  <a:lnTo>
                    <a:pt x="0" y="3644"/>
                  </a:lnTo>
                  <a:lnTo>
                    <a:pt x="0" y="16027"/>
                  </a:lnTo>
                  <a:lnTo>
                    <a:pt x="42418" y="16027"/>
                  </a:lnTo>
                  <a:lnTo>
                    <a:pt x="42418" y="8140"/>
                  </a:lnTo>
                  <a:lnTo>
                    <a:pt x="42418" y="3644"/>
                  </a:lnTo>
                  <a:close/>
                </a:path>
              </a:pathLst>
            </a:custGeom>
            <a:solidFill>
              <a:srgbClr val="666666"/>
            </a:solidFill>
          </p:spPr>
          <p:txBody>
            <a:bodyPr wrap="square" lIns="0" tIns="0" rIns="0" bIns="0" rtlCol="0"/>
            <a:lstStyle/>
            <a:p>
              <a:endParaRPr/>
            </a:p>
          </p:txBody>
        </p:sp>
        <p:sp>
          <p:nvSpPr>
            <p:cNvPr id="76" name="object 76"/>
            <p:cNvSpPr/>
            <p:nvPr/>
          </p:nvSpPr>
          <p:spPr>
            <a:xfrm>
              <a:off x="3893882" y="5944060"/>
              <a:ext cx="274955" cy="130175"/>
            </a:xfrm>
            <a:custGeom>
              <a:avLst/>
              <a:gdLst/>
              <a:ahLst/>
              <a:cxnLst/>
              <a:rect l="l" t="t" r="r" b="b"/>
              <a:pathLst>
                <a:path w="274954" h="130175">
                  <a:moveTo>
                    <a:pt x="159975" y="0"/>
                  </a:moveTo>
                  <a:lnTo>
                    <a:pt x="121231" y="21922"/>
                  </a:lnTo>
                  <a:lnTo>
                    <a:pt x="113074" y="45732"/>
                  </a:lnTo>
                  <a:lnTo>
                    <a:pt x="113074" y="102041"/>
                  </a:lnTo>
                  <a:lnTo>
                    <a:pt x="109460" y="105638"/>
                  </a:lnTo>
                  <a:lnTo>
                    <a:pt x="4203" y="105638"/>
                  </a:lnTo>
                  <a:lnTo>
                    <a:pt x="0" y="109910"/>
                  </a:lnTo>
                  <a:lnTo>
                    <a:pt x="0" y="129729"/>
                  </a:lnTo>
                  <a:lnTo>
                    <a:pt x="274609" y="129729"/>
                  </a:lnTo>
                  <a:lnTo>
                    <a:pt x="274609" y="111673"/>
                  </a:lnTo>
                  <a:lnTo>
                    <a:pt x="274161" y="105638"/>
                  </a:lnTo>
                  <a:lnTo>
                    <a:pt x="209575" y="105638"/>
                  </a:lnTo>
                  <a:lnTo>
                    <a:pt x="205957" y="102041"/>
                  </a:lnTo>
                  <a:lnTo>
                    <a:pt x="205957" y="97608"/>
                  </a:lnTo>
                  <a:lnTo>
                    <a:pt x="205957" y="45732"/>
                  </a:lnTo>
                  <a:lnTo>
                    <a:pt x="202337" y="27949"/>
                  </a:lnTo>
                  <a:lnTo>
                    <a:pt x="192473" y="13410"/>
                  </a:lnTo>
                  <a:lnTo>
                    <a:pt x="177855" y="3599"/>
                  </a:lnTo>
                  <a:lnTo>
                    <a:pt x="159975" y="0"/>
                  </a:lnTo>
                  <a:close/>
                </a:path>
              </a:pathLst>
            </a:custGeom>
            <a:solidFill>
              <a:srgbClr val="95A9B1"/>
            </a:solidFill>
          </p:spPr>
          <p:txBody>
            <a:bodyPr wrap="square" lIns="0" tIns="0" rIns="0" bIns="0" rtlCol="0"/>
            <a:lstStyle/>
            <a:p>
              <a:endParaRPr/>
            </a:p>
          </p:txBody>
        </p:sp>
        <p:sp>
          <p:nvSpPr>
            <p:cNvPr id="77" name="object 77"/>
            <p:cNvSpPr/>
            <p:nvPr/>
          </p:nvSpPr>
          <p:spPr>
            <a:xfrm>
              <a:off x="3905986" y="5961379"/>
              <a:ext cx="90170" cy="24130"/>
            </a:xfrm>
            <a:custGeom>
              <a:avLst/>
              <a:gdLst/>
              <a:ahLst/>
              <a:cxnLst/>
              <a:rect l="l" t="t" r="r" b="b"/>
              <a:pathLst>
                <a:path w="90170" h="24129">
                  <a:moveTo>
                    <a:pt x="89903" y="0"/>
                  </a:moveTo>
                  <a:lnTo>
                    <a:pt x="0" y="0"/>
                  </a:lnTo>
                  <a:lnTo>
                    <a:pt x="0" y="7620"/>
                  </a:lnTo>
                  <a:lnTo>
                    <a:pt x="0" y="15240"/>
                  </a:lnTo>
                  <a:lnTo>
                    <a:pt x="0" y="24130"/>
                  </a:lnTo>
                  <a:lnTo>
                    <a:pt x="85356" y="24130"/>
                  </a:lnTo>
                  <a:lnTo>
                    <a:pt x="85356" y="15240"/>
                  </a:lnTo>
                  <a:lnTo>
                    <a:pt x="86842" y="15240"/>
                  </a:lnTo>
                  <a:lnTo>
                    <a:pt x="86842" y="7620"/>
                  </a:lnTo>
                  <a:lnTo>
                    <a:pt x="89903" y="7620"/>
                  </a:lnTo>
                  <a:lnTo>
                    <a:pt x="89903" y="0"/>
                  </a:lnTo>
                  <a:close/>
                </a:path>
              </a:pathLst>
            </a:custGeom>
            <a:solidFill>
              <a:srgbClr val="666666"/>
            </a:solidFill>
          </p:spPr>
          <p:txBody>
            <a:bodyPr wrap="square" lIns="0" tIns="0" rIns="0" bIns="0" rtlCol="0"/>
            <a:lstStyle/>
            <a:p>
              <a:endParaRPr/>
            </a:p>
          </p:txBody>
        </p:sp>
        <p:pic>
          <p:nvPicPr>
            <p:cNvPr id="78" name="object 78"/>
            <p:cNvPicPr/>
            <p:nvPr/>
          </p:nvPicPr>
          <p:blipFill>
            <a:blip r:embed="rId12" cstate="print"/>
            <a:stretch>
              <a:fillRect/>
            </a:stretch>
          </p:blipFill>
          <p:spPr>
            <a:xfrm>
              <a:off x="3936339" y="5694672"/>
              <a:ext cx="239602" cy="287781"/>
            </a:xfrm>
            <a:prstGeom prst="rect">
              <a:avLst/>
            </a:prstGeom>
          </p:spPr>
        </p:pic>
        <p:sp>
          <p:nvSpPr>
            <p:cNvPr id="79" name="object 79"/>
            <p:cNvSpPr/>
            <p:nvPr/>
          </p:nvSpPr>
          <p:spPr>
            <a:xfrm>
              <a:off x="3877730" y="5646513"/>
              <a:ext cx="314960" cy="443865"/>
            </a:xfrm>
            <a:custGeom>
              <a:avLst/>
              <a:gdLst/>
              <a:ahLst/>
              <a:cxnLst/>
              <a:rect l="l" t="t" r="r" b="b"/>
              <a:pathLst>
                <a:path w="314960" h="443864">
                  <a:moveTo>
                    <a:pt x="176126" y="281486"/>
                  </a:moveTo>
                  <a:lnTo>
                    <a:pt x="163755" y="282686"/>
                  </a:lnTo>
                  <a:lnTo>
                    <a:pt x="152202" y="286129"/>
                  </a:lnTo>
                  <a:lnTo>
                    <a:pt x="141699" y="291576"/>
                  </a:lnTo>
                  <a:lnTo>
                    <a:pt x="132474" y="298791"/>
                  </a:lnTo>
                  <a:lnTo>
                    <a:pt x="15730" y="298791"/>
                  </a:lnTo>
                  <a:lnTo>
                    <a:pt x="12115" y="302389"/>
                  </a:lnTo>
                  <a:lnTo>
                    <a:pt x="12115" y="351410"/>
                  </a:lnTo>
                  <a:lnTo>
                    <a:pt x="15730" y="355003"/>
                  </a:lnTo>
                  <a:lnTo>
                    <a:pt x="113074" y="355003"/>
                  </a:lnTo>
                  <a:lnTo>
                    <a:pt x="113074" y="387124"/>
                  </a:lnTo>
                  <a:lnTo>
                    <a:pt x="24637" y="387124"/>
                  </a:lnTo>
                  <a:lnTo>
                    <a:pt x="15251" y="389133"/>
                  </a:lnTo>
                  <a:lnTo>
                    <a:pt x="7397" y="394538"/>
                  </a:lnTo>
                  <a:lnTo>
                    <a:pt x="2004" y="402408"/>
                  </a:lnTo>
                  <a:lnTo>
                    <a:pt x="0" y="411814"/>
                  </a:lnTo>
                  <a:lnTo>
                    <a:pt x="0" y="439743"/>
                  </a:lnTo>
                  <a:lnTo>
                    <a:pt x="3614" y="443337"/>
                  </a:lnTo>
                  <a:lnTo>
                    <a:pt x="303297" y="443337"/>
                  </a:lnTo>
                  <a:lnTo>
                    <a:pt x="306915" y="439743"/>
                  </a:lnTo>
                  <a:lnTo>
                    <a:pt x="306915" y="427276"/>
                  </a:lnTo>
                  <a:lnTo>
                    <a:pt x="16153" y="427276"/>
                  </a:lnTo>
                  <a:lnTo>
                    <a:pt x="16153" y="407457"/>
                  </a:lnTo>
                  <a:lnTo>
                    <a:pt x="20358" y="403185"/>
                  </a:lnTo>
                  <a:lnTo>
                    <a:pt x="125609" y="403185"/>
                  </a:lnTo>
                  <a:lnTo>
                    <a:pt x="129227" y="399591"/>
                  </a:lnTo>
                  <a:lnTo>
                    <a:pt x="129227" y="343279"/>
                  </a:lnTo>
                  <a:lnTo>
                    <a:pt x="129793" y="338943"/>
                  </a:lnTo>
                  <a:lnTo>
                    <a:pt x="28268" y="338943"/>
                  </a:lnTo>
                  <a:lnTo>
                    <a:pt x="28268" y="314852"/>
                  </a:lnTo>
                  <a:lnTo>
                    <a:pt x="140342" y="314852"/>
                  </a:lnTo>
                  <a:lnTo>
                    <a:pt x="142538" y="311427"/>
                  </a:lnTo>
                  <a:lnTo>
                    <a:pt x="149534" y="305653"/>
                  </a:lnTo>
                  <a:lnTo>
                    <a:pt x="157595" y="301282"/>
                  </a:lnTo>
                  <a:lnTo>
                    <a:pt x="166525" y="298514"/>
                  </a:lnTo>
                  <a:lnTo>
                    <a:pt x="176126" y="297546"/>
                  </a:lnTo>
                  <a:lnTo>
                    <a:pt x="217368" y="297546"/>
                  </a:lnTo>
                  <a:lnTo>
                    <a:pt x="211711" y="292701"/>
                  </a:lnTo>
                  <a:lnTo>
                    <a:pt x="200947" y="286658"/>
                  </a:lnTo>
                  <a:lnTo>
                    <a:pt x="188996" y="282826"/>
                  </a:lnTo>
                  <a:lnTo>
                    <a:pt x="176126" y="281486"/>
                  </a:lnTo>
                  <a:close/>
                </a:path>
                <a:path w="314960" h="443864">
                  <a:moveTo>
                    <a:pt x="217368" y="297546"/>
                  </a:moveTo>
                  <a:lnTo>
                    <a:pt x="176126" y="297546"/>
                  </a:lnTo>
                  <a:lnTo>
                    <a:pt x="194008" y="301146"/>
                  </a:lnTo>
                  <a:lnTo>
                    <a:pt x="208627" y="310957"/>
                  </a:lnTo>
                  <a:lnTo>
                    <a:pt x="218491" y="325496"/>
                  </a:lnTo>
                  <a:lnTo>
                    <a:pt x="222110" y="343279"/>
                  </a:lnTo>
                  <a:lnTo>
                    <a:pt x="222110" y="399591"/>
                  </a:lnTo>
                  <a:lnTo>
                    <a:pt x="225724" y="403185"/>
                  </a:lnTo>
                  <a:lnTo>
                    <a:pt x="290314" y="403185"/>
                  </a:lnTo>
                  <a:lnTo>
                    <a:pt x="290762" y="409220"/>
                  </a:lnTo>
                  <a:lnTo>
                    <a:pt x="290762" y="427276"/>
                  </a:lnTo>
                  <a:lnTo>
                    <a:pt x="306915" y="427276"/>
                  </a:lnTo>
                  <a:lnTo>
                    <a:pt x="306915" y="411814"/>
                  </a:lnTo>
                  <a:lnTo>
                    <a:pt x="305419" y="401727"/>
                  </a:lnTo>
                  <a:lnTo>
                    <a:pt x="301195" y="393933"/>
                  </a:lnTo>
                  <a:lnTo>
                    <a:pt x="294646" y="388906"/>
                  </a:lnTo>
                  <a:lnTo>
                    <a:pt x="286171" y="387124"/>
                  </a:lnTo>
                  <a:lnTo>
                    <a:pt x="238263" y="387124"/>
                  </a:lnTo>
                  <a:lnTo>
                    <a:pt x="238263" y="354228"/>
                  </a:lnTo>
                  <a:lnTo>
                    <a:pt x="263660" y="335939"/>
                  </a:lnTo>
                  <a:lnTo>
                    <a:pt x="237868" y="335939"/>
                  </a:lnTo>
                  <a:lnTo>
                    <a:pt x="236988" y="327861"/>
                  </a:lnTo>
                  <a:lnTo>
                    <a:pt x="234654" y="320240"/>
                  </a:lnTo>
                  <a:lnTo>
                    <a:pt x="230950" y="313382"/>
                  </a:lnTo>
                  <a:lnTo>
                    <a:pt x="245297" y="300674"/>
                  </a:lnTo>
                  <a:lnTo>
                    <a:pt x="221020" y="300674"/>
                  </a:lnTo>
                  <a:lnTo>
                    <a:pt x="217368" y="297546"/>
                  </a:lnTo>
                  <a:close/>
                </a:path>
                <a:path w="314960" h="443864">
                  <a:moveTo>
                    <a:pt x="140342" y="314852"/>
                  </a:moveTo>
                  <a:lnTo>
                    <a:pt x="120201" y="314852"/>
                  </a:lnTo>
                  <a:lnTo>
                    <a:pt x="116353" y="322091"/>
                  </a:lnTo>
                  <a:lnTo>
                    <a:pt x="113950" y="330161"/>
                  </a:lnTo>
                  <a:lnTo>
                    <a:pt x="113300" y="338790"/>
                  </a:lnTo>
                  <a:lnTo>
                    <a:pt x="113272" y="338943"/>
                  </a:lnTo>
                  <a:lnTo>
                    <a:pt x="129793" y="338943"/>
                  </a:lnTo>
                  <a:lnTo>
                    <a:pt x="130281" y="335207"/>
                  </a:lnTo>
                  <a:lnTo>
                    <a:pt x="133147" y="327333"/>
                  </a:lnTo>
                  <a:lnTo>
                    <a:pt x="137381" y="319469"/>
                  </a:lnTo>
                  <a:lnTo>
                    <a:pt x="140342" y="314852"/>
                  </a:lnTo>
                  <a:close/>
                </a:path>
                <a:path w="314960" h="443864">
                  <a:moveTo>
                    <a:pt x="237604" y="105028"/>
                  </a:moveTo>
                  <a:lnTo>
                    <a:pt x="189517" y="105028"/>
                  </a:lnTo>
                  <a:lnTo>
                    <a:pt x="232607" y="118906"/>
                  </a:lnTo>
                  <a:lnTo>
                    <a:pt x="267069" y="146410"/>
                  </a:lnTo>
                  <a:lnTo>
                    <a:pt x="289929" y="184452"/>
                  </a:lnTo>
                  <a:lnTo>
                    <a:pt x="298209" y="229947"/>
                  </a:lnTo>
                  <a:lnTo>
                    <a:pt x="293987" y="261123"/>
                  </a:lnTo>
                  <a:lnTo>
                    <a:pt x="281922" y="290122"/>
                  </a:lnTo>
                  <a:lnTo>
                    <a:pt x="262915" y="315532"/>
                  </a:lnTo>
                  <a:lnTo>
                    <a:pt x="237868" y="335939"/>
                  </a:lnTo>
                  <a:lnTo>
                    <a:pt x="263660" y="335939"/>
                  </a:lnTo>
                  <a:lnTo>
                    <a:pt x="269998" y="331375"/>
                  </a:lnTo>
                  <a:lnTo>
                    <a:pt x="293953" y="301974"/>
                  </a:lnTo>
                  <a:lnTo>
                    <a:pt x="309087" y="267630"/>
                  </a:lnTo>
                  <a:lnTo>
                    <a:pt x="314363" y="229947"/>
                  </a:lnTo>
                  <a:lnTo>
                    <a:pt x="307746" y="186533"/>
                  </a:lnTo>
                  <a:lnTo>
                    <a:pt x="289211" y="148615"/>
                  </a:lnTo>
                  <a:lnTo>
                    <a:pt x="260727" y="118229"/>
                  </a:lnTo>
                  <a:lnTo>
                    <a:pt x="237604" y="105028"/>
                  </a:lnTo>
                  <a:close/>
                </a:path>
                <a:path w="314960" h="443864">
                  <a:moveTo>
                    <a:pt x="227972" y="143874"/>
                  </a:moveTo>
                  <a:lnTo>
                    <a:pt x="181354" y="143874"/>
                  </a:lnTo>
                  <a:lnTo>
                    <a:pt x="212390" y="152684"/>
                  </a:lnTo>
                  <a:lnTo>
                    <a:pt x="237343" y="171511"/>
                  </a:lnTo>
                  <a:lnTo>
                    <a:pt x="253966" y="198037"/>
                  </a:lnTo>
                  <a:lnTo>
                    <a:pt x="260007" y="229947"/>
                  </a:lnTo>
                  <a:lnTo>
                    <a:pt x="257317" y="250276"/>
                  </a:lnTo>
                  <a:lnTo>
                    <a:pt x="249586" y="269403"/>
                  </a:lnTo>
                  <a:lnTo>
                    <a:pt x="237318" y="286484"/>
                  </a:lnTo>
                  <a:lnTo>
                    <a:pt x="221020" y="300674"/>
                  </a:lnTo>
                  <a:lnTo>
                    <a:pt x="245297" y="300674"/>
                  </a:lnTo>
                  <a:lnTo>
                    <a:pt x="249858" y="296634"/>
                  </a:lnTo>
                  <a:lnTo>
                    <a:pt x="264083" y="276493"/>
                  </a:lnTo>
                  <a:lnTo>
                    <a:pt x="273044" y="253938"/>
                  </a:lnTo>
                  <a:lnTo>
                    <a:pt x="276160" y="229947"/>
                  </a:lnTo>
                  <a:lnTo>
                    <a:pt x="269529" y="193473"/>
                  </a:lnTo>
                  <a:lnTo>
                    <a:pt x="251214" y="162772"/>
                  </a:lnTo>
                  <a:lnTo>
                    <a:pt x="227972" y="143874"/>
                  </a:lnTo>
                  <a:close/>
                </a:path>
                <a:path w="314960" h="443864">
                  <a:moveTo>
                    <a:pt x="109945" y="0"/>
                  </a:moveTo>
                  <a:lnTo>
                    <a:pt x="83913" y="0"/>
                  </a:lnTo>
                  <a:lnTo>
                    <a:pt x="74447" y="1904"/>
                  </a:lnTo>
                  <a:lnTo>
                    <a:pt x="66708" y="7096"/>
                  </a:lnTo>
                  <a:lnTo>
                    <a:pt x="61486" y="14791"/>
                  </a:lnTo>
                  <a:lnTo>
                    <a:pt x="59570" y="24203"/>
                  </a:lnTo>
                  <a:lnTo>
                    <a:pt x="59570" y="33189"/>
                  </a:lnTo>
                  <a:lnTo>
                    <a:pt x="52717" y="36572"/>
                  </a:lnTo>
                  <a:lnTo>
                    <a:pt x="47298" y="41833"/>
                  </a:lnTo>
                  <a:lnTo>
                    <a:pt x="43737" y="48552"/>
                  </a:lnTo>
                  <a:lnTo>
                    <a:pt x="42456" y="56308"/>
                  </a:lnTo>
                  <a:lnTo>
                    <a:pt x="42456" y="190298"/>
                  </a:lnTo>
                  <a:lnTo>
                    <a:pt x="44341" y="199635"/>
                  </a:lnTo>
                  <a:lnTo>
                    <a:pt x="49483" y="207287"/>
                  </a:lnTo>
                  <a:lnTo>
                    <a:pt x="57112" y="212492"/>
                  </a:lnTo>
                  <a:lnTo>
                    <a:pt x="66459" y="214489"/>
                  </a:lnTo>
                  <a:lnTo>
                    <a:pt x="66459" y="256259"/>
                  </a:lnTo>
                  <a:lnTo>
                    <a:pt x="70073" y="259856"/>
                  </a:lnTo>
                  <a:lnTo>
                    <a:pt x="129595" y="259856"/>
                  </a:lnTo>
                  <a:lnTo>
                    <a:pt x="133210" y="256259"/>
                  </a:lnTo>
                  <a:lnTo>
                    <a:pt x="133210" y="243796"/>
                  </a:lnTo>
                  <a:lnTo>
                    <a:pt x="82613" y="243796"/>
                  </a:lnTo>
                  <a:lnTo>
                    <a:pt x="82613" y="214509"/>
                  </a:lnTo>
                  <a:lnTo>
                    <a:pt x="133210" y="214509"/>
                  </a:lnTo>
                  <a:lnTo>
                    <a:pt x="133210" y="213694"/>
                  </a:lnTo>
                  <a:lnTo>
                    <a:pt x="140459" y="210469"/>
                  </a:lnTo>
                  <a:lnTo>
                    <a:pt x="146222" y="205186"/>
                  </a:lnTo>
                  <a:lnTo>
                    <a:pt x="149951" y="198444"/>
                  </a:lnTo>
                  <a:lnTo>
                    <a:pt x="62284" y="198444"/>
                  </a:lnTo>
                  <a:lnTo>
                    <a:pt x="58609" y="194791"/>
                  </a:lnTo>
                  <a:lnTo>
                    <a:pt x="58609" y="51815"/>
                  </a:lnTo>
                  <a:lnTo>
                    <a:pt x="62284" y="48161"/>
                  </a:lnTo>
                  <a:lnTo>
                    <a:pt x="149910" y="48161"/>
                  </a:lnTo>
                  <a:lnTo>
                    <a:pt x="146557" y="41833"/>
                  </a:lnTo>
                  <a:lnTo>
                    <a:pt x="141139" y="36572"/>
                  </a:lnTo>
                  <a:lnTo>
                    <a:pt x="134288" y="33189"/>
                  </a:lnTo>
                  <a:lnTo>
                    <a:pt x="134288" y="32101"/>
                  </a:lnTo>
                  <a:lnTo>
                    <a:pt x="75723" y="32101"/>
                  </a:lnTo>
                  <a:lnTo>
                    <a:pt x="75723" y="19714"/>
                  </a:lnTo>
                  <a:lnTo>
                    <a:pt x="79394" y="16060"/>
                  </a:lnTo>
                  <a:lnTo>
                    <a:pt x="132630" y="16060"/>
                  </a:lnTo>
                  <a:lnTo>
                    <a:pt x="132372" y="14791"/>
                  </a:lnTo>
                  <a:lnTo>
                    <a:pt x="127150" y="7096"/>
                  </a:lnTo>
                  <a:lnTo>
                    <a:pt x="119411" y="1904"/>
                  </a:lnTo>
                  <a:lnTo>
                    <a:pt x="109945" y="0"/>
                  </a:lnTo>
                  <a:close/>
                </a:path>
                <a:path w="314960" h="443864">
                  <a:moveTo>
                    <a:pt x="133210" y="214509"/>
                  </a:moveTo>
                  <a:lnTo>
                    <a:pt x="117055" y="214509"/>
                  </a:lnTo>
                  <a:lnTo>
                    <a:pt x="117055" y="243796"/>
                  </a:lnTo>
                  <a:lnTo>
                    <a:pt x="133210" y="243796"/>
                  </a:lnTo>
                  <a:lnTo>
                    <a:pt x="133210" y="214509"/>
                  </a:lnTo>
                  <a:close/>
                </a:path>
                <a:path w="314960" h="443864">
                  <a:moveTo>
                    <a:pt x="149910" y="48161"/>
                  </a:moveTo>
                  <a:lnTo>
                    <a:pt x="131574" y="48161"/>
                  </a:lnTo>
                  <a:lnTo>
                    <a:pt x="135244" y="51815"/>
                  </a:lnTo>
                  <a:lnTo>
                    <a:pt x="135244" y="69281"/>
                  </a:lnTo>
                  <a:lnTo>
                    <a:pt x="119668" y="74883"/>
                  </a:lnTo>
                  <a:lnTo>
                    <a:pt x="107173" y="85218"/>
                  </a:lnTo>
                  <a:lnTo>
                    <a:pt x="98865" y="99200"/>
                  </a:lnTo>
                  <a:lnTo>
                    <a:pt x="95850" y="115744"/>
                  </a:lnTo>
                  <a:lnTo>
                    <a:pt x="98865" y="132288"/>
                  </a:lnTo>
                  <a:lnTo>
                    <a:pt x="107173" y="146271"/>
                  </a:lnTo>
                  <a:lnTo>
                    <a:pt x="119668" y="156606"/>
                  </a:lnTo>
                  <a:lnTo>
                    <a:pt x="135244" y="162208"/>
                  </a:lnTo>
                  <a:lnTo>
                    <a:pt x="135244" y="194791"/>
                  </a:lnTo>
                  <a:lnTo>
                    <a:pt x="131574" y="198444"/>
                  </a:lnTo>
                  <a:lnTo>
                    <a:pt x="149951" y="198444"/>
                  </a:lnTo>
                  <a:lnTo>
                    <a:pt x="150072" y="198037"/>
                  </a:lnTo>
                  <a:lnTo>
                    <a:pt x="151399" y="190298"/>
                  </a:lnTo>
                  <a:lnTo>
                    <a:pt x="151399" y="162208"/>
                  </a:lnTo>
                  <a:lnTo>
                    <a:pt x="160232" y="159795"/>
                  </a:lnTo>
                  <a:lnTo>
                    <a:pt x="168286" y="155818"/>
                  </a:lnTo>
                  <a:lnTo>
                    <a:pt x="175385" y="150452"/>
                  </a:lnTo>
                  <a:lnTo>
                    <a:pt x="178622" y="146886"/>
                  </a:lnTo>
                  <a:lnTo>
                    <a:pt x="143322" y="146886"/>
                  </a:lnTo>
                  <a:lnTo>
                    <a:pt x="131143" y="144435"/>
                  </a:lnTo>
                  <a:lnTo>
                    <a:pt x="121187" y="137755"/>
                  </a:lnTo>
                  <a:lnTo>
                    <a:pt x="114468" y="127855"/>
                  </a:lnTo>
                  <a:lnTo>
                    <a:pt x="112003" y="115744"/>
                  </a:lnTo>
                  <a:lnTo>
                    <a:pt x="114468" y="103636"/>
                  </a:lnTo>
                  <a:lnTo>
                    <a:pt x="121187" y="93737"/>
                  </a:lnTo>
                  <a:lnTo>
                    <a:pt x="131143" y="87058"/>
                  </a:lnTo>
                  <a:lnTo>
                    <a:pt x="143322" y="84607"/>
                  </a:lnTo>
                  <a:lnTo>
                    <a:pt x="178621" y="84607"/>
                  </a:lnTo>
                  <a:lnTo>
                    <a:pt x="175796" y="81409"/>
                  </a:lnTo>
                  <a:lnTo>
                    <a:pt x="168604" y="75865"/>
                  </a:lnTo>
                  <a:lnTo>
                    <a:pt x="160409" y="71761"/>
                  </a:lnTo>
                  <a:lnTo>
                    <a:pt x="151399" y="69281"/>
                  </a:lnTo>
                  <a:lnTo>
                    <a:pt x="151399" y="56308"/>
                  </a:lnTo>
                  <a:lnTo>
                    <a:pt x="150118" y="48552"/>
                  </a:lnTo>
                  <a:lnTo>
                    <a:pt x="149910" y="48161"/>
                  </a:lnTo>
                  <a:close/>
                </a:path>
                <a:path w="314960" h="443864">
                  <a:moveTo>
                    <a:pt x="178621" y="84607"/>
                  </a:moveTo>
                  <a:lnTo>
                    <a:pt x="143322" y="84607"/>
                  </a:lnTo>
                  <a:lnTo>
                    <a:pt x="151295" y="85632"/>
                  </a:lnTo>
                  <a:lnTo>
                    <a:pt x="158508" y="88530"/>
                  </a:lnTo>
                  <a:lnTo>
                    <a:pt x="164702" y="93036"/>
                  </a:lnTo>
                  <a:lnTo>
                    <a:pt x="169616" y="98885"/>
                  </a:lnTo>
                  <a:lnTo>
                    <a:pt x="169769" y="99278"/>
                  </a:lnTo>
                  <a:lnTo>
                    <a:pt x="169890" y="99680"/>
                  </a:lnTo>
                  <a:lnTo>
                    <a:pt x="173004" y="104956"/>
                  </a:lnTo>
                  <a:lnTo>
                    <a:pt x="174531" y="110384"/>
                  </a:lnTo>
                  <a:lnTo>
                    <a:pt x="174531" y="121281"/>
                  </a:lnTo>
                  <a:lnTo>
                    <a:pt x="173067" y="126698"/>
                  </a:lnTo>
                  <a:lnTo>
                    <a:pt x="170301" y="131403"/>
                  </a:lnTo>
                  <a:lnTo>
                    <a:pt x="170181" y="131684"/>
                  </a:lnTo>
                  <a:lnTo>
                    <a:pt x="165276" y="137893"/>
                  </a:lnTo>
                  <a:lnTo>
                    <a:pt x="158974" y="142692"/>
                  </a:lnTo>
                  <a:lnTo>
                    <a:pt x="151561" y="145788"/>
                  </a:lnTo>
                  <a:lnTo>
                    <a:pt x="143322" y="146886"/>
                  </a:lnTo>
                  <a:lnTo>
                    <a:pt x="178622" y="146886"/>
                  </a:lnTo>
                  <a:lnTo>
                    <a:pt x="181354" y="143874"/>
                  </a:lnTo>
                  <a:lnTo>
                    <a:pt x="227972" y="143874"/>
                  </a:lnTo>
                  <a:lnTo>
                    <a:pt x="223577" y="140301"/>
                  </a:lnTo>
                  <a:lnTo>
                    <a:pt x="188983" y="128517"/>
                  </a:lnTo>
                  <a:lnTo>
                    <a:pt x="190139" y="124449"/>
                  </a:lnTo>
                  <a:lnTo>
                    <a:pt x="190797" y="120177"/>
                  </a:lnTo>
                  <a:lnTo>
                    <a:pt x="190797" y="112054"/>
                  </a:lnTo>
                  <a:lnTo>
                    <a:pt x="190324" y="108477"/>
                  </a:lnTo>
                  <a:lnTo>
                    <a:pt x="189517" y="105028"/>
                  </a:lnTo>
                  <a:lnTo>
                    <a:pt x="237604" y="105028"/>
                  </a:lnTo>
                  <a:lnTo>
                    <a:pt x="224266" y="97414"/>
                  </a:lnTo>
                  <a:lnTo>
                    <a:pt x="181799" y="88204"/>
                  </a:lnTo>
                  <a:lnTo>
                    <a:pt x="178621" y="84607"/>
                  </a:lnTo>
                  <a:close/>
                </a:path>
                <a:path w="314960" h="443864">
                  <a:moveTo>
                    <a:pt x="132630" y="16060"/>
                  </a:moveTo>
                  <a:lnTo>
                    <a:pt x="114460" y="16060"/>
                  </a:lnTo>
                  <a:lnTo>
                    <a:pt x="118134" y="19714"/>
                  </a:lnTo>
                  <a:lnTo>
                    <a:pt x="118134" y="32101"/>
                  </a:lnTo>
                  <a:lnTo>
                    <a:pt x="134288" y="32101"/>
                  </a:lnTo>
                  <a:lnTo>
                    <a:pt x="134288" y="24203"/>
                  </a:lnTo>
                  <a:lnTo>
                    <a:pt x="132630" y="16060"/>
                  </a:lnTo>
                  <a:close/>
                </a:path>
              </a:pathLst>
            </a:custGeom>
            <a:solidFill>
              <a:srgbClr val="1F6295"/>
            </a:solidFill>
          </p:spPr>
          <p:txBody>
            <a:bodyPr wrap="square" lIns="0" tIns="0" rIns="0" bIns="0" rtlCol="0"/>
            <a:lstStyle/>
            <a:p>
              <a:endParaRPr/>
            </a:p>
          </p:txBody>
        </p:sp>
        <p:sp>
          <p:nvSpPr>
            <p:cNvPr id="80" name="object 80"/>
            <p:cNvSpPr/>
            <p:nvPr/>
          </p:nvSpPr>
          <p:spPr>
            <a:xfrm>
              <a:off x="4045211" y="5959541"/>
              <a:ext cx="36830" cy="36830"/>
            </a:xfrm>
            <a:custGeom>
              <a:avLst/>
              <a:gdLst/>
              <a:ahLst/>
              <a:cxnLst/>
              <a:rect l="l" t="t" r="r" b="b"/>
              <a:pathLst>
                <a:path w="36829" h="36829">
                  <a:moveTo>
                    <a:pt x="8077" y="0"/>
                  </a:moveTo>
                  <a:lnTo>
                    <a:pt x="3618" y="0"/>
                  </a:lnTo>
                  <a:lnTo>
                    <a:pt x="0" y="3597"/>
                  </a:lnTo>
                  <a:lnTo>
                    <a:pt x="0" y="12467"/>
                  </a:lnTo>
                  <a:lnTo>
                    <a:pt x="3618" y="16060"/>
                  </a:lnTo>
                  <a:lnTo>
                    <a:pt x="14954" y="16060"/>
                  </a:lnTo>
                  <a:lnTo>
                    <a:pt x="20551" y="21625"/>
                  </a:lnTo>
                  <a:lnTo>
                    <a:pt x="20551" y="32900"/>
                  </a:lnTo>
                  <a:lnTo>
                    <a:pt x="24165" y="36493"/>
                  </a:lnTo>
                  <a:lnTo>
                    <a:pt x="28628" y="36493"/>
                  </a:lnTo>
                  <a:lnTo>
                    <a:pt x="33086" y="36493"/>
                  </a:lnTo>
                  <a:lnTo>
                    <a:pt x="36705" y="32900"/>
                  </a:lnTo>
                  <a:lnTo>
                    <a:pt x="36705" y="28463"/>
                  </a:lnTo>
                  <a:lnTo>
                    <a:pt x="34452" y="17394"/>
                  </a:lnTo>
                  <a:lnTo>
                    <a:pt x="28311" y="8345"/>
                  </a:lnTo>
                  <a:lnTo>
                    <a:pt x="19210" y="2240"/>
                  </a:lnTo>
                  <a:lnTo>
                    <a:pt x="8077" y="0"/>
                  </a:lnTo>
                  <a:close/>
                </a:path>
              </a:pathLst>
            </a:custGeom>
            <a:solidFill>
              <a:srgbClr val="FFFFFF"/>
            </a:solidFill>
          </p:spPr>
          <p:txBody>
            <a:bodyPr wrap="square" lIns="0" tIns="0" rIns="0" bIns="0" rtlCol="0"/>
            <a:lstStyle/>
            <a:p>
              <a:endParaRPr/>
            </a:p>
          </p:txBody>
        </p:sp>
        <p:pic>
          <p:nvPicPr>
            <p:cNvPr id="81" name="object 81"/>
            <p:cNvPicPr/>
            <p:nvPr/>
          </p:nvPicPr>
          <p:blipFill>
            <a:blip r:embed="rId3" cstate="print"/>
            <a:stretch>
              <a:fillRect/>
            </a:stretch>
          </p:blipFill>
          <p:spPr>
            <a:xfrm>
              <a:off x="5901418" y="5613976"/>
              <a:ext cx="413236" cy="508406"/>
            </a:xfrm>
            <a:prstGeom prst="rect">
              <a:avLst/>
            </a:prstGeom>
          </p:spPr>
        </p:pic>
        <p:pic>
          <p:nvPicPr>
            <p:cNvPr id="82" name="object 82"/>
            <p:cNvPicPr/>
            <p:nvPr/>
          </p:nvPicPr>
          <p:blipFill>
            <a:blip r:embed="rId13" cstate="print"/>
            <a:stretch>
              <a:fillRect/>
            </a:stretch>
          </p:blipFill>
          <p:spPr>
            <a:xfrm>
              <a:off x="5022387" y="5831990"/>
              <a:ext cx="172570" cy="140819"/>
            </a:xfrm>
            <a:prstGeom prst="rect">
              <a:avLst/>
            </a:prstGeom>
          </p:spPr>
        </p:pic>
        <p:sp>
          <p:nvSpPr>
            <p:cNvPr id="83" name="object 83"/>
            <p:cNvSpPr/>
            <p:nvPr/>
          </p:nvSpPr>
          <p:spPr>
            <a:xfrm>
              <a:off x="5029875" y="5722296"/>
              <a:ext cx="158115" cy="59055"/>
            </a:xfrm>
            <a:custGeom>
              <a:avLst/>
              <a:gdLst/>
              <a:ahLst/>
              <a:cxnLst/>
              <a:rect l="l" t="t" r="r" b="b"/>
              <a:pathLst>
                <a:path w="158114" h="59054">
                  <a:moveTo>
                    <a:pt x="79910" y="0"/>
                  </a:moveTo>
                  <a:lnTo>
                    <a:pt x="67887" y="2460"/>
                  </a:lnTo>
                  <a:lnTo>
                    <a:pt x="58068" y="9125"/>
                  </a:lnTo>
                  <a:lnTo>
                    <a:pt x="51448" y="18921"/>
                  </a:lnTo>
                  <a:lnTo>
                    <a:pt x="49020" y="30773"/>
                  </a:lnTo>
                  <a:lnTo>
                    <a:pt x="27545" y="30773"/>
                  </a:lnTo>
                  <a:lnTo>
                    <a:pt x="16823" y="32773"/>
                  </a:lnTo>
                  <a:lnTo>
                    <a:pt x="8067" y="38425"/>
                  </a:lnTo>
                  <a:lnTo>
                    <a:pt x="2164" y="47208"/>
                  </a:lnTo>
                  <a:lnTo>
                    <a:pt x="0" y="58600"/>
                  </a:lnTo>
                  <a:lnTo>
                    <a:pt x="157594" y="58600"/>
                  </a:lnTo>
                  <a:lnTo>
                    <a:pt x="155429" y="47208"/>
                  </a:lnTo>
                  <a:lnTo>
                    <a:pt x="149525" y="38425"/>
                  </a:lnTo>
                  <a:lnTo>
                    <a:pt x="140769" y="32773"/>
                  </a:lnTo>
                  <a:lnTo>
                    <a:pt x="130048" y="30773"/>
                  </a:lnTo>
                  <a:lnTo>
                    <a:pt x="110797" y="30773"/>
                  </a:lnTo>
                  <a:lnTo>
                    <a:pt x="108370" y="18921"/>
                  </a:lnTo>
                  <a:lnTo>
                    <a:pt x="101751" y="9125"/>
                  </a:lnTo>
                  <a:lnTo>
                    <a:pt x="91933" y="2460"/>
                  </a:lnTo>
                  <a:lnTo>
                    <a:pt x="79910" y="0"/>
                  </a:lnTo>
                  <a:close/>
                </a:path>
              </a:pathLst>
            </a:custGeom>
            <a:solidFill>
              <a:srgbClr val="67CCCC"/>
            </a:solidFill>
          </p:spPr>
          <p:txBody>
            <a:bodyPr wrap="square" lIns="0" tIns="0" rIns="0" bIns="0" rtlCol="0"/>
            <a:lstStyle/>
            <a:p>
              <a:endParaRPr/>
            </a:p>
          </p:txBody>
        </p:sp>
        <p:sp>
          <p:nvSpPr>
            <p:cNvPr id="84" name="object 84"/>
            <p:cNvSpPr/>
            <p:nvPr/>
          </p:nvSpPr>
          <p:spPr>
            <a:xfrm>
              <a:off x="4980513" y="5774181"/>
              <a:ext cx="256540" cy="240029"/>
            </a:xfrm>
            <a:custGeom>
              <a:avLst/>
              <a:gdLst/>
              <a:ahLst/>
              <a:cxnLst/>
              <a:rect l="l" t="t" r="r" b="b"/>
              <a:pathLst>
                <a:path w="256539" h="240029">
                  <a:moveTo>
                    <a:pt x="38103" y="0"/>
                  </a:moveTo>
                  <a:lnTo>
                    <a:pt x="20722" y="0"/>
                  </a:lnTo>
                  <a:lnTo>
                    <a:pt x="12664" y="1624"/>
                  </a:lnTo>
                  <a:lnTo>
                    <a:pt x="6076" y="6053"/>
                  </a:lnTo>
                  <a:lnTo>
                    <a:pt x="1631" y="12616"/>
                  </a:lnTo>
                  <a:lnTo>
                    <a:pt x="0" y="20644"/>
                  </a:lnTo>
                  <a:lnTo>
                    <a:pt x="0" y="219240"/>
                  </a:lnTo>
                  <a:lnTo>
                    <a:pt x="1631" y="227268"/>
                  </a:lnTo>
                  <a:lnTo>
                    <a:pt x="6076" y="233829"/>
                  </a:lnTo>
                  <a:lnTo>
                    <a:pt x="12664" y="238257"/>
                  </a:lnTo>
                  <a:lnTo>
                    <a:pt x="20722" y="239881"/>
                  </a:lnTo>
                  <a:lnTo>
                    <a:pt x="235596" y="239881"/>
                  </a:lnTo>
                  <a:lnTo>
                    <a:pt x="243654" y="238257"/>
                  </a:lnTo>
                  <a:lnTo>
                    <a:pt x="250241" y="233829"/>
                  </a:lnTo>
                  <a:lnTo>
                    <a:pt x="254685" y="227268"/>
                  </a:lnTo>
                  <a:lnTo>
                    <a:pt x="256316" y="219240"/>
                  </a:lnTo>
                  <a:lnTo>
                    <a:pt x="256316" y="210247"/>
                  </a:lnTo>
                  <a:lnTo>
                    <a:pt x="38097" y="210247"/>
                  </a:lnTo>
                  <a:lnTo>
                    <a:pt x="30054" y="202234"/>
                  </a:lnTo>
                  <a:lnTo>
                    <a:pt x="30054" y="54046"/>
                  </a:lnTo>
                  <a:lnTo>
                    <a:pt x="38097" y="46033"/>
                  </a:lnTo>
                  <a:lnTo>
                    <a:pt x="256316" y="46033"/>
                  </a:lnTo>
                  <a:lnTo>
                    <a:pt x="256316" y="20644"/>
                  </a:lnTo>
                  <a:lnTo>
                    <a:pt x="255878" y="18489"/>
                  </a:lnTo>
                  <a:lnTo>
                    <a:pt x="42834" y="18489"/>
                  </a:lnTo>
                  <a:lnTo>
                    <a:pt x="37545" y="13217"/>
                  </a:lnTo>
                  <a:lnTo>
                    <a:pt x="37545" y="4409"/>
                  </a:lnTo>
                  <a:lnTo>
                    <a:pt x="37763" y="2178"/>
                  </a:lnTo>
                  <a:lnTo>
                    <a:pt x="38103" y="0"/>
                  </a:lnTo>
                  <a:close/>
                </a:path>
                <a:path w="256539" h="240029">
                  <a:moveTo>
                    <a:pt x="256316" y="46033"/>
                  </a:moveTo>
                  <a:lnTo>
                    <a:pt x="218222" y="46033"/>
                  </a:lnTo>
                  <a:lnTo>
                    <a:pt x="226261" y="54046"/>
                  </a:lnTo>
                  <a:lnTo>
                    <a:pt x="226261" y="202234"/>
                  </a:lnTo>
                  <a:lnTo>
                    <a:pt x="218222" y="210247"/>
                  </a:lnTo>
                  <a:lnTo>
                    <a:pt x="256316" y="210247"/>
                  </a:lnTo>
                  <a:lnTo>
                    <a:pt x="256316" y="46033"/>
                  </a:lnTo>
                  <a:close/>
                </a:path>
                <a:path w="256539" h="240029">
                  <a:moveTo>
                    <a:pt x="235596" y="0"/>
                  </a:moveTo>
                  <a:lnTo>
                    <a:pt x="218213" y="0"/>
                  </a:lnTo>
                  <a:lnTo>
                    <a:pt x="218556" y="2178"/>
                  </a:lnTo>
                  <a:lnTo>
                    <a:pt x="218775" y="4409"/>
                  </a:lnTo>
                  <a:lnTo>
                    <a:pt x="218775" y="13217"/>
                  </a:lnTo>
                  <a:lnTo>
                    <a:pt x="213483" y="18489"/>
                  </a:lnTo>
                  <a:lnTo>
                    <a:pt x="255878" y="18489"/>
                  </a:lnTo>
                  <a:lnTo>
                    <a:pt x="254685" y="12616"/>
                  </a:lnTo>
                  <a:lnTo>
                    <a:pt x="250241" y="6053"/>
                  </a:lnTo>
                  <a:lnTo>
                    <a:pt x="243654" y="1624"/>
                  </a:lnTo>
                  <a:lnTo>
                    <a:pt x="235596" y="0"/>
                  </a:lnTo>
                  <a:close/>
                </a:path>
              </a:pathLst>
            </a:custGeom>
            <a:solidFill>
              <a:srgbClr val="FFFFFF"/>
            </a:solidFill>
          </p:spPr>
          <p:txBody>
            <a:bodyPr wrap="square" lIns="0" tIns="0" rIns="0" bIns="0" rtlCol="0"/>
            <a:lstStyle/>
            <a:p>
              <a:endParaRPr/>
            </a:p>
          </p:txBody>
        </p:sp>
        <p:sp>
          <p:nvSpPr>
            <p:cNvPr id="85" name="object 85"/>
            <p:cNvSpPr/>
            <p:nvPr/>
          </p:nvSpPr>
          <p:spPr>
            <a:xfrm>
              <a:off x="5109990" y="5831990"/>
              <a:ext cx="85090" cy="74930"/>
            </a:xfrm>
            <a:custGeom>
              <a:avLst/>
              <a:gdLst/>
              <a:ahLst/>
              <a:cxnLst/>
              <a:rect l="l" t="t" r="r" b="b"/>
              <a:pathLst>
                <a:path w="85089" h="74929">
                  <a:moveTo>
                    <a:pt x="82229" y="0"/>
                  </a:moveTo>
                  <a:lnTo>
                    <a:pt x="78858" y="0"/>
                  </a:lnTo>
                  <a:lnTo>
                    <a:pt x="0" y="0"/>
                  </a:lnTo>
                  <a:lnTo>
                    <a:pt x="0" y="74657"/>
                  </a:lnTo>
                  <a:lnTo>
                    <a:pt x="84962" y="74657"/>
                  </a:lnTo>
                  <a:lnTo>
                    <a:pt x="84966" y="2722"/>
                  </a:lnTo>
                  <a:lnTo>
                    <a:pt x="82229" y="0"/>
                  </a:lnTo>
                  <a:close/>
                </a:path>
              </a:pathLst>
            </a:custGeom>
            <a:solidFill>
              <a:srgbClr val="B3B3B3"/>
            </a:solidFill>
          </p:spPr>
          <p:txBody>
            <a:bodyPr wrap="square" lIns="0" tIns="0" rIns="0" bIns="0" rtlCol="0"/>
            <a:lstStyle/>
            <a:p>
              <a:endParaRPr/>
            </a:p>
          </p:txBody>
        </p:sp>
        <p:sp>
          <p:nvSpPr>
            <p:cNvPr id="86" name="object 86"/>
            <p:cNvSpPr/>
            <p:nvPr/>
          </p:nvSpPr>
          <p:spPr>
            <a:xfrm>
              <a:off x="4968694" y="5710522"/>
              <a:ext cx="280035" cy="315595"/>
            </a:xfrm>
            <a:custGeom>
              <a:avLst/>
              <a:gdLst/>
              <a:ahLst/>
              <a:cxnLst/>
              <a:rect l="l" t="t" r="r" b="b"/>
              <a:pathLst>
                <a:path w="280035" h="315595">
                  <a:moveTo>
                    <a:pt x="141091" y="0"/>
                  </a:moveTo>
                  <a:lnTo>
                    <a:pt x="127195" y="2311"/>
                  </a:lnTo>
                  <a:lnTo>
                    <a:pt x="115202" y="8729"/>
                  </a:lnTo>
                  <a:lnTo>
                    <a:pt x="105893" y="18475"/>
                  </a:lnTo>
                  <a:lnTo>
                    <a:pt x="100045" y="30773"/>
                  </a:lnTo>
                  <a:lnTo>
                    <a:pt x="88726" y="30773"/>
                  </a:lnTo>
                  <a:lnTo>
                    <a:pt x="77514" y="32278"/>
                  </a:lnTo>
                  <a:lnTo>
                    <a:pt x="67689" y="36547"/>
                  </a:lnTo>
                  <a:lnTo>
                    <a:pt x="59612" y="43205"/>
                  </a:lnTo>
                  <a:lnTo>
                    <a:pt x="53646" y="51882"/>
                  </a:lnTo>
                  <a:lnTo>
                    <a:pt x="32542" y="51882"/>
                  </a:lnTo>
                  <a:lnTo>
                    <a:pt x="19887" y="54434"/>
                  </a:lnTo>
                  <a:lnTo>
                    <a:pt x="9541" y="61389"/>
                  </a:lnTo>
                  <a:lnTo>
                    <a:pt x="2561" y="71695"/>
                  </a:lnTo>
                  <a:lnTo>
                    <a:pt x="0" y="84301"/>
                  </a:lnTo>
                  <a:lnTo>
                    <a:pt x="0" y="282898"/>
                  </a:lnTo>
                  <a:lnTo>
                    <a:pt x="2561" y="295504"/>
                  </a:lnTo>
                  <a:lnTo>
                    <a:pt x="9541" y="305810"/>
                  </a:lnTo>
                  <a:lnTo>
                    <a:pt x="19887" y="312765"/>
                  </a:lnTo>
                  <a:lnTo>
                    <a:pt x="32542" y="315316"/>
                  </a:lnTo>
                  <a:lnTo>
                    <a:pt x="247413" y="315316"/>
                  </a:lnTo>
                  <a:lnTo>
                    <a:pt x="260068" y="312765"/>
                  </a:lnTo>
                  <a:lnTo>
                    <a:pt x="270413" y="305810"/>
                  </a:lnTo>
                  <a:lnTo>
                    <a:pt x="271949" y="303542"/>
                  </a:lnTo>
                  <a:lnTo>
                    <a:pt x="32542" y="303542"/>
                  </a:lnTo>
                  <a:lnTo>
                    <a:pt x="24482" y="301917"/>
                  </a:lnTo>
                  <a:lnTo>
                    <a:pt x="17894" y="297488"/>
                  </a:lnTo>
                  <a:lnTo>
                    <a:pt x="13450" y="290926"/>
                  </a:lnTo>
                  <a:lnTo>
                    <a:pt x="11819" y="282898"/>
                  </a:lnTo>
                  <a:lnTo>
                    <a:pt x="11819" y="84301"/>
                  </a:lnTo>
                  <a:lnTo>
                    <a:pt x="13450" y="76273"/>
                  </a:lnTo>
                  <a:lnTo>
                    <a:pt x="17894" y="69710"/>
                  </a:lnTo>
                  <a:lnTo>
                    <a:pt x="24482" y="65282"/>
                  </a:lnTo>
                  <a:lnTo>
                    <a:pt x="32542" y="63657"/>
                  </a:lnTo>
                  <a:lnTo>
                    <a:pt x="62457" y="63657"/>
                  </a:lnTo>
                  <a:lnTo>
                    <a:pt x="63345" y="58981"/>
                  </a:lnTo>
                  <a:lnTo>
                    <a:pt x="69248" y="50199"/>
                  </a:lnTo>
                  <a:lnTo>
                    <a:pt x="78004" y="44548"/>
                  </a:lnTo>
                  <a:lnTo>
                    <a:pt x="88726" y="42548"/>
                  </a:lnTo>
                  <a:lnTo>
                    <a:pt x="110201" y="42548"/>
                  </a:lnTo>
                  <a:lnTo>
                    <a:pt x="112629" y="30695"/>
                  </a:lnTo>
                  <a:lnTo>
                    <a:pt x="119248" y="20900"/>
                  </a:lnTo>
                  <a:lnTo>
                    <a:pt x="129067" y="14235"/>
                  </a:lnTo>
                  <a:lnTo>
                    <a:pt x="141091" y="11774"/>
                  </a:lnTo>
                  <a:lnTo>
                    <a:pt x="169888" y="11774"/>
                  </a:lnTo>
                  <a:lnTo>
                    <a:pt x="166979" y="8729"/>
                  </a:lnTo>
                  <a:lnTo>
                    <a:pt x="154987" y="2311"/>
                  </a:lnTo>
                  <a:lnTo>
                    <a:pt x="141091" y="0"/>
                  </a:lnTo>
                  <a:close/>
                </a:path>
                <a:path w="280035" h="315595">
                  <a:moveTo>
                    <a:pt x="271949" y="63657"/>
                  </a:moveTo>
                  <a:lnTo>
                    <a:pt x="247413" y="63657"/>
                  </a:lnTo>
                  <a:lnTo>
                    <a:pt x="255472" y="65282"/>
                  </a:lnTo>
                  <a:lnTo>
                    <a:pt x="262059" y="69710"/>
                  </a:lnTo>
                  <a:lnTo>
                    <a:pt x="266505" y="76273"/>
                  </a:lnTo>
                  <a:lnTo>
                    <a:pt x="268136" y="84301"/>
                  </a:lnTo>
                  <a:lnTo>
                    <a:pt x="268136" y="282898"/>
                  </a:lnTo>
                  <a:lnTo>
                    <a:pt x="266505" y="290926"/>
                  </a:lnTo>
                  <a:lnTo>
                    <a:pt x="262059" y="297488"/>
                  </a:lnTo>
                  <a:lnTo>
                    <a:pt x="255472" y="301917"/>
                  </a:lnTo>
                  <a:lnTo>
                    <a:pt x="247413" y="303542"/>
                  </a:lnTo>
                  <a:lnTo>
                    <a:pt x="271949" y="303542"/>
                  </a:lnTo>
                  <a:lnTo>
                    <a:pt x="277393" y="295504"/>
                  </a:lnTo>
                  <a:lnTo>
                    <a:pt x="279954" y="282898"/>
                  </a:lnTo>
                  <a:lnTo>
                    <a:pt x="279954" y="84301"/>
                  </a:lnTo>
                  <a:lnTo>
                    <a:pt x="277393" y="71695"/>
                  </a:lnTo>
                  <a:lnTo>
                    <a:pt x="271949" y="63657"/>
                  </a:lnTo>
                  <a:close/>
                </a:path>
                <a:path w="280035" h="315595">
                  <a:moveTo>
                    <a:pt x="62457" y="63657"/>
                  </a:moveTo>
                  <a:lnTo>
                    <a:pt x="49922" y="63657"/>
                  </a:lnTo>
                  <a:lnTo>
                    <a:pt x="49579" y="65835"/>
                  </a:lnTo>
                  <a:lnTo>
                    <a:pt x="49361" y="68067"/>
                  </a:lnTo>
                  <a:lnTo>
                    <a:pt x="49361" y="76874"/>
                  </a:lnTo>
                  <a:lnTo>
                    <a:pt x="54653" y="82146"/>
                  </a:lnTo>
                  <a:lnTo>
                    <a:pt x="225301" y="82146"/>
                  </a:lnTo>
                  <a:lnTo>
                    <a:pt x="230591" y="76874"/>
                  </a:lnTo>
                  <a:lnTo>
                    <a:pt x="230591" y="70371"/>
                  </a:lnTo>
                  <a:lnTo>
                    <a:pt x="61180" y="70371"/>
                  </a:lnTo>
                  <a:lnTo>
                    <a:pt x="62457" y="63657"/>
                  </a:lnTo>
                  <a:close/>
                </a:path>
                <a:path w="280035" h="315595">
                  <a:moveTo>
                    <a:pt x="169888" y="11774"/>
                  </a:moveTo>
                  <a:lnTo>
                    <a:pt x="141091" y="11774"/>
                  </a:lnTo>
                  <a:lnTo>
                    <a:pt x="153114" y="14235"/>
                  </a:lnTo>
                  <a:lnTo>
                    <a:pt x="162932" y="20900"/>
                  </a:lnTo>
                  <a:lnTo>
                    <a:pt x="169552" y="30695"/>
                  </a:lnTo>
                  <a:lnTo>
                    <a:pt x="171979" y="42548"/>
                  </a:lnTo>
                  <a:lnTo>
                    <a:pt x="191230" y="42548"/>
                  </a:lnTo>
                  <a:lnTo>
                    <a:pt x="201950" y="44548"/>
                  </a:lnTo>
                  <a:lnTo>
                    <a:pt x="210704" y="50199"/>
                  </a:lnTo>
                  <a:lnTo>
                    <a:pt x="216607" y="58981"/>
                  </a:lnTo>
                  <a:lnTo>
                    <a:pt x="218771" y="70371"/>
                  </a:lnTo>
                  <a:lnTo>
                    <a:pt x="230591" y="70371"/>
                  </a:lnTo>
                  <a:lnTo>
                    <a:pt x="230591" y="68067"/>
                  </a:lnTo>
                  <a:lnTo>
                    <a:pt x="230372" y="65835"/>
                  </a:lnTo>
                  <a:lnTo>
                    <a:pt x="230032" y="63657"/>
                  </a:lnTo>
                  <a:lnTo>
                    <a:pt x="271949" y="63657"/>
                  </a:lnTo>
                  <a:lnTo>
                    <a:pt x="270413" y="61389"/>
                  </a:lnTo>
                  <a:lnTo>
                    <a:pt x="260068" y="54434"/>
                  </a:lnTo>
                  <a:lnTo>
                    <a:pt x="247413" y="51882"/>
                  </a:lnTo>
                  <a:lnTo>
                    <a:pt x="226306" y="51882"/>
                  </a:lnTo>
                  <a:lnTo>
                    <a:pt x="220340" y="43205"/>
                  </a:lnTo>
                  <a:lnTo>
                    <a:pt x="212264" y="36547"/>
                  </a:lnTo>
                  <a:lnTo>
                    <a:pt x="202440" y="32278"/>
                  </a:lnTo>
                  <a:lnTo>
                    <a:pt x="191230" y="30773"/>
                  </a:lnTo>
                  <a:lnTo>
                    <a:pt x="182134" y="30773"/>
                  </a:lnTo>
                  <a:lnTo>
                    <a:pt x="176288" y="18475"/>
                  </a:lnTo>
                  <a:lnTo>
                    <a:pt x="169888" y="11774"/>
                  </a:lnTo>
                  <a:close/>
                </a:path>
              </a:pathLst>
            </a:custGeom>
            <a:solidFill>
              <a:srgbClr val="1F6295"/>
            </a:solidFill>
          </p:spPr>
          <p:txBody>
            <a:bodyPr wrap="square" lIns="0" tIns="0" rIns="0" bIns="0" rtlCol="0"/>
            <a:lstStyle/>
            <a:p>
              <a:endParaRPr/>
            </a:p>
          </p:txBody>
        </p:sp>
        <p:pic>
          <p:nvPicPr>
            <p:cNvPr id="87" name="object 87"/>
            <p:cNvPicPr/>
            <p:nvPr/>
          </p:nvPicPr>
          <p:blipFill>
            <a:blip r:embed="rId14" cstate="print"/>
            <a:stretch>
              <a:fillRect/>
            </a:stretch>
          </p:blipFill>
          <p:spPr>
            <a:xfrm>
              <a:off x="5010567" y="5820215"/>
              <a:ext cx="196207" cy="164214"/>
            </a:xfrm>
            <a:prstGeom prst="rect">
              <a:avLst/>
            </a:prstGeom>
          </p:spPr>
        </p:pic>
      </p:grpSp>
      <p:sp>
        <p:nvSpPr>
          <p:cNvPr id="88" name="object 88"/>
          <p:cNvSpPr/>
          <p:nvPr/>
        </p:nvSpPr>
        <p:spPr>
          <a:xfrm>
            <a:off x="8370018" y="2772855"/>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89" name="object 89"/>
          <p:cNvSpPr/>
          <p:nvPr/>
        </p:nvSpPr>
        <p:spPr>
          <a:xfrm>
            <a:off x="8370018" y="3762630"/>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90" name="object 90"/>
          <p:cNvSpPr/>
          <p:nvPr/>
        </p:nvSpPr>
        <p:spPr>
          <a:xfrm>
            <a:off x="8370018" y="4752406"/>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91" name="object 91"/>
          <p:cNvSpPr/>
          <p:nvPr/>
        </p:nvSpPr>
        <p:spPr>
          <a:xfrm>
            <a:off x="8370018" y="5742180"/>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92" name="object 92"/>
          <p:cNvSpPr txBox="1"/>
          <p:nvPr/>
        </p:nvSpPr>
        <p:spPr>
          <a:xfrm>
            <a:off x="7983086" y="2663444"/>
            <a:ext cx="802640" cy="3457575"/>
          </a:xfrm>
          <a:prstGeom prst="rect">
            <a:avLst/>
          </a:prstGeom>
        </p:spPr>
        <p:txBody>
          <a:bodyPr vert="horz" wrap="square" lIns="0" tIns="12700" rIns="0" bIns="0" rtlCol="0">
            <a:spAutoFit/>
          </a:bodyPr>
          <a:lstStyle/>
          <a:p>
            <a:pPr marL="76200">
              <a:lnSpc>
                <a:spcPct val="100000"/>
              </a:lnSpc>
              <a:spcBef>
                <a:spcPts val="100"/>
              </a:spcBef>
            </a:pPr>
            <a:r>
              <a:rPr sz="3000" b="1" spc="15" dirty="0">
                <a:solidFill>
                  <a:srgbClr val="FFC000"/>
                </a:solidFill>
                <a:latin typeface="Calibri"/>
                <a:cs typeface="Calibri"/>
              </a:rPr>
              <a:t>A.</a:t>
            </a:r>
            <a:endParaRPr sz="3000">
              <a:latin typeface="Calibri"/>
              <a:cs typeface="Calibri"/>
            </a:endParaRPr>
          </a:p>
          <a:p>
            <a:pPr>
              <a:lnSpc>
                <a:spcPct val="100000"/>
              </a:lnSpc>
              <a:spcBef>
                <a:spcPts val="60"/>
              </a:spcBef>
            </a:pPr>
            <a:endParaRPr sz="2900">
              <a:latin typeface="Calibri"/>
              <a:cs typeface="Calibri"/>
            </a:endParaRPr>
          </a:p>
          <a:p>
            <a:pPr marL="76200">
              <a:lnSpc>
                <a:spcPct val="100000"/>
              </a:lnSpc>
            </a:pPr>
            <a:r>
              <a:rPr sz="3000" b="1" spc="-25" dirty="0">
                <a:solidFill>
                  <a:srgbClr val="FFC000"/>
                </a:solidFill>
                <a:latin typeface="Calibri"/>
                <a:cs typeface="Calibri"/>
              </a:rPr>
              <a:t>B.</a:t>
            </a:r>
            <a:r>
              <a:rPr sz="5400" spc="-37" baseline="-7716" dirty="0">
                <a:solidFill>
                  <a:srgbClr val="70AD47"/>
                </a:solidFill>
                <a:latin typeface="Segoe UI Symbol"/>
                <a:cs typeface="Segoe UI Symbol"/>
              </a:rPr>
              <a:t>✓</a:t>
            </a:r>
            <a:endParaRPr sz="5400" baseline="-7716">
              <a:latin typeface="Segoe UI Symbol"/>
              <a:cs typeface="Segoe UI Symbol"/>
            </a:endParaRPr>
          </a:p>
          <a:p>
            <a:pPr marL="90170">
              <a:lnSpc>
                <a:spcPct val="100000"/>
              </a:lnSpc>
              <a:spcBef>
                <a:spcPts val="4100"/>
              </a:spcBef>
            </a:pPr>
            <a:r>
              <a:rPr sz="3000" b="1" spc="-5" dirty="0">
                <a:solidFill>
                  <a:srgbClr val="FFC000"/>
                </a:solidFill>
                <a:latin typeface="Calibri"/>
                <a:cs typeface="Calibri"/>
              </a:rPr>
              <a:t>C.</a:t>
            </a:r>
            <a:endParaRPr sz="3000">
              <a:latin typeface="Calibri"/>
              <a:cs typeface="Calibri"/>
            </a:endParaRPr>
          </a:p>
          <a:p>
            <a:pPr>
              <a:lnSpc>
                <a:spcPct val="100000"/>
              </a:lnSpc>
              <a:spcBef>
                <a:spcPts val="50"/>
              </a:spcBef>
            </a:pPr>
            <a:endParaRPr sz="3400">
              <a:latin typeface="Calibri"/>
              <a:cs typeface="Calibri"/>
            </a:endParaRPr>
          </a:p>
          <a:p>
            <a:pPr marL="81915">
              <a:lnSpc>
                <a:spcPct val="100000"/>
              </a:lnSpc>
            </a:pPr>
            <a:r>
              <a:rPr sz="3000" b="1" spc="-70" dirty="0">
                <a:solidFill>
                  <a:srgbClr val="FFC000"/>
                </a:solidFill>
                <a:latin typeface="Calibri"/>
                <a:cs typeface="Calibri"/>
              </a:rPr>
              <a:t>D.</a:t>
            </a:r>
            <a:endParaRPr sz="3000">
              <a:latin typeface="Calibri"/>
              <a:cs typeface="Calibri"/>
            </a:endParaRPr>
          </a:p>
        </p:txBody>
      </p:sp>
      <p:grpSp>
        <p:nvGrpSpPr>
          <p:cNvPr id="93" name="object 2">
            <a:extLst>
              <a:ext uri="{FF2B5EF4-FFF2-40B4-BE49-F238E27FC236}">
                <a16:creationId xmlns:a16="http://schemas.microsoft.com/office/drawing/2014/main" id="{21BCE767-3DD3-B874-C834-FA1AC346B761}"/>
              </a:ext>
            </a:extLst>
          </p:cNvPr>
          <p:cNvGrpSpPr/>
          <p:nvPr/>
        </p:nvGrpSpPr>
        <p:grpSpPr>
          <a:xfrm>
            <a:off x="0" y="914400"/>
            <a:ext cx="12211050" cy="640080"/>
            <a:chOff x="0" y="1199802"/>
            <a:chExt cx="12211050" cy="640080"/>
          </a:xfrm>
        </p:grpSpPr>
        <p:sp>
          <p:nvSpPr>
            <p:cNvPr id="94" name="object 3">
              <a:extLst>
                <a:ext uri="{FF2B5EF4-FFF2-40B4-BE49-F238E27FC236}">
                  <a16:creationId xmlns:a16="http://schemas.microsoft.com/office/drawing/2014/main" id="{057EE26A-F6E5-2E80-3A4D-647B2DF03764}"/>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95" name="object 4">
              <a:extLst>
                <a:ext uri="{FF2B5EF4-FFF2-40B4-BE49-F238E27FC236}">
                  <a16:creationId xmlns:a16="http://schemas.microsoft.com/office/drawing/2014/main" id="{04EDF56D-EDC3-6386-AB47-C41E5738AB2C}"/>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96" name="object 5">
              <a:extLst>
                <a:ext uri="{FF2B5EF4-FFF2-40B4-BE49-F238E27FC236}">
                  <a16:creationId xmlns:a16="http://schemas.microsoft.com/office/drawing/2014/main" id="{027E4A24-5BB9-05A6-22FE-88F6C831FFA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282955"/>
            <a:ext cx="10810020" cy="569451"/>
          </a:xfrm>
          <a:prstGeom prst="rect">
            <a:avLst/>
          </a:prstGeom>
        </p:spPr>
        <p:txBody>
          <a:bodyPr vert="horz" wrap="square" lIns="0" tIns="81280" rIns="0" bIns="0" rtlCol="0">
            <a:spAutoFit/>
          </a:bodyPr>
          <a:lstStyle/>
          <a:p>
            <a:pPr marL="12700" marR="5080">
              <a:lnSpc>
                <a:spcPts val="3820"/>
              </a:lnSpc>
              <a:spcBef>
                <a:spcPts val="640"/>
              </a:spcBef>
            </a:pPr>
            <a:r>
              <a:rPr b="0" spc="-5" dirty="0">
                <a:solidFill>
                  <a:schemeClr val="tx1"/>
                </a:solidFill>
                <a:latin typeface="+mj-lt"/>
                <a:cs typeface="Georgia"/>
              </a:rPr>
              <a:t>Prediction </a:t>
            </a:r>
            <a:r>
              <a:rPr b="0" dirty="0">
                <a:solidFill>
                  <a:schemeClr val="tx1"/>
                </a:solidFill>
                <a:latin typeface="+mj-lt"/>
                <a:cs typeface="Georgia"/>
              </a:rPr>
              <a:t>Performance </a:t>
            </a:r>
            <a:r>
              <a:rPr b="0" spc="-5" dirty="0">
                <a:solidFill>
                  <a:schemeClr val="tx1"/>
                </a:solidFill>
                <a:latin typeface="+mj-lt"/>
                <a:cs typeface="Georgia"/>
              </a:rPr>
              <a:t>On </a:t>
            </a:r>
            <a:r>
              <a:rPr b="0" dirty="0">
                <a:solidFill>
                  <a:schemeClr val="tx1"/>
                </a:solidFill>
                <a:latin typeface="+mj-lt"/>
                <a:cs typeface="Georgia"/>
              </a:rPr>
              <a:t>Different </a:t>
            </a:r>
            <a:r>
              <a:rPr b="0" spc="-900" dirty="0">
                <a:solidFill>
                  <a:schemeClr val="tx1"/>
                </a:solidFill>
                <a:latin typeface="+mj-lt"/>
                <a:cs typeface="Georgia"/>
              </a:rPr>
              <a:t> </a:t>
            </a:r>
            <a:r>
              <a:rPr b="0" spc="-5" dirty="0">
                <a:solidFill>
                  <a:schemeClr val="tx1"/>
                </a:solidFill>
                <a:latin typeface="+mj-lt"/>
                <a:cs typeface="Georgia"/>
              </a:rPr>
              <a:t>Prediction Windows</a:t>
            </a:r>
          </a:p>
        </p:txBody>
      </p:sp>
      <p:pic>
        <p:nvPicPr>
          <p:cNvPr id="3" name="object 3"/>
          <p:cNvPicPr/>
          <p:nvPr/>
        </p:nvPicPr>
        <p:blipFill>
          <a:blip r:embed="rId2" cstate="print"/>
          <a:stretch>
            <a:fillRect/>
          </a:stretch>
        </p:blipFill>
        <p:spPr>
          <a:xfrm>
            <a:off x="3578383" y="3533975"/>
            <a:ext cx="5205450" cy="2755162"/>
          </a:xfrm>
          <a:prstGeom prst="rect">
            <a:avLst/>
          </a:prstGeom>
        </p:spPr>
      </p:pic>
      <p:grpSp>
        <p:nvGrpSpPr>
          <p:cNvPr id="4" name="object 4"/>
          <p:cNvGrpSpPr/>
          <p:nvPr/>
        </p:nvGrpSpPr>
        <p:grpSpPr>
          <a:xfrm>
            <a:off x="4248932" y="2569763"/>
            <a:ext cx="3737610" cy="664210"/>
            <a:chOff x="4248932" y="2569763"/>
            <a:chExt cx="3737610" cy="664210"/>
          </a:xfrm>
        </p:grpSpPr>
        <p:sp>
          <p:nvSpPr>
            <p:cNvPr id="5" name="object 5"/>
            <p:cNvSpPr/>
            <p:nvPr/>
          </p:nvSpPr>
          <p:spPr>
            <a:xfrm>
              <a:off x="6966195" y="2569763"/>
              <a:ext cx="1020444" cy="664210"/>
            </a:xfrm>
            <a:custGeom>
              <a:avLst/>
              <a:gdLst/>
              <a:ahLst/>
              <a:cxnLst/>
              <a:rect l="l" t="t" r="r" b="b"/>
              <a:pathLst>
                <a:path w="1020445" h="664210">
                  <a:moveTo>
                    <a:pt x="688284" y="0"/>
                  </a:moveTo>
                  <a:lnTo>
                    <a:pt x="0" y="0"/>
                  </a:lnTo>
                  <a:lnTo>
                    <a:pt x="0" y="663756"/>
                  </a:lnTo>
                  <a:lnTo>
                    <a:pt x="688284" y="663756"/>
                  </a:lnTo>
                  <a:lnTo>
                    <a:pt x="1020163" y="331878"/>
                  </a:lnTo>
                  <a:lnTo>
                    <a:pt x="688284" y="0"/>
                  </a:lnTo>
                  <a:close/>
                </a:path>
              </a:pathLst>
            </a:custGeom>
            <a:solidFill>
              <a:srgbClr val="70AD47"/>
            </a:solidFill>
          </p:spPr>
          <p:txBody>
            <a:bodyPr wrap="square" lIns="0" tIns="0" rIns="0" bIns="0" rtlCol="0"/>
            <a:lstStyle/>
            <a:p>
              <a:endParaRPr/>
            </a:p>
          </p:txBody>
        </p:sp>
        <p:sp>
          <p:nvSpPr>
            <p:cNvPr id="6" name="object 6"/>
            <p:cNvSpPr/>
            <p:nvPr/>
          </p:nvSpPr>
          <p:spPr>
            <a:xfrm>
              <a:off x="6479173" y="2569763"/>
              <a:ext cx="679450" cy="664210"/>
            </a:xfrm>
            <a:custGeom>
              <a:avLst/>
              <a:gdLst/>
              <a:ahLst/>
              <a:cxnLst/>
              <a:rect l="l" t="t" r="r" b="b"/>
              <a:pathLst>
                <a:path w="679450" h="664210">
                  <a:moveTo>
                    <a:pt x="0" y="663757"/>
                  </a:moveTo>
                  <a:lnTo>
                    <a:pt x="679329" y="663757"/>
                  </a:lnTo>
                  <a:lnTo>
                    <a:pt x="679329" y="0"/>
                  </a:lnTo>
                  <a:lnTo>
                    <a:pt x="0" y="0"/>
                  </a:lnTo>
                  <a:lnTo>
                    <a:pt x="0" y="663757"/>
                  </a:lnTo>
                  <a:close/>
                </a:path>
              </a:pathLst>
            </a:custGeom>
            <a:solidFill>
              <a:srgbClr val="FFC000"/>
            </a:solidFill>
          </p:spPr>
          <p:txBody>
            <a:bodyPr wrap="square" lIns="0" tIns="0" rIns="0" bIns="0" rtlCol="0"/>
            <a:lstStyle/>
            <a:p>
              <a:endParaRPr/>
            </a:p>
          </p:txBody>
        </p:sp>
        <p:sp>
          <p:nvSpPr>
            <p:cNvPr id="7" name="object 7"/>
            <p:cNvSpPr/>
            <p:nvPr/>
          </p:nvSpPr>
          <p:spPr>
            <a:xfrm>
              <a:off x="6177430" y="2569763"/>
              <a:ext cx="302260" cy="664210"/>
            </a:xfrm>
            <a:custGeom>
              <a:avLst/>
              <a:gdLst/>
              <a:ahLst/>
              <a:cxnLst/>
              <a:rect l="l" t="t" r="r" b="b"/>
              <a:pathLst>
                <a:path w="302260"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8" name="object 8"/>
            <p:cNvSpPr/>
            <p:nvPr/>
          </p:nvSpPr>
          <p:spPr>
            <a:xfrm>
              <a:off x="4248932" y="2569763"/>
              <a:ext cx="1928495" cy="664210"/>
            </a:xfrm>
            <a:custGeom>
              <a:avLst/>
              <a:gdLst/>
              <a:ahLst/>
              <a:cxnLst/>
              <a:rect l="l" t="t" r="r" b="b"/>
              <a:pathLst>
                <a:path w="1928495" h="664210">
                  <a:moveTo>
                    <a:pt x="1928497" y="0"/>
                  </a:moveTo>
                  <a:lnTo>
                    <a:pt x="0" y="0"/>
                  </a:lnTo>
                  <a:lnTo>
                    <a:pt x="279259" y="332893"/>
                  </a:lnTo>
                  <a:lnTo>
                    <a:pt x="0" y="663757"/>
                  </a:lnTo>
                  <a:lnTo>
                    <a:pt x="1928497" y="663757"/>
                  </a:lnTo>
                  <a:lnTo>
                    <a:pt x="1928497" y="0"/>
                  </a:lnTo>
                  <a:close/>
                </a:path>
              </a:pathLst>
            </a:custGeom>
            <a:solidFill>
              <a:srgbClr val="13294B"/>
            </a:solidFill>
          </p:spPr>
          <p:txBody>
            <a:bodyPr wrap="square" lIns="0" tIns="0" rIns="0" bIns="0" rtlCol="0"/>
            <a:lstStyle/>
            <a:p>
              <a:endParaRPr/>
            </a:p>
          </p:txBody>
        </p:sp>
        <p:sp>
          <p:nvSpPr>
            <p:cNvPr id="9" name="object 9"/>
            <p:cNvSpPr/>
            <p:nvPr/>
          </p:nvSpPr>
          <p:spPr>
            <a:xfrm>
              <a:off x="7311792" y="2887351"/>
              <a:ext cx="285115" cy="205104"/>
            </a:xfrm>
            <a:custGeom>
              <a:avLst/>
              <a:gdLst/>
              <a:ahLst/>
              <a:cxnLst/>
              <a:rect l="l" t="t" r="r" b="b"/>
              <a:pathLst>
                <a:path w="285115" h="205105">
                  <a:moveTo>
                    <a:pt x="196123" y="0"/>
                  </a:moveTo>
                  <a:lnTo>
                    <a:pt x="174108" y="62369"/>
                  </a:lnTo>
                  <a:lnTo>
                    <a:pt x="171088" y="65584"/>
                  </a:lnTo>
                  <a:lnTo>
                    <a:pt x="143783" y="65584"/>
                  </a:lnTo>
                  <a:lnTo>
                    <a:pt x="118943" y="107772"/>
                  </a:lnTo>
                  <a:lnTo>
                    <a:pt x="116274" y="108512"/>
                  </a:lnTo>
                  <a:lnTo>
                    <a:pt x="113137" y="108512"/>
                  </a:lnTo>
                  <a:lnTo>
                    <a:pt x="112558" y="108281"/>
                  </a:lnTo>
                  <a:lnTo>
                    <a:pt x="109390" y="107939"/>
                  </a:lnTo>
                  <a:lnTo>
                    <a:pt x="106729" y="105671"/>
                  </a:lnTo>
                  <a:lnTo>
                    <a:pt x="80341" y="21172"/>
                  </a:lnTo>
                  <a:lnTo>
                    <a:pt x="54228" y="80355"/>
                  </a:lnTo>
                  <a:lnTo>
                    <a:pt x="51912" y="82125"/>
                  </a:lnTo>
                  <a:lnTo>
                    <a:pt x="46488" y="82941"/>
                  </a:lnTo>
                  <a:lnTo>
                    <a:pt x="43747" y="81974"/>
                  </a:lnTo>
                  <a:lnTo>
                    <a:pt x="29629" y="65826"/>
                  </a:lnTo>
                  <a:lnTo>
                    <a:pt x="0" y="66634"/>
                  </a:lnTo>
                  <a:lnTo>
                    <a:pt x="2301" y="69168"/>
                  </a:lnTo>
                  <a:lnTo>
                    <a:pt x="4701" y="72792"/>
                  </a:lnTo>
                  <a:lnTo>
                    <a:pt x="74475" y="140957"/>
                  </a:lnTo>
                  <a:lnTo>
                    <a:pt x="140199" y="204820"/>
                  </a:lnTo>
                  <a:lnTo>
                    <a:pt x="141691" y="204820"/>
                  </a:lnTo>
                  <a:lnTo>
                    <a:pt x="207413" y="141215"/>
                  </a:lnTo>
                  <a:lnTo>
                    <a:pt x="278372" y="73257"/>
                  </a:lnTo>
                  <a:lnTo>
                    <a:pt x="281801" y="69561"/>
                  </a:lnTo>
                  <a:lnTo>
                    <a:pt x="284986" y="65584"/>
                  </a:lnTo>
                  <a:lnTo>
                    <a:pt x="252776" y="65584"/>
                  </a:lnTo>
                  <a:lnTo>
                    <a:pt x="237342" y="90248"/>
                  </a:lnTo>
                  <a:lnTo>
                    <a:pt x="235722" y="92957"/>
                  </a:lnTo>
                  <a:lnTo>
                    <a:pt x="232633" y="93701"/>
                  </a:lnTo>
                  <a:lnTo>
                    <a:pt x="226353" y="92942"/>
                  </a:lnTo>
                  <a:lnTo>
                    <a:pt x="223728" y="90618"/>
                  </a:lnTo>
                  <a:lnTo>
                    <a:pt x="196123" y="0"/>
                  </a:lnTo>
                  <a:close/>
                </a:path>
              </a:pathLst>
            </a:custGeom>
            <a:solidFill>
              <a:srgbClr val="FFA884"/>
            </a:solidFill>
          </p:spPr>
          <p:txBody>
            <a:bodyPr wrap="square" lIns="0" tIns="0" rIns="0" bIns="0" rtlCol="0"/>
            <a:lstStyle/>
            <a:p>
              <a:endParaRPr/>
            </a:p>
          </p:txBody>
        </p:sp>
        <p:sp>
          <p:nvSpPr>
            <p:cNvPr id="10" name="object 10"/>
            <p:cNvSpPr/>
            <p:nvPr/>
          </p:nvSpPr>
          <p:spPr>
            <a:xfrm>
              <a:off x="7276875" y="2772224"/>
              <a:ext cx="351790" cy="196215"/>
            </a:xfrm>
            <a:custGeom>
              <a:avLst/>
              <a:gdLst/>
              <a:ahLst/>
              <a:cxnLst/>
              <a:rect l="l" t="t" r="r" b="b"/>
              <a:pathLst>
                <a:path w="351790" h="196214">
                  <a:moveTo>
                    <a:pt x="96788" y="0"/>
                  </a:moveTo>
                  <a:lnTo>
                    <a:pt x="49174" y="16159"/>
                  </a:lnTo>
                  <a:lnTo>
                    <a:pt x="12209" y="58337"/>
                  </a:lnTo>
                  <a:lnTo>
                    <a:pt x="0" y="105691"/>
                  </a:lnTo>
                  <a:lnTo>
                    <a:pt x="22192" y="165781"/>
                  </a:lnTo>
                  <a:lnTo>
                    <a:pt x="70352" y="164772"/>
                  </a:lnTo>
                  <a:lnTo>
                    <a:pt x="72625" y="165750"/>
                  </a:lnTo>
                  <a:lnTo>
                    <a:pt x="80682" y="175019"/>
                  </a:lnTo>
                  <a:lnTo>
                    <a:pt x="110555" y="107315"/>
                  </a:lnTo>
                  <a:lnTo>
                    <a:pt x="113623" y="105449"/>
                  </a:lnTo>
                  <a:lnTo>
                    <a:pt x="120320" y="105818"/>
                  </a:lnTo>
                  <a:lnTo>
                    <a:pt x="123189" y="108094"/>
                  </a:lnTo>
                  <a:lnTo>
                    <a:pt x="150513" y="195662"/>
                  </a:lnTo>
                  <a:lnTo>
                    <a:pt x="168524" y="165190"/>
                  </a:lnTo>
                  <a:lnTo>
                    <a:pt x="171177" y="164795"/>
                  </a:lnTo>
                  <a:lnTo>
                    <a:pt x="196981" y="164795"/>
                  </a:lnTo>
                  <a:lnTo>
                    <a:pt x="225278" y="84659"/>
                  </a:lnTo>
                  <a:lnTo>
                    <a:pt x="228402" y="81823"/>
                  </a:lnTo>
                  <a:lnTo>
                    <a:pt x="235300" y="81941"/>
                  </a:lnTo>
                  <a:lnTo>
                    <a:pt x="238312" y="84086"/>
                  </a:lnTo>
                  <a:lnTo>
                    <a:pt x="267784" y="180867"/>
                  </a:lnTo>
                  <a:lnTo>
                    <a:pt x="277710" y="165173"/>
                  </a:lnTo>
                  <a:lnTo>
                    <a:pt x="280322" y="164795"/>
                  </a:lnTo>
                  <a:lnTo>
                    <a:pt x="332166" y="164795"/>
                  </a:lnTo>
                  <a:lnTo>
                    <a:pt x="351757" y="104818"/>
                  </a:lnTo>
                  <a:lnTo>
                    <a:pt x="338885" y="58202"/>
                  </a:lnTo>
                  <a:lnTo>
                    <a:pt x="315250" y="27995"/>
                  </a:lnTo>
                  <a:lnTo>
                    <a:pt x="277540" y="4425"/>
                  </a:lnTo>
                  <a:lnTo>
                    <a:pt x="255127" y="309"/>
                  </a:lnTo>
                  <a:lnTo>
                    <a:pt x="234610" y="3629"/>
                  </a:lnTo>
                  <a:lnTo>
                    <a:pt x="217062" y="12190"/>
                  </a:lnTo>
                  <a:lnTo>
                    <a:pt x="202564" y="23893"/>
                  </a:lnTo>
                  <a:lnTo>
                    <a:pt x="191193" y="36643"/>
                  </a:lnTo>
                  <a:lnTo>
                    <a:pt x="187427" y="41480"/>
                  </a:lnTo>
                  <a:lnTo>
                    <a:pt x="181914" y="43811"/>
                  </a:lnTo>
                  <a:lnTo>
                    <a:pt x="170960" y="43811"/>
                  </a:lnTo>
                  <a:lnTo>
                    <a:pt x="165523" y="41404"/>
                  </a:lnTo>
                  <a:lnTo>
                    <a:pt x="161763" y="36671"/>
                  </a:lnTo>
                  <a:lnTo>
                    <a:pt x="150152" y="23860"/>
                  </a:lnTo>
                  <a:lnTo>
                    <a:pt x="135383" y="12041"/>
                  </a:lnTo>
                  <a:lnTo>
                    <a:pt x="117561" y="3369"/>
                  </a:lnTo>
                  <a:lnTo>
                    <a:pt x="96788" y="0"/>
                  </a:lnTo>
                  <a:close/>
                </a:path>
              </a:pathLst>
            </a:custGeom>
            <a:solidFill>
              <a:srgbClr val="F96A67"/>
            </a:solidFill>
          </p:spPr>
          <p:txBody>
            <a:bodyPr wrap="square" lIns="0" tIns="0" rIns="0" bIns="0" rtlCol="0"/>
            <a:lstStyle/>
            <a:p>
              <a:endParaRPr/>
            </a:p>
          </p:txBody>
        </p:sp>
        <p:sp>
          <p:nvSpPr>
            <p:cNvPr id="11" name="object 11"/>
            <p:cNvSpPr/>
            <p:nvPr/>
          </p:nvSpPr>
          <p:spPr>
            <a:xfrm>
              <a:off x="7261237" y="2756253"/>
              <a:ext cx="383540" cy="352425"/>
            </a:xfrm>
            <a:custGeom>
              <a:avLst/>
              <a:gdLst/>
              <a:ahLst/>
              <a:cxnLst/>
              <a:rect l="l" t="t" r="r" b="b"/>
              <a:pathLst>
                <a:path w="383540" h="352425">
                  <a:moveTo>
                    <a:pt x="112430" y="39"/>
                  </a:moveTo>
                  <a:lnTo>
                    <a:pt x="70100" y="10659"/>
                  </a:lnTo>
                  <a:lnTo>
                    <a:pt x="28877" y="44597"/>
                  </a:lnTo>
                  <a:lnTo>
                    <a:pt x="0" y="110708"/>
                  </a:lnTo>
                  <a:lnTo>
                    <a:pt x="1130" y="137608"/>
                  </a:lnTo>
                  <a:lnTo>
                    <a:pt x="24413" y="190481"/>
                  </a:lnTo>
                  <a:lnTo>
                    <a:pt x="52635" y="222472"/>
                  </a:lnTo>
                  <a:lnTo>
                    <a:pt x="114429" y="283070"/>
                  </a:lnTo>
                  <a:lnTo>
                    <a:pt x="182620" y="348818"/>
                  </a:lnTo>
                  <a:lnTo>
                    <a:pt x="186606" y="351829"/>
                  </a:lnTo>
                  <a:lnTo>
                    <a:pt x="196391" y="351829"/>
                  </a:lnTo>
                  <a:lnTo>
                    <a:pt x="200375" y="348818"/>
                  </a:lnTo>
                  <a:lnTo>
                    <a:pt x="213794" y="335917"/>
                  </a:lnTo>
                  <a:lnTo>
                    <a:pt x="190753" y="335917"/>
                  </a:lnTo>
                  <a:lnTo>
                    <a:pt x="90957" y="238857"/>
                  </a:lnTo>
                  <a:lnTo>
                    <a:pt x="64650" y="213159"/>
                  </a:lnTo>
                  <a:lnTo>
                    <a:pt x="57829" y="206463"/>
                  </a:lnTo>
                  <a:lnTo>
                    <a:pt x="55256" y="203893"/>
                  </a:lnTo>
                  <a:lnTo>
                    <a:pt x="52856" y="200635"/>
                  </a:lnTo>
                  <a:lnTo>
                    <a:pt x="50556" y="198097"/>
                  </a:lnTo>
                  <a:lnTo>
                    <a:pt x="80180" y="197102"/>
                  </a:lnTo>
                  <a:lnTo>
                    <a:pt x="111109" y="197102"/>
                  </a:lnTo>
                  <a:lnTo>
                    <a:pt x="113793" y="191015"/>
                  </a:lnTo>
                  <a:lnTo>
                    <a:pt x="96319" y="191015"/>
                  </a:lnTo>
                  <a:lnTo>
                    <a:pt x="88275" y="181750"/>
                  </a:lnTo>
                  <a:lnTo>
                    <a:pt x="37829" y="181750"/>
                  </a:lnTo>
                  <a:lnTo>
                    <a:pt x="15720" y="121883"/>
                  </a:lnTo>
                  <a:lnTo>
                    <a:pt x="15674" y="121513"/>
                  </a:lnTo>
                  <a:lnTo>
                    <a:pt x="27846" y="74301"/>
                  </a:lnTo>
                  <a:lnTo>
                    <a:pt x="51792" y="43261"/>
                  </a:lnTo>
                  <a:lnTo>
                    <a:pt x="89875" y="19680"/>
                  </a:lnTo>
                  <a:lnTo>
                    <a:pt x="112425" y="15952"/>
                  </a:lnTo>
                  <a:lnTo>
                    <a:pt x="160713" y="15952"/>
                  </a:lnTo>
                  <a:lnTo>
                    <a:pt x="153578" y="10912"/>
                  </a:lnTo>
                  <a:lnTo>
                    <a:pt x="133463" y="2782"/>
                  </a:lnTo>
                  <a:lnTo>
                    <a:pt x="112430" y="39"/>
                  </a:lnTo>
                  <a:close/>
                </a:path>
                <a:path w="383540" h="352425">
                  <a:moveTo>
                    <a:pt x="353986" y="196681"/>
                  </a:moveTo>
                  <a:lnTo>
                    <a:pt x="335541" y="196681"/>
                  </a:lnTo>
                  <a:lnTo>
                    <a:pt x="332357" y="200658"/>
                  </a:lnTo>
                  <a:lnTo>
                    <a:pt x="328928" y="204354"/>
                  </a:lnTo>
                  <a:lnTo>
                    <a:pt x="325168" y="208114"/>
                  </a:lnTo>
                  <a:lnTo>
                    <a:pt x="319383" y="213538"/>
                  </a:lnTo>
                  <a:lnTo>
                    <a:pt x="292403" y="239243"/>
                  </a:lnTo>
                  <a:lnTo>
                    <a:pt x="192246" y="335917"/>
                  </a:lnTo>
                  <a:lnTo>
                    <a:pt x="213794" y="335917"/>
                  </a:lnTo>
                  <a:lnTo>
                    <a:pt x="314540" y="238857"/>
                  </a:lnTo>
                  <a:lnTo>
                    <a:pt x="336354" y="217646"/>
                  </a:lnTo>
                  <a:lnTo>
                    <a:pt x="336438" y="217211"/>
                  </a:lnTo>
                  <a:lnTo>
                    <a:pt x="353986" y="196681"/>
                  </a:lnTo>
                  <a:close/>
                </a:path>
                <a:path w="383540" h="352425">
                  <a:moveTo>
                    <a:pt x="147540" y="152232"/>
                  </a:moveTo>
                  <a:lnTo>
                    <a:pt x="130896" y="152232"/>
                  </a:lnTo>
                  <a:lnTo>
                    <a:pt x="157280" y="236686"/>
                  </a:lnTo>
                  <a:lnTo>
                    <a:pt x="159945" y="238857"/>
                  </a:lnTo>
                  <a:lnTo>
                    <a:pt x="163402" y="239231"/>
                  </a:lnTo>
                  <a:lnTo>
                    <a:pt x="163694" y="239243"/>
                  </a:lnTo>
                  <a:lnTo>
                    <a:pt x="166921" y="239231"/>
                  </a:lnTo>
                  <a:lnTo>
                    <a:pt x="169505" y="238857"/>
                  </a:lnTo>
                  <a:lnTo>
                    <a:pt x="170926" y="236371"/>
                  </a:lnTo>
                  <a:lnTo>
                    <a:pt x="185302" y="212001"/>
                  </a:lnTo>
                  <a:lnTo>
                    <a:pt x="166154" y="212001"/>
                  </a:lnTo>
                  <a:lnTo>
                    <a:pt x="147540" y="152232"/>
                  </a:lnTo>
                  <a:close/>
                </a:path>
                <a:path w="383540" h="352425">
                  <a:moveTo>
                    <a:pt x="263458" y="131375"/>
                  </a:moveTo>
                  <a:lnTo>
                    <a:pt x="246679" y="131375"/>
                  </a:lnTo>
                  <a:lnTo>
                    <a:pt x="274280" y="221715"/>
                  </a:lnTo>
                  <a:lnTo>
                    <a:pt x="276904" y="223765"/>
                  </a:lnTo>
                  <a:lnTo>
                    <a:pt x="283189" y="224524"/>
                  </a:lnTo>
                  <a:lnTo>
                    <a:pt x="286274" y="224099"/>
                  </a:lnTo>
                  <a:lnTo>
                    <a:pt x="287898" y="221394"/>
                  </a:lnTo>
                  <a:lnTo>
                    <a:pt x="303062" y="197114"/>
                  </a:lnTo>
                  <a:lnTo>
                    <a:pt x="283418" y="197102"/>
                  </a:lnTo>
                  <a:lnTo>
                    <a:pt x="263458" y="131375"/>
                  </a:lnTo>
                  <a:close/>
                </a:path>
                <a:path w="383540" h="352425">
                  <a:moveTo>
                    <a:pt x="111109" y="197102"/>
                  </a:moveTo>
                  <a:lnTo>
                    <a:pt x="80180" y="197102"/>
                  </a:lnTo>
                  <a:lnTo>
                    <a:pt x="94302" y="213159"/>
                  </a:lnTo>
                  <a:lnTo>
                    <a:pt x="97043" y="214073"/>
                  </a:lnTo>
                  <a:lnTo>
                    <a:pt x="102468" y="213258"/>
                  </a:lnTo>
                  <a:lnTo>
                    <a:pt x="104781" y="211452"/>
                  </a:lnTo>
                  <a:lnTo>
                    <a:pt x="111109" y="197102"/>
                  </a:lnTo>
                  <a:close/>
                </a:path>
                <a:path w="383540" h="352425">
                  <a:moveTo>
                    <a:pt x="244039" y="97520"/>
                  </a:moveTo>
                  <a:lnTo>
                    <a:pt x="240915" y="100675"/>
                  </a:lnTo>
                  <a:lnTo>
                    <a:pt x="239754" y="103913"/>
                  </a:lnTo>
                  <a:lnTo>
                    <a:pt x="212618" y="180767"/>
                  </a:lnTo>
                  <a:lnTo>
                    <a:pt x="186792" y="180771"/>
                  </a:lnTo>
                  <a:lnTo>
                    <a:pt x="184161" y="181157"/>
                  </a:lnTo>
                  <a:lnTo>
                    <a:pt x="182741" y="183640"/>
                  </a:lnTo>
                  <a:lnTo>
                    <a:pt x="166154" y="212001"/>
                  </a:lnTo>
                  <a:lnTo>
                    <a:pt x="185302" y="212001"/>
                  </a:lnTo>
                  <a:lnTo>
                    <a:pt x="194339" y="196681"/>
                  </a:lnTo>
                  <a:lnTo>
                    <a:pt x="221642" y="196681"/>
                  </a:lnTo>
                  <a:lnTo>
                    <a:pt x="224664" y="193418"/>
                  </a:lnTo>
                  <a:lnTo>
                    <a:pt x="246679" y="131375"/>
                  </a:lnTo>
                  <a:lnTo>
                    <a:pt x="263458" y="131375"/>
                  </a:lnTo>
                  <a:lnTo>
                    <a:pt x="253949" y="100059"/>
                  </a:lnTo>
                  <a:lnTo>
                    <a:pt x="250940" y="97636"/>
                  </a:lnTo>
                  <a:lnTo>
                    <a:pt x="247483" y="97556"/>
                  </a:lnTo>
                  <a:lnTo>
                    <a:pt x="244039" y="97520"/>
                  </a:lnTo>
                  <a:close/>
                </a:path>
                <a:path w="383540" h="352425">
                  <a:moveTo>
                    <a:pt x="322029" y="15913"/>
                  </a:moveTo>
                  <a:lnTo>
                    <a:pt x="270767" y="15913"/>
                  </a:lnTo>
                  <a:lnTo>
                    <a:pt x="281645" y="16984"/>
                  </a:lnTo>
                  <a:lnTo>
                    <a:pt x="293179" y="20211"/>
                  </a:lnTo>
                  <a:lnTo>
                    <a:pt x="330887" y="43968"/>
                  </a:lnTo>
                  <a:lnTo>
                    <a:pt x="354522" y="74175"/>
                  </a:lnTo>
                  <a:lnTo>
                    <a:pt x="367393" y="120791"/>
                  </a:lnTo>
                  <a:lnTo>
                    <a:pt x="347803" y="180767"/>
                  </a:lnTo>
                  <a:lnTo>
                    <a:pt x="295929" y="180771"/>
                  </a:lnTo>
                  <a:lnTo>
                    <a:pt x="293350" y="181101"/>
                  </a:lnTo>
                  <a:lnTo>
                    <a:pt x="291827" y="183640"/>
                  </a:lnTo>
                  <a:lnTo>
                    <a:pt x="283422" y="197114"/>
                  </a:lnTo>
                  <a:lnTo>
                    <a:pt x="303069" y="197102"/>
                  </a:lnTo>
                  <a:lnTo>
                    <a:pt x="303333" y="196681"/>
                  </a:lnTo>
                  <a:lnTo>
                    <a:pt x="353986" y="196681"/>
                  </a:lnTo>
                  <a:lnTo>
                    <a:pt x="358559" y="191331"/>
                  </a:lnTo>
                  <a:lnTo>
                    <a:pt x="373683" y="164998"/>
                  </a:lnTo>
                  <a:lnTo>
                    <a:pt x="381848" y="138277"/>
                  </a:lnTo>
                  <a:lnTo>
                    <a:pt x="383012" y="111309"/>
                  </a:lnTo>
                  <a:lnTo>
                    <a:pt x="372576" y="73560"/>
                  </a:lnTo>
                  <a:lnTo>
                    <a:pt x="354183" y="44817"/>
                  </a:lnTo>
                  <a:lnTo>
                    <a:pt x="336233" y="26204"/>
                  </a:lnTo>
                  <a:lnTo>
                    <a:pt x="327333" y="19023"/>
                  </a:lnTo>
                  <a:lnTo>
                    <a:pt x="327064" y="18836"/>
                  </a:lnTo>
                  <a:lnTo>
                    <a:pt x="322029" y="15913"/>
                  </a:lnTo>
                  <a:close/>
                </a:path>
                <a:path w="383540" h="352425">
                  <a:moveTo>
                    <a:pt x="129260" y="121513"/>
                  </a:moveTo>
                  <a:lnTo>
                    <a:pt x="126192" y="123330"/>
                  </a:lnTo>
                  <a:lnTo>
                    <a:pt x="96319" y="191015"/>
                  </a:lnTo>
                  <a:lnTo>
                    <a:pt x="113793" y="191015"/>
                  </a:lnTo>
                  <a:lnTo>
                    <a:pt x="130896" y="152232"/>
                  </a:lnTo>
                  <a:lnTo>
                    <a:pt x="147540" y="152232"/>
                  </a:lnTo>
                  <a:lnTo>
                    <a:pt x="138826" y="124250"/>
                  </a:lnTo>
                  <a:lnTo>
                    <a:pt x="135957" y="121883"/>
                  </a:lnTo>
                  <a:lnTo>
                    <a:pt x="129260" y="121513"/>
                  </a:lnTo>
                  <a:close/>
                </a:path>
                <a:path w="383540" h="352425">
                  <a:moveTo>
                    <a:pt x="85989" y="180748"/>
                  </a:moveTo>
                  <a:lnTo>
                    <a:pt x="83597" y="180771"/>
                  </a:lnTo>
                  <a:lnTo>
                    <a:pt x="37829" y="181750"/>
                  </a:lnTo>
                  <a:lnTo>
                    <a:pt x="88275" y="181750"/>
                  </a:lnTo>
                  <a:lnTo>
                    <a:pt x="85989" y="180748"/>
                  </a:lnTo>
                  <a:close/>
                </a:path>
                <a:path w="383540" h="352425">
                  <a:moveTo>
                    <a:pt x="160713" y="15952"/>
                  </a:moveTo>
                  <a:lnTo>
                    <a:pt x="112425" y="15952"/>
                  </a:lnTo>
                  <a:lnTo>
                    <a:pt x="133198" y="19316"/>
                  </a:lnTo>
                  <a:lnTo>
                    <a:pt x="151022" y="27979"/>
                  </a:lnTo>
                  <a:lnTo>
                    <a:pt x="165790" y="39790"/>
                  </a:lnTo>
                  <a:lnTo>
                    <a:pt x="177399" y="52599"/>
                  </a:lnTo>
                  <a:lnTo>
                    <a:pt x="181160" y="57329"/>
                  </a:lnTo>
                  <a:lnTo>
                    <a:pt x="186602" y="59692"/>
                  </a:lnTo>
                  <a:lnTo>
                    <a:pt x="197551" y="59692"/>
                  </a:lnTo>
                  <a:lnTo>
                    <a:pt x="203064" y="57265"/>
                  </a:lnTo>
                  <a:lnTo>
                    <a:pt x="206829" y="52428"/>
                  </a:lnTo>
                  <a:lnTo>
                    <a:pt x="214528" y="43779"/>
                  </a:lnTo>
                  <a:lnTo>
                    <a:pt x="191211" y="43779"/>
                  </a:lnTo>
                  <a:lnTo>
                    <a:pt x="190500" y="43413"/>
                  </a:lnTo>
                  <a:lnTo>
                    <a:pt x="189920" y="42689"/>
                  </a:lnTo>
                  <a:lnTo>
                    <a:pt x="172502" y="24279"/>
                  </a:lnTo>
                  <a:lnTo>
                    <a:pt x="160713" y="15952"/>
                  </a:lnTo>
                  <a:close/>
                </a:path>
                <a:path w="383540" h="352425">
                  <a:moveTo>
                    <a:pt x="270767" y="0"/>
                  </a:moveTo>
                  <a:lnTo>
                    <a:pt x="229982" y="10872"/>
                  </a:lnTo>
                  <a:lnTo>
                    <a:pt x="194140" y="42734"/>
                  </a:lnTo>
                  <a:lnTo>
                    <a:pt x="193586" y="43426"/>
                  </a:lnTo>
                  <a:lnTo>
                    <a:pt x="192895" y="43779"/>
                  </a:lnTo>
                  <a:lnTo>
                    <a:pt x="214528" y="43779"/>
                  </a:lnTo>
                  <a:lnTo>
                    <a:pt x="218202" y="39651"/>
                  </a:lnTo>
                  <a:lnTo>
                    <a:pt x="232701" y="27885"/>
                  </a:lnTo>
                  <a:lnTo>
                    <a:pt x="250248" y="19261"/>
                  </a:lnTo>
                  <a:lnTo>
                    <a:pt x="270767" y="15913"/>
                  </a:lnTo>
                  <a:lnTo>
                    <a:pt x="322029" y="15913"/>
                  </a:lnTo>
                  <a:lnTo>
                    <a:pt x="312915" y="10620"/>
                  </a:lnTo>
                  <a:lnTo>
                    <a:pt x="298782" y="4731"/>
                  </a:lnTo>
                  <a:lnTo>
                    <a:pt x="284716" y="1185"/>
                  </a:lnTo>
                  <a:lnTo>
                    <a:pt x="270767" y="0"/>
                  </a:lnTo>
                  <a:close/>
                </a:path>
              </a:pathLst>
            </a:custGeom>
            <a:solidFill>
              <a:srgbClr val="1F6295"/>
            </a:solidFill>
          </p:spPr>
          <p:txBody>
            <a:bodyPr wrap="square" lIns="0" tIns="0" rIns="0" bIns="0" rtlCol="0"/>
            <a:lstStyle/>
            <a:p>
              <a:endParaRPr/>
            </a:p>
          </p:txBody>
        </p:sp>
        <p:sp>
          <p:nvSpPr>
            <p:cNvPr id="12" name="object 12"/>
            <p:cNvSpPr/>
            <p:nvPr/>
          </p:nvSpPr>
          <p:spPr>
            <a:xfrm>
              <a:off x="5320513" y="2668841"/>
              <a:ext cx="42545" cy="227965"/>
            </a:xfrm>
            <a:custGeom>
              <a:avLst/>
              <a:gdLst/>
              <a:ahLst/>
              <a:cxnLst/>
              <a:rect l="l" t="t" r="r" b="b"/>
              <a:pathLst>
                <a:path w="42545" h="227964">
                  <a:moveTo>
                    <a:pt x="41325" y="198450"/>
                  </a:moveTo>
                  <a:lnTo>
                    <a:pt x="6883" y="198450"/>
                  </a:lnTo>
                  <a:lnTo>
                    <a:pt x="6883" y="227736"/>
                  </a:lnTo>
                  <a:lnTo>
                    <a:pt x="41325" y="227736"/>
                  </a:lnTo>
                  <a:lnTo>
                    <a:pt x="41325" y="198450"/>
                  </a:lnTo>
                  <a:close/>
                </a:path>
                <a:path w="42545" h="227964">
                  <a:moveTo>
                    <a:pt x="42405" y="3657"/>
                  </a:moveTo>
                  <a:lnTo>
                    <a:pt x="38735" y="0"/>
                  </a:lnTo>
                  <a:lnTo>
                    <a:pt x="3670" y="0"/>
                  </a:lnTo>
                  <a:lnTo>
                    <a:pt x="0" y="3657"/>
                  </a:lnTo>
                  <a:lnTo>
                    <a:pt x="0" y="16040"/>
                  </a:lnTo>
                  <a:lnTo>
                    <a:pt x="42405" y="16040"/>
                  </a:lnTo>
                  <a:lnTo>
                    <a:pt x="42405" y="8140"/>
                  </a:lnTo>
                  <a:lnTo>
                    <a:pt x="42405" y="3657"/>
                  </a:lnTo>
                  <a:close/>
                </a:path>
              </a:pathLst>
            </a:custGeom>
            <a:solidFill>
              <a:srgbClr val="666666"/>
            </a:solidFill>
          </p:spPr>
          <p:txBody>
            <a:bodyPr wrap="square" lIns="0" tIns="0" rIns="0" bIns="0" rtlCol="0"/>
            <a:lstStyle/>
            <a:p>
              <a:endParaRPr/>
            </a:p>
          </p:txBody>
        </p:sp>
        <p:sp>
          <p:nvSpPr>
            <p:cNvPr id="13" name="object 13"/>
            <p:cNvSpPr/>
            <p:nvPr/>
          </p:nvSpPr>
          <p:spPr>
            <a:xfrm>
              <a:off x="5260940" y="2950320"/>
              <a:ext cx="274955" cy="130175"/>
            </a:xfrm>
            <a:custGeom>
              <a:avLst/>
              <a:gdLst/>
              <a:ahLst/>
              <a:cxnLst/>
              <a:rect l="l" t="t" r="r" b="b"/>
              <a:pathLst>
                <a:path w="274954" h="130175">
                  <a:moveTo>
                    <a:pt x="159975" y="0"/>
                  </a:moveTo>
                  <a:lnTo>
                    <a:pt x="121231" y="21922"/>
                  </a:lnTo>
                  <a:lnTo>
                    <a:pt x="113074" y="45732"/>
                  </a:lnTo>
                  <a:lnTo>
                    <a:pt x="113074" y="102040"/>
                  </a:lnTo>
                  <a:lnTo>
                    <a:pt x="109460" y="105638"/>
                  </a:lnTo>
                  <a:lnTo>
                    <a:pt x="4203" y="105638"/>
                  </a:lnTo>
                  <a:lnTo>
                    <a:pt x="0" y="109910"/>
                  </a:lnTo>
                  <a:lnTo>
                    <a:pt x="0" y="129729"/>
                  </a:lnTo>
                  <a:lnTo>
                    <a:pt x="274609" y="129729"/>
                  </a:lnTo>
                  <a:lnTo>
                    <a:pt x="274609" y="111673"/>
                  </a:lnTo>
                  <a:lnTo>
                    <a:pt x="274161" y="105638"/>
                  </a:lnTo>
                  <a:lnTo>
                    <a:pt x="209575" y="105638"/>
                  </a:lnTo>
                  <a:lnTo>
                    <a:pt x="205957" y="102040"/>
                  </a:lnTo>
                  <a:lnTo>
                    <a:pt x="205957" y="97608"/>
                  </a:lnTo>
                  <a:lnTo>
                    <a:pt x="205957" y="45732"/>
                  </a:lnTo>
                  <a:lnTo>
                    <a:pt x="202337" y="27949"/>
                  </a:lnTo>
                  <a:lnTo>
                    <a:pt x="192473" y="13410"/>
                  </a:lnTo>
                  <a:lnTo>
                    <a:pt x="177855" y="3599"/>
                  </a:lnTo>
                  <a:lnTo>
                    <a:pt x="159975" y="0"/>
                  </a:lnTo>
                  <a:close/>
                </a:path>
              </a:pathLst>
            </a:custGeom>
            <a:solidFill>
              <a:srgbClr val="95A9B1"/>
            </a:solidFill>
          </p:spPr>
          <p:txBody>
            <a:bodyPr wrap="square" lIns="0" tIns="0" rIns="0" bIns="0" rtlCol="0"/>
            <a:lstStyle/>
            <a:p>
              <a:endParaRPr/>
            </a:p>
          </p:txBody>
        </p:sp>
        <p:sp>
          <p:nvSpPr>
            <p:cNvPr id="14" name="object 14"/>
            <p:cNvSpPr/>
            <p:nvPr/>
          </p:nvSpPr>
          <p:spPr>
            <a:xfrm>
              <a:off x="5273053" y="2967989"/>
              <a:ext cx="90170" cy="24130"/>
            </a:xfrm>
            <a:custGeom>
              <a:avLst/>
              <a:gdLst/>
              <a:ahLst/>
              <a:cxnLst/>
              <a:rect l="l" t="t" r="r" b="b"/>
              <a:pathLst>
                <a:path w="90170" h="24130">
                  <a:moveTo>
                    <a:pt x="90055" y="0"/>
                  </a:moveTo>
                  <a:lnTo>
                    <a:pt x="0" y="0"/>
                  </a:lnTo>
                  <a:lnTo>
                    <a:pt x="0" y="6350"/>
                  </a:lnTo>
                  <a:lnTo>
                    <a:pt x="0" y="15240"/>
                  </a:lnTo>
                  <a:lnTo>
                    <a:pt x="0" y="24130"/>
                  </a:lnTo>
                  <a:lnTo>
                    <a:pt x="85331" y="24130"/>
                  </a:lnTo>
                  <a:lnTo>
                    <a:pt x="85331" y="15240"/>
                  </a:lnTo>
                  <a:lnTo>
                    <a:pt x="86918" y="15240"/>
                  </a:lnTo>
                  <a:lnTo>
                    <a:pt x="86918" y="6350"/>
                  </a:lnTo>
                  <a:lnTo>
                    <a:pt x="90055" y="6350"/>
                  </a:lnTo>
                  <a:lnTo>
                    <a:pt x="90055" y="0"/>
                  </a:lnTo>
                  <a:close/>
                </a:path>
              </a:pathLst>
            </a:custGeom>
            <a:solidFill>
              <a:srgbClr val="666666"/>
            </a:solidFill>
          </p:spPr>
          <p:txBody>
            <a:bodyPr wrap="square" lIns="0" tIns="0" rIns="0" bIns="0" rtlCol="0"/>
            <a:lstStyle/>
            <a:p>
              <a:endParaRPr/>
            </a:p>
          </p:txBody>
        </p:sp>
        <p:pic>
          <p:nvPicPr>
            <p:cNvPr id="15" name="object 15"/>
            <p:cNvPicPr/>
            <p:nvPr/>
          </p:nvPicPr>
          <p:blipFill>
            <a:blip r:embed="rId3" cstate="print"/>
            <a:stretch>
              <a:fillRect/>
            </a:stretch>
          </p:blipFill>
          <p:spPr>
            <a:xfrm>
              <a:off x="5303397" y="2700930"/>
              <a:ext cx="239603" cy="287783"/>
            </a:xfrm>
            <a:prstGeom prst="rect">
              <a:avLst/>
            </a:prstGeom>
          </p:spPr>
        </p:pic>
        <p:sp>
          <p:nvSpPr>
            <p:cNvPr id="16" name="object 16"/>
            <p:cNvSpPr/>
            <p:nvPr/>
          </p:nvSpPr>
          <p:spPr>
            <a:xfrm>
              <a:off x="5244789" y="2652772"/>
              <a:ext cx="314960" cy="443865"/>
            </a:xfrm>
            <a:custGeom>
              <a:avLst/>
              <a:gdLst/>
              <a:ahLst/>
              <a:cxnLst/>
              <a:rect l="l" t="t" r="r" b="b"/>
              <a:pathLst>
                <a:path w="314960" h="443864">
                  <a:moveTo>
                    <a:pt x="176124" y="281486"/>
                  </a:moveTo>
                  <a:lnTo>
                    <a:pt x="163754" y="282687"/>
                  </a:lnTo>
                  <a:lnTo>
                    <a:pt x="152202" y="286130"/>
                  </a:lnTo>
                  <a:lnTo>
                    <a:pt x="141699" y="291578"/>
                  </a:lnTo>
                  <a:lnTo>
                    <a:pt x="132474" y="298792"/>
                  </a:lnTo>
                  <a:lnTo>
                    <a:pt x="15728" y="298792"/>
                  </a:lnTo>
                  <a:lnTo>
                    <a:pt x="12114" y="302389"/>
                  </a:lnTo>
                  <a:lnTo>
                    <a:pt x="12114" y="351411"/>
                  </a:lnTo>
                  <a:lnTo>
                    <a:pt x="15728" y="355004"/>
                  </a:lnTo>
                  <a:lnTo>
                    <a:pt x="113074" y="355004"/>
                  </a:lnTo>
                  <a:lnTo>
                    <a:pt x="113074" y="387126"/>
                  </a:lnTo>
                  <a:lnTo>
                    <a:pt x="24637" y="387126"/>
                  </a:lnTo>
                  <a:lnTo>
                    <a:pt x="15251" y="389134"/>
                  </a:lnTo>
                  <a:lnTo>
                    <a:pt x="7396" y="394539"/>
                  </a:lnTo>
                  <a:lnTo>
                    <a:pt x="2003" y="402410"/>
                  </a:lnTo>
                  <a:lnTo>
                    <a:pt x="0" y="411815"/>
                  </a:lnTo>
                  <a:lnTo>
                    <a:pt x="0" y="439745"/>
                  </a:lnTo>
                  <a:lnTo>
                    <a:pt x="3614" y="443337"/>
                  </a:lnTo>
                  <a:lnTo>
                    <a:pt x="303297" y="443337"/>
                  </a:lnTo>
                  <a:lnTo>
                    <a:pt x="306917" y="439745"/>
                  </a:lnTo>
                  <a:lnTo>
                    <a:pt x="306917" y="427277"/>
                  </a:lnTo>
                  <a:lnTo>
                    <a:pt x="16153" y="427277"/>
                  </a:lnTo>
                  <a:lnTo>
                    <a:pt x="16153" y="407459"/>
                  </a:lnTo>
                  <a:lnTo>
                    <a:pt x="20356" y="403186"/>
                  </a:lnTo>
                  <a:lnTo>
                    <a:pt x="125609" y="403186"/>
                  </a:lnTo>
                  <a:lnTo>
                    <a:pt x="129227" y="399592"/>
                  </a:lnTo>
                  <a:lnTo>
                    <a:pt x="129227" y="343280"/>
                  </a:lnTo>
                  <a:lnTo>
                    <a:pt x="129793" y="338943"/>
                  </a:lnTo>
                  <a:lnTo>
                    <a:pt x="28267" y="338943"/>
                  </a:lnTo>
                  <a:lnTo>
                    <a:pt x="28267" y="314853"/>
                  </a:lnTo>
                  <a:lnTo>
                    <a:pt x="140342" y="314853"/>
                  </a:lnTo>
                  <a:lnTo>
                    <a:pt x="142538" y="311428"/>
                  </a:lnTo>
                  <a:lnTo>
                    <a:pt x="149533" y="305654"/>
                  </a:lnTo>
                  <a:lnTo>
                    <a:pt x="157594" y="301284"/>
                  </a:lnTo>
                  <a:lnTo>
                    <a:pt x="166524" y="298515"/>
                  </a:lnTo>
                  <a:lnTo>
                    <a:pt x="176124" y="297548"/>
                  </a:lnTo>
                  <a:lnTo>
                    <a:pt x="217369" y="297548"/>
                  </a:lnTo>
                  <a:lnTo>
                    <a:pt x="211711" y="292702"/>
                  </a:lnTo>
                  <a:lnTo>
                    <a:pt x="200947" y="286658"/>
                  </a:lnTo>
                  <a:lnTo>
                    <a:pt x="188996" y="282826"/>
                  </a:lnTo>
                  <a:lnTo>
                    <a:pt x="176124" y="281486"/>
                  </a:lnTo>
                  <a:close/>
                </a:path>
                <a:path w="314960" h="443864">
                  <a:moveTo>
                    <a:pt x="217369" y="297548"/>
                  </a:moveTo>
                  <a:lnTo>
                    <a:pt x="176124" y="297548"/>
                  </a:lnTo>
                  <a:lnTo>
                    <a:pt x="194008" y="301148"/>
                  </a:lnTo>
                  <a:lnTo>
                    <a:pt x="208626" y="310958"/>
                  </a:lnTo>
                  <a:lnTo>
                    <a:pt x="218491" y="325497"/>
                  </a:lnTo>
                  <a:lnTo>
                    <a:pt x="222110" y="343280"/>
                  </a:lnTo>
                  <a:lnTo>
                    <a:pt x="222110" y="399592"/>
                  </a:lnTo>
                  <a:lnTo>
                    <a:pt x="225724" y="403186"/>
                  </a:lnTo>
                  <a:lnTo>
                    <a:pt x="290314" y="403186"/>
                  </a:lnTo>
                  <a:lnTo>
                    <a:pt x="290762" y="409221"/>
                  </a:lnTo>
                  <a:lnTo>
                    <a:pt x="290762" y="427277"/>
                  </a:lnTo>
                  <a:lnTo>
                    <a:pt x="306917" y="427277"/>
                  </a:lnTo>
                  <a:lnTo>
                    <a:pt x="306917" y="411815"/>
                  </a:lnTo>
                  <a:lnTo>
                    <a:pt x="305420" y="401729"/>
                  </a:lnTo>
                  <a:lnTo>
                    <a:pt x="301196" y="393934"/>
                  </a:lnTo>
                  <a:lnTo>
                    <a:pt x="294646" y="388907"/>
                  </a:lnTo>
                  <a:lnTo>
                    <a:pt x="286171" y="387126"/>
                  </a:lnTo>
                  <a:lnTo>
                    <a:pt x="238263" y="387126"/>
                  </a:lnTo>
                  <a:lnTo>
                    <a:pt x="238263" y="354229"/>
                  </a:lnTo>
                  <a:lnTo>
                    <a:pt x="263661" y="335940"/>
                  </a:lnTo>
                  <a:lnTo>
                    <a:pt x="237868" y="335940"/>
                  </a:lnTo>
                  <a:lnTo>
                    <a:pt x="236988" y="327861"/>
                  </a:lnTo>
                  <a:lnTo>
                    <a:pt x="234654" y="320241"/>
                  </a:lnTo>
                  <a:lnTo>
                    <a:pt x="230950" y="313383"/>
                  </a:lnTo>
                  <a:lnTo>
                    <a:pt x="245298" y="300675"/>
                  </a:lnTo>
                  <a:lnTo>
                    <a:pt x="221020" y="300675"/>
                  </a:lnTo>
                  <a:lnTo>
                    <a:pt x="217369" y="297548"/>
                  </a:lnTo>
                  <a:close/>
                </a:path>
                <a:path w="314960" h="443864">
                  <a:moveTo>
                    <a:pt x="140342" y="314853"/>
                  </a:moveTo>
                  <a:lnTo>
                    <a:pt x="120201" y="314853"/>
                  </a:lnTo>
                  <a:lnTo>
                    <a:pt x="116353" y="322092"/>
                  </a:lnTo>
                  <a:lnTo>
                    <a:pt x="113950" y="330163"/>
                  </a:lnTo>
                  <a:lnTo>
                    <a:pt x="113300" y="338791"/>
                  </a:lnTo>
                  <a:lnTo>
                    <a:pt x="113272" y="338943"/>
                  </a:lnTo>
                  <a:lnTo>
                    <a:pt x="129793" y="338943"/>
                  </a:lnTo>
                  <a:lnTo>
                    <a:pt x="130281" y="335209"/>
                  </a:lnTo>
                  <a:lnTo>
                    <a:pt x="133147" y="327335"/>
                  </a:lnTo>
                  <a:lnTo>
                    <a:pt x="137381" y="319470"/>
                  </a:lnTo>
                  <a:lnTo>
                    <a:pt x="140342" y="314853"/>
                  </a:lnTo>
                  <a:close/>
                </a:path>
                <a:path w="314960" h="443864">
                  <a:moveTo>
                    <a:pt x="237604" y="105028"/>
                  </a:moveTo>
                  <a:lnTo>
                    <a:pt x="189517" y="105028"/>
                  </a:lnTo>
                  <a:lnTo>
                    <a:pt x="232607" y="118907"/>
                  </a:lnTo>
                  <a:lnTo>
                    <a:pt x="267069" y="146410"/>
                  </a:lnTo>
                  <a:lnTo>
                    <a:pt x="289929" y="184453"/>
                  </a:lnTo>
                  <a:lnTo>
                    <a:pt x="298209" y="229948"/>
                  </a:lnTo>
                  <a:lnTo>
                    <a:pt x="293987" y="261124"/>
                  </a:lnTo>
                  <a:lnTo>
                    <a:pt x="281922" y="290123"/>
                  </a:lnTo>
                  <a:lnTo>
                    <a:pt x="262915" y="315533"/>
                  </a:lnTo>
                  <a:lnTo>
                    <a:pt x="237868" y="335940"/>
                  </a:lnTo>
                  <a:lnTo>
                    <a:pt x="263661" y="335940"/>
                  </a:lnTo>
                  <a:lnTo>
                    <a:pt x="269998" y="331376"/>
                  </a:lnTo>
                  <a:lnTo>
                    <a:pt x="293953" y="301975"/>
                  </a:lnTo>
                  <a:lnTo>
                    <a:pt x="309087" y="267631"/>
                  </a:lnTo>
                  <a:lnTo>
                    <a:pt x="314363" y="229948"/>
                  </a:lnTo>
                  <a:lnTo>
                    <a:pt x="307746" y="186534"/>
                  </a:lnTo>
                  <a:lnTo>
                    <a:pt x="289211" y="148615"/>
                  </a:lnTo>
                  <a:lnTo>
                    <a:pt x="260727" y="118230"/>
                  </a:lnTo>
                  <a:lnTo>
                    <a:pt x="237604" y="105028"/>
                  </a:lnTo>
                  <a:close/>
                </a:path>
                <a:path w="314960" h="443864">
                  <a:moveTo>
                    <a:pt x="227972" y="143875"/>
                  </a:moveTo>
                  <a:lnTo>
                    <a:pt x="181354" y="143875"/>
                  </a:lnTo>
                  <a:lnTo>
                    <a:pt x="212390" y="152685"/>
                  </a:lnTo>
                  <a:lnTo>
                    <a:pt x="237343" y="171511"/>
                  </a:lnTo>
                  <a:lnTo>
                    <a:pt x="253966" y="198038"/>
                  </a:lnTo>
                  <a:lnTo>
                    <a:pt x="260007" y="229948"/>
                  </a:lnTo>
                  <a:lnTo>
                    <a:pt x="257317" y="250278"/>
                  </a:lnTo>
                  <a:lnTo>
                    <a:pt x="249586" y="269404"/>
                  </a:lnTo>
                  <a:lnTo>
                    <a:pt x="237318" y="286485"/>
                  </a:lnTo>
                  <a:lnTo>
                    <a:pt x="221020" y="300675"/>
                  </a:lnTo>
                  <a:lnTo>
                    <a:pt x="245298" y="300675"/>
                  </a:lnTo>
                  <a:lnTo>
                    <a:pt x="249858" y="296635"/>
                  </a:lnTo>
                  <a:lnTo>
                    <a:pt x="264083" y="276495"/>
                  </a:lnTo>
                  <a:lnTo>
                    <a:pt x="273044" y="253939"/>
                  </a:lnTo>
                  <a:lnTo>
                    <a:pt x="276160" y="229948"/>
                  </a:lnTo>
                  <a:lnTo>
                    <a:pt x="269529" y="193473"/>
                  </a:lnTo>
                  <a:lnTo>
                    <a:pt x="251214" y="162773"/>
                  </a:lnTo>
                  <a:lnTo>
                    <a:pt x="227972" y="143875"/>
                  </a:lnTo>
                  <a:close/>
                </a:path>
                <a:path w="314960" h="443864">
                  <a:moveTo>
                    <a:pt x="109943" y="0"/>
                  </a:moveTo>
                  <a:lnTo>
                    <a:pt x="83912" y="0"/>
                  </a:lnTo>
                  <a:lnTo>
                    <a:pt x="74445" y="1904"/>
                  </a:lnTo>
                  <a:lnTo>
                    <a:pt x="66707" y="7096"/>
                  </a:lnTo>
                  <a:lnTo>
                    <a:pt x="61485" y="14791"/>
                  </a:lnTo>
                  <a:lnTo>
                    <a:pt x="59569" y="24203"/>
                  </a:lnTo>
                  <a:lnTo>
                    <a:pt x="59569" y="33190"/>
                  </a:lnTo>
                  <a:lnTo>
                    <a:pt x="52716" y="36572"/>
                  </a:lnTo>
                  <a:lnTo>
                    <a:pt x="47297" y="41834"/>
                  </a:lnTo>
                  <a:lnTo>
                    <a:pt x="43735" y="48553"/>
                  </a:lnTo>
                  <a:lnTo>
                    <a:pt x="42454" y="56309"/>
                  </a:lnTo>
                  <a:lnTo>
                    <a:pt x="42454" y="190299"/>
                  </a:lnTo>
                  <a:lnTo>
                    <a:pt x="44339" y="199635"/>
                  </a:lnTo>
                  <a:lnTo>
                    <a:pt x="49482" y="207287"/>
                  </a:lnTo>
                  <a:lnTo>
                    <a:pt x="57111" y="212493"/>
                  </a:lnTo>
                  <a:lnTo>
                    <a:pt x="66459" y="214490"/>
                  </a:lnTo>
                  <a:lnTo>
                    <a:pt x="66459" y="256259"/>
                  </a:lnTo>
                  <a:lnTo>
                    <a:pt x="70073" y="259857"/>
                  </a:lnTo>
                  <a:lnTo>
                    <a:pt x="129594" y="259857"/>
                  </a:lnTo>
                  <a:lnTo>
                    <a:pt x="133209" y="256259"/>
                  </a:lnTo>
                  <a:lnTo>
                    <a:pt x="133209" y="243796"/>
                  </a:lnTo>
                  <a:lnTo>
                    <a:pt x="82612" y="243796"/>
                  </a:lnTo>
                  <a:lnTo>
                    <a:pt x="82612" y="214510"/>
                  </a:lnTo>
                  <a:lnTo>
                    <a:pt x="133209" y="214510"/>
                  </a:lnTo>
                  <a:lnTo>
                    <a:pt x="133209" y="213695"/>
                  </a:lnTo>
                  <a:lnTo>
                    <a:pt x="140458" y="210470"/>
                  </a:lnTo>
                  <a:lnTo>
                    <a:pt x="146221" y="205187"/>
                  </a:lnTo>
                  <a:lnTo>
                    <a:pt x="149950" y="198445"/>
                  </a:lnTo>
                  <a:lnTo>
                    <a:pt x="62283" y="198445"/>
                  </a:lnTo>
                  <a:lnTo>
                    <a:pt x="58607" y="194791"/>
                  </a:lnTo>
                  <a:lnTo>
                    <a:pt x="58607" y="51815"/>
                  </a:lnTo>
                  <a:lnTo>
                    <a:pt x="62283" y="48162"/>
                  </a:lnTo>
                  <a:lnTo>
                    <a:pt x="149909" y="48162"/>
                  </a:lnTo>
                  <a:lnTo>
                    <a:pt x="146555" y="41834"/>
                  </a:lnTo>
                  <a:lnTo>
                    <a:pt x="141138" y="36572"/>
                  </a:lnTo>
                  <a:lnTo>
                    <a:pt x="134287" y="33190"/>
                  </a:lnTo>
                  <a:lnTo>
                    <a:pt x="134287" y="32101"/>
                  </a:lnTo>
                  <a:lnTo>
                    <a:pt x="75723" y="32101"/>
                  </a:lnTo>
                  <a:lnTo>
                    <a:pt x="75723" y="19714"/>
                  </a:lnTo>
                  <a:lnTo>
                    <a:pt x="79394" y="16060"/>
                  </a:lnTo>
                  <a:lnTo>
                    <a:pt x="132629" y="16060"/>
                  </a:lnTo>
                  <a:lnTo>
                    <a:pt x="132371" y="14791"/>
                  </a:lnTo>
                  <a:lnTo>
                    <a:pt x="127149" y="7096"/>
                  </a:lnTo>
                  <a:lnTo>
                    <a:pt x="119410" y="1904"/>
                  </a:lnTo>
                  <a:lnTo>
                    <a:pt x="109943" y="0"/>
                  </a:lnTo>
                  <a:close/>
                </a:path>
                <a:path w="314960" h="443864">
                  <a:moveTo>
                    <a:pt x="133209" y="214510"/>
                  </a:moveTo>
                  <a:lnTo>
                    <a:pt x="117055" y="214510"/>
                  </a:lnTo>
                  <a:lnTo>
                    <a:pt x="117055" y="243796"/>
                  </a:lnTo>
                  <a:lnTo>
                    <a:pt x="133209" y="243796"/>
                  </a:lnTo>
                  <a:lnTo>
                    <a:pt x="133209" y="214510"/>
                  </a:lnTo>
                  <a:close/>
                </a:path>
                <a:path w="314960" h="443864">
                  <a:moveTo>
                    <a:pt x="149909" y="48162"/>
                  </a:moveTo>
                  <a:lnTo>
                    <a:pt x="131574" y="48162"/>
                  </a:lnTo>
                  <a:lnTo>
                    <a:pt x="135244" y="51815"/>
                  </a:lnTo>
                  <a:lnTo>
                    <a:pt x="135244" y="69282"/>
                  </a:lnTo>
                  <a:lnTo>
                    <a:pt x="119668" y="74883"/>
                  </a:lnTo>
                  <a:lnTo>
                    <a:pt x="107173" y="85218"/>
                  </a:lnTo>
                  <a:lnTo>
                    <a:pt x="98865" y="99201"/>
                  </a:lnTo>
                  <a:lnTo>
                    <a:pt x="95850" y="115745"/>
                  </a:lnTo>
                  <a:lnTo>
                    <a:pt x="98865" y="132289"/>
                  </a:lnTo>
                  <a:lnTo>
                    <a:pt x="107173" y="146271"/>
                  </a:lnTo>
                  <a:lnTo>
                    <a:pt x="119668" y="156606"/>
                  </a:lnTo>
                  <a:lnTo>
                    <a:pt x="135244" y="162208"/>
                  </a:lnTo>
                  <a:lnTo>
                    <a:pt x="135244" y="194791"/>
                  </a:lnTo>
                  <a:lnTo>
                    <a:pt x="131574" y="198445"/>
                  </a:lnTo>
                  <a:lnTo>
                    <a:pt x="149950" y="198445"/>
                  </a:lnTo>
                  <a:lnTo>
                    <a:pt x="150071" y="198038"/>
                  </a:lnTo>
                  <a:lnTo>
                    <a:pt x="151397" y="190299"/>
                  </a:lnTo>
                  <a:lnTo>
                    <a:pt x="151397" y="162208"/>
                  </a:lnTo>
                  <a:lnTo>
                    <a:pt x="160232" y="159795"/>
                  </a:lnTo>
                  <a:lnTo>
                    <a:pt x="168286" y="155818"/>
                  </a:lnTo>
                  <a:lnTo>
                    <a:pt x="175385" y="150453"/>
                  </a:lnTo>
                  <a:lnTo>
                    <a:pt x="178622" y="146886"/>
                  </a:lnTo>
                  <a:lnTo>
                    <a:pt x="143322" y="146886"/>
                  </a:lnTo>
                  <a:lnTo>
                    <a:pt x="131143" y="144435"/>
                  </a:lnTo>
                  <a:lnTo>
                    <a:pt x="121187" y="137755"/>
                  </a:lnTo>
                  <a:lnTo>
                    <a:pt x="114468" y="127855"/>
                  </a:lnTo>
                  <a:lnTo>
                    <a:pt x="112003" y="115745"/>
                  </a:lnTo>
                  <a:lnTo>
                    <a:pt x="114468" y="103636"/>
                  </a:lnTo>
                  <a:lnTo>
                    <a:pt x="121187" y="93737"/>
                  </a:lnTo>
                  <a:lnTo>
                    <a:pt x="131143" y="87058"/>
                  </a:lnTo>
                  <a:lnTo>
                    <a:pt x="143322" y="84607"/>
                  </a:lnTo>
                  <a:lnTo>
                    <a:pt x="178621" y="84607"/>
                  </a:lnTo>
                  <a:lnTo>
                    <a:pt x="175796" y="81409"/>
                  </a:lnTo>
                  <a:lnTo>
                    <a:pt x="168604" y="75866"/>
                  </a:lnTo>
                  <a:lnTo>
                    <a:pt x="160408" y="71761"/>
                  </a:lnTo>
                  <a:lnTo>
                    <a:pt x="151397" y="69282"/>
                  </a:lnTo>
                  <a:lnTo>
                    <a:pt x="151397" y="56309"/>
                  </a:lnTo>
                  <a:lnTo>
                    <a:pt x="150116" y="48553"/>
                  </a:lnTo>
                  <a:lnTo>
                    <a:pt x="149909" y="48162"/>
                  </a:lnTo>
                  <a:close/>
                </a:path>
                <a:path w="314960" h="443864">
                  <a:moveTo>
                    <a:pt x="178621" y="84607"/>
                  </a:moveTo>
                  <a:lnTo>
                    <a:pt x="143322" y="84607"/>
                  </a:lnTo>
                  <a:lnTo>
                    <a:pt x="151294" y="85632"/>
                  </a:lnTo>
                  <a:lnTo>
                    <a:pt x="158508" y="88530"/>
                  </a:lnTo>
                  <a:lnTo>
                    <a:pt x="164702" y="93036"/>
                  </a:lnTo>
                  <a:lnTo>
                    <a:pt x="169616" y="98886"/>
                  </a:lnTo>
                  <a:lnTo>
                    <a:pt x="169768" y="99279"/>
                  </a:lnTo>
                  <a:lnTo>
                    <a:pt x="169890" y="99681"/>
                  </a:lnTo>
                  <a:lnTo>
                    <a:pt x="173003" y="104956"/>
                  </a:lnTo>
                  <a:lnTo>
                    <a:pt x="174529" y="110384"/>
                  </a:lnTo>
                  <a:lnTo>
                    <a:pt x="174529" y="121282"/>
                  </a:lnTo>
                  <a:lnTo>
                    <a:pt x="173067" y="126699"/>
                  </a:lnTo>
                  <a:lnTo>
                    <a:pt x="170301" y="131404"/>
                  </a:lnTo>
                  <a:lnTo>
                    <a:pt x="170181" y="131685"/>
                  </a:lnTo>
                  <a:lnTo>
                    <a:pt x="165276" y="137893"/>
                  </a:lnTo>
                  <a:lnTo>
                    <a:pt x="158974" y="142693"/>
                  </a:lnTo>
                  <a:lnTo>
                    <a:pt x="151561" y="145789"/>
                  </a:lnTo>
                  <a:lnTo>
                    <a:pt x="143322" y="146886"/>
                  </a:lnTo>
                  <a:lnTo>
                    <a:pt x="178622" y="146886"/>
                  </a:lnTo>
                  <a:lnTo>
                    <a:pt x="181354" y="143875"/>
                  </a:lnTo>
                  <a:lnTo>
                    <a:pt x="227972" y="143875"/>
                  </a:lnTo>
                  <a:lnTo>
                    <a:pt x="223577" y="140302"/>
                  </a:lnTo>
                  <a:lnTo>
                    <a:pt x="188983" y="128517"/>
                  </a:lnTo>
                  <a:lnTo>
                    <a:pt x="190138" y="124449"/>
                  </a:lnTo>
                  <a:lnTo>
                    <a:pt x="190797" y="120177"/>
                  </a:lnTo>
                  <a:lnTo>
                    <a:pt x="190797" y="112055"/>
                  </a:lnTo>
                  <a:lnTo>
                    <a:pt x="190324" y="108478"/>
                  </a:lnTo>
                  <a:lnTo>
                    <a:pt x="189517" y="105028"/>
                  </a:lnTo>
                  <a:lnTo>
                    <a:pt x="237604" y="105028"/>
                  </a:lnTo>
                  <a:lnTo>
                    <a:pt x="224266" y="97414"/>
                  </a:lnTo>
                  <a:lnTo>
                    <a:pt x="181799" y="88205"/>
                  </a:lnTo>
                  <a:lnTo>
                    <a:pt x="178621" y="84607"/>
                  </a:lnTo>
                  <a:close/>
                </a:path>
                <a:path w="314960" h="443864">
                  <a:moveTo>
                    <a:pt x="132629" y="16060"/>
                  </a:moveTo>
                  <a:lnTo>
                    <a:pt x="114458" y="16060"/>
                  </a:lnTo>
                  <a:lnTo>
                    <a:pt x="118134" y="19714"/>
                  </a:lnTo>
                  <a:lnTo>
                    <a:pt x="118134" y="32101"/>
                  </a:lnTo>
                  <a:lnTo>
                    <a:pt x="134287" y="32101"/>
                  </a:lnTo>
                  <a:lnTo>
                    <a:pt x="134287" y="24203"/>
                  </a:lnTo>
                  <a:lnTo>
                    <a:pt x="132629" y="16060"/>
                  </a:lnTo>
                  <a:close/>
                </a:path>
              </a:pathLst>
            </a:custGeom>
            <a:solidFill>
              <a:srgbClr val="1F6295"/>
            </a:solidFill>
          </p:spPr>
          <p:txBody>
            <a:bodyPr wrap="square" lIns="0" tIns="0" rIns="0" bIns="0" rtlCol="0"/>
            <a:lstStyle/>
            <a:p>
              <a:endParaRPr/>
            </a:p>
          </p:txBody>
        </p:sp>
        <p:sp>
          <p:nvSpPr>
            <p:cNvPr id="17" name="object 17"/>
            <p:cNvSpPr/>
            <p:nvPr/>
          </p:nvSpPr>
          <p:spPr>
            <a:xfrm>
              <a:off x="5412270" y="2965801"/>
              <a:ext cx="36830" cy="36830"/>
            </a:xfrm>
            <a:custGeom>
              <a:avLst/>
              <a:gdLst/>
              <a:ahLst/>
              <a:cxnLst/>
              <a:rect l="l" t="t" r="r" b="b"/>
              <a:pathLst>
                <a:path w="36829" h="36830">
                  <a:moveTo>
                    <a:pt x="8077" y="0"/>
                  </a:moveTo>
                  <a:lnTo>
                    <a:pt x="3618" y="0"/>
                  </a:lnTo>
                  <a:lnTo>
                    <a:pt x="0" y="3597"/>
                  </a:lnTo>
                  <a:lnTo>
                    <a:pt x="0" y="12466"/>
                  </a:lnTo>
                  <a:lnTo>
                    <a:pt x="3618" y="16060"/>
                  </a:lnTo>
                  <a:lnTo>
                    <a:pt x="14954" y="16060"/>
                  </a:lnTo>
                  <a:lnTo>
                    <a:pt x="20551" y="21625"/>
                  </a:lnTo>
                  <a:lnTo>
                    <a:pt x="20551" y="32900"/>
                  </a:lnTo>
                  <a:lnTo>
                    <a:pt x="24165" y="36493"/>
                  </a:lnTo>
                  <a:lnTo>
                    <a:pt x="28628" y="36493"/>
                  </a:lnTo>
                  <a:lnTo>
                    <a:pt x="33086" y="36493"/>
                  </a:lnTo>
                  <a:lnTo>
                    <a:pt x="36704" y="32900"/>
                  </a:lnTo>
                  <a:lnTo>
                    <a:pt x="36704" y="28463"/>
                  </a:lnTo>
                  <a:lnTo>
                    <a:pt x="34451" y="17394"/>
                  </a:lnTo>
                  <a:lnTo>
                    <a:pt x="28310" y="8346"/>
                  </a:lnTo>
                  <a:lnTo>
                    <a:pt x="19209" y="2240"/>
                  </a:lnTo>
                  <a:lnTo>
                    <a:pt x="8077" y="0"/>
                  </a:lnTo>
                  <a:close/>
                </a:path>
              </a:pathLst>
            </a:custGeom>
            <a:solidFill>
              <a:srgbClr val="FFFFFF"/>
            </a:solidFill>
          </p:spPr>
          <p:txBody>
            <a:bodyPr wrap="square" lIns="0" tIns="0" rIns="0" bIns="0" rtlCol="0"/>
            <a:lstStyle/>
            <a:p>
              <a:endParaRPr/>
            </a:p>
          </p:txBody>
        </p:sp>
        <p:pic>
          <p:nvPicPr>
            <p:cNvPr id="18" name="object 18"/>
            <p:cNvPicPr/>
            <p:nvPr/>
          </p:nvPicPr>
          <p:blipFill>
            <a:blip r:embed="rId4" cstate="print"/>
            <a:stretch>
              <a:fillRect/>
            </a:stretch>
          </p:blipFill>
          <p:spPr>
            <a:xfrm>
              <a:off x="6604082" y="2647439"/>
              <a:ext cx="413236" cy="508406"/>
            </a:xfrm>
            <a:prstGeom prst="rect">
              <a:avLst/>
            </a:prstGeom>
          </p:spPr>
        </p:pic>
        <p:pic>
          <p:nvPicPr>
            <p:cNvPr id="19" name="object 19"/>
            <p:cNvPicPr/>
            <p:nvPr/>
          </p:nvPicPr>
          <p:blipFill>
            <a:blip r:embed="rId5" cstate="print"/>
            <a:stretch>
              <a:fillRect/>
            </a:stretch>
          </p:blipFill>
          <p:spPr>
            <a:xfrm>
              <a:off x="6240447" y="2865451"/>
              <a:ext cx="172570" cy="140638"/>
            </a:xfrm>
            <a:prstGeom prst="rect">
              <a:avLst/>
            </a:prstGeom>
          </p:spPr>
        </p:pic>
        <p:sp>
          <p:nvSpPr>
            <p:cNvPr id="20" name="object 20"/>
            <p:cNvSpPr/>
            <p:nvPr/>
          </p:nvSpPr>
          <p:spPr>
            <a:xfrm>
              <a:off x="6247935" y="2755757"/>
              <a:ext cx="158115" cy="59055"/>
            </a:xfrm>
            <a:custGeom>
              <a:avLst/>
              <a:gdLst/>
              <a:ahLst/>
              <a:cxnLst/>
              <a:rect l="l" t="t" r="r" b="b"/>
              <a:pathLst>
                <a:path w="158114" h="59055">
                  <a:moveTo>
                    <a:pt x="79910" y="0"/>
                  </a:moveTo>
                  <a:lnTo>
                    <a:pt x="67887" y="2460"/>
                  </a:lnTo>
                  <a:lnTo>
                    <a:pt x="58068" y="9125"/>
                  </a:lnTo>
                  <a:lnTo>
                    <a:pt x="51448" y="18921"/>
                  </a:lnTo>
                  <a:lnTo>
                    <a:pt x="49020" y="30773"/>
                  </a:lnTo>
                  <a:lnTo>
                    <a:pt x="27545" y="30773"/>
                  </a:lnTo>
                  <a:lnTo>
                    <a:pt x="16823" y="32773"/>
                  </a:lnTo>
                  <a:lnTo>
                    <a:pt x="8067" y="38425"/>
                  </a:lnTo>
                  <a:lnTo>
                    <a:pt x="2164" y="47208"/>
                  </a:lnTo>
                  <a:lnTo>
                    <a:pt x="0" y="58600"/>
                  </a:lnTo>
                  <a:lnTo>
                    <a:pt x="157594" y="58600"/>
                  </a:lnTo>
                  <a:lnTo>
                    <a:pt x="155429" y="47208"/>
                  </a:lnTo>
                  <a:lnTo>
                    <a:pt x="149525" y="38425"/>
                  </a:lnTo>
                  <a:lnTo>
                    <a:pt x="140770" y="32773"/>
                  </a:lnTo>
                  <a:lnTo>
                    <a:pt x="130049" y="30773"/>
                  </a:lnTo>
                  <a:lnTo>
                    <a:pt x="110798" y="30773"/>
                  </a:lnTo>
                  <a:lnTo>
                    <a:pt x="108371" y="18921"/>
                  </a:lnTo>
                  <a:lnTo>
                    <a:pt x="101751" y="9125"/>
                  </a:lnTo>
                  <a:lnTo>
                    <a:pt x="91933" y="2460"/>
                  </a:lnTo>
                  <a:lnTo>
                    <a:pt x="79910" y="0"/>
                  </a:lnTo>
                  <a:close/>
                </a:path>
              </a:pathLst>
            </a:custGeom>
            <a:solidFill>
              <a:srgbClr val="67CCCC"/>
            </a:solidFill>
          </p:spPr>
          <p:txBody>
            <a:bodyPr wrap="square" lIns="0" tIns="0" rIns="0" bIns="0" rtlCol="0"/>
            <a:lstStyle/>
            <a:p>
              <a:endParaRPr/>
            </a:p>
          </p:txBody>
        </p:sp>
        <p:sp>
          <p:nvSpPr>
            <p:cNvPr id="21" name="object 21"/>
            <p:cNvSpPr/>
            <p:nvPr/>
          </p:nvSpPr>
          <p:spPr>
            <a:xfrm>
              <a:off x="6198574" y="2807642"/>
              <a:ext cx="256540" cy="240029"/>
            </a:xfrm>
            <a:custGeom>
              <a:avLst/>
              <a:gdLst/>
              <a:ahLst/>
              <a:cxnLst/>
              <a:rect l="l" t="t" r="r" b="b"/>
              <a:pathLst>
                <a:path w="256539" h="240030">
                  <a:moveTo>
                    <a:pt x="38102" y="0"/>
                  </a:moveTo>
                  <a:lnTo>
                    <a:pt x="20722" y="0"/>
                  </a:lnTo>
                  <a:lnTo>
                    <a:pt x="12663" y="1624"/>
                  </a:lnTo>
                  <a:lnTo>
                    <a:pt x="6075" y="6053"/>
                  </a:lnTo>
                  <a:lnTo>
                    <a:pt x="1630" y="12616"/>
                  </a:lnTo>
                  <a:lnTo>
                    <a:pt x="0" y="20645"/>
                  </a:lnTo>
                  <a:lnTo>
                    <a:pt x="0" y="219241"/>
                  </a:lnTo>
                  <a:lnTo>
                    <a:pt x="1630" y="227268"/>
                  </a:lnTo>
                  <a:lnTo>
                    <a:pt x="6075" y="233830"/>
                  </a:lnTo>
                  <a:lnTo>
                    <a:pt x="12663" y="238258"/>
                  </a:lnTo>
                  <a:lnTo>
                    <a:pt x="20722" y="239882"/>
                  </a:lnTo>
                  <a:lnTo>
                    <a:pt x="235596" y="239882"/>
                  </a:lnTo>
                  <a:lnTo>
                    <a:pt x="243654" y="238258"/>
                  </a:lnTo>
                  <a:lnTo>
                    <a:pt x="250240" y="233830"/>
                  </a:lnTo>
                  <a:lnTo>
                    <a:pt x="254684" y="227268"/>
                  </a:lnTo>
                  <a:lnTo>
                    <a:pt x="256315" y="219241"/>
                  </a:lnTo>
                  <a:lnTo>
                    <a:pt x="256315" y="210248"/>
                  </a:lnTo>
                  <a:lnTo>
                    <a:pt x="38096" y="210248"/>
                  </a:lnTo>
                  <a:lnTo>
                    <a:pt x="30053" y="202236"/>
                  </a:lnTo>
                  <a:lnTo>
                    <a:pt x="30053" y="54047"/>
                  </a:lnTo>
                  <a:lnTo>
                    <a:pt x="38096" y="46033"/>
                  </a:lnTo>
                  <a:lnTo>
                    <a:pt x="256315" y="46033"/>
                  </a:lnTo>
                  <a:lnTo>
                    <a:pt x="256315" y="20645"/>
                  </a:lnTo>
                  <a:lnTo>
                    <a:pt x="255877" y="18489"/>
                  </a:lnTo>
                  <a:lnTo>
                    <a:pt x="42833" y="18489"/>
                  </a:lnTo>
                  <a:lnTo>
                    <a:pt x="37543" y="13218"/>
                  </a:lnTo>
                  <a:lnTo>
                    <a:pt x="37543" y="4409"/>
                  </a:lnTo>
                  <a:lnTo>
                    <a:pt x="37762" y="2178"/>
                  </a:lnTo>
                  <a:lnTo>
                    <a:pt x="38102" y="0"/>
                  </a:lnTo>
                  <a:close/>
                </a:path>
                <a:path w="256539" h="240030">
                  <a:moveTo>
                    <a:pt x="256315" y="46033"/>
                  </a:moveTo>
                  <a:lnTo>
                    <a:pt x="218221" y="46033"/>
                  </a:lnTo>
                  <a:lnTo>
                    <a:pt x="226261" y="54047"/>
                  </a:lnTo>
                  <a:lnTo>
                    <a:pt x="226261" y="202236"/>
                  </a:lnTo>
                  <a:lnTo>
                    <a:pt x="218221" y="210248"/>
                  </a:lnTo>
                  <a:lnTo>
                    <a:pt x="256315" y="210248"/>
                  </a:lnTo>
                  <a:lnTo>
                    <a:pt x="256315" y="46033"/>
                  </a:lnTo>
                  <a:close/>
                </a:path>
                <a:path w="256539" h="240030">
                  <a:moveTo>
                    <a:pt x="235596" y="0"/>
                  </a:moveTo>
                  <a:lnTo>
                    <a:pt x="218212" y="0"/>
                  </a:lnTo>
                  <a:lnTo>
                    <a:pt x="218555" y="2178"/>
                  </a:lnTo>
                  <a:lnTo>
                    <a:pt x="218774" y="4409"/>
                  </a:lnTo>
                  <a:lnTo>
                    <a:pt x="218774" y="13218"/>
                  </a:lnTo>
                  <a:lnTo>
                    <a:pt x="213481" y="18489"/>
                  </a:lnTo>
                  <a:lnTo>
                    <a:pt x="255877" y="18489"/>
                  </a:lnTo>
                  <a:lnTo>
                    <a:pt x="254684" y="12616"/>
                  </a:lnTo>
                  <a:lnTo>
                    <a:pt x="250240" y="6053"/>
                  </a:lnTo>
                  <a:lnTo>
                    <a:pt x="243654" y="1624"/>
                  </a:lnTo>
                  <a:lnTo>
                    <a:pt x="235596" y="0"/>
                  </a:lnTo>
                  <a:close/>
                </a:path>
              </a:pathLst>
            </a:custGeom>
            <a:solidFill>
              <a:srgbClr val="FFFFFF"/>
            </a:solidFill>
          </p:spPr>
          <p:txBody>
            <a:bodyPr wrap="square" lIns="0" tIns="0" rIns="0" bIns="0" rtlCol="0"/>
            <a:lstStyle/>
            <a:p>
              <a:endParaRPr/>
            </a:p>
          </p:txBody>
        </p:sp>
        <p:sp>
          <p:nvSpPr>
            <p:cNvPr id="22" name="object 22"/>
            <p:cNvSpPr/>
            <p:nvPr/>
          </p:nvSpPr>
          <p:spPr>
            <a:xfrm>
              <a:off x="6328050" y="2865451"/>
              <a:ext cx="85090" cy="74930"/>
            </a:xfrm>
            <a:custGeom>
              <a:avLst/>
              <a:gdLst/>
              <a:ahLst/>
              <a:cxnLst/>
              <a:rect l="l" t="t" r="r" b="b"/>
              <a:pathLst>
                <a:path w="85089" h="74930">
                  <a:moveTo>
                    <a:pt x="82229" y="0"/>
                  </a:moveTo>
                  <a:lnTo>
                    <a:pt x="78859" y="0"/>
                  </a:lnTo>
                  <a:lnTo>
                    <a:pt x="0" y="0"/>
                  </a:lnTo>
                  <a:lnTo>
                    <a:pt x="0" y="74658"/>
                  </a:lnTo>
                  <a:lnTo>
                    <a:pt x="84964" y="74658"/>
                  </a:lnTo>
                  <a:lnTo>
                    <a:pt x="84966" y="2722"/>
                  </a:lnTo>
                  <a:lnTo>
                    <a:pt x="82229" y="0"/>
                  </a:lnTo>
                  <a:close/>
                </a:path>
              </a:pathLst>
            </a:custGeom>
            <a:solidFill>
              <a:srgbClr val="B3B3B3"/>
            </a:solidFill>
          </p:spPr>
          <p:txBody>
            <a:bodyPr wrap="square" lIns="0" tIns="0" rIns="0" bIns="0" rtlCol="0"/>
            <a:lstStyle/>
            <a:p>
              <a:endParaRPr/>
            </a:p>
          </p:txBody>
        </p:sp>
        <p:sp>
          <p:nvSpPr>
            <p:cNvPr id="23" name="object 23"/>
            <p:cNvSpPr/>
            <p:nvPr/>
          </p:nvSpPr>
          <p:spPr>
            <a:xfrm>
              <a:off x="6186755" y="2743983"/>
              <a:ext cx="280035" cy="315595"/>
            </a:xfrm>
            <a:custGeom>
              <a:avLst/>
              <a:gdLst/>
              <a:ahLst/>
              <a:cxnLst/>
              <a:rect l="l" t="t" r="r" b="b"/>
              <a:pathLst>
                <a:path w="280035" h="315594">
                  <a:moveTo>
                    <a:pt x="141090" y="0"/>
                  </a:moveTo>
                  <a:lnTo>
                    <a:pt x="127194" y="2311"/>
                  </a:lnTo>
                  <a:lnTo>
                    <a:pt x="115201" y="8729"/>
                  </a:lnTo>
                  <a:lnTo>
                    <a:pt x="105892" y="18475"/>
                  </a:lnTo>
                  <a:lnTo>
                    <a:pt x="100045" y="30773"/>
                  </a:lnTo>
                  <a:lnTo>
                    <a:pt x="88724" y="30773"/>
                  </a:lnTo>
                  <a:lnTo>
                    <a:pt x="77513" y="32278"/>
                  </a:lnTo>
                  <a:lnTo>
                    <a:pt x="67688" y="36547"/>
                  </a:lnTo>
                  <a:lnTo>
                    <a:pt x="59611" y="43206"/>
                  </a:lnTo>
                  <a:lnTo>
                    <a:pt x="53644" y="51883"/>
                  </a:lnTo>
                  <a:lnTo>
                    <a:pt x="32541" y="51883"/>
                  </a:lnTo>
                  <a:lnTo>
                    <a:pt x="19886" y="54435"/>
                  </a:lnTo>
                  <a:lnTo>
                    <a:pt x="9541" y="61389"/>
                  </a:lnTo>
                  <a:lnTo>
                    <a:pt x="2561" y="71695"/>
                  </a:lnTo>
                  <a:lnTo>
                    <a:pt x="0" y="84302"/>
                  </a:lnTo>
                  <a:lnTo>
                    <a:pt x="0" y="282898"/>
                  </a:lnTo>
                  <a:lnTo>
                    <a:pt x="2561" y="295504"/>
                  </a:lnTo>
                  <a:lnTo>
                    <a:pt x="9541" y="305811"/>
                  </a:lnTo>
                  <a:lnTo>
                    <a:pt x="19886" y="312766"/>
                  </a:lnTo>
                  <a:lnTo>
                    <a:pt x="32541" y="315318"/>
                  </a:lnTo>
                  <a:lnTo>
                    <a:pt x="247412" y="315318"/>
                  </a:lnTo>
                  <a:lnTo>
                    <a:pt x="260067" y="312766"/>
                  </a:lnTo>
                  <a:lnTo>
                    <a:pt x="270413" y="305811"/>
                  </a:lnTo>
                  <a:lnTo>
                    <a:pt x="271948" y="303543"/>
                  </a:lnTo>
                  <a:lnTo>
                    <a:pt x="32541" y="303543"/>
                  </a:lnTo>
                  <a:lnTo>
                    <a:pt x="24481" y="301919"/>
                  </a:lnTo>
                  <a:lnTo>
                    <a:pt x="17894" y="297490"/>
                  </a:lnTo>
                  <a:lnTo>
                    <a:pt x="13449" y="290927"/>
                  </a:lnTo>
                  <a:lnTo>
                    <a:pt x="11818" y="282898"/>
                  </a:lnTo>
                  <a:lnTo>
                    <a:pt x="11818" y="84302"/>
                  </a:lnTo>
                  <a:lnTo>
                    <a:pt x="13449" y="76274"/>
                  </a:lnTo>
                  <a:lnTo>
                    <a:pt x="17894" y="69710"/>
                  </a:lnTo>
                  <a:lnTo>
                    <a:pt x="24481" y="65282"/>
                  </a:lnTo>
                  <a:lnTo>
                    <a:pt x="32541" y="63657"/>
                  </a:lnTo>
                  <a:lnTo>
                    <a:pt x="62455" y="63657"/>
                  </a:lnTo>
                  <a:lnTo>
                    <a:pt x="63344" y="58982"/>
                  </a:lnTo>
                  <a:lnTo>
                    <a:pt x="69248" y="50200"/>
                  </a:lnTo>
                  <a:lnTo>
                    <a:pt x="78003" y="44548"/>
                  </a:lnTo>
                  <a:lnTo>
                    <a:pt x="88724" y="42548"/>
                  </a:lnTo>
                  <a:lnTo>
                    <a:pt x="110200" y="42548"/>
                  </a:lnTo>
                  <a:lnTo>
                    <a:pt x="112627" y="30696"/>
                  </a:lnTo>
                  <a:lnTo>
                    <a:pt x="119247" y="20900"/>
                  </a:lnTo>
                  <a:lnTo>
                    <a:pt x="129066" y="14235"/>
                  </a:lnTo>
                  <a:lnTo>
                    <a:pt x="141090" y="11775"/>
                  </a:lnTo>
                  <a:lnTo>
                    <a:pt x="169888" y="11775"/>
                  </a:lnTo>
                  <a:lnTo>
                    <a:pt x="166978" y="8729"/>
                  </a:lnTo>
                  <a:lnTo>
                    <a:pt x="154986" y="2311"/>
                  </a:lnTo>
                  <a:lnTo>
                    <a:pt x="141090" y="0"/>
                  </a:lnTo>
                  <a:close/>
                </a:path>
                <a:path w="280035" h="315594">
                  <a:moveTo>
                    <a:pt x="271949" y="63657"/>
                  </a:moveTo>
                  <a:lnTo>
                    <a:pt x="247412" y="63657"/>
                  </a:lnTo>
                  <a:lnTo>
                    <a:pt x="255470" y="65282"/>
                  </a:lnTo>
                  <a:lnTo>
                    <a:pt x="262058" y="69710"/>
                  </a:lnTo>
                  <a:lnTo>
                    <a:pt x="266504" y="76274"/>
                  </a:lnTo>
                  <a:lnTo>
                    <a:pt x="268135" y="84302"/>
                  </a:lnTo>
                  <a:lnTo>
                    <a:pt x="268135" y="282898"/>
                  </a:lnTo>
                  <a:lnTo>
                    <a:pt x="266504" y="290927"/>
                  </a:lnTo>
                  <a:lnTo>
                    <a:pt x="262058" y="297490"/>
                  </a:lnTo>
                  <a:lnTo>
                    <a:pt x="255470" y="301919"/>
                  </a:lnTo>
                  <a:lnTo>
                    <a:pt x="247412" y="303543"/>
                  </a:lnTo>
                  <a:lnTo>
                    <a:pt x="271948" y="303543"/>
                  </a:lnTo>
                  <a:lnTo>
                    <a:pt x="277393" y="295504"/>
                  </a:lnTo>
                  <a:lnTo>
                    <a:pt x="279954" y="282898"/>
                  </a:lnTo>
                  <a:lnTo>
                    <a:pt x="279954" y="84302"/>
                  </a:lnTo>
                  <a:lnTo>
                    <a:pt x="277393" y="71695"/>
                  </a:lnTo>
                  <a:lnTo>
                    <a:pt x="271949" y="63657"/>
                  </a:lnTo>
                  <a:close/>
                </a:path>
                <a:path w="280035" h="315594">
                  <a:moveTo>
                    <a:pt x="62455" y="63657"/>
                  </a:moveTo>
                  <a:lnTo>
                    <a:pt x="49922" y="63657"/>
                  </a:lnTo>
                  <a:lnTo>
                    <a:pt x="49579" y="65836"/>
                  </a:lnTo>
                  <a:lnTo>
                    <a:pt x="49361" y="68068"/>
                  </a:lnTo>
                  <a:lnTo>
                    <a:pt x="49361" y="76875"/>
                  </a:lnTo>
                  <a:lnTo>
                    <a:pt x="54653" y="82147"/>
                  </a:lnTo>
                  <a:lnTo>
                    <a:pt x="225301" y="82147"/>
                  </a:lnTo>
                  <a:lnTo>
                    <a:pt x="230590" y="76875"/>
                  </a:lnTo>
                  <a:lnTo>
                    <a:pt x="230590" y="70371"/>
                  </a:lnTo>
                  <a:lnTo>
                    <a:pt x="61179" y="70371"/>
                  </a:lnTo>
                  <a:lnTo>
                    <a:pt x="62455" y="63657"/>
                  </a:lnTo>
                  <a:close/>
                </a:path>
                <a:path w="280035" h="315594">
                  <a:moveTo>
                    <a:pt x="169888" y="11775"/>
                  </a:moveTo>
                  <a:lnTo>
                    <a:pt x="141090" y="11775"/>
                  </a:lnTo>
                  <a:lnTo>
                    <a:pt x="153113" y="14235"/>
                  </a:lnTo>
                  <a:lnTo>
                    <a:pt x="162931" y="20900"/>
                  </a:lnTo>
                  <a:lnTo>
                    <a:pt x="169550" y="30696"/>
                  </a:lnTo>
                  <a:lnTo>
                    <a:pt x="171978" y="42548"/>
                  </a:lnTo>
                  <a:lnTo>
                    <a:pt x="191228" y="42548"/>
                  </a:lnTo>
                  <a:lnTo>
                    <a:pt x="201950" y="44548"/>
                  </a:lnTo>
                  <a:lnTo>
                    <a:pt x="210704" y="50200"/>
                  </a:lnTo>
                  <a:lnTo>
                    <a:pt x="216607" y="58982"/>
                  </a:lnTo>
                  <a:lnTo>
                    <a:pt x="218771" y="70371"/>
                  </a:lnTo>
                  <a:lnTo>
                    <a:pt x="230590" y="70371"/>
                  </a:lnTo>
                  <a:lnTo>
                    <a:pt x="230590" y="68068"/>
                  </a:lnTo>
                  <a:lnTo>
                    <a:pt x="230371" y="65836"/>
                  </a:lnTo>
                  <a:lnTo>
                    <a:pt x="230032" y="63657"/>
                  </a:lnTo>
                  <a:lnTo>
                    <a:pt x="271949" y="63657"/>
                  </a:lnTo>
                  <a:lnTo>
                    <a:pt x="270413" y="61389"/>
                  </a:lnTo>
                  <a:lnTo>
                    <a:pt x="260067" y="54435"/>
                  </a:lnTo>
                  <a:lnTo>
                    <a:pt x="247412" y="51883"/>
                  </a:lnTo>
                  <a:lnTo>
                    <a:pt x="226306" y="51883"/>
                  </a:lnTo>
                  <a:lnTo>
                    <a:pt x="220339" y="43206"/>
                  </a:lnTo>
                  <a:lnTo>
                    <a:pt x="212263" y="36547"/>
                  </a:lnTo>
                  <a:lnTo>
                    <a:pt x="202439" y="32278"/>
                  </a:lnTo>
                  <a:lnTo>
                    <a:pt x="191228" y="30773"/>
                  </a:lnTo>
                  <a:lnTo>
                    <a:pt x="182134" y="30773"/>
                  </a:lnTo>
                  <a:lnTo>
                    <a:pt x="176288" y="18475"/>
                  </a:lnTo>
                  <a:lnTo>
                    <a:pt x="169888" y="11775"/>
                  </a:lnTo>
                  <a:close/>
                </a:path>
              </a:pathLst>
            </a:custGeom>
            <a:solidFill>
              <a:srgbClr val="1F6295"/>
            </a:solidFill>
          </p:spPr>
          <p:txBody>
            <a:bodyPr wrap="square" lIns="0" tIns="0" rIns="0" bIns="0" rtlCol="0"/>
            <a:lstStyle/>
            <a:p>
              <a:endParaRPr/>
            </a:p>
          </p:txBody>
        </p:sp>
        <p:pic>
          <p:nvPicPr>
            <p:cNvPr id="24" name="object 24"/>
            <p:cNvPicPr/>
            <p:nvPr/>
          </p:nvPicPr>
          <p:blipFill>
            <a:blip r:embed="rId6" cstate="print"/>
            <a:stretch>
              <a:fillRect/>
            </a:stretch>
          </p:blipFill>
          <p:spPr>
            <a:xfrm>
              <a:off x="6228627" y="2853676"/>
              <a:ext cx="196208" cy="164214"/>
            </a:xfrm>
            <a:prstGeom prst="rect">
              <a:avLst/>
            </a:prstGeom>
          </p:spPr>
        </p:pic>
      </p:grpSp>
      <p:grpSp>
        <p:nvGrpSpPr>
          <p:cNvPr id="25" name="object 2">
            <a:extLst>
              <a:ext uri="{FF2B5EF4-FFF2-40B4-BE49-F238E27FC236}">
                <a16:creationId xmlns:a16="http://schemas.microsoft.com/office/drawing/2014/main" id="{DE0FD08C-8D2C-19D2-C3A8-DA1FBF7455E5}"/>
              </a:ext>
            </a:extLst>
          </p:cNvPr>
          <p:cNvGrpSpPr/>
          <p:nvPr/>
        </p:nvGrpSpPr>
        <p:grpSpPr>
          <a:xfrm>
            <a:off x="0" y="914400"/>
            <a:ext cx="12211050" cy="640080"/>
            <a:chOff x="0" y="1199802"/>
            <a:chExt cx="12211050" cy="640080"/>
          </a:xfrm>
        </p:grpSpPr>
        <p:sp>
          <p:nvSpPr>
            <p:cNvPr id="26" name="object 3">
              <a:extLst>
                <a:ext uri="{FF2B5EF4-FFF2-40B4-BE49-F238E27FC236}">
                  <a16:creationId xmlns:a16="http://schemas.microsoft.com/office/drawing/2014/main" id="{37C4B4CC-3D5C-D42B-DB91-1DC2982D02AA}"/>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7" name="object 4">
              <a:extLst>
                <a:ext uri="{FF2B5EF4-FFF2-40B4-BE49-F238E27FC236}">
                  <a16:creationId xmlns:a16="http://schemas.microsoft.com/office/drawing/2014/main" id="{2E1DA4AB-57D4-AE69-843D-3418F927DD1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8" name="object 5">
              <a:extLst>
                <a:ext uri="{FF2B5EF4-FFF2-40B4-BE49-F238E27FC236}">
                  <a16:creationId xmlns:a16="http://schemas.microsoft.com/office/drawing/2014/main" id="{5A20D6E7-0B9D-C4F8-F57A-D8A6D1D749DB}"/>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679438" y="3079459"/>
            <a:ext cx="6540500" cy="3388360"/>
            <a:chOff x="2679438" y="3079459"/>
            <a:chExt cx="6540500" cy="3388360"/>
          </a:xfrm>
        </p:grpSpPr>
        <p:pic>
          <p:nvPicPr>
            <p:cNvPr id="3" name="object 3"/>
            <p:cNvPicPr/>
            <p:nvPr/>
          </p:nvPicPr>
          <p:blipFill>
            <a:blip r:embed="rId2" cstate="print"/>
            <a:stretch>
              <a:fillRect/>
            </a:stretch>
          </p:blipFill>
          <p:spPr>
            <a:xfrm>
              <a:off x="2679438" y="3104696"/>
              <a:ext cx="6142962" cy="3362878"/>
            </a:xfrm>
            <a:prstGeom prst="rect">
              <a:avLst/>
            </a:prstGeom>
          </p:spPr>
        </p:pic>
        <p:sp>
          <p:nvSpPr>
            <p:cNvPr id="4" name="object 4"/>
            <p:cNvSpPr/>
            <p:nvPr/>
          </p:nvSpPr>
          <p:spPr>
            <a:xfrm>
              <a:off x="3671779" y="3283668"/>
              <a:ext cx="4390390" cy="2414905"/>
            </a:xfrm>
            <a:custGeom>
              <a:avLst/>
              <a:gdLst/>
              <a:ahLst/>
              <a:cxnLst/>
              <a:rect l="l" t="t" r="r" b="b"/>
              <a:pathLst>
                <a:path w="4390390" h="2414904">
                  <a:moveTo>
                    <a:pt x="0" y="16642"/>
                  </a:moveTo>
                  <a:lnTo>
                    <a:pt x="48930" y="14442"/>
                  </a:lnTo>
                  <a:lnTo>
                    <a:pt x="97861" y="12276"/>
                  </a:lnTo>
                  <a:lnTo>
                    <a:pt x="146793" y="10179"/>
                  </a:lnTo>
                  <a:lnTo>
                    <a:pt x="195727" y="8185"/>
                  </a:lnTo>
                  <a:lnTo>
                    <a:pt x="244665" y="6328"/>
                  </a:lnTo>
                  <a:lnTo>
                    <a:pt x="293606" y="4643"/>
                  </a:lnTo>
                  <a:lnTo>
                    <a:pt x="342551" y="3164"/>
                  </a:lnTo>
                  <a:lnTo>
                    <a:pt x="391501" y="1926"/>
                  </a:lnTo>
                  <a:lnTo>
                    <a:pt x="440457" y="963"/>
                  </a:lnTo>
                  <a:lnTo>
                    <a:pt x="489419" y="310"/>
                  </a:lnTo>
                  <a:lnTo>
                    <a:pt x="538388" y="0"/>
                  </a:lnTo>
                  <a:lnTo>
                    <a:pt x="587365" y="67"/>
                  </a:lnTo>
                  <a:lnTo>
                    <a:pt x="636351" y="548"/>
                  </a:lnTo>
                  <a:lnTo>
                    <a:pt x="685346" y="1475"/>
                  </a:lnTo>
                  <a:lnTo>
                    <a:pt x="734351" y="2883"/>
                  </a:lnTo>
                  <a:lnTo>
                    <a:pt x="783366" y="4807"/>
                  </a:lnTo>
                  <a:lnTo>
                    <a:pt x="832393" y="7281"/>
                  </a:lnTo>
                  <a:lnTo>
                    <a:pt x="881432" y="10339"/>
                  </a:lnTo>
                  <a:lnTo>
                    <a:pt x="930484" y="14016"/>
                  </a:lnTo>
                  <a:lnTo>
                    <a:pt x="979550" y="18345"/>
                  </a:lnTo>
                  <a:lnTo>
                    <a:pt x="1028629" y="23362"/>
                  </a:lnTo>
                  <a:lnTo>
                    <a:pt x="1077724" y="29101"/>
                  </a:lnTo>
                  <a:lnTo>
                    <a:pt x="1126834" y="35596"/>
                  </a:lnTo>
                  <a:lnTo>
                    <a:pt x="1175961" y="42881"/>
                  </a:lnTo>
                  <a:lnTo>
                    <a:pt x="1225104" y="50991"/>
                  </a:lnTo>
                  <a:lnTo>
                    <a:pt x="1274266" y="59961"/>
                  </a:lnTo>
                  <a:lnTo>
                    <a:pt x="1323446" y="69824"/>
                  </a:lnTo>
                  <a:lnTo>
                    <a:pt x="1372645" y="80614"/>
                  </a:lnTo>
                  <a:lnTo>
                    <a:pt x="1421864" y="92368"/>
                  </a:lnTo>
                  <a:lnTo>
                    <a:pt x="1471104" y="105117"/>
                  </a:lnTo>
                  <a:lnTo>
                    <a:pt x="1520365" y="118898"/>
                  </a:lnTo>
                  <a:lnTo>
                    <a:pt x="1569648" y="133745"/>
                  </a:lnTo>
                  <a:lnTo>
                    <a:pt x="1618954" y="149691"/>
                  </a:lnTo>
                  <a:lnTo>
                    <a:pt x="1668284" y="166771"/>
                  </a:lnTo>
                  <a:lnTo>
                    <a:pt x="1710434" y="182292"/>
                  </a:lnTo>
                  <a:lnTo>
                    <a:pt x="1752984" y="198812"/>
                  </a:lnTo>
                  <a:lnTo>
                    <a:pt x="1795902" y="216295"/>
                  </a:lnTo>
                  <a:lnTo>
                    <a:pt x="1839156" y="234706"/>
                  </a:lnTo>
                  <a:lnTo>
                    <a:pt x="1882716" y="254010"/>
                  </a:lnTo>
                  <a:lnTo>
                    <a:pt x="1926549" y="274171"/>
                  </a:lnTo>
                  <a:lnTo>
                    <a:pt x="1970625" y="295154"/>
                  </a:lnTo>
                  <a:lnTo>
                    <a:pt x="2014911" y="316923"/>
                  </a:lnTo>
                  <a:lnTo>
                    <a:pt x="2059377" y="339444"/>
                  </a:lnTo>
                  <a:lnTo>
                    <a:pt x="2103991" y="362681"/>
                  </a:lnTo>
                  <a:lnTo>
                    <a:pt x="2148721" y="386599"/>
                  </a:lnTo>
                  <a:lnTo>
                    <a:pt x="2193537" y="411161"/>
                  </a:lnTo>
                  <a:lnTo>
                    <a:pt x="2238405" y="436334"/>
                  </a:lnTo>
                  <a:lnTo>
                    <a:pt x="2283296" y="462082"/>
                  </a:lnTo>
                  <a:lnTo>
                    <a:pt x="2328178" y="488368"/>
                  </a:lnTo>
                  <a:lnTo>
                    <a:pt x="2373019" y="515159"/>
                  </a:lnTo>
                  <a:lnTo>
                    <a:pt x="2417788" y="542418"/>
                  </a:lnTo>
                  <a:lnTo>
                    <a:pt x="2462453" y="570110"/>
                  </a:lnTo>
                  <a:lnTo>
                    <a:pt x="2506983" y="598201"/>
                  </a:lnTo>
                  <a:lnTo>
                    <a:pt x="2551346" y="626654"/>
                  </a:lnTo>
                  <a:lnTo>
                    <a:pt x="2595511" y="655434"/>
                  </a:lnTo>
                  <a:lnTo>
                    <a:pt x="2639447" y="684506"/>
                  </a:lnTo>
                  <a:lnTo>
                    <a:pt x="2683122" y="713835"/>
                  </a:lnTo>
                  <a:lnTo>
                    <a:pt x="2726505" y="743385"/>
                  </a:lnTo>
                  <a:lnTo>
                    <a:pt x="2769564" y="773121"/>
                  </a:lnTo>
                  <a:lnTo>
                    <a:pt x="2812268" y="803008"/>
                  </a:lnTo>
                  <a:lnTo>
                    <a:pt x="2854585" y="833009"/>
                  </a:lnTo>
                  <a:lnTo>
                    <a:pt x="2896484" y="863091"/>
                  </a:lnTo>
                  <a:lnTo>
                    <a:pt x="2937933" y="893217"/>
                  </a:lnTo>
                  <a:lnTo>
                    <a:pt x="2978902" y="923352"/>
                  </a:lnTo>
                  <a:lnTo>
                    <a:pt x="3019358" y="953462"/>
                  </a:lnTo>
                  <a:lnTo>
                    <a:pt x="3059270" y="983509"/>
                  </a:lnTo>
                  <a:lnTo>
                    <a:pt x="3098606" y="1013460"/>
                  </a:lnTo>
                  <a:lnTo>
                    <a:pt x="3137336" y="1043279"/>
                  </a:lnTo>
                  <a:lnTo>
                    <a:pt x="3175428" y="1072931"/>
                  </a:lnTo>
                  <a:lnTo>
                    <a:pt x="3212850" y="1102379"/>
                  </a:lnTo>
                  <a:lnTo>
                    <a:pt x="3249571" y="1131590"/>
                  </a:lnTo>
                  <a:lnTo>
                    <a:pt x="3285559" y="1160527"/>
                  </a:lnTo>
                  <a:lnTo>
                    <a:pt x="3320783" y="1189155"/>
                  </a:lnTo>
                  <a:lnTo>
                    <a:pt x="3355212" y="1217439"/>
                  </a:lnTo>
                  <a:lnTo>
                    <a:pt x="3708252" y="1562588"/>
                  </a:lnTo>
                  <a:lnTo>
                    <a:pt x="4042672" y="1956613"/>
                  </a:lnTo>
                  <a:lnTo>
                    <a:pt x="4292041" y="2280388"/>
                  </a:lnTo>
                  <a:lnTo>
                    <a:pt x="4389926" y="2414785"/>
                  </a:lnTo>
                </a:path>
              </a:pathLst>
            </a:custGeom>
            <a:ln w="47625">
              <a:solidFill>
                <a:srgbClr val="7C7C7C"/>
              </a:solidFill>
            </a:ln>
          </p:spPr>
          <p:txBody>
            <a:bodyPr wrap="square" lIns="0" tIns="0" rIns="0" bIns="0" rtlCol="0"/>
            <a:lstStyle/>
            <a:p>
              <a:endParaRPr/>
            </a:p>
          </p:txBody>
        </p:sp>
        <p:sp>
          <p:nvSpPr>
            <p:cNvPr id="5" name="object 5"/>
            <p:cNvSpPr/>
            <p:nvPr/>
          </p:nvSpPr>
          <p:spPr>
            <a:xfrm>
              <a:off x="3698765" y="3640376"/>
              <a:ext cx="4197985" cy="1905635"/>
            </a:xfrm>
            <a:custGeom>
              <a:avLst/>
              <a:gdLst/>
              <a:ahLst/>
              <a:cxnLst/>
              <a:rect l="l" t="t" r="r" b="b"/>
              <a:pathLst>
                <a:path w="4197984" h="1905635">
                  <a:moveTo>
                    <a:pt x="0" y="0"/>
                  </a:moveTo>
                  <a:lnTo>
                    <a:pt x="8812" y="48590"/>
                  </a:lnTo>
                  <a:lnTo>
                    <a:pt x="17730" y="97139"/>
                  </a:lnTo>
                  <a:lnTo>
                    <a:pt x="26860" y="145604"/>
                  </a:lnTo>
                  <a:lnTo>
                    <a:pt x="36308" y="193942"/>
                  </a:lnTo>
                  <a:lnTo>
                    <a:pt x="46179" y="242113"/>
                  </a:lnTo>
                  <a:lnTo>
                    <a:pt x="56580" y="290073"/>
                  </a:lnTo>
                  <a:lnTo>
                    <a:pt x="67615" y="337781"/>
                  </a:lnTo>
                  <a:lnTo>
                    <a:pt x="79392" y="385195"/>
                  </a:lnTo>
                  <a:lnTo>
                    <a:pt x="92016" y="432273"/>
                  </a:lnTo>
                  <a:lnTo>
                    <a:pt x="105592" y="478973"/>
                  </a:lnTo>
                  <a:lnTo>
                    <a:pt x="120227" y="525252"/>
                  </a:lnTo>
                  <a:lnTo>
                    <a:pt x="136027" y="571069"/>
                  </a:lnTo>
                  <a:lnTo>
                    <a:pt x="153097" y="616381"/>
                  </a:lnTo>
                  <a:lnTo>
                    <a:pt x="171543" y="661147"/>
                  </a:lnTo>
                  <a:lnTo>
                    <a:pt x="191471" y="705325"/>
                  </a:lnTo>
                  <a:lnTo>
                    <a:pt x="212987" y="748873"/>
                  </a:lnTo>
                  <a:lnTo>
                    <a:pt x="236197" y="791748"/>
                  </a:lnTo>
                  <a:lnTo>
                    <a:pt x="261207" y="833908"/>
                  </a:lnTo>
                  <a:lnTo>
                    <a:pt x="288122" y="875312"/>
                  </a:lnTo>
                  <a:lnTo>
                    <a:pt x="317049" y="915918"/>
                  </a:lnTo>
                  <a:lnTo>
                    <a:pt x="348093" y="955682"/>
                  </a:lnTo>
                  <a:lnTo>
                    <a:pt x="381360" y="994565"/>
                  </a:lnTo>
                  <a:lnTo>
                    <a:pt x="416956" y="1032522"/>
                  </a:lnTo>
                  <a:lnTo>
                    <a:pt x="454987" y="1069513"/>
                  </a:lnTo>
                  <a:lnTo>
                    <a:pt x="495558" y="1105496"/>
                  </a:lnTo>
                  <a:lnTo>
                    <a:pt x="538777" y="1140428"/>
                  </a:lnTo>
                  <a:lnTo>
                    <a:pt x="570091" y="1163802"/>
                  </a:lnTo>
                  <a:lnTo>
                    <a:pt x="602991" y="1186860"/>
                  </a:lnTo>
                  <a:lnTo>
                    <a:pt x="637415" y="1209599"/>
                  </a:lnTo>
                  <a:lnTo>
                    <a:pt x="673301" y="1232018"/>
                  </a:lnTo>
                  <a:lnTo>
                    <a:pt x="710586" y="1254114"/>
                  </a:lnTo>
                  <a:lnTo>
                    <a:pt x="749208" y="1275886"/>
                  </a:lnTo>
                  <a:lnTo>
                    <a:pt x="789104" y="1297331"/>
                  </a:lnTo>
                  <a:lnTo>
                    <a:pt x="830213" y="1318447"/>
                  </a:lnTo>
                  <a:lnTo>
                    <a:pt x="872472" y="1339231"/>
                  </a:lnTo>
                  <a:lnTo>
                    <a:pt x="915818" y="1359683"/>
                  </a:lnTo>
                  <a:lnTo>
                    <a:pt x="960190" y="1379799"/>
                  </a:lnTo>
                  <a:lnTo>
                    <a:pt x="1005525" y="1399578"/>
                  </a:lnTo>
                  <a:lnTo>
                    <a:pt x="1051760" y="1419017"/>
                  </a:lnTo>
                  <a:lnTo>
                    <a:pt x="1098834" y="1438114"/>
                  </a:lnTo>
                  <a:lnTo>
                    <a:pt x="1146683" y="1456867"/>
                  </a:lnTo>
                  <a:lnTo>
                    <a:pt x="1195246" y="1475275"/>
                  </a:lnTo>
                  <a:lnTo>
                    <a:pt x="1244460" y="1493334"/>
                  </a:lnTo>
                  <a:lnTo>
                    <a:pt x="1294263" y="1511043"/>
                  </a:lnTo>
                  <a:lnTo>
                    <a:pt x="1344593" y="1528400"/>
                  </a:lnTo>
                  <a:lnTo>
                    <a:pt x="1395387" y="1545402"/>
                  </a:lnTo>
                  <a:lnTo>
                    <a:pt x="1446583" y="1562047"/>
                  </a:lnTo>
                  <a:lnTo>
                    <a:pt x="1498118" y="1578334"/>
                  </a:lnTo>
                  <a:lnTo>
                    <a:pt x="1549931" y="1594260"/>
                  </a:lnTo>
                  <a:lnTo>
                    <a:pt x="1601958" y="1609823"/>
                  </a:lnTo>
                  <a:lnTo>
                    <a:pt x="1654138" y="1625020"/>
                  </a:lnTo>
                  <a:lnTo>
                    <a:pt x="1706408" y="1639851"/>
                  </a:lnTo>
                  <a:lnTo>
                    <a:pt x="1758706" y="1654312"/>
                  </a:lnTo>
                  <a:lnTo>
                    <a:pt x="1810970" y="1668402"/>
                  </a:lnTo>
                  <a:lnTo>
                    <a:pt x="1863137" y="1682118"/>
                  </a:lnTo>
                  <a:lnTo>
                    <a:pt x="1915144" y="1695458"/>
                  </a:lnTo>
                  <a:lnTo>
                    <a:pt x="1966930" y="1708420"/>
                  </a:lnTo>
                  <a:lnTo>
                    <a:pt x="2018432" y="1721003"/>
                  </a:lnTo>
                  <a:lnTo>
                    <a:pt x="2069589" y="1733203"/>
                  </a:lnTo>
                  <a:lnTo>
                    <a:pt x="2120336" y="1745019"/>
                  </a:lnTo>
                  <a:lnTo>
                    <a:pt x="2170613" y="1756448"/>
                  </a:lnTo>
                  <a:lnTo>
                    <a:pt x="2220356" y="1767489"/>
                  </a:lnTo>
                  <a:lnTo>
                    <a:pt x="2269504" y="1778140"/>
                  </a:lnTo>
                  <a:lnTo>
                    <a:pt x="2317995" y="1788398"/>
                  </a:lnTo>
                  <a:lnTo>
                    <a:pt x="2868910" y="1860383"/>
                  </a:lnTo>
                  <a:lnTo>
                    <a:pt x="3486389" y="1894503"/>
                  </a:lnTo>
                  <a:lnTo>
                    <a:pt x="3989535" y="1904729"/>
                  </a:lnTo>
                  <a:lnTo>
                    <a:pt x="4197450" y="1905033"/>
                  </a:lnTo>
                </a:path>
              </a:pathLst>
            </a:custGeom>
            <a:ln w="47625">
              <a:solidFill>
                <a:srgbClr val="70AD47"/>
              </a:solidFill>
            </a:ln>
          </p:spPr>
          <p:txBody>
            <a:bodyPr wrap="square" lIns="0" tIns="0" rIns="0" bIns="0" rtlCol="0"/>
            <a:lstStyle/>
            <a:p>
              <a:endParaRPr/>
            </a:p>
          </p:txBody>
        </p:sp>
        <p:sp>
          <p:nvSpPr>
            <p:cNvPr id="6" name="object 6"/>
            <p:cNvSpPr/>
            <p:nvPr/>
          </p:nvSpPr>
          <p:spPr>
            <a:xfrm>
              <a:off x="3698764" y="3470408"/>
              <a:ext cx="4173854" cy="2112645"/>
            </a:xfrm>
            <a:custGeom>
              <a:avLst/>
              <a:gdLst/>
              <a:ahLst/>
              <a:cxnLst/>
              <a:rect l="l" t="t" r="r" b="b"/>
              <a:pathLst>
                <a:path w="4173854" h="2112645">
                  <a:moveTo>
                    <a:pt x="0" y="0"/>
                  </a:moveTo>
                  <a:lnTo>
                    <a:pt x="67423" y="29349"/>
                  </a:lnTo>
                  <a:lnTo>
                    <a:pt x="135657" y="59125"/>
                  </a:lnTo>
                  <a:lnTo>
                    <a:pt x="205510" y="89755"/>
                  </a:lnTo>
                  <a:lnTo>
                    <a:pt x="241297" y="105523"/>
                  </a:lnTo>
                  <a:lnTo>
                    <a:pt x="277793" y="121665"/>
                  </a:lnTo>
                  <a:lnTo>
                    <a:pt x="315098" y="138233"/>
                  </a:lnTo>
                  <a:lnTo>
                    <a:pt x="353314" y="155281"/>
                  </a:lnTo>
                  <a:lnTo>
                    <a:pt x="392542" y="172862"/>
                  </a:lnTo>
                  <a:lnTo>
                    <a:pt x="432884" y="191030"/>
                  </a:lnTo>
                  <a:lnTo>
                    <a:pt x="474440" y="209838"/>
                  </a:lnTo>
                  <a:lnTo>
                    <a:pt x="517312" y="229340"/>
                  </a:lnTo>
                  <a:lnTo>
                    <a:pt x="561601" y="249588"/>
                  </a:lnTo>
                  <a:lnTo>
                    <a:pt x="607409" y="270636"/>
                  </a:lnTo>
                  <a:lnTo>
                    <a:pt x="654835" y="292537"/>
                  </a:lnTo>
                  <a:lnTo>
                    <a:pt x="703983" y="315345"/>
                  </a:lnTo>
                  <a:lnTo>
                    <a:pt x="754952" y="339113"/>
                  </a:lnTo>
                  <a:lnTo>
                    <a:pt x="807844" y="363894"/>
                  </a:lnTo>
                  <a:lnTo>
                    <a:pt x="862761" y="389741"/>
                  </a:lnTo>
                  <a:lnTo>
                    <a:pt x="919803" y="416709"/>
                  </a:lnTo>
                  <a:lnTo>
                    <a:pt x="979072" y="444850"/>
                  </a:lnTo>
                  <a:lnTo>
                    <a:pt x="1040669" y="474218"/>
                  </a:lnTo>
                  <a:lnTo>
                    <a:pt x="1104695" y="504865"/>
                  </a:lnTo>
                  <a:lnTo>
                    <a:pt x="1171251" y="536846"/>
                  </a:lnTo>
                  <a:lnTo>
                    <a:pt x="1240440" y="570213"/>
                  </a:lnTo>
                  <a:lnTo>
                    <a:pt x="1275216" y="587021"/>
                  </a:lnTo>
                  <a:lnTo>
                    <a:pt x="1311486" y="604565"/>
                  </a:lnTo>
                  <a:lnTo>
                    <a:pt x="1349189" y="622815"/>
                  </a:lnTo>
                  <a:lnTo>
                    <a:pt x="1388264" y="641743"/>
                  </a:lnTo>
                  <a:lnTo>
                    <a:pt x="1428652" y="661319"/>
                  </a:lnTo>
                  <a:lnTo>
                    <a:pt x="1470290" y="681515"/>
                  </a:lnTo>
                  <a:lnTo>
                    <a:pt x="1513120" y="702301"/>
                  </a:lnTo>
                  <a:lnTo>
                    <a:pt x="1557080" y="723648"/>
                  </a:lnTo>
                  <a:lnTo>
                    <a:pt x="1602109" y="745528"/>
                  </a:lnTo>
                  <a:lnTo>
                    <a:pt x="1648147" y="767912"/>
                  </a:lnTo>
                  <a:lnTo>
                    <a:pt x="1695134" y="790770"/>
                  </a:lnTo>
                  <a:lnTo>
                    <a:pt x="1743009" y="814074"/>
                  </a:lnTo>
                  <a:lnTo>
                    <a:pt x="1791711" y="837794"/>
                  </a:lnTo>
                  <a:lnTo>
                    <a:pt x="1841180" y="861901"/>
                  </a:lnTo>
                  <a:lnTo>
                    <a:pt x="1891356" y="886368"/>
                  </a:lnTo>
                  <a:lnTo>
                    <a:pt x="1942176" y="911163"/>
                  </a:lnTo>
                  <a:lnTo>
                    <a:pt x="1993582" y="936259"/>
                  </a:lnTo>
                  <a:lnTo>
                    <a:pt x="2045512" y="961627"/>
                  </a:lnTo>
                  <a:lnTo>
                    <a:pt x="2097907" y="987237"/>
                  </a:lnTo>
                  <a:lnTo>
                    <a:pt x="2150704" y="1013060"/>
                  </a:lnTo>
                  <a:lnTo>
                    <a:pt x="2203844" y="1039068"/>
                  </a:lnTo>
                  <a:lnTo>
                    <a:pt x="2257267" y="1065232"/>
                  </a:lnTo>
                  <a:lnTo>
                    <a:pt x="2310911" y="1091522"/>
                  </a:lnTo>
                  <a:lnTo>
                    <a:pt x="2364716" y="1117909"/>
                  </a:lnTo>
                  <a:lnTo>
                    <a:pt x="2418621" y="1144365"/>
                  </a:lnTo>
                  <a:lnTo>
                    <a:pt x="2472567" y="1170860"/>
                  </a:lnTo>
                  <a:lnTo>
                    <a:pt x="2526491" y="1197366"/>
                  </a:lnTo>
                  <a:lnTo>
                    <a:pt x="2580335" y="1223854"/>
                  </a:lnTo>
                  <a:lnTo>
                    <a:pt x="2634037" y="1250293"/>
                  </a:lnTo>
                  <a:lnTo>
                    <a:pt x="2687536" y="1276657"/>
                  </a:lnTo>
                  <a:lnTo>
                    <a:pt x="2740772" y="1302915"/>
                  </a:lnTo>
                  <a:lnTo>
                    <a:pt x="2793685" y="1329038"/>
                  </a:lnTo>
                  <a:lnTo>
                    <a:pt x="2846213" y="1354998"/>
                  </a:lnTo>
                  <a:lnTo>
                    <a:pt x="2898297" y="1380765"/>
                  </a:lnTo>
                  <a:lnTo>
                    <a:pt x="2949875" y="1406310"/>
                  </a:lnTo>
                  <a:lnTo>
                    <a:pt x="3000888" y="1431606"/>
                  </a:lnTo>
                  <a:lnTo>
                    <a:pt x="3051274" y="1456621"/>
                  </a:lnTo>
                  <a:lnTo>
                    <a:pt x="3100974" y="1481328"/>
                  </a:lnTo>
                  <a:lnTo>
                    <a:pt x="3149925" y="1505698"/>
                  </a:lnTo>
                  <a:lnTo>
                    <a:pt x="3198069" y="1529701"/>
                  </a:lnTo>
                  <a:lnTo>
                    <a:pt x="3245344" y="1553308"/>
                  </a:lnTo>
                  <a:lnTo>
                    <a:pt x="3291689" y="1576491"/>
                  </a:lnTo>
                  <a:lnTo>
                    <a:pt x="3337045" y="1599220"/>
                  </a:lnTo>
                  <a:lnTo>
                    <a:pt x="3381350" y="1621467"/>
                  </a:lnTo>
                  <a:lnTo>
                    <a:pt x="3424544" y="1643202"/>
                  </a:lnTo>
                  <a:lnTo>
                    <a:pt x="3466567" y="1664397"/>
                  </a:lnTo>
                  <a:lnTo>
                    <a:pt x="3507357" y="1685022"/>
                  </a:lnTo>
                  <a:lnTo>
                    <a:pt x="3546855" y="1705049"/>
                  </a:lnTo>
                  <a:lnTo>
                    <a:pt x="3584999" y="1724448"/>
                  </a:lnTo>
                  <a:lnTo>
                    <a:pt x="3621729" y="1743191"/>
                  </a:lnTo>
                  <a:lnTo>
                    <a:pt x="3656985" y="1761248"/>
                  </a:lnTo>
                  <a:lnTo>
                    <a:pt x="3722832" y="1795189"/>
                  </a:lnTo>
                  <a:lnTo>
                    <a:pt x="3782053" y="1826040"/>
                  </a:lnTo>
                  <a:lnTo>
                    <a:pt x="4069117" y="1991191"/>
                  </a:lnTo>
                  <a:lnTo>
                    <a:pt x="4166907" y="2072694"/>
                  </a:lnTo>
                  <a:lnTo>
                    <a:pt x="4173466" y="2106004"/>
                  </a:lnTo>
                  <a:lnTo>
                    <a:pt x="4159860" y="2112383"/>
                  </a:lnTo>
                </a:path>
              </a:pathLst>
            </a:custGeom>
            <a:ln w="47625">
              <a:solidFill>
                <a:srgbClr val="E84A27"/>
              </a:solidFill>
            </a:ln>
          </p:spPr>
          <p:txBody>
            <a:bodyPr wrap="square" lIns="0" tIns="0" rIns="0" bIns="0" rtlCol="0"/>
            <a:lstStyle/>
            <a:p>
              <a:endParaRPr/>
            </a:p>
          </p:txBody>
        </p:sp>
        <p:sp>
          <p:nvSpPr>
            <p:cNvPr id="7" name="object 7"/>
            <p:cNvSpPr/>
            <p:nvPr/>
          </p:nvSpPr>
          <p:spPr>
            <a:xfrm>
              <a:off x="8822616" y="3093746"/>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8" name="object 8"/>
            <p:cNvSpPr/>
            <p:nvPr/>
          </p:nvSpPr>
          <p:spPr>
            <a:xfrm>
              <a:off x="8822613" y="3848186"/>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9" name="object 9"/>
            <p:cNvSpPr/>
            <p:nvPr/>
          </p:nvSpPr>
          <p:spPr>
            <a:xfrm>
              <a:off x="8833760" y="4616627"/>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10" name="object 10"/>
            <p:cNvSpPr/>
            <p:nvPr/>
          </p:nvSpPr>
          <p:spPr>
            <a:xfrm>
              <a:off x="8833760" y="5371080"/>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grpSp>
      <p:sp>
        <p:nvSpPr>
          <p:cNvPr id="11" name="object 11"/>
          <p:cNvSpPr txBox="1"/>
          <p:nvPr/>
        </p:nvSpPr>
        <p:spPr>
          <a:xfrm>
            <a:off x="9283834" y="3067303"/>
            <a:ext cx="279400" cy="528320"/>
          </a:xfrm>
          <a:prstGeom prst="rect">
            <a:avLst/>
          </a:prstGeom>
        </p:spPr>
        <p:txBody>
          <a:bodyPr vert="horz" wrap="square" lIns="0" tIns="12700" rIns="0" bIns="0" rtlCol="0">
            <a:spAutoFit/>
          </a:bodyPr>
          <a:lstStyle/>
          <a:p>
            <a:pPr marL="12700">
              <a:lnSpc>
                <a:spcPct val="100000"/>
              </a:lnSpc>
              <a:spcBef>
                <a:spcPts val="100"/>
              </a:spcBef>
            </a:pPr>
            <a:r>
              <a:rPr sz="3300" b="1" dirty="0">
                <a:solidFill>
                  <a:srgbClr val="13294B"/>
                </a:solidFill>
                <a:latin typeface="Calibri"/>
                <a:cs typeface="Calibri"/>
              </a:rPr>
              <a:t>A</a:t>
            </a:r>
            <a:endParaRPr sz="3300">
              <a:latin typeface="Calibri"/>
              <a:cs typeface="Calibri"/>
            </a:endParaRPr>
          </a:p>
        </p:txBody>
      </p:sp>
      <p:sp>
        <p:nvSpPr>
          <p:cNvPr id="12" name="object 12"/>
          <p:cNvSpPr txBox="1"/>
          <p:nvPr/>
        </p:nvSpPr>
        <p:spPr>
          <a:xfrm>
            <a:off x="8864808" y="3676904"/>
            <a:ext cx="704850" cy="528320"/>
          </a:xfrm>
          <a:prstGeom prst="rect">
            <a:avLst/>
          </a:prstGeom>
        </p:spPr>
        <p:txBody>
          <a:bodyPr vert="horz" wrap="square" lIns="0" tIns="0" rIns="0" bIns="0" rtlCol="0">
            <a:spAutoFit/>
          </a:bodyPr>
          <a:lstStyle/>
          <a:p>
            <a:pPr marL="38100">
              <a:lnSpc>
                <a:spcPts val="4120"/>
              </a:lnSpc>
            </a:pPr>
            <a:r>
              <a:rPr sz="3600" dirty="0">
                <a:solidFill>
                  <a:srgbClr val="70AD47"/>
                </a:solidFill>
                <a:latin typeface="Segoe UI Symbol"/>
                <a:cs typeface="Segoe UI Symbol"/>
              </a:rPr>
              <a:t>✓</a:t>
            </a:r>
            <a:r>
              <a:rPr sz="3600" spc="-585" dirty="0">
                <a:solidFill>
                  <a:srgbClr val="70AD47"/>
                </a:solidFill>
                <a:latin typeface="Segoe UI Symbol"/>
                <a:cs typeface="Segoe UI Symbol"/>
              </a:rPr>
              <a:t> </a:t>
            </a:r>
            <a:r>
              <a:rPr sz="4950" b="1" baseline="-18518" dirty="0">
                <a:solidFill>
                  <a:srgbClr val="7C7C7C"/>
                </a:solidFill>
                <a:latin typeface="Calibri"/>
                <a:cs typeface="Calibri"/>
              </a:rPr>
              <a:t>B</a:t>
            </a:r>
            <a:endParaRPr sz="4950" baseline="-18518">
              <a:latin typeface="Calibri"/>
              <a:cs typeface="Calibri"/>
            </a:endParaRPr>
          </a:p>
        </p:txBody>
      </p:sp>
      <p:sp>
        <p:nvSpPr>
          <p:cNvPr id="13" name="object 13"/>
          <p:cNvSpPr txBox="1"/>
          <p:nvPr/>
        </p:nvSpPr>
        <p:spPr>
          <a:xfrm>
            <a:off x="9283834" y="4307840"/>
            <a:ext cx="290195" cy="1549400"/>
          </a:xfrm>
          <a:prstGeom prst="rect">
            <a:avLst/>
          </a:prstGeom>
        </p:spPr>
        <p:txBody>
          <a:bodyPr vert="horz" wrap="square" lIns="0" tIns="12700" rIns="0" bIns="0" rtlCol="0">
            <a:spAutoFit/>
          </a:bodyPr>
          <a:lstStyle/>
          <a:p>
            <a:pPr marL="12700" marR="5080">
              <a:lnSpc>
                <a:spcPct val="151500"/>
              </a:lnSpc>
              <a:spcBef>
                <a:spcPts val="100"/>
              </a:spcBef>
            </a:pPr>
            <a:r>
              <a:rPr sz="3300" b="1" dirty="0">
                <a:solidFill>
                  <a:srgbClr val="E84A27"/>
                </a:solidFill>
                <a:latin typeface="Calibri"/>
                <a:cs typeface="Calibri"/>
              </a:rPr>
              <a:t>C </a:t>
            </a:r>
            <a:r>
              <a:rPr sz="3300" b="1" spc="-735" dirty="0">
                <a:solidFill>
                  <a:srgbClr val="E84A27"/>
                </a:solidFill>
                <a:latin typeface="Calibri"/>
                <a:cs typeface="Calibri"/>
              </a:rPr>
              <a:t> </a:t>
            </a:r>
            <a:r>
              <a:rPr sz="3300" b="1" dirty="0">
                <a:solidFill>
                  <a:srgbClr val="70AD47"/>
                </a:solidFill>
                <a:latin typeface="Calibri"/>
                <a:cs typeface="Calibri"/>
              </a:rPr>
              <a:t>D</a:t>
            </a:r>
            <a:endParaRPr sz="3300">
              <a:latin typeface="Calibri"/>
              <a:cs typeface="Calibri"/>
            </a:endParaRPr>
          </a:p>
        </p:txBody>
      </p:sp>
      <p:sp>
        <p:nvSpPr>
          <p:cNvPr id="14" name="object 14"/>
          <p:cNvSpPr txBox="1"/>
          <p:nvPr/>
        </p:nvSpPr>
        <p:spPr>
          <a:xfrm>
            <a:off x="2001665" y="2354071"/>
            <a:ext cx="8700770" cy="436880"/>
          </a:xfrm>
          <a:prstGeom prst="rect">
            <a:avLst/>
          </a:prstGeom>
        </p:spPr>
        <p:txBody>
          <a:bodyPr vert="horz" wrap="square" lIns="0" tIns="12700" rIns="0" bIns="0" rtlCol="0">
            <a:spAutoFit/>
          </a:bodyPr>
          <a:lstStyle/>
          <a:p>
            <a:pPr marL="12700">
              <a:lnSpc>
                <a:spcPct val="100000"/>
              </a:lnSpc>
              <a:spcBef>
                <a:spcPts val="100"/>
              </a:spcBef>
            </a:pPr>
            <a:r>
              <a:rPr sz="2700" spc="-5" dirty="0">
                <a:latin typeface="Calibri"/>
                <a:cs typeface="Calibri"/>
              </a:rPr>
              <a:t>Which </a:t>
            </a:r>
            <a:r>
              <a:rPr sz="2700" dirty="0">
                <a:latin typeface="Calibri"/>
                <a:cs typeface="Calibri"/>
              </a:rPr>
              <a:t>of </a:t>
            </a:r>
            <a:r>
              <a:rPr sz="2700" spc="-10" dirty="0">
                <a:latin typeface="Calibri"/>
                <a:cs typeface="Calibri"/>
              </a:rPr>
              <a:t>these</a:t>
            </a:r>
            <a:r>
              <a:rPr sz="2700" dirty="0">
                <a:latin typeface="Calibri"/>
                <a:cs typeface="Calibri"/>
              </a:rPr>
              <a:t> </a:t>
            </a:r>
            <a:r>
              <a:rPr sz="2700" spc="-5" dirty="0">
                <a:latin typeface="Calibri"/>
                <a:cs typeface="Calibri"/>
              </a:rPr>
              <a:t>options </a:t>
            </a:r>
            <a:r>
              <a:rPr sz="2700" dirty="0">
                <a:latin typeface="Calibri"/>
                <a:cs typeface="Calibri"/>
              </a:rPr>
              <a:t>is </a:t>
            </a:r>
            <a:r>
              <a:rPr sz="2700" spc="-10" dirty="0">
                <a:latin typeface="Calibri"/>
                <a:cs typeface="Calibri"/>
              </a:rPr>
              <a:t>the</a:t>
            </a:r>
            <a:r>
              <a:rPr sz="2700" spc="-5" dirty="0">
                <a:latin typeface="Calibri"/>
                <a:cs typeface="Calibri"/>
              </a:rPr>
              <a:t> </a:t>
            </a:r>
            <a:r>
              <a:rPr sz="2700" spc="-10" dirty="0">
                <a:latin typeface="Calibri"/>
                <a:cs typeface="Calibri"/>
              </a:rPr>
              <a:t>most</a:t>
            </a:r>
            <a:r>
              <a:rPr sz="2700" spc="-5" dirty="0">
                <a:latin typeface="Calibri"/>
                <a:cs typeface="Calibri"/>
              </a:rPr>
              <a:t> </a:t>
            </a:r>
            <a:r>
              <a:rPr sz="2700" spc="-15" dirty="0">
                <a:latin typeface="Calibri"/>
                <a:cs typeface="Calibri"/>
              </a:rPr>
              <a:t>desirable</a:t>
            </a:r>
            <a:r>
              <a:rPr sz="2700" dirty="0">
                <a:latin typeface="Calibri"/>
                <a:cs typeface="Calibri"/>
              </a:rPr>
              <a:t> </a:t>
            </a:r>
            <a:r>
              <a:rPr sz="2700" spc="-10" dirty="0">
                <a:latin typeface="Calibri"/>
                <a:cs typeface="Calibri"/>
              </a:rPr>
              <a:t>prediction</a:t>
            </a:r>
            <a:r>
              <a:rPr sz="2700" spc="-5" dirty="0">
                <a:latin typeface="Calibri"/>
                <a:cs typeface="Calibri"/>
              </a:rPr>
              <a:t> </a:t>
            </a:r>
            <a:r>
              <a:rPr sz="2700" spc="-10" dirty="0">
                <a:latin typeface="Calibri"/>
                <a:cs typeface="Calibri"/>
              </a:rPr>
              <a:t>curve?</a:t>
            </a:r>
            <a:endParaRPr sz="2700">
              <a:latin typeface="Calibri"/>
              <a:cs typeface="Calibri"/>
            </a:endParaRPr>
          </a:p>
        </p:txBody>
      </p:sp>
      <p:sp>
        <p:nvSpPr>
          <p:cNvPr id="15" name="object 15"/>
          <p:cNvSpPr txBox="1"/>
          <p:nvPr/>
        </p:nvSpPr>
        <p:spPr>
          <a:xfrm>
            <a:off x="3546128" y="3090164"/>
            <a:ext cx="19685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7C7C7C"/>
                </a:solidFill>
                <a:latin typeface="Calibri"/>
                <a:cs typeface="Calibri"/>
              </a:rPr>
              <a:t>B</a:t>
            </a:r>
            <a:endParaRPr sz="2400">
              <a:latin typeface="Calibri"/>
              <a:cs typeface="Calibri"/>
            </a:endParaRPr>
          </a:p>
        </p:txBody>
      </p:sp>
      <p:sp>
        <p:nvSpPr>
          <p:cNvPr id="16" name="object 16"/>
          <p:cNvSpPr txBox="1"/>
          <p:nvPr/>
        </p:nvSpPr>
        <p:spPr>
          <a:xfrm>
            <a:off x="3537615" y="3288284"/>
            <a:ext cx="18732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E84A27"/>
                </a:solidFill>
                <a:latin typeface="Calibri"/>
                <a:cs typeface="Calibri"/>
              </a:rPr>
              <a:t>C</a:t>
            </a:r>
            <a:endParaRPr sz="2400">
              <a:latin typeface="Calibri"/>
              <a:cs typeface="Calibri"/>
            </a:endParaRPr>
          </a:p>
        </p:txBody>
      </p:sp>
      <p:sp>
        <p:nvSpPr>
          <p:cNvPr id="17" name="object 17"/>
          <p:cNvSpPr txBox="1"/>
          <p:nvPr/>
        </p:nvSpPr>
        <p:spPr>
          <a:xfrm>
            <a:off x="3530636" y="3498595"/>
            <a:ext cx="217804"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70AD47"/>
                </a:solidFill>
                <a:latin typeface="Calibri"/>
                <a:cs typeface="Calibri"/>
              </a:rPr>
              <a:t>D</a:t>
            </a:r>
            <a:endParaRPr sz="2400">
              <a:latin typeface="Calibri"/>
              <a:cs typeface="Calibri"/>
            </a:endParaRPr>
          </a:p>
        </p:txBody>
      </p:sp>
      <p:sp>
        <p:nvSpPr>
          <p:cNvPr id="18" name="object 18"/>
          <p:cNvSpPr/>
          <p:nvPr/>
        </p:nvSpPr>
        <p:spPr>
          <a:xfrm>
            <a:off x="3683000" y="3165475"/>
            <a:ext cx="4152900" cy="2493645"/>
          </a:xfrm>
          <a:custGeom>
            <a:avLst/>
            <a:gdLst/>
            <a:ahLst/>
            <a:cxnLst/>
            <a:rect l="l" t="t" r="r" b="b"/>
            <a:pathLst>
              <a:path w="4152900" h="2493645">
                <a:moveTo>
                  <a:pt x="0" y="0"/>
                </a:moveTo>
                <a:lnTo>
                  <a:pt x="49739" y="14441"/>
                </a:lnTo>
                <a:lnTo>
                  <a:pt x="99466" y="28896"/>
                </a:lnTo>
                <a:lnTo>
                  <a:pt x="149167" y="43382"/>
                </a:lnTo>
                <a:lnTo>
                  <a:pt x="198829" y="57911"/>
                </a:lnTo>
                <a:lnTo>
                  <a:pt x="248440" y="72498"/>
                </a:lnTo>
                <a:lnTo>
                  <a:pt x="297987" y="87159"/>
                </a:lnTo>
                <a:lnTo>
                  <a:pt x="347456" y="101908"/>
                </a:lnTo>
                <a:lnTo>
                  <a:pt x="396836" y="116760"/>
                </a:lnTo>
                <a:lnTo>
                  <a:pt x="446112" y="131728"/>
                </a:lnTo>
                <a:lnTo>
                  <a:pt x="495273" y="146829"/>
                </a:lnTo>
                <a:lnTo>
                  <a:pt x="544306" y="162076"/>
                </a:lnTo>
                <a:lnTo>
                  <a:pt x="593197" y="177485"/>
                </a:lnTo>
                <a:lnTo>
                  <a:pt x="641933" y="193069"/>
                </a:lnTo>
                <a:lnTo>
                  <a:pt x="690503" y="208844"/>
                </a:lnTo>
                <a:lnTo>
                  <a:pt x="738893" y="224824"/>
                </a:lnTo>
                <a:lnTo>
                  <a:pt x="787089" y="241024"/>
                </a:lnTo>
                <a:lnTo>
                  <a:pt x="835080" y="257458"/>
                </a:lnTo>
                <a:lnTo>
                  <a:pt x="882853" y="274142"/>
                </a:lnTo>
                <a:lnTo>
                  <a:pt x="930394" y="291089"/>
                </a:lnTo>
                <a:lnTo>
                  <a:pt x="977691" y="308315"/>
                </a:lnTo>
                <a:lnTo>
                  <a:pt x="1024730" y="325834"/>
                </a:lnTo>
                <a:lnTo>
                  <a:pt x="1071500" y="343661"/>
                </a:lnTo>
                <a:lnTo>
                  <a:pt x="1117987" y="361810"/>
                </a:lnTo>
                <a:lnTo>
                  <a:pt x="1164178" y="380296"/>
                </a:lnTo>
                <a:lnTo>
                  <a:pt x="1210061" y="399134"/>
                </a:lnTo>
                <a:lnTo>
                  <a:pt x="1255622" y="418339"/>
                </a:lnTo>
                <a:lnTo>
                  <a:pt x="1300849" y="437924"/>
                </a:lnTo>
                <a:lnTo>
                  <a:pt x="1345729" y="457905"/>
                </a:lnTo>
                <a:lnTo>
                  <a:pt x="1390248" y="478297"/>
                </a:lnTo>
                <a:lnTo>
                  <a:pt x="1434395" y="499113"/>
                </a:lnTo>
                <a:lnTo>
                  <a:pt x="1478157" y="520370"/>
                </a:lnTo>
                <a:lnTo>
                  <a:pt x="1521519" y="542080"/>
                </a:lnTo>
                <a:lnTo>
                  <a:pt x="1564471" y="564260"/>
                </a:lnTo>
                <a:lnTo>
                  <a:pt x="1606998" y="586923"/>
                </a:lnTo>
                <a:lnTo>
                  <a:pt x="1649088" y="610085"/>
                </a:lnTo>
                <a:lnTo>
                  <a:pt x="1690728" y="633759"/>
                </a:lnTo>
                <a:lnTo>
                  <a:pt x="1731905" y="657962"/>
                </a:lnTo>
                <a:lnTo>
                  <a:pt x="1772607" y="682706"/>
                </a:lnTo>
                <a:lnTo>
                  <a:pt x="1812819" y="708007"/>
                </a:lnTo>
                <a:lnTo>
                  <a:pt x="1852531" y="733880"/>
                </a:lnTo>
                <a:lnTo>
                  <a:pt x="1891728" y="760340"/>
                </a:lnTo>
                <a:lnTo>
                  <a:pt x="1930399" y="787400"/>
                </a:lnTo>
                <a:lnTo>
                  <a:pt x="1970441" y="816987"/>
                </a:lnTo>
                <a:lnTo>
                  <a:pt x="2009933" y="848215"/>
                </a:lnTo>
                <a:lnTo>
                  <a:pt x="2048886" y="880989"/>
                </a:lnTo>
                <a:lnTo>
                  <a:pt x="2087313" y="915213"/>
                </a:lnTo>
                <a:lnTo>
                  <a:pt x="2125227" y="950788"/>
                </a:lnTo>
                <a:lnTo>
                  <a:pt x="2162639" y="987620"/>
                </a:lnTo>
                <a:lnTo>
                  <a:pt x="2199563" y="1025612"/>
                </a:lnTo>
                <a:lnTo>
                  <a:pt x="2236011" y="1064666"/>
                </a:lnTo>
                <a:lnTo>
                  <a:pt x="2271996" y="1104688"/>
                </a:lnTo>
                <a:lnTo>
                  <a:pt x="2307529" y="1145580"/>
                </a:lnTo>
                <a:lnTo>
                  <a:pt x="2342624" y="1187245"/>
                </a:lnTo>
                <a:lnTo>
                  <a:pt x="2377292" y="1229589"/>
                </a:lnTo>
                <a:lnTo>
                  <a:pt x="2411548" y="1272513"/>
                </a:lnTo>
                <a:lnTo>
                  <a:pt x="2445402" y="1315922"/>
                </a:lnTo>
                <a:lnTo>
                  <a:pt x="2478867" y="1359719"/>
                </a:lnTo>
                <a:lnTo>
                  <a:pt x="2511957" y="1403807"/>
                </a:lnTo>
                <a:lnTo>
                  <a:pt x="2544683" y="1448091"/>
                </a:lnTo>
                <a:lnTo>
                  <a:pt x="2577058" y="1492474"/>
                </a:lnTo>
                <a:lnTo>
                  <a:pt x="2609094" y="1536859"/>
                </a:lnTo>
                <a:lnTo>
                  <a:pt x="2640805" y="1581150"/>
                </a:lnTo>
                <a:lnTo>
                  <a:pt x="2672202" y="1625251"/>
                </a:lnTo>
                <a:lnTo>
                  <a:pt x="2703298" y="1669064"/>
                </a:lnTo>
                <a:lnTo>
                  <a:pt x="2734105" y="1712495"/>
                </a:lnTo>
                <a:lnTo>
                  <a:pt x="2764636" y="1755445"/>
                </a:lnTo>
                <a:lnTo>
                  <a:pt x="2794904" y="1797819"/>
                </a:lnTo>
                <a:lnTo>
                  <a:pt x="2824921" y="1839521"/>
                </a:lnTo>
                <a:lnTo>
                  <a:pt x="2854699" y="1880453"/>
                </a:lnTo>
                <a:lnTo>
                  <a:pt x="2884251" y="1920520"/>
                </a:lnTo>
                <a:lnTo>
                  <a:pt x="2913590" y="1959624"/>
                </a:lnTo>
                <a:lnTo>
                  <a:pt x="2942728" y="1997671"/>
                </a:lnTo>
                <a:lnTo>
                  <a:pt x="2971677" y="2034562"/>
                </a:lnTo>
                <a:lnTo>
                  <a:pt x="3000450" y="2070202"/>
                </a:lnTo>
                <a:lnTo>
                  <a:pt x="3029060" y="2104494"/>
                </a:lnTo>
                <a:lnTo>
                  <a:pt x="3057518" y="2137342"/>
                </a:lnTo>
                <a:lnTo>
                  <a:pt x="3085838" y="2168649"/>
                </a:lnTo>
                <a:lnTo>
                  <a:pt x="3114032" y="2198320"/>
                </a:lnTo>
                <a:lnTo>
                  <a:pt x="3142113" y="2226256"/>
                </a:lnTo>
                <a:lnTo>
                  <a:pt x="3170092" y="2252363"/>
                </a:lnTo>
                <a:lnTo>
                  <a:pt x="3225799" y="2298701"/>
                </a:lnTo>
                <a:lnTo>
                  <a:pt x="3526928" y="2445247"/>
                </a:lnTo>
                <a:lnTo>
                  <a:pt x="3828255" y="2493169"/>
                </a:lnTo>
                <a:lnTo>
                  <a:pt x="4060130" y="2488307"/>
                </a:lnTo>
                <a:lnTo>
                  <a:pt x="4152900" y="2476500"/>
                </a:lnTo>
              </a:path>
            </a:pathLst>
          </a:custGeom>
          <a:ln w="50800">
            <a:solidFill>
              <a:srgbClr val="13294B"/>
            </a:solidFill>
          </a:ln>
        </p:spPr>
        <p:txBody>
          <a:bodyPr wrap="square" lIns="0" tIns="0" rIns="0" bIns="0" rtlCol="0"/>
          <a:lstStyle/>
          <a:p>
            <a:endParaRPr/>
          </a:p>
        </p:txBody>
      </p:sp>
      <p:sp>
        <p:nvSpPr>
          <p:cNvPr id="19" name="object 19"/>
          <p:cNvSpPr txBox="1"/>
          <p:nvPr/>
        </p:nvSpPr>
        <p:spPr>
          <a:xfrm>
            <a:off x="3548669" y="2843276"/>
            <a:ext cx="21018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13294B"/>
                </a:solidFill>
                <a:latin typeface="Calibri"/>
                <a:cs typeface="Calibri"/>
              </a:rPr>
              <a:t>A</a:t>
            </a:r>
            <a:endParaRPr sz="2400">
              <a:latin typeface="Calibri"/>
              <a:cs typeface="Calibri"/>
            </a:endParaRPr>
          </a:p>
        </p:txBody>
      </p:sp>
      <p:grpSp>
        <p:nvGrpSpPr>
          <p:cNvPr id="20" name="object 20"/>
          <p:cNvGrpSpPr/>
          <p:nvPr/>
        </p:nvGrpSpPr>
        <p:grpSpPr>
          <a:xfrm>
            <a:off x="4173249" y="1675300"/>
            <a:ext cx="3737610" cy="664210"/>
            <a:chOff x="4173249" y="1675300"/>
            <a:chExt cx="3737610" cy="664210"/>
          </a:xfrm>
        </p:grpSpPr>
        <p:sp>
          <p:nvSpPr>
            <p:cNvPr id="21" name="object 21"/>
            <p:cNvSpPr/>
            <p:nvPr/>
          </p:nvSpPr>
          <p:spPr>
            <a:xfrm>
              <a:off x="6890513" y="1675300"/>
              <a:ext cx="1020444" cy="664210"/>
            </a:xfrm>
            <a:custGeom>
              <a:avLst/>
              <a:gdLst/>
              <a:ahLst/>
              <a:cxnLst/>
              <a:rect l="l" t="t" r="r" b="b"/>
              <a:pathLst>
                <a:path w="1020445" h="664210">
                  <a:moveTo>
                    <a:pt x="688282" y="0"/>
                  </a:moveTo>
                  <a:lnTo>
                    <a:pt x="0" y="0"/>
                  </a:lnTo>
                  <a:lnTo>
                    <a:pt x="0" y="663756"/>
                  </a:lnTo>
                  <a:lnTo>
                    <a:pt x="688282" y="663756"/>
                  </a:lnTo>
                  <a:lnTo>
                    <a:pt x="1020161" y="331877"/>
                  </a:lnTo>
                  <a:lnTo>
                    <a:pt x="688282" y="0"/>
                  </a:lnTo>
                  <a:close/>
                </a:path>
              </a:pathLst>
            </a:custGeom>
            <a:solidFill>
              <a:srgbClr val="70AD47"/>
            </a:solidFill>
          </p:spPr>
          <p:txBody>
            <a:bodyPr wrap="square" lIns="0" tIns="0" rIns="0" bIns="0" rtlCol="0"/>
            <a:lstStyle/>
            <a:p>
              <a:endParaRPr/>
            </a:p>
          </p:txBody>
        </p:sp>
        <p:sp>
          <p:nvSpPr>
            <p:cNvPr id="22" name="object 22"/>
            <p:cNvSpPr/>
            <p:nvPr/>
          </p:nvSpPr>
          <p:spPr>
            <a:xfrm>
              <a:off x="6403489" y="1675300"/>
              <a:ext cx="679450" cy="664210"/>
            </a:xfrm>
            <a:custGeom>
              <a:avLst/>
              <a:gdLst/>
              <a:ahLst/>
              <a:cxnLst/>
              <a:rect l="l" t="t" r="r" b="b"/>
              <a:pathLst>
                <a:path w="679450" h="664210">
                  <a:moveTo>
                    <a:pt x="0" y="663757"/>
                  </a:moveTo>
                  <a:lnTo>
                    <a:pt x="679329" y="663757"/>
                  </a:lnTo>
                  <a:lnTo>
                    <a:pt x="679329" y="0"/>
                  </a:lnTo>
                  <a:lnTo>
                    <a:pt x="0" y="0"/>
                  </a:lnTo>
                  <a:lnTo>
                    <a:pt x="0" y="663757"/>
                  </a:lnTo>
                  <a:close/>
                </a:path>
              </a:pathLst>
            </a:custGeom>
            <a:solidFill>
              <a:srgbClr val="FFC000"/>
            </a:solidFill>
          </p:spPr>
          <p:txBody>
            <a:bodyPr wrap="square" lIns="0" tIns="0" rIns="0" bIns="0" rtlCol="0"/>
            <a:lstStyle/>
            <a:p>
              <a:endParaRPr/>
            </a:p>
          </p:txBody>
        </p:sp>
        <p:sp>
          <p:nvSpPr>
            <p:cNvPr id="23" name="object 23"/>
            <p:cNvSpPr/>
            <p:nvPr/>
          </p:nvSpPr>
          <p:spPr>
            <a:xfrm>
              <a:off x="6101746" y="1675300"/>
              <a:ext cx="302260" cy="664210"/>
            </a:xfrm>
            <a:custGeom>
              <a:avLst/>
              <a:gdLst/>
              <a:ahLst/>
              <a:cxnLst/>
              <a:rect l="l" t="t" r="r" b="b"/>
              <a:pathLst>
                <a:path w="302260"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24" name="object 24"/>
            <p:cNvSpPr/>
            <p:nvPr/>
          </p:nvSpPr>
          <p:spPr>
            <a:xfrm>
              <a:off x="4173249" y="1675300"/>
              <a:ext cx="1928495" cy="664210"/>
            </a:xfrm>
            <a:custGeom>
              <a:avLst/>
              <a:gdLst/>
              <a:ahLst/>
              <a:cxnLst/>
              <a:rect l="l" t="t" r="r" b="b"/>
              <a:pathLst>
                <a:path w="1928495" h="664210">
                  <a:moveTo>
                    <a:pt x="1928497" y="0"/>
                  </a:moveTo>
                  <a:lnTo>
                    <a:pt x="0" y="0"/>
                  </a:lnTo>
                  <a:lnTo>
                    <a:pt x="279259" y="332892"/>
                  </a:lnTo>
                  <a:lnTo>
                    <a:pt x="0" y="663757"/>
                  </a:lnTo>
                  <a:lnTo>
                    <a:pt x="1928497" y="663757"/>
                  </a:lnTo>
                  <a:lnTo>
                    <a:pt x="1928497" y="0"/>
                  </a:lnTo>
                  <a:close/>
                </a:path>
              </a:pathLst>
            </a:custGeom>
            <a:solidFill>
              <a:srgbClr val="13294B"/>
            </a:solidFill>
          </p:spPr>
          <p:txBody>
            <a:bodyPr wrap="square" lIns="0" tIns="0" rIns="0" bIns="0" rtlCol="0"/>
            <a:lstStyle/>
            <a:p>
              <a:endParaRPr/>
            </a:p>
          </p:txBody>
        </p:sp>
        <p:sp>
          <p:nvSpPr>
            <p:cNvPr id="25" name="object 25"/>
            <p:cNvSpPr/>
            <p:nvPr/>
          </p:nvSpPr>
          <p:spPr>
            <a:xfrm>
              <a:off x="7236109" y="1992886"/>
              <a:ext cx="285115" cy="205104"/>
            </a:xfrm>
            <a:custGeom>
              <a:avLst/>
              <a:gdLst/>
              <a:ahLst/>
              <a:cxnLst/>
              <a:rect l="l" t="t" r="r" b="b"/>
              <a:pathLst>
                <a:path w="285115" h="205105">
                  <a:moveTo>
                    <a:pt x="196123" y="0"/>
                  </a:moveTo>
                  <a:lnTo>
                    <a:pt x="174108" y="62370"/>
                  </a:lnTo>
                  <a:lnTo>
                    <a:pt x="171088" y="65585"/>
                  </a:lnTo>
                  <a:lnTo>
                    <a:pt x="143784" y="65585"/>
                  </a:lnTo>
                  <a:lnTo>
                    <a:pt x="118943" y="107773"/>
                  </a:lnTo>
                  <a:lnTo>
                    <a:pt x="116274" y="108513"/>
                  </a:lnTo>
                  <a:lnTo>
                    <a:pt x="113139" y="108513"/>
                  </a:lnTo>
                  <a:lnTo>
                    <a:pt x="112558" y="108282"/>
                  </a:lnTo>
                  <a:lnTo>
                    <a:pt x="109390" y="107939"/>
                  </a:lnTo>
                  <a:lnTo>
                    <a:pt x="106729" y="105672"/>
                  </a:lnTo>
                  <a:lnTo>
                    <a:pt x="80341" y="21172"/>
                  </a:lnTo>
                  <a:lnTo>
                    <a:pt x="54229" y="80355"/>
                  </a:lnTo>
                  <a:lnTo>
                    <a:pt x="51912" y="82125"/>
                  </a:lnTo>
                  <a:lnTo>
                    <a:pt x="46488" y="82941"/>
                  </a:lnTo>
                  <a:lnTo>
                    <a:pt x="43747" y="81974"/>
                  </a:lnTo>
                  <a:lnTo>
                    <a:pt x="29629" y="65827"/>
                  </a:lnTo>
                  <a:lnTo>
                    <a:pt x="0" y="66635"/>
                  </a:lnTo>
                  <a:lnTo>
                    <a:pt x="2301" y="69169"/>
                  </a:lnTo>
                  <a:lnTo>
                    <a:pt x="4701" y="72792"/>
                  </a:lnTo>
                  <a:lnTo>
                    <a:pt x="74475" y="140957"/>
                  </a:lnTo>
                  <a:lnTo>
                    <a:pt x="140199" y="204820"/>
                  </a:lnTo>
                  <a:lnTo>
                    <a:pt x="141691" y="204820"/>
                  </a:lnTo>
                  <a:lnTo>
                    <a:pt x="207414" y="141215"/>
                  </a:lnTo>
                  <a:lnTo>
                    <a:pt x="278373" y="73258"/>
                  </a:lnTo>
                  <a:lnTo>
                    <a:pt x="281801" y="69562"/>
                  </a:lnTo>
                  <a:lnTo>
                    <a:pt x="284986" y="65585"/>
                  </a:lnTo>
                  <a:lnTo>
                    <a:pt x="252776" y="65585"/>
                  </a:lnTo>
                  <a:lnTo>
                    <a:pt x="237342" y="90250"/>
                  </a:lnTo>
                  <a:lnTo>
                    <a:pt x="235722" y="92958"/>
                  </a:lnTo>
                  <a:lnTo>
                    <a:pt x="232633" y="93703"/>
                  </a:lnTo>
                  <a:lnTo>
                    <a:pt x="226353" y="92942"/>
                  </a:lnTo>
                  <a:lnTo>
                    <a:pt x="223728" y="90619"/>
                  </a:lnTo>
                  <a:lnTo>
                    <a:pt x="196123" y="0"/>
                  </a:lnTo>
                  <a:close/>
                </a:path>
              </a:pathLst>
            </a:custGeom>
            <a:solidFill>
              <a:srgbClr val="FFA884"/>
            </a:solidFill>
          </p:spPr>
          <p:txBody>
            <a:bodyPr wrap="square" lIns="0" tIns="0" rIns="0" bIns="0" rtlCol="0"/>
            <a:lstStyle/>
            <a:p>
              <a:endParaRPr/>
            </a:p>
          </p:txBody>
        </p:sp>
        <p:sp>
          <p:nvSpPr>
            <p:cNvPr id="26" name="object 26"/>
            <p:cNvSpPr/>
            <p:nvPr/>
          </p:nvSpPr>
          <p:spPr>
            <a:xfrm>
              <a:off x="7201193" y="1877759"/>
              <a:ext cx="351790" cy="196215"/>
            </a:xfrm>
            <a:custGeom>
              <a:avLst/>
              <a:gdLst/>
              <a:ahLst/>
              <a:cxnLst/>
              <a:rect l="l" t="t" r="r" b="b"/>
              <a:pathLst>
                <a:path w="351790" h="196214">
                  <a:moveTo>
                    <a:pt x="96789" y="0"/>
                  </a:moveTo>
                  <a:lnTo>
                    <a:pt x="49172" y="16159"/>
                  </a:lnTo>
                  <a:lnTo>
                    <a:pt x="12208" y="58337"/>
                  </a:lnTo>
                  <a:lnTo>
                    <a:pt x="0" y="105691"/>
                  </a:lnTo>
                  <a:lnTo>
                    <a:pt x="22193" y="165783"/>
                  </a:lnTo>
                  <a:lnTo>
                    <a:pt x="70352" y="164772"/>
                  </a:lnTo>
                  <a:lnTo>
                    <a:pt x="72624" y="165751"/>
                  </a:lnTo>
                  <a:lnTo>
                    <a:pt x="80681" y="175019"/>
                  </a:lnTo>
                  <a:lnTo>
                    <a:pt x="110554" y="107316"/>
                  </a:lnTo>
                  <a:lnTo>
                    <a:pt x="113622" y="105450"/>
                  </a:lnTo>
                  <a:lnTo>
                    <a:pt x="120320" y="105820"/>
                  </a:lnTo>
                  <a:lnTo>
                    <a:pt x="123188" y="108096"/>
                  </a:lnTo>
                  <a:lnTo>
                    <a:pt x="150512" y="195662"/>
                  </a:lnTo>
                  <a:lnTo>
                    <a:pt x="168523" y="165190"/>
                  </a:lnTo>
                  <a:lnTo>
                    <a:pt x="171176" y="164796"/>
                  </a:lnTo>
                  <a:lnTo>
                    <a:pt x="196980" y="164796"/>
                  </a:lnTo>
                  <a:lnTo>
                    <a:pt x="225277" y="84659"/>
                  </a:lnTo>
                  <a:lnTo>
                    <a:pt x="228401" y="81823"/>
                  </a:lnTo>
                  <a:lnTo>
                    <a:pt x="235299" y="81942"/>
                  </a:lnTo>
                  <a:lnTo>
                    <a:pt x="238311" y="84086"/>
                  </a:lnTo>
                  <a:lnTo>
                    <a:pt x="267784" y="180868"/>
                  </a:lnTo>
                  <a:lnTo>
                    <a:pt x="277709" y="165174"/>
                  </a:lnTo>
                  <a:lnTo>
                    <a:pt x="280321" y="164796"/>
                  </a:lnTo>
                  <a:lnTo>
                    <a:pt x="332165" y="164796"/>
                  </a:lnTo>
                  <a:lnTo>
                    <a:pt x="351756" y="104820"/>
                  </a:lnTo>
                  <a:lnTo>
                    <a:pt x="338884" y="58203"/>
                  </a:lnTo>
                  <a:lnTo>
                    <a:pt x="315249" y="27997"/>
                  </a:lnTo>
                  <a:lnTo>
                    <a:pt x="277540" y="4425"/>
                  </a:lnTo>
                  <a:lnTo>
                    <a:pt x="255126" y="311"/>
                  </a:lnTo>
                  <a:lnTo>
                    <a:pt x="234608" y="3630"/>
                  </a:lnTo>
                  <a:lnTo>
                    <a:pt x="217061" y="12190"/>
                  </a:lnTo>
                  <a:lnTo>
                    <a:pt x="202563" y="23894"/>
                  </a:lnTo>
                  <a:lnTo>
                    <a:pt x="191191" y="36643"/>
                  </a:lnTo>
                  <a:lnTo>
                    <a:pt x="187427" y="41480"/>
                  </a:lnTo>
                  <a:lnTo>
                    <a:pt x="181914" y="43812"/>
                  </a:lnTo>
                  <a:lnTo>
                    <a:pt x="170960" y="43812"/>
                  </a:lnTo>
                  <a:lnTo>
                    <a:pt x="165523" y="41405"/>
                  </a:lnTo>
                  <a:lnTo>
                    <a:pt x="161763" y="36671"/>
                  </a:lnTo>
                  <a:lnTo>
                    <a:pt x="150151" y="23860"/>
                  </a:lnTo>
                  <a:lnTo>
                    <a:pt x="135383" y="12041"/>
                  </a:lnTo>
                  <a:lnTo>
                    <a:pt x="117561" y="3369"/>
                  </a:lnTo>
                  <a:lnTo>
                    <a:pt x="96789" y="0"/>
                  </a:lnTo>
                  <a:close/>
                </a:path>
              </a:pathLst>
            </a:custGeom>
            <a:solidFill>
              <a:srgbClr val="F96A67"/>
            </a:solidFill>
          </p:spPr>
          <p:txBody>
            <a:bodyPr wrap="square" lIns="0" tIns="0" rIns="0" bIns="0" rtlCol="0"/>
            <a:lstStyle/>
            <a:p>
              <a:endParaRPr/>
            </a:p>
          </p:txBody>
        </p:sp>
        <p:sp>
          <p:nvSpPr>
            <p:cNvPr id="27" name="object 27"/>
            <p:cNvSpPr/>
            <p:nvPr/>
          </p:nvSpPr>
          <p:spPr>
            <a:xfrm>
              <a:off x="7185554" y="1861789"/>
              <a:ext cx="383540" cy="352425"/>
            </a:xfrm>
            <a:custGeom>
              <a:avLst/>
              <a:gdLst/>
              <a:ahLst/>
              <a:cxnLst/>
              <a:rect l="l" t="t" r="r" b="b"/>
              <a:pathLst>
                <a:path w="383540" h="352425">
                  <a:moveTo>
                    <a:pt x="112430" y="39"/>
                  </a:moveTo>
                  <a:lnTo>
                    <a:pt x="70101" y="10659"/>
                  </a:lnTo>
                  <a:lnTo>
                    <a:pt x="28877" y="44597"/>
                  </a:lnTo>
                  <a:lnTo>
                    <a:pt x="0" y="110708"/>
                  </a:lnTo>
                  <a:lnTo>
                    <a:pt x="1130" y="137608"/>
                  </a:lnTo>
                  <a:lnTo>
                    <a:pt x="24413" y="190481"/>
                  </a:lnTo>
                  <a:lnTo>
                    <a:pt x="52635" y="222471"/>
                  </a:lnTo>
                  <a:lnTo>
                    <a:pt x="114429" y="283069"/>
                  </a:lnTo>
                  <a:lnTo>
                    <a:pt x="182620" y="348818"/>
                  </a:lnTo>
                  <a:lnTo>
                    <a:pt x="186606" y="351829"/>
                  </a:lnTo>
                  <a:lnTo>
                    <a:pt x="196391" y="351829"/>
                  </a:lnTo>
                  <a:lnTo>
                    <a:pt x="200376" y="348818"/>
                  </a:lnTo>
                  <a:lnTo>
                    <a:pt x="213797" y="335916"/>
                  </a:lnTo>
                  <a:lnTo>
                    <a:pt x="190755" y="335916"/>
                  </a:lnTo>
                  <a:lnTo>
                    <a:pt x="90959" y="238857"/>
                  </a:lnTo>
                  <a:lnTo>
                    <a:pt x="64650" y="213158"/>
                  </a:lnTo>
                  <a:lnTo>
                    <a:pt x="57829" y="206462"/>
                  </a:lnTo>
                  <a:lnTo>
                    <a:pt x="55256" y="203893"/>
                  </a:lnTo>
                  <a:lnTo>
                    <a:pt x="52856" y="200634"/>
                  </a:lnTo>
                  <a:lnTo>
                    <a:pt x="50556" y="198097"/>
                  </a:lnTo>
                  <a:lnTo>
                    <a:pt x="80181" y="197102"/>
                  </a:lnTo>
                  <a:lnTo>
                    <a:pt x="111109" y="197102"/>
                  </a:lnTo>
                  <a:lnTo>
                    <a:pt x="113793" y="191015"/>
                  </a:lnTo>
                  <a:lnTo>
                    <a:pt x="96319" y="191015"/>
                  </a:lnTo>
                  <a:lnTo>
                    <a:pt x="88276" y="181750"/>
                  </a:lnTo>
                  <a:lnTo>
                    <a:pt x="37830" y="181750"/>
                  </a:lnTo>
                  <a:lnTo>
                    <a:pt x="15720" y="121883"/>
                  </a:lnTo>
                  <a:lnTo>
                    <a:pt x="15675" y="121513"/>
                  </a:lnTo>
                  <a:lnTo>
                    <a:pt x="27846" y="74301"/>
                  </a:lnTo>
                  <a:lnTo>
                    <a:pt x="51792" y="43261"/>
                  </a:lnTo>
                  <a:lnTo>
                    <a:pt x="89875" y="19679"/>
                  </a:lnTo>
                  <a:lnTo>
                    <a:pt x="112426" y="15952"/>
                  </a:lnTo>
                  <a:lnTo>
                    <a:pt x="160715" y="15952"/>
                  </a:lnTo>
                  <a:lnTo>
                    <a:pt x="153579" y="10911"/>
                  </a:lnTo>
                  <a:lnTo>
                    <a:pt x="133464" y="2782"/>
                  </a:lnTo>
                  <a:lnTo>
                    <a:pt x="112430" y="39"/>
                  </a:lnTo>
                  <a:close/>
                </a:path>
                <a:path w="383540" h="352425">
                  <a:moveTo>
                    <a:pt x="353986" y="196681"/>
                  </a:moveTo>
                  <a:lnTo>
                    <a:pt x="335541" y="196681"/>
                  </a:lnTo>
                  <a:lnTo>
                    <a:pt x="332357" y="200658"/>
                  </a:lnTo>
                  <a:lnTo>
                    <a:pt x="328928" y="204354"/>
                  </a:lnTo>
                  <a:lnTo>
                    <a:pt x="325168" y="208113"/>
                  </a:lnTo>
                  <a:lnTo>
                    <a:pt x="319383" y="213537"/>
                  </a:lnTo>
                  <a:lnTo>
                    <a:pt x="292403" y="239242"/>
                  </a:lnTo>
                  <a:lnTo>
                    <a:pt x="192247" y="335916"/>
                  </a:lnTo>
                  <a:lnTo>
                    <a:pt x="213797" y="335916"/>
                  </a:lnTo>
                  <a:lnTo>
                    <a:pt x="314539" y="238857"/>
                  </a:lnTo>
                  <a:lnTo>
                    <a:pt x="336354" y="217644"/>
                  </a:lnTo>
                  <a:lnTo>
                    <a:pt x="336438" y="217211"/>
                  </a:lnTo>
                  <a:lnTo>
                    <a:pt x="353986" y="196681"/>
                  </a:lnTo>
                  <a:close/>
                </a:path>
                <a:path w="383540" h="352425">
                  <a:moveTo>
                    <a:pt x="147540" y="152232"/>
                  </a:moveTo>
                  <a:lnTo>
                    <a:pt x="130897" y="152232"/>
                  </a:lnTo>
                  <a:lnTo>
                    <a:pt x="157281" y="236684"/>
                  </a:lnTo>
                  <a:lnTo>
                    <a:pt x="159946" y="238857"/>
                  </a:lnTo>
                  <a:lnTo>
                    <a:pt x="163402" y="239231"/>
                  </a:lnTo>
                  <a:lnTo>
                    <a:pt x="166912" y="239231"/>
                  </a:lnTo>
                  <a:lnTo>
                    <a:pt x="169505" y="238857"/>
                  </a:lnTo>
                  <a:lnTo>
                    <a:pt x="170928" y="236371"/>
                  </a:lnTo>
                  <a:lnTo>
                    <a:pt x="185302" y="212001"/>
                  </a:lnTo>
                  <a:lnTo>
                    <a:pt x="166155" y="212001"/>
                  </a:lnTo>
                  <a:lnTo>
                    <a:pt x="147540" y="152232"/>
                  </a:lnTo>
                  <a:close/>
                </a:path>
                <a:path w="383540" h="352425">
                  <a:moveTo>
                    <a:pt x="263459" y="131375"/>
                  </a:moveTo>
                  <a:lnTo>
                    <a:pt x="246679" y="131375"/>
                  </a:lnTo>
                  <a:lnTo>
                    <a:pt x="274280" y="221715"/>
                  </a:lnTo>
                  <a:lnTo>
                    <a:pt x="276904" y="223763"/>
                  </a:lnTo>
                  <a:lnTo>
                    <a:pt x="283189" y="224523"/>
                  </a:lnTo>
                  <a:lnTo>
                    <a:pt x="286274" y="224097"/>
                  </a:lnTo>
                  <a:lnTo>
                    <a:pt x="287898" y="221392"/>
                  </a:lnTo>
                  <a:lnTo>
                    <a:pt x="303062" y="197114"/>
                  </a:lnTo>
                  <a:lnTo>
                    <a:pt x="283418" y="197102"/>
                  </a:lnTo>
                  <a:lnTo>
                    <a:pt x="263459" y="131375"/>
                  </a:lnTo>
                  <a:close/>
                </a:path>
                <a:path w="383540" h="352425">
                  <a:moveTo>
                    <a:pt x="111109" y="197102"/>
                  </a:moveTo>
                  <a:lnTo>
                    <a:pt x="80181" y="197102"/>
                  </a:lnTo>
                  <a:lnTo>
                    <a:pt x="94303" y="213158"/>
                  </a:lnTo>
                  <a:lnTo>
                    <a:pt x="97043" y="214073"/>
                  </a:lnTo>
                  <a:lnTo>
                    <a:pt x="102468" y="213257"/>
                  </a:lnTo>
                  <a:lnTo>
                    <a:pt x="104781" y="211451"/>
                  </a:lnTo>
                  <a:lnTo>
                    <a:pt x="111109" y="197102"/>
                  </a:lnTo>
                  <a:close/>
                </a:path>
                <a:path w="383540" h="352425">
                  <a:moveTo>
                    <a:pt x="244039" y="97520"/>
                  </a:moveTo>
                  <a:lnTo>
                    <a:pt x="240915" y="100675"/>
                  </a:lnTo>
                  <a:lnTo>
                    <a:pt x="239754" y="103913"/>
                  </a:lnTo>
                  <a:lnTo>
                    <a:pt x="212618" y="180767"/>
                  </a:lnTo>
                  <a:lnTo>
                    <a:pt x="186792" y="180771"/>
                  </a:lnTo>
                  <a:lnTo>
                    <a:pt x="184161" y="181157"/>
                  </a:lnTo>
                  <a:lnTo>
                    <a:pt x="182741" y="183640"/>
                  </a:lnTo>
                  <a:lnTo>
                    <a:pt x="166155" y="212001"/>
                  </a:lnTo>
                  <a:lnTo>
                    <a:pt x="185302" y="212001"/>
                  </a:lnTo>
                  <a:lnTo>
                    <a:pt x="194339" y="196681"/>
                  </a:lnTo>
                  <a:lnTo>
                    <a:pt x="221644" y="196681"/>
                  </a:lnTo>
                  <a:lnTo>
                    <a:pt x="224664" y="193418"/>
                  </a:lnTo>
                  <a:lnTo>
                    <a:pt x="246679" y="131375"/>
                  </a:lnTo>
                  <a:lnTo>
                    <a:pt x="263459" y="131375"/>
                  </a:lnTo>
                  <a:lnTo>
                    <a:pt x="253949" y="100058"/>
                  </a:lnTo>
                  <a:lnTo>
                    <a:pt x="250940" y="97636"/>
                  </a:lnTo>
                  <a:lnTo>
                    <a:pt x="247483" y="97556"/>
                  </a:lnTo>
                  <a:lnTo>
                    <a:pt x="244039" y="97520"/>
                  </a:lnTo>
                  <a:close/>
                </a:path>
                <a:path w="383540" h="352425">
                  <a:moveTo>
                    <a:pt x="322027" y="15911"/>
                  </a:moveTo>
                  <a:lnTo>
                    <a:pt x="270767" y="15911"/>
                  </a:lnTo>
                  <a:lnTo>
                    <a:pt x="281645" y="16982"/>
                  </a:lnTo>
                  <a:lnTo>
                    <a:pt x="293180" y="20210"/>
                  </a:lnTo>
                  <a:lnTo>
                    <a:pt x="330887" y="43968"/>
                  </a:lnTo>
                  <a:lnTo>
                    <a:pt x="354522" y="74175"/>
                  </a:lnTo>
                  <a:lnTo>
                    <a:pt x="367394" y="120791"/>
                  </a:lnTo>
                  <a:lnTo>
                    <a:pt x="347804" y="180767"/>
                  </a:lnTo>
                  <a:lnTo>
                    <a:pt x="295929" y="180771"/>
                  </a:lnTo>
                  <a:lnTo>
                    <a:pt x="293350" y="181101"/>
                  </a:lnTo>
                  <a:lnTo>
                    <a:pt x="291826" y="183640"/>
                  </a:lnTo>
                  <a:lnTo>
                    <a:pt x="283422" y="197114"/>
                  </a:lnTo>
                  <a:lnTo>
                    <a:pt x="303069" y="197102"/>
                  </a:lnTo>
                  <a:lnTo>
                    <a:pt x="303333" y="196681"/>
                  </a:lnTo>
                  <a:lnTo>
                    <a:pt x="353986" y="196681"/>
                  </a:lnTo>
                  <a:lnTo>
                    <a:pt x="358559" y="191330"/>
                  </a:lnTo>
                  <a:lnTo>
                    <a:pt x="373683" y="164997"/>
                  </a:lnTo>
                  <a:lnTo>
                    <a:pt x="381849" y="138276"/>
                  </a:lnTo>
                  <a:lnTo>
                    <a:pt x="383014" y="111309"/>
                  </a:lnTo>
                  <a:lnTo>
                    <a:pt x="372577" y="73559"/>
                  </a:lnTo>
                  <a:lnTo>
                    <a:pt x="354183" y="44817"/>
                  </a:lnTo>
                  <a:lnTo>
                    <a:pt x="336233" y="26203"/>
                  </a:lnTo>
                  <a:lnTo>
                    <a:pt x="327432" y="19090"/>
                  </a:lnTo>
                  <a:lnTo>
                    <a:pt x="327064" y="18836"/>
                  </a:lnTo>
                  <a:lnTo>
                    <a:pt x="322027" y="15911"/>
                  </a:lnTo>
                  <a:close/>
                </a:path>
                <a:path w="383540" h="352425">
                  <a:moveTo>
                    <a:pt x="129260" y="121513"/>
                  </a:moveTo>
                  <a:lnTo>
                    <a:pt x="126192" y="123330"/>
                  </a:lnTo>
                  <a:lnTo>
                    <a:pt x="96319" y="191015"/>
                  </a:lnTo>
                  <a:lnTo>
                    <a:pt x="113793" y="191015"/>
                  </a:lnTo>
                  <a:lnTo>
                    <a:pt x="130897" y="152232"/>
                  </a:lnTo>
                  <a:lnTo>
                    <a:pt x="147540" y="152232"/>
                  </a:lnTo>
                  <a:lnTo>
                    <a:pt x="138826" y="124250"/>
                  </a:lnTo>
                  <a:lnTo>
                    <a:pt x="135958" y="121883"/>
                  </a:lnTo>
                  <a:lnTo>
                    <a:pt x="129260" y="121513"/>
                  </a:lnTo>
                  <a:close/>
                </a:path>
                <a:path w="383540" h="352425">
                  <a:moveTo>
                    <a:pt x="85990" y="180747"/>
                  </a:moveTo>
                  <a:lnTo>
                    <a:pt x="83597" y="180771"/>
                  </a:lnTo>
                  <a:lnTo>
                    <a:pt x="37830" y="181750"/>
                  </a:lnTo>
                  <a:lnTo>
                    <a:pt x="88276" y="181750"/>
                  </a:lnTo>
                  <a:lnTo>
                    <a:pt x="85990" y="180747"/>
                  </a:lnTo>
                  <a:close/>
                </a:path>
                <a:path w="383540" h="352425">
                  <a:moveTo>
                    <a:pt x="160715" y="15952"/>
                  </a:moveTo>
                  <a:lnTo>
                    <a:pt x="112426" y="15952"/>
                  </a:lnTo>
                  <a:lnTo>
                    <a:pt x="133199" y="19316"/>
                  </a:lnTo>
                  <a:lnTo>
                    <a:pt x="151022" y="27979"/>
                  </a:lnTo>
                  <a:lnTo>
                    <a:pt x="165791" y="39790"/>
                  </a:lnTo>
                  <a:lnTo>
                    <a:pt x="177401" y="52599"/>
                  </a:lnTo>
                  <a:lnTo>
                    <a:pt x="181161" y="57329"/>
                  </a:lnTo>
                  <a:lnTo>
                    <a:pt x="186602" y="59692"/>
                  </a:lnTo>
                  <a:lnTo>
                    <a:pt x="197552" y="59692"/>
                  </a:lnTo>
                  <a:lnTo>
                    <a:pt x="203065" y="57265"/>
                  </a:lnTo>
                  <a:lnTo>
                    <a:pt x="206829" y="52428"/>
                  </a:lnTo>
                  <a:lnTo>
                    <a:pt x="214528" y="43779"/>
                  </a:lnTo>
                  <a:lnTo>
                    <a:pt x="191211" y="43779"/>
                  </a:lnTo>
                  <a:lnTo>
                    <a:pt x="190502" y="43413"/>
                  </a:lnTo>
                  <a:lnTo>
                    <a:pt x="189921" y="42689"/>
                  </a:lnTo>
                  <a:lnTo>
                    <a:pt x="172502" y="24278"/>
                  </a:lnTo>
                  <a:lnTo>
                    <a:pt x="160715" y="15952"/>
                  </a:lnTo>
                  <a:close/>
                </a:path>
                <a:path w="383540" h="352425">
                  <a:moveTo>
                    <a:pt x="270767" y="0"/>
                  </a:moveTo>
                  <a:lnTo>
                    <a:pt x="229982" y="10872"/>
                  </a:lnTo>
                  <a:lnTo>
                    <a:pt x="194141" y="42732"/>
                  </a:lnTo>
                  <a:lnTo>
                    <a:pt x="193589" y="43425"/>
                  </a:lnTo>
                  <a:lnTo>
                    <a:pt x="192895" y="43779"/>
                  </a:lnTo>
                  <a:lnTo>
                    <a:pt x="214528" y="43779"/>
                  </a:lnTo>
                  <a:lnTo>
                    <a:pt x="218202" y="39651"/>
                  </a:lnTo>
                  <a:lnTo>
                    <a:pt x="232701" y="27884"/>
                  </a:lnTo>
                  <a:lnTo>
                    <a:pt x="250248" y="19260"/>
                  </a:lnTo>
                  <a:lnTo>
                    <a:pt x="270767" y="15911"/>
                  </a:lnTo>
                  <a:lnTo>
                    <a:pt x="322027" y="15911"/>
                  </a:lnTo>
                  <a:lnTo>
                    <a:pt x="312915" y="10620"/>
                  </a:lnTo>
                  <a:lnTo>
                    <a:pt x="298782" y="4731"/>
                  </a:lnTo>
                  <a:lnTo>
                    <a:pt x="284716" y="1185"/>
                  </a:lnTo>
                  <a:lnTo>
                    <a:pt x="270767" y="0"/>
                  </a:lnTo>
                  <a:close/>
                </a:path>
              </a:pathLst>
            </a:custGeom>
            <a:solidFill>
              <a:srgbClr val="1F6295"/>
            </a:solidFill>
          </p:spPr>
          <p:txBody>
            <a:bodyPr wrap="square" lIns="0" tIns="0" rIns="0" bIns="0" rtlCol="0"/>
            <a:lstStyle/>
            <a:p>
              <a:endParaRPr/>
            </a:p>
          </p:txBody>
        </p:sp>
        <p:sp>
          <p:nvSpPr>
            <p:cNvPr id="28" name="object 28"/>
            <p:cNvSpPr/>
            <p:nvPr/>
          </p:nvSpPr>
          <p:spPr>
            <a:xfrm>
              <a:off x="5244820" y="1774380"/>
              <a:ext cx="42545" cy="227965"/>
            </a:xfrm>
            <a:custGeom>
              <a:avLst/>
              <a:gdLst/>
              <a:ahLst/>
              <a:cxnLst/>
              <a:rect l="l" t="t" r="r" b="b"/>
              <a:pathLst>
                <a:path w="42545" h="227964">
                  <a:moveTo>
                    <a:pt x="41338" y="198450"/>
                  </a:moveTo>
                  <a:lnTo>
                    <a:pt x="6896" y="198450"/>
                  </a:lnTo>
                  <a:lnTo>
                    <a:pt x="6896" y="227736"/>
                  </a:lnTo>
                  <a:lnTo>
                    <a:pt x="41338" y="227736"/>
                  </a:lnTo>
                  <a:lnTo>
                    <a:pt x="41338" y="198450"/>
                  </a:lnTo>
                  <a:close/>
                </a:path>
                <a:path w="42545" h="227964">
                  <a:moveTo>
                    <a:pt x="42418" y="3644"/>
                  </a:moveTo>
                  <a:lnTo>
                    <a:pt x="38735" y="0"/>
                  </a:lnTo>
                  <a:lnTo>
                    <a:pt x="3670" y="0"/>
                  </a:lnTo>
                  <a:lnTo>
                    <a:pt x="0" y="3644"/>
                  </a:lnTo>
                  <a:lnTo>
                    <a:pt x="0" y="16027"/>
                  </a:lnTo>
                  <a:lnTo>
                    <a:pt x="42418" y="16027"/>
                  </a:lnTo>
                  <a:lnTo>
                    <a:pt x="42418" y="8140"/>
                  </a:lnTo>
                  <a:lnTo>
                    <a:pt x="42418" y="3644"/>
                  </a:lnTo>
                  <a:close/>
                </a:path>
              </a:pathLst>
            </a:custGeom>
            <a:solidFill>
              <a:srgbClr val="666666"/>
            </a:solidFill>
          </p:spPr>
          <p:txBody>
            <a:bodyPr wrap="square" lIns="0" tIns="0" rIns="0" bIns="0" rtlCol="0"/>
            <a:lstStyle/>
            <a:p>
              <a:endParaRPr/>
            </a:p>
          </p:txBody>
        </p:sp>
        <p:sp>
          <p:nvSpPr>
            <p:cNvPr id="29" name="object 29"/>
            <p:cNvSpPr/>
            <p:nvPr/>
          </p:nvSpPr>
          <p:spPr>
            <a:xfrm>
              <a:off x="5185257" y="2055857"/>
              <a:ext cx="274955" cy="130175"/>
            </a:xfrm>
            <a:custGeom>
              <a:avLst/>
              <a:gdLst/>
              <a:ahLst/>
              <a:cxnLst/>
              <a:rect l="l" t="t" r="r" b="b"/>
              <a:pathLst>
                <a:path w="274954" h="130175">
                  <a:moveTo>
                    <a:pt x="159976" y="0"/>
                  </a:moveTo>
                  <a:lnTo>
                    <a:pt x="121231" y="21922"/>
                  </a:lnTo>
                  <a:lnTo>
                    <a:pt x="113074" y="45732"/>
                  </a:lnTo>
                  <a:lnTo>
                    <a:pt x="113074" y="102040"/>
                  </a:lnTo>
                  <a:lnTo>
                    <a:pt x="109460" y="105638"/>
                  </a:lnTo>
                  <a:lnTo>
                    <a:pt x="4203" y="105638"/>
                  </a:lnTo>
                  <a:lnTo>
                    <a:pt x="0" y="109910"/>
                  </a:lnTo>
                  <a:lnTo>
                    <a:pt x="0" y="129729"/>
                  </a:lnTo>
                  <a:lnTo>
                    <a:pt x="274609" y="129729"/>
                  </a:lnTo>
                  <a:lnTo>
                    <a:pt x="274609" y="111673"/>
                  </a:lnTo>
                  <a:lnTo>
                    <a:pt x="274161" y="105638"/>
                  </a:lnTo>
                  <a:lnTo>
                    <a:pt x="209575" y="105638"/>
                  </a:lnTo>
                  <a:lnTo>
                    <a:pt x="205957" y="102040"/>
                  </a:lnTo>
                  <a:lnTo>
                    <a:pt x="205957" y="97608"/>
                  </a:lnTo>
                  <a:lnTo>
                    <a:pt x="205957" y="45732"/>
                  </a:lnTo>
                  <a:lnTo>
                    <a:pt x="202338" y="27949"/>
                  </a:lnTo>
                  <a:lnTo>
                    <a:pt x="192474" y="13410"/>
                  </a:lnTo>
                  <a:lnTo>
                    <a:pt x="177857" y="3599"/>
                  </a:lnTo>
                  <a:lnTo>
                    <a:pt x="159976" y="0"/>
                  </a:lnTo>
                  <a:close/>
                </a:path>
              </a:pathLst>
            </a:custGeom>
            <a:solidFill>
              <a:srgbClr val="95A9B1"/>
            </a:solidFill>
          </p:spPr>
          <p:txBody>
            <a:bodyPr wrap="square" lIns="0" tIns="0" rIns="0" bIns="0" rtlCol="0"/>
            <a:lstStyle/>
            <a:p>
              <a:endParaRPr/>
            </a:p>
          </p:txBody>
        </p:sp>
        <p:sp>
          <p:nvSpPr>
            <p:cNvPr id="30" name="object 30"/>
            <p:cNvSpPr/>
            <p:nvPr/>
          </p:nvSpPr>
          <p:spPr>
            <a:xfrm>
              <a:off x="5197360" y="2072639"/>
              <a:ext cx="90805" cy="24130"/>
            </a:xfrm>
            <a:custGeom>
              <a:avLst/>
              <a:gdLst/>
              <a:ahLst/>
              <a:cxnLst/>
              <a:rect l="l" t="t" r="r" b="b"/>
              <a:pathLst>
                <a:path w="90804" h="24130">
                  <a:moveTo>
                    <a:pt x="90195" y="0"/>
                  </a:moveTo>
                  <a:lnTo>
                    <a:pt x="0" y="0"/>
                  </a:lnTo>
                  <a:lnTo>
                    <a:pt x="0" y="7620"/>
                  </a:lnTo>
                  <a:lnTo>
                    <a:pt x="0" y="15240"/>
                  </a:lnTo>
                  <a:lnTo>
                    <a:pt x="0" y="24130"/>
                  </a:lnTo>
                  <a:lnTo>
                    <a:pt x="85394" y="24130"/>
                  </a:lnTo>
                  <a:lnTo>
                    <a:pt x="85394" y="15240"/>
                  </a:lnTo>
                  <a:lnTo>
                    <a:pt x="86995" y="15240"/>
                  </a:lnTo>
                  <a:lnTo>
                    <a:pt x="86995" y="7620"/>
                  </a:lnTo>
                  <a:lnTo>
                    <a:pt x="90195" y="7620"/>
                  </a:lnTo>
                  <a:lnTo>
                    <a:pt x="90195" y="0"/>
                  </a:lnTo>
                  <a:close/>
                </a:path>
              </a:pathLst>
            </a:custGeom>
            <a:solidFill>
              <a:srgbClr val="666666"/>
            </a:solidFill>
          </p:spPr>
          <p:txBody>
            <a:bodyPr wrap="square" lIns="0" tIns="0" rIns="0" bIns="0" rtlCol="0"/>
            <a:lstStyle/>
            <a:p>
              <a:endParaRPr/>
            </a:p>
          </p:txBody>
        </p:sp>
        <p:pic>
          <p:nvPicPr>
            <p:cNvPr id="31" name="object 31"/>
            <p:cNvPicPr/>
            <p:nvPr/>
          </p:nvPicPr>
          <p:blipFill>
            <a:blip r:embed="rId3" cstate="print"/>
            <a:stretch>
              <a:fillRect/>
            </a:stretch>
          </p:blipFill>
          <p:spPr>
            <a:xfrm>
              <a:off x="5227714" y="1806467"/>
              <a:ext cx="239602" cy="287782"/>
            </a:xfrm>
            <a:prstGeom prst="rect">
              <a:avLst/>
            </a:prstGeom>
          </p:spPr>
        </p:pic>
        <p:sp>
          <p:nvSpPr>
            <p:cNvPr id="32" name="object 32"/>
            <p:cNvSpPr/>
            <p:nvPr/>
          </p:nvSpPr>
          <p:spPr>
            <a:xfrm>
              <a:off x="5169105" y="1758308"/>
              <a:ext cx="314960" cy="443865"/>
            </a:xfrm>
            <a:custGeom>
              <a:avLst/>
              <a:gdLst/>
              <a:ahLst/>
              <a:cxnLst/>
              <a:rect l="l" t="t" r="r" b="b"/>
              <a:pathLst>
                <a:path w="314960" h="443864">
                  <a:moveTo>
                    <a:pt x="176126" y="281486"/>
                  </a:moveTo>
                  <a:lnTo>
                    <a:pt x="163755" y="282686"/>
                  </a:lnTo>
                  <a:lnTo>
                    <a:pt x="152202" y="286129"/>
                  </a:lnTo>
                  <a:lnTo>
                    <a:pt x="141699" y="291576"/>
                  </a:lnTo>
                  <a:lnTo>
                    <a:pt x="132474" y="298791"/>
                  </a:lnTo>
                  <a:lnTo>
                    <a:pt x="15728" y="298791"/>
                  </a:lnTo>
                  <a:lnTo>
                    <a:pt x="12114" y="302389"/>
                  </a:lnTo>
                  <a:lnTo>
                    <a:pt x="12114" y="351410"/>
                  </a:lnTo>
                  <a:lnTo>
                    <a:pt x="15728" y="355004"/>
                  </a:lnTo>
                  <a:lnTo>
                    <a:pt x="113074" y="355004"/>
                  </a:lnTo>
                  <a:lnTo>
                    <a:pt x="113074" y="387125"/>
                  </a:lnTo>
                  <a:lnTo>
                    <a:pt x="24637" y="387125"/>
                  </a:lnTo>
                  <a:lnTo>
                    <a:pt x="15251" y="389133"/>
                  </a:lnTo>
                  <a:lnTo>
                    <a:pt x="7397" y="394539"/>
                  </a:lnTo>
                  <a:lnTo>
                    <a:pt x="2004" y="402409"/>
                  </a:lnTo>
                  <a:lnTo>
                    <a:pt x="0" y="411815"/>
                  </a:lnTo>
                  <a:lnTo>
                    <a:pt x="0" y="439743"/>
                  </a:lnTo>
                  <a:lnTo>
                    <a:pt x="3614" y="443337"/>
                  </a:lnTo>
                  <a:lnTo>
                    <a:pt x="303298" y="443337"/>
                  </a:lnTo>
                  <a:lnTo>
                    <a:pt x="306917" y="439743"/>
                  </a:lnTo>
                  <a:lnTo>
                    <a:pt x="306917" y="427277"/>
                  </a:lnTo>
                  <a:lnTo>
                    <a:pt x="16153" y="427277"/>
                  </a:lnTo>
                  <a:lnTo>
                    <a:pt x="16153" y="407457"/>
                  </a:lnTo>
                  <a:lnTo>
                    <a:pt x="20356" y="403186"/>
                  </a:lnTo>
                  <a:lnTo>
                    <a:pt x="125609" y="403186"/>
                  </a:lnTo>
                  <a:lnTo>
                    <a:pt x="129227" y="399592"/>
                  </a:lnTo>
                  <a:lnTo>
                    <a:pt x="129227" y="343279"/>
                  </a:lnTo>
                  <a:lnTo>
                    <a:pt x="129793" y="338943"/>
                  </a:lnTo>
                  <a:lnTo>
                    <a:pt x="28268" y="338943"/>
                  </a:lnTo>
                  <a:lnTo>
                    <a:pt x="28268" y="314853"/>
                  </a:lnTo>
                  <a:lnTo>
                    <a:pt x="140342" y="314853"/>
                  </a:lnTo>
                  <a:lnTo>
                    <a:pt x="142538" y="311428"/>
                  </a:lnTo>
                  <a:lnTo>
                    <a:pt x="149534" y="305654"/>
                  </a:lnTo>
                  <a:lnTo>
                    <a:pt x="157595" y="301283"/>
                  </a:lnTo>
                  <a:lnTo>
                    <a:pt x="166525" y="298514"/>
                  </a:lnTo>
                  <a:lnTo>
                    <a:pt x="176126" y="297547"/>
                  </a:lnTo>
                  <a:lnTo>
                    <a:pt x="217368" y="297547"/>
                  </a:lnTo>
                  <a:lnTo>
                    <a:pt x="211711" y="292702"/>
                  </a:lnTo>
                  <a:lnTo>
                    <a:pt x="200947" y="286658"/>
                  </a:lnTo>
                  <a:lnTo>
                    <a:pt x="188996" y="282826"/>
                  </a:lnTo>
                  <a:lnTo>
                    <a:pt x="176126" y="281486"/>
                  </a:lnTo>
                  <a:close/>
                </a:path>
                <a:path w="314960" h="443864">
                  <a:moveTo>
                    <a:pt x="217368" y="297547"/>
                  </a:moveTo>
                  <a:lnTo>
                    <a:pt x="176126" y="297547"/>
                  </a:lnTo>
                  <a:lnTo>
                    <a:pt x="194008" y="301146"/>
                  </a:lnTo>
                  <a:lnTo>
                    <a:pt x="208627" y="310957"/>
                  </a:lnTo>
                  <a:lnTo>
                    <a:pt x="218491" y="325496"/>
                  </a:lnTo>
                  <a:lnTo>
                    <a:pt x="222110" y="343279"/>
                  </a:lnTo>
                  <a:lnTo>
                    <a:pt x="222110" y="399592"/>
                  </a:lnTo>
                  <a:lnTo>
                    <a:pt x="225724" y="403186"/>
                  </a:lnTo>
                  <a:lnTo>
                    <a:pt x="290314" y="403186"/>
                  </a:lnTo>
                  <a:lnTo>
                    <a:pt x="290762" y="409220"/>
                  </a:lnTo>
                  <a:lnTo>
                    <a:pt x="290762" y="427277"/>
                  </a:lnTo>
                  <a:lnTo>
                    <a:pt x="306917" y="427277"/>
                  </a:lnTo>
                  <a:lnTo>
                    <a:pt x="306917" y="411815"/>
                  </a:lnTo>
                  <a:lnTo>
                    <a:pt x="305420" y="401728"/>
                  </a:lnTo>
                  <a:lnTo>
                    <a:pt x="301196" y="393933"/>
                  </a:lnTo>
                  <a:lnTo>
                    <a:pt x="294646" y="388906"/>
                  </a:lnTo>
                  <a:lnTo>
                    <a:pt x="286171" y="387125"/>
                  </a:lnTo>
                  <a:lnTo>
                    <a:pt x="238264" y="387125"/>
                  </a:lnTo>
                  <a:lnTo>
                    <a:pt x="238264" y="354229"/>
                  </a:lnTo>
                  <a:lnTo>
                    <a:pt x="263661" y="335940"/>
                  </a:lnTo>
                  <a:lnTo>
                    <a:pt x="237868" y="335940"/>
                  </a:lnTo>
                  <a:lnTo>
                    <a:pt x="236988" y="327861"/>
                  </a:lnTo>
                  <a:lnTo>
                    <a:pt x="234654" y="320240"/>
                  </a:lnTo>
                  <a:lnTo>
                    <a:pt x="230950" y="313382"/>
                  </a:lnTo>
                  <a:lnTo>
                    <a:pt x="245297" y="300675"/>
                  </a:lnTo>
                  <a:lnTo>
                    <a:pt x="221020" y="300675"/>
                  </a:lnTo>
                  <a:lnTo>
                    <a:pt x="217368" y="297547"/>
                  </a:lnTo>
                  <a:close/>
                </a:path>
                <a:path w="314960" h="443864">
                  <a:moveTo>
                    <a:pt x="140342" y="314853"/>
                  </a:moveTo>
                  <a:lnTo>
                    <a:pt x="120201" y="314853"/>
                  </a:lnTo>
                  <a:lnTo>
                    <a:pt x="116353" y="322092"/>
                  </a:lnTo>
                  <a:lnTo>
                    <a:pt x="113950" y="330163"/>
                  </a:lnTo>
                  <a:lnTo>
                    <a:pt x="113300" y="338791"/>
                  </a:lnTo>
                  <a:lnTo>
                    <a:pt x="113272" y="338943"/>
                  </a:lnTo>
                  <a:lnTo>
                    <a:pt x="129793" y="338943"/>
                  </a:lnTo>
                  <a:lnTo>
                    <a:pt x="130281" y="335208"/>
                  </a:lnTo>
                  <a:lnTo>
                    <a:pt x="133147" y="327334"/>
                  </a:lnTo>
                  <a:lnTo>
                    <a:pt x="137381" y="319470"/>
                  </a:lnTo>
                  <a:lnTo>
                    <a:pt x="140342" y="314853"/>
                  </a:lnTo>
                  <a:close/>
                </a:path>
                <a:path w="314960" h="443864">
                  <a:moveTo>
                    <a:pt x="237604" y="105028"/>
                  </a:moveTo>
                  <a:lnTo>
                    <a:pt x="189517" y="105028"/>
                  </a:lnTo>
                  <a:lnTo>
                    <a:pt x="232607" y="118907"/>
                  </a:lnTo>
                  <a:lnTo>
                    <a:pt x="267070" y="146410"/>
                  </a:lnTo>
                  <a:lnTo>
                    <a:pt x="289929" y="184452"/>
                  </a:lnTo>
                  <a:lnTo>
                    <a:pt x="298209" y="229948"/>
                  </a:lnTo>
                  <a:lnTo>
                    <a:pt x="293988" y="261124"/>
                  </a:lnTo>
                  <a:lnTo>
                    <a:pt x="281923" y="290123"/>
                  </a:lnTo>
                  <a:lnTo>
                    <a:pt x="262916" y="315533"/>
                  </a:lnTo>
                  <a:lnTo>
                    <a:pt x="237868" y="335940"/>
                  </a:lnTo>
                  <a:lnTo>
                    <a:pt x="263661" y="335940"/>
                  </a:lnTo>
                  <a:lnTo>
                    <a:pt x="269999" y="331376"/>
                  </a:lnTo>
                  <a:lnTo>
                    <a:pt x="293953" y="301975"/>
                  </a:lnTo>
                  <a:lnTo>
                    <a:pt x="309087" y="267630"/>
                  </a:lnTo>
                  <a:lnTo>
                    <a:pt x="314363" y="229948"/>
                  </a:lnTo>
                  <a:lnTo>
                    <a:pt x="307746" y="186534"/>
                  </a:lnTo>
                  <a:lnTo>
                    <a:pt x="289211" y="148615"/>
                  </a:lnTo>
                  <a:lnTo>
                    <a:pt x="260727" y="118230"/>
                  </a:lnTo>
                  <a:lnTo>
                    <a:pt x="237604" y="105028"/>
                  </a:lnTo>
                  <a:close/>
                </a:path>
                <a:path w="314960" h="443864">
                  <a:moveTo>
                    <a:pt x="227973" y="143875"/>
                  </a:moveTo>
                  <a:lnTo>
                    <a:pt x="181355" y="143875"/>
                  </a:lnTo>
                  <a:lnTo>
                    <a:pt x="212390" y="152685"/>
                  </a:lnTo>
                  <a:lnTo>
                    <a:pt x="237344" y="171511"/>
                  </a:lnTo>
                  <a:lnTo>
                    <a:pt x="253966" y="198038"/>
                  </a:lnTo>
                  <a:lnTo>
                    <a:pt x="260007" y="229948"/>
                  </a:lnTo>
                  <a:lnTo>
                    <a:pt x="257317" y="250277"/>
                  </a:lnTo>
                  <a:lnTo>
                    <a:pt x="249586" y="269404"/>
                  </a:lnTo>
                  <a:lnTo>
                    <a:pt x="237318" y="286484"/>
                  </a:lnTo>
                  <a:lnTo>
                    <a:pt x="221020" y="300675"/>
                  </a:lnTo>
                  <a:lnTo>
                    <a:pt x="245297" y="300675"/>
                  </a:lnTo>
                  <a:lnTo>
                    <a:pt x="249858" y="296635"/>
                  </a:lnTo>
                  <a:lnTo>
                    <a:pt x="264083" y="276494"/>
                  </a:lnTo>
                  <a:lnTo>
                    <a:pt x="273044" y="253939"/>
                  </a:lnTo>
                  <a:lnTo>
                    <a:pt x="276160" y="229948"/>
                  </a:lnTo>
                  <a:lnTo>
                    <a:pt x="269529" y="193473"/>
                  </a:lnTo>
                  <a:lnTo>
                    <a:pt x="251214" y="162772"/>
                  </a:lnTo>
                  <a:lnTo>
                    <a:pt x="227973" y="143875"/>
                  </a:lnTo>
                  <a:close/>
                </a:path>
                <a:path w="314960" h="443864">
                  <a:moveTo>
                    <a:pt x="109945" y="0"/>
                  </a:moveTo>
                  <a:lnTo>
                    <a:pt x="83912" y="0"/>
                  </a:lnTo>
                  <a:lnTo>
                    <a:pt x="74446" y="1904"/>
                  </a:lnTo>
                  <a:lnTo>
                    <a:pt x="66707" y="7096"/>
                  </a:lnTo>
                  <a:lnTo>
                    <a:pt x="61485" y="14791"/>
                  </a:lnTo>
                  <a:lnTo>
                    <a:pt x="59569" y="24203"/>
                  </a:lnTo>
                  <a:lnTo>
                    <a:pt x="59569" y="33188"/>
                  </a:lnTo>
                  <a:lnTo>
                    <a:pt x="52716" y="36572"/>
                  </a:lnTo>
                  <a:lnTo>
                    <a:pt x="47297" y="41833"/>
                  </a:lnTo>
                  <a:lnTo>
                    <a:pt x="43735" y="48552"/>
                  </a:lnTo>
                  <a:lnTo>
                    <a:pt x="42454" y="56307"/>
                  </a:lnTo>
                  <a:lnTo>
                    <a:pt x="42454" y="190298"/>
                  </a:lnTo>
                  <a:lnTo>
                    <a:pt x="44340" y="199635"/>
                  </a:lnTo>
                  <a:lnTo>
                    <a:pt x="49482" y="207287"/>
                  </a:lnTo>
                  <a:lnTo>
                    <a:pt x="57112" y="212493"/>
                  </a:lnTo>
                  <a:lnTo>
                    <a:pt x="66459" y="214490"/>
                  </a:lnTo>
                  <a:lnTo>
                    <a:pt x="66459" y="256259"/>
                  </a:lnTo>
                  <a:lnTo>
                    <a:pt x="70073" y="259857"/>
                  </a:lnTo>
                  <a:lnTo>
                    <a:pt x="129595" y="259857"/>
                  </a:lnTo>
                  <a:lnTo>
                    <a:pt x="133210" y="256259"/>
                  </a:lnTo>
                  <a:lnTo>
                    <a:pt x="133210" y="243796"/>
                  </a:lnTo>
                  <a:lnTo>
                    <a:pt x="82613" y="243796"/>
                  </a:lnTo>
                  <a:lnTo>
                    <a:pt x="82613" y="214509"/>
                  </a:lnTo>
                  <a:lnTo>
                    <a:pt x="133210" y="214509"/>
                  </a:lnTo>
                  <a:lnTo>
                    <a:pt x="133210" y="213695"/>
                  </a:lnTo>
                  <a:lnTo>
                    <a:pt x="140459" y="210470"/>
                  </a:lnTo>
                  <a:lnTo>
                    <a:pt x="146222" y="205187"/>
                  </a:lnTo>
                  <a:lnTo>
                    <a:pt x="149950" y="198445"/>
                  </a:lnTo>
                  <a:lnTo>
                    <a:pt x="62283" y="198445"/>
                  </a:lnTo>
                  <a:lnTo>
                    <a:pt x="58609" y="194791"/>
                  </a:lnTo>
                  <a:lnTo>
                    <a:pt x="58609" y="51815"/>
                  </a:lnTo>
                  <a:lnTo>
                    <a:pt x="62283" y="48162"/>
                  </a:lnTo>
                  <a:lnTo>
                    <a:pt x="149911" y="48162"/>
                  </a:lnTo>
                  <a:lnTo>
                    <a:pt x="146557" y="41833"/>
                  </a:lnTo>
                  <a:lnTo>
                    <a:pt x="141139" y="36572"/>
                  </a:lnTo>
                  <a:lnTo>
                    <a:pt x="134288" y="33188"/>
                  </a:lnTo>
                  <a:lnTo>
                    <a:pt x="134288" y="32101"/>
                  </a:lnTo>
                  <a:lnTo>
                    <a:pt x="75723" y="32101"/>
                  </a:lnTo>
                  <a:lnTo>
                    <a:pt x="75723" y="19714"/>
                  </a:lnTo>
                  <a:lnTo>
                    <a:pt x="79394" y="16060"/>
                  </a:lnTo>
                  <a:lnTo>
                    <a:pt x="132630" y="16060"/>
                  </a:lnTo>
                  <a:lnTo>
                    <a:pt x="132372" y="14791"/>
                  </a:lnTo>
                  <a:lnTo>
                    <a:pt x="127150" y="7096"/>
                  </a:lnTo>
                  <a:lnTo>
                    <a:pt x="119411" y="1904"/>
                  </a:lnTo>
                  <a:lnTo>
                    <a:pt x="109945" y="0"/>
                  </a:lnTo>
                  <a:close/>
                </a:path>
                <a:path w="314960" h="443864">
                  <a:moveTo>
                    <a:pt x="133210" y="214509"/>
                  </a:moveTo>
                  <a:lnTo>
                    <a:pt x="117055" y="214509"/>
                  </a:lnTo>
                  <a:lnTo>
                    <a:pt x="117055" y="243796"/>
                  </a:lnTo>
                  <a:lnTo>
                    <a:pt x="133210" y="243796"/>
                  </a:lnTo>
                  <a:lnTo>
                    <a:pt x="133210" y="214509"/>
                  </a:lnTo>
                  <a:close/>
                </a:path>
                <a:path w="314960" h="443864">
                  <a:moveTo>
                    <a:pt x="149911" y="48162"/>
                  </a:moveTo>
                  <a:lnTo>
                    <a:pt x="131574" y="48162"/>
                  </a:lnTo>
                  <a:lnTo>
                    <a:pt x="135244" y="51815"/>
                  </a:lnTo>
                  <a:lnTo>
                    <a:pt x="135244" y="69281"/>
                  </a:lnTo>
                  <a:lnTo>
                    <a:pt x="119668" y="74883"/>
                  </a:lnTo>
                  <a:lnTo>
                    <a:pt x="107173" y="85218"/>
                  </a:lnTo>
                  <a:lnTo>
                    <a:pt x="98865" y="99201"/>
                  </a:lnTo>
                  <a:lnTo>
                    <a:pt x="95850" y="115745"/>
                  </a:lnTo>
                  <a:lnTo>
                    <a:pt x="98865" y="132289"/>
                  </a:lnTo>
                  <a:lnTo>
                    <a:pt x="107173" y="146271"/>
                  </a:lnTo>
                  <a:lnTo>
                    <a:pt x="119668" y="156606"/>
                  </a:lnTo>
                  <a:lnTo>
                    <a:pt x="135244" y="162208"/>
                  </a:lnTo>
                  <a:lnTo>
                    <a:pt x="135244" y="194791"/>
                  </a:lnTo>
                  <a:lnTo>
                    <a:pt x="131574" y="198445"/>
                  </a:lnTo>
                  <a:lnTo>
                    <a:pt x="149950" y="198445"/>
                  </a:lnTo>
                  <a:lnTo>
                    <a:pt x="150072" y="198038"/>
                  </a:lnTo>
                  <a:lnTo>
                    <a:pt x="151399" y="190298"/>
                  </a:lnTo>
                  <a:lnTo>
                    <a:pt x="151399" y="162208"/>
                  </a:lnTo>
                  <a:lnTo>
                    <a:pt x="160232" y="159795"/>
                  </a:lnTo>
                  <a:lnTo>
                    <a:pt x="168286" y="155818"/>
                  </a:lnTo>
                  <a:lnTo>
                    <a:pt x="175386" y="150453"/>
                  </a:lnTo>
                  <a:lnTo>
                    <a:pt x="178623" y="146886"/>
                  </a:lnTo>
                  <a:lnTo>
                    <a:pt x="143322" y="146886"/>
                  </a:lnTo>
                  <a:lnTo>
                    <a:pt x="131143" y="144435"/>
                  </a:lnTo>
                  <a:lnTo>
                    <a:pt x="121187" y="137755"/>
                  </a:lnTo>
                  <a:lnTo>
                    <a:pt x="114468" y="127855"/>
                  </a:lnTo>
                  <a:lnTo>
                    <a:pt x="112003" y="115745"/>
                  </a:lnTo>
                  <a:lnTo>
                    <a:pt x="114468" y="103636"/>
                  </a:lnTo>
                  <a:lnTo>
                    <a:pt x="121187" y="93737"/>
                  </a:lnTo>
                  <a:lnTo>
                    <a:pt x="131143" y="87058"/>
                  </a:lnTo>
                  <a:lnTo>
                    <a:pt x="143322" y="84607"/>
                  </a:lnTo>
                  <a:lnTo>
                    <a:pt x="178621" y="84607"/>
                  </a:lnTo>
                  <a:lnTo>
                    <a:pt x="175796" y="81409"/>
                  </a:lnTo>
                  <a:lnTo>
                    <a:pt x="168604" y="75866"/>
                  </a:lnTo>
                  <a:lnTo>
                    <a:pt x="160409" y="71761"/>
                  </a:lnTo>
                  <a:lnTo>
                    <a:pt x="151399" y="69281"/>
                  </a:lnTo>
                  <a:lnTo>
                    <a:pt x="151399" y="56307"/>
                  </a:lnTo>
                  <a:lnTo>
                    <a:pt x="150118" y="48552"/>
                  </a:lnTo>
                  <a:lnTo>
                    <a:pt x="149911" y="48162"/>
                  </a:lnTo>
                  <a:close/>
                </a:path>
                <a:path w="314960" h="443864">
                  <a:moveTo>
                    <a:pt x="178621" y="84607"/>
                  </a:moveTo>
                  <a:lnTo>
                    <a:pt x="143322" y="84607"/>
                  </a:lnTo>
                  <a:lnTo>
                    <a:pt x="151295" y="85632"/>
                  </a:lnTo>
                  <a:lnTo>
                    <a:pt x="158508" y="88529"/>
                  </a:lnTo>
                  <a:lnTo>
                    <a:pt x="164702" y="93035"/>
                  </a:lnTo>
                  <a:lnTo>
                    <a:pt x="169616" y="98884"/>
                  </a:lnTo>
                  <a:lnTo>
                    <a:pt x="169769" y="99278"/>
                  </a:lnTo>
                  <a:lnTo>
                    <a:pt x="169890" y="99679"/>
                  </a:lnTo>
                  <a:lnTo>
                    <a:pt x="173004" y="104956"/>
                  </a:lnTo>
                  <a:lnTo>
                    <a:pt x="174531" y="110384"/>
                  </a:lnTo>
                  <a:lnTo>
                    <a:pt x="174531" y="121282"/>
                  </a:lnTo>
                  <a:lnTo>
                    <a:pt x="173069" y="126697"/>
                  </a:lnTo>
                  <a:lnTo>
                    <a:pt x="170301" y="131404"/>
                  </a:lnTo>
                  <a:lnTo>
                    <a:pt x="170181" y="131685"/>
                  </a:lnTo>
                  <a:lnTo>
                    <a:pt x="165276" y="137893"/>
                  </a:lnTo>
                  <a:lnTo>
                    <a:pt x="158974" y="142693"/>
                  </a:lnTo>
                  <a:lnTo>
                    <a:pt x="151561" y="145789"/>
                  </a:lnTo>
                  <a:lnTo>
                    <a:pt x="143322" y="146886"/>
                  </a:lnTo>
                  <a:lnTo>
                    <a:pt x="178623" y="146886"/>
                  </a:lnTo>
                  <a:lnTo>
                    <a:pt x="181355" y="143875"/>
                  </a:lnTo>
                  <a:lnTo>
                    <a:pt x="227973" y="143875"/>
                  </a:lnTo>
                  <a:lnTo>
                    <a:pt x="223577" y="140301"/>
                  </a:lnTo>
                  <a:lnTo>
                    <a:pt x="188983" y="128517"/>
                  </a:lnTo>
                  <a:lnTo>
                    <a:pt x="190139" y="124449"/>
                  </a:lnTo>
                  <a:lnTo>
                    <a:pt x="190797" y="120177"/>
                  </a:lnTo>
                  <a:lnTo>
                    <a:pt x="190797" y="112054"/>
                  </a:lnTo>
                  <a:lnTo>
                    <a:pt x="190324" y="108477"/>
                  </a:lnTo>
                  <a:lnTo>
                    <a:pt x="189517" y="105028"/>
                  </a:lnTo>
                  <a:lnTo>
                    <a:pt x="237604" y="105028"/>
                  </a:lnTo>
                  <a:lnTo>
                    <a:pt x="224266" y="97414"/>
                  </a:lnTo>
                  <a:lnTo>
                    <a:pt x="181799" y="88205"/>
                  </a:lnTo>
                  <a:lnTo>
                    <a:pt x="178621" y="84607"/>
                  </a:lnTo>
                  <a:close/>
                </a:path>
                <a:path w="314960" h="443864">
                  <a:moveTo>
                    <a:pt x="132630" y="16060"/>
                  </a:moveTo>
                  <a:lnTo>
                    <a:pt x="114460" y="16060"/>
                  </a:lnTo>
                  <a:lnTo>
                    <a:pt x="118134" y="19714"/>
                  </a:lnTo>
                  <a:lnTo>
                    <a:pt x="118134" y="32101"/>
                  </a:lnTo>
                  <a:lnTo>
                    <a:pt x="134288" y="32101"/>
                  </a:lnTo>
                  <a:lnTo>
                    <a:pt x="134288" y="24203"/>
                  </a:lnTo>
                  <a:lnTo>
                    <a:pt x="132630" y="16060"/>
                  </a:lnTo>
                  <a:close/>
                </a:path>
              </a:pathLst>
            </a:custGeom>
            <a:solidFill>
              <a:srgbClr val="1F6295"/>
            </a:solidFill>
          </p:spPr>
          <p:txBody>
            <a:bodyPr wrap="square" lIns="0" tIns="0" rIns="0" bIns="0" rtlCol="0"/>
            <a:lstStyle/>
            <a:p>
              <a:endParaRPr/>
            </a:p>
          </p:txBody>
        </p:sp>
        <p:sp>
          <p:nvSpPr>
            <p:cNvPr id="33" name="object 33"/>
            <p:cNvSpPr/>
            <p:nvPr/>
          </p:nvSpPr>
          <p:spPr>
            <a:xfrm>
              <a:off x="5336586" y="2071338"/>
              <a:ext cx="36830" cy="36830"/>
            </a:xfrm>
            <a:custGeom>
              <a:avLst/>
              <a:gdLst/>
              <a:ahLst/>
              <a:cxnLst/>
              <a:rect l="l" t="t" r="r" b="b"/>
              <a:pathLst>
                <a:path w="36829" h="36830">
                  <a:moveTo>
                    <a:pt x="8077" y="0"/>
                  </a:moveTo>
                  <a:lnTo>
                    <a:pt x="3618" y="0"/>
                  </a:lnTo>
                  <a:lnTo>
                    <a:pt x="0" y="3596"/>
                  </a:lnTo>
                  <a:lnTo>
                    <a:pt x="0" y="12466"/>
                  </a:lnTo>
                  <a:lnTo>
                    <a:pt x="3618" y="16060"/>
                  </a:lnTo>
                  <a:lnTo>
                    <a:pt x="14954" y="16060"/>
                  </a:lnTo>
                  <a:lnTo>
                    <a:pt x="20551" y="21625"/>
                  </a:lnTo>
                  <a:lnTo>
                    <a:pt x="20551" y="32899"/>
                  </a:lnTo>
                  <a:lnTo>
                    <a:pt x="24165" y="36493"/>
                  </a:lnTo>
                  <a:lnTo>
                    <a:pt x="28628" y="36493"/>
                  </a:lnTo>
                  <a:lnTo>
                    <a:pt x="33087" y="36493"/>
                  </a:lnTo>
                  <a:lnTo>
                    <a:pt x="36705" y="32899"/>
                  </a:lnTo>
                  <a:lnTo>
                    <a:pt x="36705" y="28463"/>
                  </a:lnTo>
                  <a:lnTo>
                    <a:pt x="34452" y="17394"/>
                  </a:lnTo>
                  <a:lnTo>
                    <a:pt x="28311" y="8345"/>
                  </a:lnTo>
                  <a:lnTo>
                    <a:pt x="19210" y="2240"/>
                  </a:lnTo>
                  <a:lnTo>
                    <a:pt x="8077" y="0"/>
                  </a:lnTo>
                  <a:close/>
                </a:path>
              </a:pathLst>
            </a:custGeom>
            <a:solidFill>
              <a:srgbClr val="FFFFFF"/>
            </a:solidFill>
          </p:spPr>
          <p:txBody>
            <a:bodyPr wrap="square" lIns="0" tIns="0" rIns="0" bIns="0" rtlCol="0"/>
            <a:lstStyle/>
            <a:p>
              <a:endParaRPr/>
            </a:p>
          </p:txBody>
        </p:sp>
        <p:pic>
          <p:nvPicPr>
            <p:cNvPr id="34" name="object 34"/>
            <p:cNvPicPr/>
            <p:nvPr/>
          </p:nvPicPr>
          <p:blipFill>
            <a:blip r:embed="rId4" cstate="print"/>
            <a:stretch>
              <a:fillRect/>
            </a:stretch>
          </p:blipFill>
          <p:spPr>
            <a:xfrm>
              <a:off x="6528399" y="1752975"/>
              <a:ext cx="413236" cy="508407"/>
            </a:xfrm>
            <a:prstGeom prst="rect">
              <a:avLst/>
            </a:prstGeom>
          </p:spPr>
        </p:pic>
        <p:pic>
          <p:nvPicPr>
            <p:cNvPr id="35" name="object 35"/>
            <p:cNvPicPr/>
            <p:nvPr/>
          </p:nvPicPr>
          <p:blipFill>
            <a:blip r:embed="rId5" cstate="print"/>
            <a:stretch>
              <a:fillRect/>
            </a:stretch>
          </p:blipFill>
          <p:spPr>
            <a:xfrm>
              <a:off x="6164764" y="1970988"/>
              <a:ext cx="172570" cy="141022"/>
            </a:xfrm>
            <a:prstGeom prst="rect">
              <a:avLst/>
            </a:prstGeom>
          </p:spPr>
        </p:pic>
        <p:sp>
          <p:nvSpPr>
            <p:cNvPr id="36" name="object 36"/>
            <p:cNvSpPr/>
            <p:nvPr/>
          </p:nvSpPr>
          <p:spPr>
            <a:xfrm>
              <a:off x="6172251" y="1861293"/>
              <a:ext cx="158115" cy="59055"/>
            </a:xfrm>
            <a:custGeom>
              <a:avLst/>
              <a:gdLst/>
              <a:ahLst/>
              <a:cxnLst/>
              <a:rect l="l" t="t" r="r" b="b"/>
              <a:pathLst>
                <a:path w="158114" h="59055">
                  <a:moveTo>
                    <a:pt x="79910" y="0"/>
                  </a:moveTo>
                  <a:lnTo>
                    <a:pt x="67887" y="2460"/>
                  </a:lnTo>
                  <a:lnTo>
                    <a:pt x="58068" y="9125"/>
                  </a:lnTo>
                  <a:lnTo>
                    <a:pt x="51448" y="18921"/>
                  </a:lnTo>
                  <a:lnTo>
                    <a:pt x="49020" y="30773"/>
                  </a:lnTo>
                  <a:lnTo>
                    <a:pt x="27545" y="30773"/>
                  </a:lnTo>
                  <a:lnTo>
                    <a:pt x="16823" y="32773"/>
                  </a:lnTo>
                  <a:lnTo>
                    <a:pt x="8067" y="38425"/>
                  </a:lnTo>
                  <a:lnTo>
                    <a:pt x="2164" y="47208"/>
                  </a:lnTo>
                  <a:lnTo>
                    <a:pt x="0" y="58600"/>
                  </a:lnTo>
                  <a:lnTo>
                    <a:pt x="157594" y="58600"/>
                  </a:lnTo>
                  <a:lnTo>
                    <a:pt x="155429" y="47208"/>
                  </a:lnTo>
                  <a:lnTo>
                    <a:pt x="149525" y="38425"/>
                  </a:lnTo>
                  <a:lnTo>
                    <a:pt x="140770" y="32773"/>
                  </a:lnTo>
                  <a:lnTo>
                    <a:pt x="130049" y="30773"/>
                  </a:lnTo>
                  <a:lnTo>
                    <a:pt x="110798" y="30773"/>
                  </a:lnTo>
                  <a:lnTo>
                    <a:pt x="108371" y="18921"/>
                  </a:lnTo>
                  <a:lnTo>
                    <a:pt x="101751" y="9125"/>
                  </a:lnTo>
                  <a:lnTo>
                    <a:pt x="91933" y="2460"/>
                  </a:lnTo>
                  <a:lnTo>
                    <a:pt x="79910" y="0"/>
                  </a:lnTo>
                  <a:close/>
                </a:path>
              </a:pathLst>
            </a:custGeom>
            <a:solidFill>
              <a:srgbClr val="67CCCC"/>
            </a:solidFill>
          </p:spPr>
          <p:txBody>
            <a:bodyPr wrap="square" lIns="0" tIns="0" rIns="0" bIns="0" rtlCol="0"/>
            <a:lstStyle/>
            <a:p>
              <a:endParaRPr/>
            </a:p>
          </p:txBody>
        </p:sp>
        <p:sp>
          <p:nvSpPr>
            <p:cNvPr id="37" name="object 37"/>
            <p:cNvSpPr/>
            <p:nvPr/>
          </p:nvSpPr>
          <p:spPr>
            <a:xfrm>
              <a:off x="6122890" y="1913178"/>
              <a:ext cx="256540" cy="240029"/>
            </a:xfrm>
            <a:custGeom>
              <a:avLst/>
              <a:gdLst/>
              <a:ahLst/>
              <a:cxnLst/>
              <a:rect l="l" t="t" r="r" b="b"/>
              <a:pathLst>
                <a:path w="256539" h="240030">
                  <a:moveTo>
                    <a:pt x="38102" y="0"/>
                  </a:moveTo>
                  <a:lnTo>
                    <a:pt x="20721" y="0"/>
                  </a:lnTo>
                  <a:lnTo>
                    <a:pt x="12663" y="1624"/>
                  </a:lnTo>
                  <a:lnTo>
                    <a:pt x="6075" y="6053"/>
                  </a:lnTo>
                  <a:lnTo>
                    <a:pt x="1630" y="12616"/>
                  </a:lnTo>
                  <a:lnTo>
                    <a:pt x="0" y="20643"/>
                  </a:lnTo>
                  <a:lnTo>
                    <a:pt x="0" y="219241"/>
                  </a:lnTo>
                  <a:lnTo>
                    <a:pt x="1630" y="227268"/>
                  </a:lnTo>
                  <a:lnTo>
                    <a:pt x="6075" y="233830"/>
                  </a:lnTo>
                  <a:lnTo>
                    <a:pt x="12663" y="238258"/>
                  </a:lnTo>
                  <a:lnTo>
                    <a:pt x="20721" y="239882"/>
                  </a:lnTo>
                  <a:lnTo>
                    <a:pt x="235596" y="239882"/>
                  </a:lnTo>
                  <a:lnTo>
                    <a:pt x="243654" y="238258"/>
                  </a:lnTo>
                  <a:lnTo>
                    <a:pt x="250240" y="233830"/>
                  </a:lnTo>
                  <a:lnTo>
                    <a:pt x="254684" y="227268"/>
                  </a:lnTo>
                  <a:lnTo>
                    <a:pt x="256315" y="219241"/>
                  </a:lnTo>
                  <a:lnTo>
                    <a:pt x="256315" y="210248"/>
                  </a:lnTo>
                  <a:lnTo>
                    <a:pt x="38096" y="210248"/>
                  </a:lnTo>
                  <a:lnTo>
                    <a:pt x="30053" y="202234"/>
                  </a:lnTo>
                  <a:lnTo>
                    <a:pt x="30053" y="54046"/>
                  </a:lnTo>
                  <a:lnTo>
                    <a:pt x="38096" y="46033"/>
                  </a:lnTo>
                  <a:lnTo>
                    <a:pt x="256315" y="46033"/>
                  </a:lnTo>
                  <a:lnTo>
                    <a:pt x="256315" y="20643"/>
                  </a:lnTo>
                  <a:lnTo>
                    <a:pt x="255877" y="18488"/>
                  </a:lnTo>
                  <a:lnTo>
                    <a:pt x="42833" y="18488"/>
                  </a:lnTo>
                  <a:lnTo>
                    <a:pt x="37543" y="13216"/>
                  </a:lnTo>
                  <a:lnTo>
                    <a:pt x="37543" y="4409"/>
                  </a:lnTo>
                  <a:lnTo>
                    <a:pt x="37762" y="2178"/>
                  </a:lnTo>
                  <a:lnTo>
                    <a:pt x="38102" y="0"/>
                  </a:lnTo>
                  <a:close/>
                </a:path>
                <a:path w="256539" h="240030">
                  <a:moveTo>
                    <a:pt x="256315" y="46033"/>
                  </a:moveTo>
                  <a:lnTo>
                    <a:pt x="218221" y="46033"/>
                  </a:lnTo>
                  <a:lnTo>
                    <a:pt x="226261" y="54046"/>
                  </a:lnTo>
                  <a:lnTo>
                    <a:pt x="226261" y="202234"/>
                  </a:lnTo>
                  <a:lnTo>
                    <a:pt x="218221" y="210248"/>
                  </a:lnTo>
                  <a:lnTo>
                    <a:pt x="256315" y="210248"/>
                  </a:lnTo>
                  <a:lnTo>
                    <a:pt x="256315" y="46033"/>
                  </a:lnTo>
                  <a:close/>
                </a:path>
                <a:path w="256539" h="240030">
                  <a:moveTo>
                    <a:pt x="235596" y="0"/>
                  </a:moveTo>
                  <a:lnTo>
                    <a:pt x="218212" y="0"/>
                  </a:lnTo>
                  <a:lnTo>
                    <a:pt x="218555" y="2178"/>
                  </a:lnTo>
                  <a:lnTo>
                    <a:pt x="218774" y="4409"/>
                  </a:lnTo>
                  <a:lnTo>
                    <a:pt x="218774" y="13216"/>
                  </a:lnTo>
                  <a:lnTo>
                    <a:pt x="213481" y="18488"/>
                  </a:lnTo>
                  <a:lnTo>
                    <a:pt x="255877" y="18488"/>
                  </a:lnTo>
                  <a:lnTo>
                    <a:pt x="254684" y="12616"/>
                  </a:lnTo>
                  <a:lnTo>
                    <a:pt x="250240" y="6053"/>
                  </a:lnTo>
                  <a:lnTo>
                    <a:pt x="243654" y="1624"/>
                  </a:lnTo>
                  <a:lnTo>
                    <a:pt x="235596" y="0"/>
                  </a:lnTo>
                  <a:close/>
                </a:path>
              </a:pathLst>
            </a:custGeom>
            <a:solidFill>
              <a:srgbClr val="FFFFFF"/>
            </a:solidFill>
          </p:spPr>
          <p:txBody>
            <a:bodyPr wrap="square" lIns="0" tIns="0" rIns="0" bIns="0" rtlCol="0"/>
            <a:lstStyle/>
            <a:p>
              <a:endParaRPr/>
            </a:p>
          </p:txBody>
        </p:sp>
        <p:sp>
          <p:nvSpPr>
            <p:cNvPr id="38" name="object 38"/>
            <p:cNvSpPr/>
            <p:nvPr/>
          </p:nvSpPr>
          <p:spPr>
            <a:xfrm>
              <a:off x="6252367" y="1970988"/>
              <a:ext cx="85090" cy="74930"/>
            </a:xfrm>
            <a:custGeom>
              <a:avLst/>
              <a:gdLst/>
              <a:ahLst/>
              <a:cxnLst/>
              <a:rect l="l" t="t" r="r" b="b"/>
              <a:pathLst>
                <a:path w="85089" h="74930">
                  <a:moveTo>
                    <a:pt x="82229" y="0"/>
                  </a:moveTo>
                  <a:lnTo>
                    <a:pt x="78859" y="0"/>
                  </a:lnTo>
                  <a:lnTo>
                    <a:pt x="0" y="0"/>
                  </a:lnTo>
                  <a:lnTo>
                    <a:pt x="0" y="74658"/>
                  </a:lnTo>
                  <a:lnTo>
                    <a:pt x="84962" y="74658"/>
                  </a:lnTo>
                  <a:lnTo>
                    <a:pt x="84966" y="2722"/>
                  </a:lnTo>
                  <a:lnTo>
                    <a:pt x="82229" y="0"/>
                  </a:lnTo>
                  <a:close/>
                </a:path>
              </a:pathLst>
            </a:custGeom>
            <a:solidFill>
              <a:srgbClr val="B3B3B3"/>
            </a:solidFill>
          </p:spPr>
          <p:txBody>
            <a:bodyPr wrap="square" lIns="0" tIns="0" rIns="0" bIns="0" rtlCol="0"/>
            <a:lstStyle/>
            <a:p>
              <a:endParaRPr/>
            </a:p>
          </p:txBody>
        </p:sp>
        <p:sp>
          <p:nvSpPr>
            <p:cNvPr id="39" name="object 39"/>
            <p:cNvSpPr/>
            <p:nvPr/>
          </p:nvSpPr>
          <p:spPr>
            <a:xfrm>
              <a:off x="6111072" y="1849520"/>
              <a:ext cx="280035" cy="315595"/>
            </a:xfrm>
            <a:custGeom>
              <a:avLst/>
              <a:gdLst/>
              <a:ahLst/>
              <a:cxnLst/>
              <a:rect l="l" t="t" r="r" b="b"/>
              <a:pathLst>
                <a:path w="280035" h="315594">
                  <a:moveTo>
                    <a:pt x="141090" y="0"/>
                  </a:moveTo>
                  <a:lnTo>
                    <a:pt x="127194" y="2311"/>
                  </a:lnTo>
                  <a:lnTo>
                    <a:pt x="115201" y="8729"/>
                  </a:lnTo>
                  <a:lnTo>
                    <a:pt x="105892" y="18475"/>
                  </a:lnTo>
                  <a:lnTo>
                    <a:pt x="100045" y="30773"/>
                  </a:lnTo>
                  <a:lnTo>
                    <a:pt x="88724" y="30773"/>
                  </a:lnTo>
                  <a:lnTo>
                    <a:pt x="77513" y="32278"/>
                  </a:lnTo>
                  <a:lnTo>
                    <a:pt x="67688" y="36547"/>
                  </a:lnTo>
                  <a:lnTo>
                    <a:pt x="59611" y="43205"/>
                  </a:lnTo>
                  <a:lnTo>
                    <a:pt x="53644" y="51882"/>
                  </a:lnTo>
                  <a:lnTo>
                    <a:pt x="32541" y="51882"/>
                  </a:lnTo>
                  <a:lnTo>
                    <a:pt x="19886" y="54434"/>
                  </a:lnTo>
                  <a:lnTo>
                    <a:pt x="9541" y="61388"/>
                  </a:lnTo>
                  <a:lnTo>
                    <a:pt x="2561" y="71695"/>
                  </a:lnTo>
                  <a:lnTo>
                    <a:pt x="0" y="84301"/>
                  </a:lnTo>
                  <a:lnTo>
                    <a:pt x="0" y="282898"/>
                  </a:lnTo>
                  <a:lnTo>
                    <a:pt x="2561" y="295504"/>
                  </a:lnTo>
                  <a:lnTo>
                    <a:pt x="9541" y="305811"/>
                  </a:lnTo>
                  <a:lnTo>
                    <a:pt x="19886" y="312766"/>
                  </a:lnTo>
                  <a:lnTo>
                    <a:pt x="32541" y="315318"/>
                  </a:lnTo>
                  <a:lnTo>
                    <a:pt x="247412" y="315318"/>
                  </a:lnTo>
                  <a:lnTo>
                    <a:pt x="260067" y="312766"/>
                  </a:lnTo>
                  <a:lnTo>
                    <a:pt x="270412" y="305811"/>
                  </a:lnTo>
                  <a:lnTo>
                    <a:pt x="271948" y="303542"/>
                  </a:lnTo>
                  <a:lnTo>
                    <a:pt x="32541" y="303542"/>
                  </a:lnTo>
                  <a:lnTo>
                    <a:pt x="24481" y="301917"/>
                  </a:lnTo>
                  <a:lnTo>
                    <a:pt x="17894" y="297489"/>
                  </a:lnTo>
                  <a:lnTo>
                    <a:pt x="13449" y="290926"/>
                  </a:lnTo>
                  <a:lnTo>
                    <a:pt x="11818" y="282898"/>
                  </a:lnTo>
                  <a:lnTo>
                    <a:pt x="11818" y="84301"/>
                  </a:lnTo>
                  <a:lnTo>
                    <a:pt x="13449" y="76273"/>
                  </a:lnTo>
                  <a:lnTo>
                    <a:pt x="17894" y="69710"/>
                  </a:lnTo>
                  <a:lnTo>
                    <a:pt x="24481" y="65282"/>
                  </a:lnTo>
                  <a:lnTo>
                    <a:pt x="32541" y="63657"/>
                  </a:lnTo>
                  <a:lnTo>
                    <a:pt x="62455" y="63657"/>
                  </a:lnTo>
                  <a:lnTo>
                    <a:pt x="63344" y="58981"/>
                  </a:lnTo>
                  <a:lnTo>
                    <a:pt x="69248" y="50199"/>
                  </a:lnTo>
                  <a:lnTo>
                    <a:pt x="78003" y="44547"/>
                  </a:lnTo>
                  <a:lnTo>
                    <a:pt x="88724" y="42547"/>
                  </a:lnTo>
                  <a:lnTo>
                    <a:pt x="110200" y="42547"/>
                  </a:lnTo>
                  <a:lnTo>
                    <a:pt x="112627" y="30695"/>
                  </a:lnTo>
                  <a:lnTo>
                    <a:pt x="119247" y="20899"/>
                  </a:lnTo>
                  <a:lnTo>
                    <a:pt x="129066" y="14234"/>
                  </a:lnTo>
                  <a:lnTo>
                    <a:pt x="141090" y="11774"/>
                  </a:lnTo>
                  <a:lnTo>
                    <a:pt x="169887" y="11774"/>
                  </a:lnTo>
                  <a:lnTo>
                    <a:pt x="166978" y="8729"/>
                  </a:lnTo>
                  <a:lnTo>
                    <a:pt x="154985" y="2311"/>
                  </a:lnTo>
                  <a:lnTo>
                    <a:pt x="141090" y="0"/>
                  </a:lnTo>
                  <a:close/>
                </a:path>
                <a:path w="280035" h="315594">
                  <a:moveTo>
                    <a:pt x="271948" y="63657"/>
                  </a:moveTo>
                  <a:lnTo>
                    <a:pt x="247412" y="63657"/>
                  </a:lnTo>
                  <a:lnTo>
                    <a:pt x="255470" y="65282"/>
                  </a:lnTo>
                  <a:lnTo>
                    <a:pt x="262058" y="69710"/>
                  </a:lnTo>
                  <a:lnTo>
                    <a:pt x="266504" y="76273"/>
                  </a:lnTo>
                  <a:lnTo>
                    <a:pt x="268135" y="84301"/>
                  </a:lnTo>
                  <a:lnTo>
                    <a:pt x="268135" y="282898"/>
                  </a:lnTo>
                  <a:lnTo>
                    <a:pt x="266504" y="290926"/>
                  </a:lnTo>
                  <a:lnTo>
                    <a:pt x="262058" y="297489"/>
                  </a:lnTo>
                  <a:lnTo>
                    <a:pt x="255470" y="301917"/>
                  </a:lnTo>
                  <a:lnTo>
                    <a:pt x="247412" y="303542"/>
                  </a:lnTo>
                  <a:lnTo>
                    <a:pt x="271948" y="303542"/>
                  </a:lnTo>
                  <a:lnTo>
                    <a:pt x="277392" y="295504"/>
                  </a:lnTo>
                  <a:lnTo>
                    <a:pt x="279953" y="282898"/>
                  </a:lnTo>
                  <a:lnTo>
                    <a:pt x="279953" y="84301"/>
                  </a:lnTo>
                  <a:lnTo>
                    <a:pt x="277392" y="71695"/>
                  </a:lnTo>
                  <a:lnTo>
                    <a:pt x="271948" y="63657"/>
                  </a:lnTo>
                  <a:close/>
                </a:path>
                <a:path w="280035" h="315594">
                  <a:moveTo>
                    <a:pt x="62455" y="63657"/>
                  </a:moveTo>
                  <a:lnTo>
                    <a:pt x="49922" y="63657"/>
                  </a:lnTo>
                  <a:lnTo>
                    <a:pt x="49579" y="65835"/>
                  </a:lnTo>
                  <a:lnTo>
                    <a:pt x="49361" y="68066"/>
                  </a:lnTo>
                  <a:lnTo>
                    <a:pt x="49361" y="76874"/>
                  </a:lnTo>
                  <a:lnTo>
                    <a:pt x="54653" y="82146"/>
                  </a:lnTo>
                  <a:lnTo>
                    <a:pt x="225301" y="82146"/>
                  </a:lnTo>
                  <a:lnTo>
                    <a:pt x="230590" y="76874"/>
                  </a:lnTo>
                  <a:lnTo>
                    <a:pt x="230590" y="70371"/>
                  </a:lnTo>
                  <a:lnTo>
                    <a:pt x="61179" y="70371"/>
                  </a:lnTo>
                  <a:lnTo>
                    <a:pt x="62455" y="63657"/>
                  </a:lnTo>
                  <a:close/>
                </a:path>
                <a:path w="280035" h="315594">
                  <a:moveTo>
                    <a:pt x="169887" y="11774"/>
                  </a:moveTo>
                  <a:lnTo>
                    <a:pt x="141090" y="11774"/>
                  </a:lnTo>
                  <a:lnTo>
                    <a:pt x="153113" y="14234"/>
                  </a:lnTo>
                  <a:lnTo>
                    <a:pt x="162931" y="20899"/>
                  </a:lnTo>
                  <a:lnTo>
                    <a:pt x="169550" y="30695"/>
                  </a:lnTo>
                  <a:lnTo>
                    <a:pt x="171978" y="42547"/>
                  </a:lnTo>
                  <a:lnTo>
                    <a:pt x="191228" y="42547"/>
                  </a:lnTo>
                  <a:lnTo>
                    <a:pt x="201950" y="44547"/>
                  </a:lnTo>
                  <a:lnTo>
                    <a:pt x="210704" y="50199"/>
                  </a:lnTo>
                  <a:lnTo>
                    <a:pt x="216607" y="58981"/>
                  </a:lnTo>
                  <a:lnTo>
                    <a:pt x="218771" y="70371"/>
                  </a:lnTo>
                  <a:lnTo>
                    <a:pt x="230590" y="70371"/>
                  </a:lnTo>
                  <a:lnTo>
                    <a:pt x="230590" y="68066"/>
                  </a:lnTo>
                  <a:lnTo>
                    <a:pt x="230371" y="65835"/>
                  </a:lnTo>
                  <a:lnTo>
                    <a:pt x="230032" y="63657"/>
                  </a:lnTo>
                  <a:lnTo>
                    <a:pt x="271948" y="63657"/>
                  </a:lnTo>
                  <a:lnTo>
                    <a:pt x="270412" y="61388"/>
                  </a:lnTo>
                  <a:lnTo>
                    <a:pt x="260067" y="54434"/>
                  </a:lnTo>
                  <a:lnTo>
                    <a:pt x="247412" y="51882"/>
                  </a:lnTo>
                  <a:lnTo>
                    <a:pt x="226306" y="51882"/>
                  </a:lnTo>
                  <a:lnTo>
                    <a:pt x="220339" y="43205"/>
                  </a:lnTo>
                  <a:lnTo>
                    <a:pt x="212263" y="36547"/>
                  </a:lnTo>
                  <a:lnTo>
                    <a:pt x="202439" y="32278"/>
                  </a:lnTo>
                  <a:lnTo>
                    <a:pt x="191228" y="30773"/>
                  </a:lnTo>
                  <a:lnTo>
                    <a:pt x="182134" y="30773"/>
                  </a:lnTo>
                  <a:lnTo>
                    <a:pt x="176288" y="18475"/>
                  </a:lnTo>
                  <a:lnTo>
                    <a:pt x="169887" y="11774"/>
                  </a:lnTo>
                  <a:close/>
                </a:path>
              </a:pathLst>
            </a:custGeom>
            <a:solidFill>
              <a:srgbClr val="1F6295"/>
            </a:solidFill>
          </p:spPr>
          <p:txBody>
            <a:bodyPr wrap="square" lIns="0" tIns="0" rIns="0" bIns="0" rtlCol="0"/>
            <a:lstStyle/>
            <a:p>
              <a:endParaRPr/>
            </a:p>
          </p:txBody>
        </p:sp>
        <p:pic>
          <p:nvPicPr>
            <p:cNvPr id="40" name="object 40"/>
            <p:cNvPicPr/>
            <p:nvPr/>
          </p:nvPicPr>
          <p:blipFill>
            <a:blip r:embed="rId6" cstate="print"/>
            <a:stretch>
              <a:fillRect/>
            </a:stretch>
          </p:blipFill>
          <p:spPr>
            <a:xfrm>
              <a:off x="6152944" y="1959212"/>
              <a:ext cx="196208" cy="164214"/>
            </a:xfrm>
            <a:prstGeom prst="rect">
              <a:avLst/>
            </a:prstGeom>
          </p:spPr>
        </p:pic>
      </p:grpSp>
      <p:sp>
        <p:nvSpPr>
          <p:cNvPr id="41" name="object 41"/>
          <p:cNvSpPr txBox="1">
            <a:spLocks noGrp="1"/>
          </p:cNvSpPr>
          <p:nvPr>
            <p:ph type="title"/>
          </p:nvPr>
        </p:nvSpPr>
        <p:spPr>
          <a:xfrm>
            <a:off x="690989" y="473963"/>
            <a:ext cx="7083425" cy="695960"/>
          </a:xfrm>
          <a:prstGeom prst="rect">
            <a:avLst/>
          </a:prstGeom>
        </p:spPr>
        <p:txBody>
          <a:bodyPr vert="horz" wrap="square" lIns="0" tIns="12700" rIns="0" bIns="0" rtlCol="0">
            <a:spAutoFit/>
          </a:bodyPr>
          <a:lstStyle/>
          <a:p>
            <a:pPr marL="12700">
              <a:lnSpc>
                <a:spcPct val="100000"/>
              </a:lnSpc>
              <a:spcBef>
                <a:spcPts val="100"/>
              </a:spcBef>
              <a:tabLst>
                <a:tab pos="3180080" algn="l"/>
                <a:tab pos="5743575" algn="l"/>
              </a:tabLst>
            </a:pPr>
            <a:r>
              <a:rPr sz="4400" b="0" dirty="0">
                <a:solidFill>
                  <a:schemeClr val="tx1"/>
                </a:solidFill>
                <a:latin typeface="+mj-lt"/>
                <a:cs typeface="Georgia"/>
              </a:rPr>
              <a:t>P</a:t>
            </a:r>
            <a:r>
              <a:rPr sz="4400" b="0" spc="-5" dirty="0">
                <a:solidFill>
                  <a:schemeClr val="tx1"/>
                </a:solidFill>
                <a:latin typeface="+mj-lt"/>
                <a:cs typeface="Georgia"/>
              </a:rPr>
              <a:t>re</a:t>
            </a:r>
            <a:r>
              <a:rPr sz="4400" b="0" spc="-10" dirty="0">
                <a:solidFill>
                  <a:schemeClr val="tx1"/>
                </a:solidFill>
                <a:latin typeface="+mj-lt"/>
                <a:cs typeface="Georgia"/>
              </a:rPr>
              <a:t>d</a:t>
            </a:r>
            <a:r>
              <a:rPr sz="4400" b="0" spc="-5" dirty="0">
                <a:solidFill>
                  <a:schemeClr val="tx1"/>
                </a:solidFill>
                <a:latin typeface="+mj-lt"/>
                <a:cs typeface="Georgia"/>
              </a:rPr>
              <a:t>i</a:t>
            </a:r>
            <a:r>
              <a:rPr sz="4400" b="0" dirty="0">
                <a:solidFill>
                  <a:schemeClr val="tx1"/>
                </a:solidFill>
                <a:latin typeface="+mj-lt"/>
                <a:cs typeface="Georgia"/>
              </a:rPr>
              <a:t>ct</a:t>
            </a:r>
            <a:r>
              <a:rPr sz="4400" b="0" spc="-10" dirty="0">
                <a:solidFill>
                  <a:schemeClr val="tx1"/>
                </a:solidFill>
                <a:latin typeface="+mj-lt"/>
                <a:cs typeface="Georgia"/>
              </a:rPr>
              <a:t>i</a:t>
            </a:r>
            <a:r>
              <a:rPr sz="4400" b="0" spc="5" dirty="0">
                <a:solidFill>
                  <a:schemeClr val="tx1"/>
                </a:solidFill>
                <a:latin typeface="+mj-lt"/>
                <a:cs typeface="Georgia"/>
              </a:rPr>
              <a:t>o</a:t>
            </a:r>
            <a:r>
              <a:rPr sz="4400" b="0" dirty="0">
                <a:solidFill>
                  <a:schemeClr val="tx1"/>
                </a:solidFill>
                <a:latin typeface="+mj-lt"/>
                <a:cs typeface="Georgia"/>
              </a:rPr>
              <a:t>n</a:t>
            </a:r>
            <a:r>
              <a:rPr lang="en-US" sz="4400" b="0" dirty="0">
                <a:solidFill>
                  <a:schemeClr val="tx1"/>
                </a:solidFill>
                <a:latin typeface="+mj-lt"/>
                <a:cs typeface="Georgia"/>
              </a:rPr>
              <a:t> </a:t>
            </a:r>
            <a:r>
              <a:rPr sz="4400" b="0" spc="5" dirty="0">
                <a:solidFill>
                  <a:schemeClr val="tx1"/>
                </a:solidFill>
                <a:latin typeface="+mj-lt"/>
                <a:cs typeface="Georgia"/>
              </a:rPr>
              <a:t>W</a:t>
            </a:r>
            <a:r>
              <a:rPr sz="4400" b="0" spc="-5" dirty="0">
                <a:solidFill>
                  <a:schemeClr val="tx1"/>
                </a:solidFill>
                <a:latin typeface="+mj-lt"/>
                <a:cs typeface="Georgia"/>
              </a:rPr>
              <a:t>i</a:t>
            </a:r>
            <a:r>
              <a:rPr sz="4400" b="0" dirty="0">
                <a:solidFill>
                  <a:schemeClr val="tx1"/>
                </a:solidFill>
                <a:latin typeface="+mj-lt"/>
                <a:cs typeface="Georgia"/>
              </a:rPr>
              <a:t>n</a:t>
            </a:r>
            <a:r>
              <a:rPr sz="4400" b="0" spc="-10" dirty="0">
                <a:solidFill>
                  <a:schemeClr val="tx1"/>
                </a:solidFill>
                <a:latin typeface="+mj-lt"/>
                <a:cs typeface="Georgia"/>
              </a:rPr>
              <a:t>d</a:t>
            </a:r>
            <a:r>
              <a:rPr sz="4400" b="0" spc="5" dirty="0">
                <a:solidFill>
                  <a:schemeClr val="tx1"/>
                </a:solidFill>
                <a:latin typeface="+mj-lt"/>
                <a:cs typeface="Georgia"/>
              </a:rPr>
              <a:t>o</a:t>
            </a:r>
            <a:r>
              <a:rPr sz="4400" b="0" dirty="0">
                <a:solidFill>
                  <a:schemeClr val="tx1"/>
                </a:solidFill>
                <a:latin typeface="+mj-lt"/>
                <a:cs typeface="Georgia"/>
              </a:rPr>
              <a:t>w</a:t>
            </a:r>
            <a:r>
              <a:rPr lang="en-US" sz="4400" b="0" dirty="0">
                <a:solidFill>
                  <a:schemeClr val="tx1"/>
                </a:solidFill>
                <a:latin typeface="+mj-lt"/>
                <a:cs typeface="Georgia"/>
              </a:rPr>
              <a:t> </a:t>
            </a:r>
            <a:r>
              <a:rPr sz="4400" b="0" dirty="0">
                <a:solidFill>
                  <a:schemeClr val="tx1"/>
                </a:solidFill>
                <a:latin typeface="+mj-lt"/>
                <a:cs typeface="Georgia"/>
              </a:rPr>
              <a:t>Q</a:t>
            </a:r>
            <a:r>
              <a:rPr sz="4400" b="0" spc="-5" dirty="0">
                <a:solidFill>
                  <a:schemeClr val="tx1"/>
                </a:solidFill>
                <a:latin typeface="+mj-lt"/>
                <a:cs typeface="Georgia"/>
              </a:rPr>
              <a:t>ui</a:t>
            </a:r>
            <a:r>
              <a:rPr sz="4400" b="0" dirty="0">
                <a:solidFill>
                  <a:schemeClr val="tx1"/>
                </a:solidFill>
                <a:latin typeface="+mj-lt"/>
                <a:cs typeface="Georgia"/>
              </a:rPr>
              <a:t>z</a:t>
            </a:r>
          </a:p>
        </p:txBody>
      </p:sp>
      <p:grpSp>
        <p:nvGrpSpPr>
          <p:cNvPr id="42" name="object 2">
            <a:extLst>
              <a:ext uri="{FF2B5EF4-FFF2-40B4-BE49-F238E27FC236}">
                <a16:creationId xmlns:a16="http://schemas.microsoft.com/office/drawing/2014/main" id="{7C7C8E3E-332E-7588-ECA5-9BA2997064BA}"/>
              </a:ext>
            </a:extLst>
          </p:cNvPr>
          <p:cNvGrpSpPr/>
          <p:nvPr/>
        </p:nvGrpSpPr>
        <p:grpSpPr>
          <a:xfrm>
            <a:off x="0" y="914400"/>
            <a:ext cx="12211050" cy="640080"/>
            <a:chOff x="0" y="1199802"/>
            <a:chExt cx="12211050" cy="640080"/>
          </a:xfrm>
        </p:grpSpPr>
        <p:sp>
          <p:nvSpPr>
            <p:cNvPr id="43" name="object 3">
              <a:extLst>
                <a:ext uri="{FF2B5EF4-FFF2-40B4-BE49-F238E27FC236}">
                  <a16:creationId xmlns:a16="http://schemas.microsoft.com/office/drawing/2014/main" id="{5791F14B-4F58-2AF6-EFF8-841180967DE6}"/>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44" name="object 4">
              <a:extLst>
                <a:ext uri="{FF2B5EF4-FFF2-40B4-BE49-F238E27FC236}">
                  <a16:creationId xmlns:a16="http://schemas.microsoft.com/office/drawing/2014/main" id="{CB375D41-9BD8-3003-CEDC-F84368C3797E}"/>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45" name="object 5">
              <a:extLst>
                <a:ext uri="{FF2B5EF4-FFF2-40B4-BE49-F238E27FC236}">
                  <a16:creationId xmlns:a16="http://schemas.microsoft.com/office/drawing/2014/main" id="{DCB205B1-9900-1C61-B90E-C77B088790C4}"/>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57200"/>
            <a:ext cx="11653411" cy="573234"/>
          </a:xfrm>
          <a:prstGeom prst="rect">
            <a:avLst/>
          </a:prstGeom>
        </p:spPr>
        <p:txBody>
          <a:bodyPr vert="horz" wrap="square" lIns="0" tIns="72390" rIns="0" bIns="0" rtlCol="0">
            <a:spAutoFit/>
          </a:bodyPr>
          <a:lstStyle/>
          <a:p>
            <a:pPr marL="12700" marR="5080">
              <a:lnSpc>
                <a:spcPts val="3910"/>
              </a:lnSpc>
              <a:spcBef>
                <a:spcPts val="570"/>
              </a:spcBef>
            </a:pPr>
            <a:r>
              <a:rPr b="0" spc="-5" dirty="0">
                <a:solidFill>
                  <a:schemeClr val="tx1"/>
                </a:solidFill>
                <a:latin typeface="+mj-lt"/>
              </a:rPr>
              <a:t>Prediction </a:t>
            </a:r>
            <a:r>
              <a:rPr b="0" spc="-15" dirty="0">
                <a:solidFill>
                  <a:schemeClr val="tx1"/>
                </a:solidFill>
                <a:latin typeface="+mj-lt"/>
              </a:rPr>
              <a:t>Performance</a:t>
            </a:r>
            <a:r>
              <a:rPr b="0" spc="-10" dirty="0">
                <a:solidFill>
                  <a:schemeClr val="tx1"/>
                </a:solidFill>
                <a:latin typeface="+mj-lt"/>
              </a:rPr>
              <a:t> </a:t>
            </a:r>
            <a:r>
              <a:rPr b="0" dirty="0">
                <a:solidFill>
                  <a:schemeClr val="tx1"/>
                </a:solidFill>
                <a:latin typeface="+mj-lt"/>
              </a:rPr>
              <a:t>On</a:t>
            </a:r>
            <a:r>
              <a:rPr b="0" spc="-5" dirty="0">
                <a:solidFill>
                  <a:schemeClr val="tx1"/>
                </a:solidFill>
                <a:latin typeface="+mj-lt"/>
              </a:rPr>
              <a:t> </a:t>
            </a:r>
            <a:r>
              <a:rPr b="0" spc="-20" dirty="0">
                <a:solidFill>
                  <a:schemeClr val="tx1"/>
                </a:solidFill>
                <a:latin typeface="+mj-lt"/>
              </a:rPr>
              <a:t>Different</a:t>
            </a:r>
            <a:r>
              <a:rPr b="0" dirty="0">
                <a:solidFill>
                  <a:schemeClr val="tx1"/>
                </a:solidFill>
                <a:latin typeface="+mj-lt"/>
              </a:rPr>
              <a:t> </a:t>
            </a:r>
            <a:r>
              <a:rPr b="0" spc="-10" dirty="0">
                <a:solidFill>
                  <a:schemeClr val="tx1"/>
                </a:solidFill>
                <a:latin typeface="+mj-lt"/>
              </a:rPr>
              <a:t>Observation </a:t>
            </a:r>
            <a:r>
              <a:rPr b="0" spc="-800" dirty="0">
                <a:solidFill>
                  <a:schemeClr val="tx1"/>
                </a:solidFill>
                <a:latin typeface="+mj-lt"/>
              </a:rPr>
              <a:t> </a:t>
            </a:r>
            <a:r>
              <a:rPr b="0" spc="-5" dirty="0">
                <a:solidFill>
                  <a:schemeClr val="tx1"/>
                </a:solidFill>
                <a:latin typeface="+mj-lt"/>
              </a:rPr>
              <a:t>Windows</a:t>
            </a:r>
          </a:p>
        </p:txBody>
      </p:sp>
      <p:pic>
        <p:nvPicPr>
          <p:cNvPr id="3" name="object 3"/>
          <p:cNvPicPr/>
          <p:nvPr/>
        </p:nvPicPr>
        <p:blipFill>
          <a:blip r:embed="rId2" cstate="print"/>
          <a:stretch>
            <a:fillRect/>
          </a:stretch>
        </p:blipFill>
        <p:spPr>
          <a:xfrm>
            <a:off x="3364348" y="3353367"/>
            <a:ext cx="5502215" cy="3043511"/>
          </a:xfrm>
          <a:prstGeom prst="rect">
            <a:avLst/>
          </a:prstGeom>
        </p:spPr>
      </p:pic>
      <p:grpSp>
        <p:nvGrpSpPr>
          <p:cNvPr id="4" name="object 4"/>
          <p:cNvGrpSpPr/>
          <p:nvPr/>
        </p:nvGrpSpPr>
        <p:grpSpPr>
          <a:xfrm>
            <a:off x="4315913" y="2480311"/>
            <a:ext cx="3737610" cy="664210"/>
            <a:chOff x="4315913" y="2480311"/>
            <a:chExt cx="3737610" cy="664210"/>
          </a:xfrm>
        </p:grpSpPr>
        <p:sp>
          <p:nvSpPr>
            <p:cNvPr id="5" name="object 5"/>
            <p:cNvSpPr/>
            <p:nvPr/>
          </p:nvSpPr>
          <p:spPr>
            <a:xfrm>
              <a:off x="7033177" y="2480311"/>
              <a:ext cx="1020444" cy="664210"/>
            </a:xfrm>
            <a:custGeom>
              <a:avLst/>
              <a:gdLst/>
              <a:ahLst/>
              <a:cxnLst/>
              <a:rect l="l" t="t" r="r" b="b"/>
              <a:pathLst>
                <a:path w="1020445" h="664210">
                  <a:moveTo>
                    <a:pt x="688284" y="0"/>
                  </a:moveTo>
                  <a:lnTo>
                    <a:pt x="0" y="0"/>
                  </a:lnTo>
                  <a:lnTo>
                    <a:pt x="0" y="663756"/>
                  </a:lnTo>
                  <a:lnTo>
                    <a:pt x="688284" y="663756"/>
                  </a:lnTo>
                  <a:lnTo>
                    <a:pt x="1020163" y="331877"/>
                  </a:lnTo>
                  <a:lnTo>
                    <a:pt x="688284" y="0"/>
                  </a:lnTo>
                  <a:close/>
                </a:path>
              </a:pathLst>
            </a:custGeom>
            <a:solidFill>
              <a:srgbClr val="70AD47"/>
            </a:solidFill>
          </p:spPr>
          <p:txBody>
            <a:bodyPr wrap="square" lIns="0" tIns="0" rIns="0" bIns="0" rtlCol="0"/>
            <a:lstStyle/>
            <a:p>
              <a:endParaRPr/>
            </a:p>
          </p:txBody>
        </p:sp>
        <p:sp>
          <p:nvSpPr>
            <p:cNvPr id="6" name="object 6"/>
            <p:cNvSpPr/>
            <p:nvPr/>
          </p:nvSpPr>
          <p:spPr>
            <a:xfrm>
              <a:off x="6546155" y="2480311"/>
              <a:ext cx="679450" cy="664210"/>
            </a:xfrm>
            <a:custGeom>
              <a:avLst/>
              <a:gdLst/>
              <a:ahLst/>
              <a:cxnLst/>
              <a:rect l="l" t="t" r="r" b="b"/>
              <a:pathLst>
                <a:path w="679450" h="664210">
                  <a:moveTo>
                    <a:pt x="0" y="663757"/>
                  </a:moveTo>
                  <a:lnTo>
                    <a:pt x="679329" y="663757"/>
                  </a:lnTo>
                  <a:lnTo>
                    <a:pt x="679329" y="0"/>
                  </a:lnTo>
                  <a:lnTo>
                    <a:pt x="0" y="0"/>
                  </a:lnTo>
                  <a:lnTo>
                    <a:pt x="0" y="663757"/>
                  </a:lnTo>
                  <a:close/>
                </a:path>
              </a:pathLst>
            </a:custGeom>
            <a:solidFill>
              <a:srgbClr val="FFC000"/>
            </a:solidFill>
          </p:spPr>
          <p:txBody>
            <a:bodyPr wrap="square" lIns="0" tIns="0" rIns="0" bIns="0" rtlCol="0"/>
            <a:lstStyle/>
            <a:p>
              <a:endParaRPr/>
            </a:p>
          </p:txBody>
        </p:sp>
        <p:sp>
          <p:nvSpPr>
            <p:cNvPr id="7" name="object 7"/>
            <p:cNvSpPr/>
            <p:nvPr/>
          </p:nvSpPr>
          <p:spPr>
            <a:xfrm>
              <a:off x="6244412" y="2480311"/>
              <a:ext cx="302260" cy="664210"/>
            </a:xfrm>
            <a:custGeom>
              <a:avLst/>
              <a:gdLst/>
              <a:ahLst/>
              <a:cxnLst/>
              <a:rect l="l" t="t" r="r" b="b"/>
              <a:pathLst>
                <a:path w="302259"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8" name="object 8"/>
            <p:cNvSpPr/>
            <p:nvPr/>
          </p:nvSpPr>
          <p:spPr>
            <a:xfrm>
              <a:off x="4315913" y="2480311"/>
              <a:ext cx="1928495" cy="664210"/>
            </a:xfrm>
            <a:custGeom>
              <a:avLst/>
              <a:gdLst/>
              <a:ahLst/>
              <a:cxnLst/>
              <a:rect l="l" t="t" r="r" b="b"/>
              <a:pathLst>
                <a:path w="1928495" h="664210">
                  <a:moveTo>
                    <a:pt x="1928498" y="0"/>
                  </a:moveTo>
                  <a:lnTo>
                    <a:pt x="0" y="0"/>
                  </a:lnTo>
                  <a:lnTo>
                    <a:pt x="279259" y="332892"/>
                  </a:lnTo>
                  <a:lnTo>
                    <a:pt x="0" y="663757"/>
                  </a:lnTo>
                  <a:lnTo>
                    <a:pt x="1928498" y="663757"/>
                  </a:lnTo>
                  <a:lnTo>
                    <a:pt x="1928498" y="0"/>
                  </a:lnTo>
                  <a:close/>
                </a:path>
              </a:pathLst>
            </a:custGeom>
            <a:solidFill>
              <a:srgbClr val="13294B"/>
            </a:solidFill>
          </p:spPr>
          <p:txBody>
            <a:bodyPr wrap="square" lIns="0" tIns="0" rIns="0" bIns="0" rtlCol="0"/>
            <a:lstStyle/>
            <a:p>
              <a:endParaRPr/>
            </a:p>
          </p:txBody>
        </p:sp>
        <p:sp>
          <p:nvSpPr>
            <p:cNvPr id="9" name="object 9"/>
            <p:cNvSpPr/>
            <p:nvPr/>
          </p:nvSpPr>
          <p:spPr>
            <a:xfrm>
              <a:off x="7378774" y="2797897"/>
              <a:ext cx="285115" cy="205104"/>
            </a:xfrm>
            <a:custGeom>
              <a:avLst/>
              <a:gdLst/>
              <a:ahLst/>
              <a:cxnLst/>
              <a:rect l="l" t="t" r="r" b="b"/>
              <a:pathLst>
                <a:path w="285115" h="205105">
                  <a:moveTo>
                    <a:pt x="196123" y="0"/>
                  </a:moveTo>
                  <a:lnTo>
                    <a:pt x="174108" y="62369"/>
                  </a:lnTo>
                  <a:lnTo>
                    <a:pt x="171088" y="65584"/>
                  </a:lnTo>
                  <a:lnTo>
                    <a:pt x="143783" y="65584"/>
                  </a:lnTo>
                  <a:lnTo>
                    <a:pt x="118943" y="107773"/>
                  </a:lnTo>
                  <a:lnTo>
                    <a:pt x="116274" y="108512"/>
                  </a:lnTo>
                  <a:lnTo>
                    <a:pt x="113137" y="108512"/>
                  </a:lnTo>
                  <a:lnTo>
                    <a:pt x="112558" y="108282"/>
                  </a:lnTo>
                  <a:lnTo>
                    <a:pt x="109390" y="107939"/>
                  </a:lnTo>
                  <a:lnTo>
                    <a:pt x="106729" y="105672"/>
                  </a:lnTo>
                  <a:lnTo>
                    <a:pt x="80341" y="21172"/>
                  </a:lnTo>
                  <a:lnTo>
                    <a:pt x="54228" y="80355"/>
                  </a:lnTo>
                  <a:lnTo>
                    <a:pt x="51912" y="82125"/>
                  </a:lnTo>
                  <a:lnTo>
                    <a:pt x="46488" y="82941"/>
                  </a:lnTo>
                  <a:lnTo>
                    <a:pt x="43747" y="81974"/>
                  </a:lnTo>
                  <a:lnTo>
                    <a:pt x="29629" y="65827"/>
                  </a:lnTo>
                  <a:lnTo>
                    <a:pt x="0" y="66634"/>
                  </a:lnTo>
                  <a:lnTo>
                    <a:pt x="2301" y="69169"/>
                  </a:lnTo>
                  <a:lnTo>
                    <a:pt x="4701" y="72792"/>
                  </a:lnTo>
                  <a:lnTo>
                    <a:pt x="74475" y="140957"/>
                  </a:lnTo>
                  <a:lnTo>
                    <a:pt x="140199" y="204820"/>
                  </a:lnTo>
                  <a:lnTo>
                    <a:pt x="141691" y="204820"/>
                  </a:lnTo>
                  <a:lnTo>
                    <a:pt x="207413" y="141215"/>
                  </a:lnTo>
                  <a:lnTo>
                    <a:pt x="278372" y="73258"/>
                  </a:lnTo>
                  <a:lnTo>
                    <a:pt x="281801" y="69562"/>
                  </a:lnTo>
                  <a:lnTo>
                    <a:pt x="284986" y="65584"/>
                  </a:lnTo>
                  <a:lnTo>
                    <a:pt x="252776" y="65584"/>
                  </a:lnTo>
                  <a:lnTo>
                    <a:pt x="237342" y="90248"/>
                  </a:lnTo>
                  <a:lnTo>
                    <a:pt x="235722" y="92958"/>
                  </a:lnTo>
                  <a:lnTo>
                    <a:pt x="232633" y="93701"/>
                  </a:lnTo>
                  <a:lnTo>
                    <a:pt x="226353" y="92942"/>
                  </a:lnTo>
                  <a:lnTo>
                    <a:pt x="223728" y="90619"/>
                  </a:lnTo>
                  <a:lnTo>
                    <a:pt x="196123" y="0"/>
                  </a:lnTo>
                  <a:close/>
                </a:path>
              </a:pathLst>
            </a:custGeom>
            <a:solidFill>
              <a:srgbClr val="FFA884"/>
            </a:solidFill>
          </p:spPr>
          <p:txBody>
            <a:bodyPr wrap="square" lIns="0" tIns="0" rIns="0" bIns="0" rtlCol="0"/>
            <a:lstStyle/>
            <a:p>
              <a:endParaRPr/>
            </a:p>
          </p:txBody>
        </p:sp>
        <p:sp>
          <p:nvSpPr>
            <p:cNvPr id="10" name="object 10"/>
            <p:cNvSpPr/>
            <p:nvPr/>
          </p:nvSpPr>
          <p:spPr>
            <a:xfrm>
              <a:off x="7343857" y="2682770"/>
              <a:ext cx="351790" cy="196215"/>
            </a:xfrm>
            <a:custGeom>
              <a:avLst/>
              <a:gdLst/>
              <a:ahLst/>
              <a:cxnLst/>
              <a:rect l="l" t="t" r="r" b="b"/>
              <a:pathLst>
                <a:path w="351790" h="196214">
                  <a:moveTo>
                    <a:pt x="96788" y="0"/>
                  </a:moveTo>
                  <a:lnTo>
                    <a:pt x="49174" y="16159"/>
                  </a:lnTo>
                  <a:lnTo>
                    <a:pt x="12209" y="58337"/>
                  </a:lnTo>
                  <a:lnTo>
                    <a:pt x="0" y="105691"/>
                  </a:lnTo>
                  <a:lnTo>
                    <a:pt x="22192" y="165783"/>
                  </a:lnTo>
                  <a:lnTo>
                    <a:pt x="70352" y="164772"/>
                  </a:lnTo>
                  <a:lnTo>
                    <a:pt x="72625" y="165751"/>
                  </a:lnTo>
                  <a:lnTo>
                    <a:pt x="80682" y="175019"/>
                  </a:lnTo>
                  <a:lnTo>
                    <a:pt x="110555" y="107316"/>
                  </a:lnTo>
                  <a:lnTo>
                    <a:pt x="113623" y="105449"/>
                  </a:lnTo>
                  <a:lnTo>
                    <a:pt x="120320" y="105820"/>
                  </a:lnTo>
                  <a:lnTo>
                    <a:pt x="123189" y="108094"/>
                  </a:lnTo>
                  <a:lnTo>
                    <a:pt x="150513" y="195662"/>
                  </a:lnTo>
                  <a:lnTo>
                    <a:pt x="168524" y="165190"/>
                  </a:lnTo>
                  <a:lnTo>
                    <a:pt x="171177" y="164796"/>
                  </a:lnTo>
                  <a:lnTo>
                    <a:pt x="196981" y="164796"/>
                  </a:lnTo>
                  <a:lnTo>
                    <a:pt x="225278" y="84659"/>
                  </a:lnTo>
                  <a:lnTo>
                    <a:pt x="228402" y="81823"/>
                  </a:lnTo>
                  <a:lnTo>
                    <a:pt x="235300" y="81942"/>
                  </a:lnTo>
                  <a:lnTo>
                    <a:pt x="238312" y="84086"/>
                  </a:lnTo>
                  <a:lnTo>
                    <a:pt x="267784" y="180868"/>
                  </a:lnTo>
                  <a:lnTo>
                    <a:pt x="277710" y="165173"/>
                  </a:lnTo>
                  <a:lnTo>
                    <a:pt x="280322" y="164796"/>
                  </a:lnTo>
                  <a:lnTo>
                    <a:pt x="332166" y="164796"/>
                  </a:lnTo>
                  <a:lnTo>
                    <a:pt x="351757" y="104819"/>
                  </a:lnTo>
                  <a:lnTo>
                    <a:pt x="338885" y="58202"/>
                  </a:lnTo>
                  <a:lnTo>
                    <a:pt x="315250" y="27995"/>
                  </a:lnTo>
                  <a:lnTo>
                    <a:pt x="277540" y="4425"/>
                  </a:lnTo>
                  <a:lnTo>
                    <a:pt x="255127" y="311"/>
                  </a:lnTo>
                  <a:lnTo>
                    <a:pt x="234610" y="3630"/>
                  </a:lnTo>
                  <a:lnTo>
                    <a:pt x="217062" y="12190"/>
                  </a:lnTo>
                  <a:lnTo>
                    <a:pt x="202564" y="23894"/>
                  </a:lnTo>
                  <a:lnTo>
                    <a:pt x="191193" y="36643"/>
                  </a:lnTo>
                  <a:lnTo>
                    <a:pt x="187427" y="41480"/>
                  </a:lnTo>
                  <a:lnTo>
                    <a:pt x="181914" y="43812"/>
                  </a:lnTo>
                  <a:lnTo>
                    <a:pt x="170960" y="43812"/>
                  </a:lnTo>
                  <a:lnTo>
                    <a:pt x="165523" y="41405"/>
                  </a:lnTo>
                  <a:lnTo>
                    <a:pt x="161763" y="36671"/>
                  </a:lnTo>
                  <a:lnTo>
                    <a:pt x="150152" y="23860"/>
                  </a:lnTo>
                  <a:lnTo>
                    <a:pt x="135383" y="12041"/>
                  </a:lnTo>
                  <a:lnTo>
                    <a:pt x="117561" y="3369"/>
                  </a:lnTo>
                  <a:lnTo>
                    <a:pt x="96788" y="0"/>
                  </a:lnTo>
                  <a:close/>
                </a:path>
              </a:pathLst>
            </a:custGeom>
            <a:solidFill>
              <a:srgbClr val="F96A67"/>
            </a:solidFill>
          </p:spPr>
          <p:txBody>
            <a:bodyPr wrap="square" lIns="0" tIns="0" rIns="0" bIns="0" rtlCol="0"/>
            <a:lstStyle/>
            <a:p>
              <a:endParaRPr/>
            </a:p>
          </p:txBody>
        </p:sp>
        <p:sp>
          <p:nvSpPr>
            <p:cNvPr id="11" name="object 11"/>
            <p:cNvSpPr/>
            <p:nvPr/>
          </p:nvSpPr>
          <p:spPr>
            <a:xfrm>
              <a:off x="7328219" y="2666800"/>
              <a:ext cx="383540" cy="352425"/>
            </a:xfrm>
            <a:custGeom>
              <a:avLst/>
              <a:gdLst/>
              <a:ahLst/>
              <a:cxnLst/>
              <a:rect l="l" t="t" r="r" b="b"/>
              <a:pathLst>
                <a:path w="383540" h="352425">
                  <a:moveTo>
                    <a:pt x="112430" y="39"/>
                  </a:moveTo>
                  <a:lnTo>
                    <a:pt x="70100" y="10659"/>
                  </a:lnTo>
                  <a:lnTo>
                    <a:pt x="28877" y="44596"/>
                  </a:lnTo>
                  <a:lnTo>
                    <a:pt x="0" y="110708"/>
                  </a:lnTo>
                  <a:lnTo>
                    <a:pt x="1130" y="137607"/>
                  </a:lnTo>
                  <a:lnTo>
                    <a:pt x="24413" y="190481"/>
                  </a:lnTo>
                  <a:lnTo>
                    <a:pt x="52635" y="222471"/>
                  </a:lnTo>
                  <a:lnTo>
                    <a:pt x="114429" y="283069"/>
                  </a:lnTo>
                  <a:lnTo>
                    <a:pt x="182620" y="348818"/>
                  </a:lnTo>
                  <a:lnTo>
                    <a:pt x="186606" y="351829"/>
                  </a:lnTo>
                  <a:lnTo>
                    <a:pt x="196391" y="351829"/>
                  </a:lnTo>
                  <a:lnTo>
                    <a:pt x="200375" y="348818"/>
                  </a:lnTo>
                  <a:lnTo>
                    <a:pt x="213796" y="335916"/>
                  </a:lnTo>
                  <a:lnTo>
                    <a:pt x="190753" y="335916"/>
                  </a:lnTo>
                  <a:lnTo>
                    <a:pt x="90957" y="238856"/>
                  </a:lnTo>
                  <a:lnTo>
                    <a:pt x="64650" y="213158"/>
                  </a:lnTo>
                  <a:lnTo>
                    <a:pt x="57829" y="206462"/>
                  </a:lnTo>
                  <a:lnTo>
                    <a:pt x="55256" y="203893"/>
                  </a:lnTo>
                  <a:lnTo>
                    <a:pt x="52856" y="200634"/>
                  </a:lnTo>
                  <a:lnTo>
                    <a:pt x="50556" y="198097"/>
                  </a:lnTo>
                  <a:lnTo>
                    <a:pt x="80180" y="197102"/>
                  </a:lnTo>
                  <a:lnTo>
                    <a:pt x="111108" y="197102"/>
                  </a:lnTo>
                  <a:lnTo>
                    <a:pt x="113793" y="191015"/>
                  </a:lnTo>
                  <a:lnTo>
                    <a:pt x="96319" y="191015"/>
                  </a:lnTo>
                  <a:lnTo>
                    <a:pt x="88276" y="181750"/>
                  </a:lnTo>
                  <a:lnTo>
                    <a:pt x="37829" y="181750"/>
                  </a:lnTo>
                  <a:lnTo>
                    <a:pt x="15720" y="121883"/>
                  </a:lnTo>
                  <a:lnTo>
                    <a:pt x="15674" y="121512"/>
                  </a:lnTo>
                  <a:lnTo>
                    <a:pt x="27846" y="74301"/>
                  </a:lnTo>
                  <a:lnTo>
                    <a:pt x="51792" y="43261"/>
                  </a:lnTo>
                  <a:lnTo>
                    <a:pt x="89875" y="19679"/>
                  </a:lnTo>
                  <a:lnTo>
                    <a:pt x="112425" y="15952"/>
                  </a:lnTo>
                  <a:lnTo>
                    <a:pt x="160714" y="15952"/>
                  </a:lnTo>
                  <a:lnTo>
                    <a:pt x="153578" y="10911"/>
                  </a:lnTo>
                  <a:lnTo>
                    <a:pt x="133463" y="2782"/>
                  </a:lnTo>
                  <a:lnTo>
                    <a:pt x="112430" y="39"/>
                  </a:lnTo>
                  <a:close/>
                </a:path>
                <a:path w="383540" h="352425">
                  <a:moveTo>
                    <a:pt x="353987" y="196679"/>
                  </a:moveTo>
                  <a:lnTo>
                    <a:pt x="335541" y="196679"/>
                  </a:lnTo>
                  <a:lnTo>
                    <a:pt x="332357" y="200658"/>
                  </a:lnTo>
                  <a:lnTo>
                    <a:pt x="328928" y="204354"/>
                  </a:lnTo>
                  <a:lnTo>
                    <a:pt x="325168" y="208113"/>
                  </a:lnTo>
                  <a:lnTo>
                    <a:pt x="319383" y="213537"/>
                  </a:lnTo>
                  <a:lnTo>
                    <a:pt x="292403" y="239242"/>
                  </a:lnTo>
                  <a:lnTo>
                    <a:pt x="192246" y="335916"/>
                  </a:lnTo>
                  <a:lnTo>
                    <a:pt x="213796" y="335916"/>
                  </a:lnTo>
                  <a:lnTo>
                    <a:pt x="314541" y="238856"/>
                  </a:lnTo>
                  <a:lnTo>
                    <a:pt x="336354" y="217644"/>
                  </a:lnTo>
                  <a:lnTo>
                    <a:pt x="336438" y="217211"/>
                  </a:lnTo>
                  <a:lnTo>
                    <a:pt x="353987" y="196679"/>
                  </a:lnTo>
                  <a:close/>
                </a:path>
                <a:path w="383540" h="352425">
                  <a:moveTo>
                    <a:pt x="147540" y="152232"/>
                  </a:moveTo>
                  <a:lnTo>
                    <a:pt x="130896" y="152232"/>
                  </a:lnTo>
                  <a:lnTo>
                    <a:pt x="157280" y="236684"/>
                  </a:lnTo>
                  <a:lnTo>
                    <a:pt x="159945" y="238856"/>
                  </a:lnTo>
                  <a:lnTo>
                    <a:pt x="163402" y="239231"/>
                  </a:lnTo>
                  <a:lnTo>
                    <a:pt x="166912" y="239231"/>
                  </a:lnTo>
                  <a:lnTo>
                    <a:pt x="169506" y="238856"/>
                  </a:lnTo>
                  <a:lnTo>
                    <a:pt x="170926" y="236371"/>
                  </a:lnTo>
                  <a:lnTo>
                    <a:pt x="185302" y="211999"/>
                  </a:lnTo>
                  <a:lnTo>
                    <a:pt x="166154" y="211999"/>
                  </a:lnTo>
                  <a:lnTo>
                    <a:pt x="147540" y="152232"/>
                  </a:lnTo>
                  <a:close/>
                </a:path>
                <a:path w="383540" h="352425">
                  <a:moveTo>
                    <a:pt x="263459" y="131375"/>
                  </a:moveTo>
                  <a:lnTo>
                    <a:pt x="246679" y="131375"/>
                  </a:lnTo>
                  <a:lnTo>
                    <a:pt x="274280" y="221715"/>
                  </a:lnTo>
                  <a:lnTo>
                    <a:pt x="276904" y="223763"/>
                  </a:lnTo>
                  <a:lnTo>
                    <a:pt x="283189" y="224523"/>
                  </a:lnTo>
                  <a:lnTo>
                    <a:pt x="286274" y="224097"/>
                  </a:lnTo>
                  <a:lnTo>
                    <a:pt x="287897" y="221392"/>
                  </a:lnTo>
                  <a:lnTo>
                    <a:pt x="303061" y="197114"/>
                  </a:lnTo>
                  <a:lnTo>
                    <a:pt x="283418" y="197102"/>
                  </a:lnTo>
                  <a:lnTo>
                    <a:pt x="263459" y="131375"/>
                  </a:lnTo>
                  <a:close/>
                </a:path>
                <a:path w="383540" h="352425">
                  <a:moveTo>
                    <a:pt x="111108" y="197102"/>
                  </a:moveTo>
                  <a:lnTo>
                    <a:pt x="80180" y="197102"/>
                  </a:lnTo>
                  <a:lnTo>
                    <a:pt x="94302" y="213158"/>
                  </a:lnTo>
                  <a:lnTo>
                    <a:pt x="97043" y="214072"/>
                  </a:lnTo>
                  <a:lnTo>
                    <a:pt x="102468" y="213257"/>
                  </a:lnTo>
                  <a:lnTo>
                    <a:pt x="104781" y="211451"/>
                  </a:lnTo>
                  <a:lnTo>
                    <a:pt x="111108" y="197102"/>
                  </a:lnTo>
                  <a:close/>
                </a:path>
                <a:path w="383540" h="352425">
                  <a:moveTo>
                    <a:pt x="244039" y="97520"/>
                  </a:moveTo>
                  <a:lnTo>
                    <a:pt x="240915" y="100675"/>
                  </a:lnTo>
                  <a:lnTo>
                    <a:pt x="239754" y="103913"/>
                  </a:lnTo>
                  <a:lnTo>
                    <a:pt x="212618" y="180767"/>
                  </a:lnTo>
                  <a:lnTo>
                    <a:pt x="186792" y="180771"/>
                  </a:lnTo>
                  <a:lnTo>
                    <a:pt x="184161" y="181157"/>
                  </a:lnTo>
                  <a:lnTo>
                    <a:pt x="182741" y="183639"/>
                  </a:lnTo>
                  <a:lnTo>
                    <a:pt x="166154" y="211999"/>
                  </a:lnTo>
                  <a:lnTo>
                    <a:pt x="185302" y="211999"/>
                  </a:lnTo>
                  <a:lnTo>
                    <a:pt x="194339" y="196679"/>
                  </a:lnTo>
                  <a:lnTo>
                    <a:pt x="221642" y="196679"/>
                  </a:lnTo>
                  <a:lnTo>
                    <a:pt x="224664" y="193418"/>
                  </a:lnTo>
                  <a:lnTo>
                    <a:pt x="246679" y="131375"/>
                  </a:lnTo>
                  <a:lnTo>
                    <a:pt x="263459" y="131375"/>
                  </a:lnTo>
                  <a:lnTo>
                    <a:pt x="253949" y="100058"/>
                  </a:lnTo>
                  <a:lnTo>
                    <a:pt x="250940" y="97636"/>
                  </a:lnTo>
                  <a:lnTo>
                    <a:pt x="247483" y="97556"/>
                  </a:lnTo>
                  <a:lnTo>
                    <a:pt x="244039" y="97520"/>
                  </a:lnTo>
                  <a:close/>
                </a:path>
                <a:path w="383540" h="352425">
                  <a:moveTo>
                    <a:pt x="322027" y="15911"/>
                  </a:moveTo>
                  <a:lnTo>
                    <a:pt x="270767" y="15911"/>
                  </a:lnTo>
                  <a:lnTo>
                    <a:pt x="281645" y="16982"/>
                  </a:lnTo>
                  <a:lnTo>
                    <a:pt x="293179" y="20210"/>
                  </a:lnTo>
                  <a:lnTo>
                    <a:pt x="330887" y="43967"/>
                  </a:lnTo>
                  <a:lnTo>
                    <a:pt x="354522" y="74174"/>
                  </a:lnTo>
                  <a:lnTo>
                    <a:pt x="367393" y="120791"/>
                  </a:lnTo>
                  <a:lnTo>
                    <a:pt x="347803" y="180767"/>
                  </a:lnTo>
                  <a:lnTo>
                    <a:pt x="295929" y="180771"/>
                  </a:lnTo>
                  <a:lnTo>
                    <a:pt x="293350" y="181101"/>
                  </a:lnTo>
                  <a:lnTo>
                    <a:pt x="291827" y="183639"/>
                  </a:lnTo>
                  <a:lnTo>
                    <a:pt x="283422" y="197114"/>
                  </a:lnTo>
                  <a:lnTo>
                    <a:pt x="303069" y="197102"/>
                  </a:lnTo>
                  <a:lnTo>
                    <a:pt x="303333" y="196679"/>
                  </a:lnTo>
                  <a:lnTo>
                    <a:pt x="353987" y="196679"/>
                  </a:lnTo>
                  <a:lnTo>
                    <a:pt x="358559" y="191330"/>
                  </a:lnTo>
                  <a:lnTo>
                    <a:pt x="373683" y="164997"/>
                  </a:lnTo>
                  <a:lnTo>
                    <a:pt x="381848" y="138276"/>
                  </a:lnTo>
                  <a:lnTo>
                    <a:pt x="383012" y="111309"/>
                  </a:lnTo>
                  <a:lnTo>
                    <a:pt x="372576" y="73559"/>
                  </a:lnTo>
                  <a:lnTo>
                    <a:pt x="354183" y="44817"/>
                  </a:lnTo>
                  <a:lnTo>
                    <a:pt x="336232" y="26203"/>
                  </a:lnTo>
                  <a:lnTo>
                    <a:pt x="327432" y="19090"/>
                  </a:lnTo>
                  <a:lnTo>
                    <a:pt x="327064" y="18836"/>
                  </a:lnTo>
                  <a:lnTo>
                    <a:pt x="322027" y="15911"/>
                  </a:lnTo>
                  <a:close/>
                </a:path>
                <a:path w="383540" h="352425">
                  <a:moveTo>
                    <a:pt x="129260" y="121512"/>
                  </a:moveTo>
                  <a:lnTo>
                    <a:pt x="126192" y="123330"/>
                  </a:lnTo>
                  <a:lnTo>
                    <a:pt x="96319" y="191015"/>
                  </a:lnTo>
                  <a:lnTo>
                    <a:pt x="113793" y="191015"/>
                  </a:lnTo>
                  <a:lnTo>
                    <a:pt x="130896" y="152232"/>
                  </a:lnTo>
                  <a:lnTo>
                    <a:pt x="147540" y="152232"/>
                  </a:lnTo>
                  <a:lnTo>
                    <a:pt x="138826" y="124249"/>
                  </a:lnTo>
                  <a:lnTo>
                    <a:pt x="135957" y="121883"/>
                  </a:lnTo>
                  <a:lnTo>
                    <a:pt x="129260" y="121512"/>
                  </a:lnTo>
                  <a:close/>
                </a:path>
                <a:path w="383540" h="352425">
                  <a:moveTo>
                    <a:pt x="85989" y="180747"/>
                  </a:moveTo>
                  <a:lnTo>
                    <a:pt x="83597" y="180771"/>
                  </a:lnTo>
                  <a:lnTo>
                    <a:pt x="37829" y="181750"/>
                  </a:lnTo>
                  <a:lnTo>
                    <a:pt x="88276" y="181750"/>
                  </a:lnTo>
                  <a:lnTo>
                    <a:pt x="85989" y="180747"/>
                  </a:lnTo>
                  <a:close/>
                </a:path>
                <a:path w="383540" h="352425">
                  <a:moveTo>
                    <a:pt x="160714" y="15952"/>
                  </a:moveTo>
                  <a:lnTo>
                    <a:pt x="112425" y="15952"/>
                  </a:lnTo>
                  <a:lnTo>
                    <a:pt x="133198" y="19315"/>
                  </a:lnTo>
                  <a:lnTo>
                    <a:pt x="151022" y="27978"/>
                  </a:lnTo>
                  <a:lnTo>
                    <a:pt x="165790" y="39789"/>
                  </a:lnTo>
                  <a:lnTo>
                    <a:pt x="177399" y="52598"/>
                  </a:lnTo>
                  <a:lnTo>
                    <a:pt x="181160" y="57329"/>
                  </a:lnTo>
                  <a:lnTo>
                    <a:pt x="186602" y="59692"/>
                  </a:lnTo>
                  <a:lnTo>
                    <a:pt x="197551" y="59692"/>
                  </a:lnTo>
                  <a:lnTo>
                    <a:pt x="203064" y="57265"/>
                  </a:lnTo>
                  <a:lnTo>
                    <a:pt x="206829" y="52428"/>
                  </a:lnTo>
                  <a:lnTo>
                    <a:pt x="214528" y="43779"/>
                  </a:lnTo>
                  <a:lnTo>
                    <a:pt x="191211" y="43779"/>
                  </a:lnTo>
                  <a:lnTo>
                    <a:pt x="190501" y="43413"/>
                  </a:lnTo>
                  <a:lnTo>
                    <a:pt x="189921" y="42689"/>
                  </a:lnTo>
                  <a:lnTo>
                    <a:pt x="172502" y="24278"/>
                  </a:lnTo>
                  <a:lnTo>
                    <a:pt x="160714" y="15952"/>
                  </a:lnTo>
                  <a:close/>
                </a:path>
                <a:path w="383540" h="352425">
                  <a:moveTo>
                    <a:pt x="270767" y="0"/>
                  </a:moveTo>
                  <a:lnTo>
                    <a:pt x="229982" y="10872"/>
                  </a:lnTo>
                  <a:lnTo>
                    <a:pt x="194141" y="42732"/>
                  </a:lnTo>
                  <a:lnTo>
                    <a:pt x="193589" y="43425"/>
                  </a:lnTo>
                  <a:lnTo>
                    <a:pt x="192895" y="43779"/>
                  </a:lnTo>
                  <a:lnTo>
                    <a:pt x="214528" y="43779"/>
                  </a:lnTo>
                  <a:lnTo>
                    <a:pt x="218202" y="39651"/>
                  </a:lnTo>
                  <a:lnTo>
                    <a:pt x="232701" y="27884"/>
                  </a:lnTo>
                  <a:lnTo>
                    <a:pt x="250248" y="19260"/>
                  </a:lnTo>
                  <a:lnTo>
                    <a:pt x="270767" y="15911"/>
                  </a:lnTo>
                  <a:lnTo>
                    <a:pt x="322027" y="15911"/>
                  </a:lnTo>
                  <a:lnTo>
                    <a:pt x="312915" y="10620"/>
                  </a:lnTo>
                  <a:lnTo>
                    <a:pt x="298782" y="4731"/>
                  </a:lnTo>
                  <a:lnTo>
                    <a:pt x="284716" y="1185"/>
                  </a:lnTo>
                  <a:lnTo>
                    <a:pt x="270767" y="0"/>
                  </a:lnTo>
                  <a:close/>
                </a:path>
              </a:pathLst>
            </a:custGeom>
            <a:solidFill>
              <a:srgbClr val="1F6295"/>
            </a:solidFill>
          </p:spPr>
          <p:txBody>
            <a:bodyPr wrap="square" lIns="0" tIns="0" rIns="0" bIns="0" rtlCol="0"/>
            <a:lstStyle/>
            <a:p>
              <a:endParaRPr/>
            </a:p>
          </p:txBody>
        </p:sp>
        <p:sp>
          <p:nvSpPr>
            <p:cNvPr id="12" name="object 12"/>
            <p:cNvSpPr/>
            <p:nvPr/>
          </p:nvSpPr>
          <p:spPr>
            <a:xfrm>
              <a:off x="5387492" y="2579382"/>
              <a:ext cx="42545" cy="227965"/>
            </a:xfrm>
            <a:custGeom>
              <a:avLst/>
              <a:gdLst/>
              <a:ahLst/>
              <a:cxnLst/>
              <a:rect l="l" t="t" r="r" b="b"/>
              <a:pathLst>
                <a:path w="42545" h="227964">
                  <a:moveTo>
                    <a:pt x="41325" y="198450"/>
                  </a:moveTo>
                  <a:lnTo>
                    <a:pt x="6883" y="198450"/>
                  </a:lnTo>
                  <a:lnTo>
                    <a:pt x="6883" y="227736"/>
                  </a:lnTo>
                  <a:lnTo>
                    <a:pt x="41325" y="227736"/>
                  </a:lnTo>
                  <a:lnTo>
                    <a:pt x="41325" y="198450"/>
                  </a:lnTo>
                  <a:close/>
                </a:path>
                <a:path w="42545" h="227964">
                  <a:moveTo>
                    <a:pt x="42405" y="3657"/>
                  </a:moveTo>
                  <a:lnTo>
                    <a:pt x="38735" y="0"/>
                  </a:lnTo>
                  <a:lnTo>
                    <a:pt x="3670" y="0"/>
                  </a:lnTo>
                  <a:lnTo>
                    <a:pt x="0" y="3657"/>
                  </a:lnTo>
                  <a:lnTo>
                    <a:pt x="0" y="16040"/>
                  </a:lnTo>
                  <a:lnTo>
                    <a:pt x="42405" y="16040"/>
                  </a:lnTo>
                  <a:lnTo>
                    <a:pt x="42405" y="8153"/>
                  </a:lnTo>
                  <a:lnTo>
                    <a:pt x="42405" y="3657"/>
                  </a:lnTo>
                  <a:close/>
                </a:path>
              </a:pathLst>
            </a:custGeom>
            <a:solidFill>
              <a:srgbClr val="666666"/>
            </a:solidFill>
          </p:spPr>
          <p:txBody>
            <a:bodyPr wrap="square" lIns="0" tIns="0" rIns="0" bIns="0" rtlCol="0"/>
            <a:lstStyle/>
            <a:p>
              <a:endParaRPr/>
            </a:p>
          </p:txBody>
        </p:sp>
        <p:sp>
          <p:nvSpPr>
            <p:cNvPr id="13" name="object 13"/>
            <p:cNvSpPr/>
            <p:nvPr/>
          </p:nvSpPr>
          <p:spPr>
            <a:xfrm>
              <a:off x="5327922" y="2860867"/>
              <a:ext cx="274955" cy="130175"/>
            </a:xfrm>
            <a:custGeom>
              <a:avLst/>
              <a:gdLst/>
              <a:ahLst/>
              <a:cxnLst/>
              <a:rect l="l" t="t" r="r" b="b"/>
              <a:pathLst>
                <a:path w="274954" h="130175">
                  <a:moveTo>
                    <a:pt x="159975" y="0"/>
                  </a:moveTo>
                  <a:lnTo>
                    <a:pt x="121231" y="21922"/>
                  </a:lnTo>
                  <a:lnTo>
                    <a:pt x="113074" y="45732"/>
                  </a:lnTo>
                  <a:lnTo>
                    <a:pt x="113074" y="102040"/>
                  </a:lnTo>
                  <a:lnTo>
                    <a:pt x="109460" y="105638"/>
                  </a:lnTo>
                  <a:lnTo>
                    <a:pt x="4203" y="105638"/>
                  </a:lnTo>
                  <a:lnTo>
                    <a:pt x="0" y="109910"/>
                  </a:lnTo>
                  <a:lnTo>
                    <a:pt x="0" y="129729"/>
                  </a:lnTo>
                  <a:lnTo>
                    <a:pt x="274609" y="129729"/>
                  </a:lnTo>
                  <a:lnTo>
                    <a:pt x="274609" y="111673"/>
                  </a:lnTo>
                  <a:lnTo>
                    <a:pt x="274161" y="105638"/>
                  </a:lnTo>
                  <a:lnTo>
                    <a:pt x="209575" y="105638"/>
                  </a:lnTo>
                  <a:lnTo>
                    <a:pt x="205957" y="102040"/>
                  </a:lnTo>
                  <a:lnTo>
                    <a:pt x="205957" y="97608"/>
                  </a:lnTo>
                  <a:lnTo>
                    <a:pt x="205957" y="45732"/>
                  </a:lnTo>
                  <a:lnTo>
                    <a:pt x="202337" y="27949"/>
                  </a:lnTo>
                  <a:lnTo>
                    <a:pt x="192473" y="13410"/>
                  </a:lnTo>
                  <a:lnTo>
                    <a:pt x="177855" y="3599"/>
                  </a:lnTo>
                  <a:lnTo>
                    <a:pt x="159975" y="0"/>
                  </a:lnTo>
                  <a:close/>
                </a:path>
              </a:pathLst>
            </a:custGeom>
            <a:solidFill>
              <a:srgbClr val="95A9B1"/>
            </a:solidFill>
          </p:spPr>
          <p:txBody>
            <a:bodyPr wrap="square" lIns="0" tIns="0" rIns="0" bIns="0" rtlCol="0"/>
            <a:lstStyle/>
            <a:p>
              <a:endParaRPr/>
            </a:p>
          </p:txBody>
        </p:sp>
        <p:sp>
          <p:nvSpPr>
            <p:cNvPr id="14" name="object 14"/>
            <p:cNvSpPr/>
            <p:nvPr/>
          </p:nvSpPr>
          <p:spPr>
            <a:xfrm>
              <a:off x="5340032" y="2877819"/>
              <a:ext cx="90170" cy="24130"/>
            </a:xfrm>
            <a:custGeom>
              <a:avLst/>
              <a:gdLst/>
              <a:ahLst/>
              <a:cxnLst/>
              <a:rect l="l" t="t" r="r" b="b"/>
              <a:pathLst>
                <a:path w="90170" h="24130">
                  <a:moveTo>
                    <a:pt x="90093" y="0"/>
                  </a:moveTo>
                  <a:lnTo>
                    <a:pt x="0" y="0"/>
                  </a:lnTo>
                  <a:lnTo>
                    <a:pt x="0" y="7620"/>
                  </a:lnTo>
                  <a:lnTo>
                    <a:pt x="0" y="15240"/>
                  </a:lnTo>
                  <a:lnTo>
                    <a:pt x="0" y="24130"/>
                  </a:lnTo>
                  <a:lnTo>
                    <a:pt x="85382" y="24130"/>
                  </a:lnTo>
                  <a:lnTo>
                    <a:pt x="85382" y="15240"/>
                  </a:lnTo>
                  <a:lnTo>
                    <a:pt x="86944" y="15240"/>
                  </a:lnTo>
                  <a:lnTo>
                    <a:pt x="86944" y="7620"/>
                  </a:lnTo>
                  <a:lnTo>
                    <a:pt x="90093" y="7620"/>
                  </a:lnTo>
                  <a:lnTo>
                    <a:pt x="90093" y="0"/>
                  </a:lnTo>
                  <a:close/>
                </a:path>
              </a:pathLst>
            </a:custGeom>
            <a:solidFill>
              <a:srgbClr val="666666"/>
            </a:solidFill>
          </p:spPr>
          <p:txBody>
            <a:bodyPr wrap="square" lIns="0" tIns="0" rIns="0" bIns="0" rtlCol="0"/>
            <a:lstStyle/>
            <a:p>
              <a:endParaRPr/>
            </a:p>
          </p:txBody>
        </p:sp>
        <p:pic>
          <p:nvPicPr>
            <p:cNvPr id="15" name="object 15"/>
            <p:cNvPicPr/>
            <p:nvPr/>
          </p:nvPicPr>
          <p:blipFill>
            <a:blip r:embed="rId3" cstate="print"/>
            <a:stretch>
              <a:fillRect/>
            </a:stretch>
          </p:blipFill>
          <p:spPr>
            <a:xfrm>
              <a:off x="5370379" y="2611478"/>
              <a:ext cx="239603" cy="287782"/>
            </a:xfrm>
            <a:prstGeom prst="rect">
              <a:avLst/>
            </a:prstGeom>
          </p:spPr>
        </p:pic>
        <p:sp>
          <p:nvSpPr>
            <p:cNvPr id="16" name="object 16"/>
            <p:cNvSpPr/>
            <p:nvPr/>
          </p:nvSpPr>
          <p:spPr>
            <a:xfrm>
              <a:off x="5311771" y="2563319"/>
              <a:ext cx="314960" cy="443865"/>
            </a:xfrm>
            <a:custGeom>
              <a:avLst/>
              <a:gdLst/>
              <a:ahLst/>
              <a:cxnLst/>
              <a:rect l="l" t="t" r="r" b="b"/>
              <a:pathLst>
                <a:path w="314960" h="443864">
                  <a:moveTo>
                    <a:pt x="176124" y="281486"/>
                  </a:moveTo>
                  <a:lnTo>
                    <a:pt x="163754" y="282686"/>
                  </a:lnTo>
                  <a:lnTo>
                    <a:pt x="152202" y="286129"/>
                  </a:lnTo>
                  <a:lnTo>
                    <a:pt x="141699" y="291576"/>
                  </a:lnTo>
                  <a:lnTo>
                    <a:pt x="132474" y="298791"/>
                  </a:lnTo>
                  <a:lnTo>
                    <a:pt x="15728" y="298791"/>
                  </a:lnTo>
                  <a:lnTo>
                    <a:pt x="12114" y="302389"/>
                  </a:lnTo>
                  <a:lnTo>
                    <a:pt x="12114" y="351410"/>
                  </a:lnTo>
                  <a:lnTo>
                    <a:pt x="15728" y="355004"/>
                  </a:lnTo>
                  <a:lnTo>
                    <a:pt x="113074" y="355004"/>
                  </a:lnTo>
                  <a:lnTo>
                    <a:pt x="113074" y="387125"/>
                  </a:lnTo>
                  <a:lnTo>
                    <a:pt x="24637" y="387125"/>
                  </a:lnTo>
                  <a:lnTo>
                    <a:pt x="15251" y="389133"/>
                  </a:lnTo>
                  <a:lnTo>
                    <a:pt x="7396" y="394539"/>
                  </a:lnTo>
                  <a:lnTo>
                    <a:pt x="2003" y="402409"/>
                  </a:lnTo>
                  <a:lnTo>
                    <a:pt x="0" y="411815"/>
                  </a:lnTo>
                  <a:lnTo>
                    <a:pt x="0" y="439743"/>
                  </a:lnTo>
                  <a:lnTo>
                    <a:pt x="3614" y="443337"/>
                  </a:lnTo>
                  <a:lnTo>
                    <a:pt x="303297" y="443337"/>
                  </a:lnTo>
                  <a:lnTo>
                    <a:pt x="306917" y="439743"/>
                  </a:lnTo>
                  <a:lnTo>
                    <a:pt x="306917" y="427277"/>
                  </a:lnTo>
                  <a:lnTo>
                    <a:pt x="16153" y="427277"/>
                  </a:lnTo>
                  <a:lnTo>
                    <a:pt x="16153" y="407457"/>
                  </a:lnTo>
                  <a:lnTo>
                    <a:pt x="20356" y="403185"/>
                  </a:lnTo>
                  <a:lnTo>
                    <a:pt x="125609" y="403185"/>
                  </a:lnTo>
                  <a:lnTo>
                    <a:pt x="129227" y="399592"/>
                  </a:lnTo>
                  <a:lnTo>
                    <a:pt x="129227" y="343279"/>
                  </a:lnTo>
                  <a:lnTo>
                    <a:pt x="129793" y="338943"/>
                  </a:lnTo>
                  <a:lnTo>
                    <a:pt x="28267" y="338943"/>
                  </a:lnTo>
                  <a:lnTo>
                    <a:pt x="28267" y="314852"/>
                  </a:lnTo>
                  <a:lnTo>
                    <a:pt x="140342" y="314852"/>
                  </a:lnTo>
                  <a:lnTo>
                    <a:pt x="142538" y="311428"/>
                  </a:lnTo>
                  <a:lnTo>
                    <a:pt x="149533" y="305654"/>
                  </a:lnTo>
                  <a:lnTo>
                    <a:pt x="157594" y="301283"/>
                  </a:lnTo>
                  <a:lnTo>
                    <a:pt x="166524" y="298514"/>
                  </a:lnTo>
                  <a:lnTo>
                    <a:pt x="176124" y="297547"/>
                  </a:lnTo>
                  <a:lnTo>
                    <a:pt x="217368" y="297547"/>
                  </a:lnTo>
                  <a:lnTo>
                    <a:pt x="211711" y="292702"/>
                  </a:lnTo>
                  <a:lnTo>
                    <a:pt x="200947" y="286658"/>
                  </a:lnTo>
                  <a:lnTo>
                    <a:pt x="188996" y="282826"/>
                  </a:lnTo>
                  <a:lnTo>
                    <a:pt x="176124" y="281486"/>
                  </a:lnTo>
                  <a:close/>
                </a:path>
                <a:path w="314960" h="443864">
                  <a:moveTo>
                    <a:pt x="217368" y="297547"/>
                  </a:moveTo>
                  <a:lnTo>
                    <a:pt x="176124" y="297547"/>
                  </a:lnTo>
                  <a:lnTo>
                    <a:pt x="194008" y="301146"/>
                  </a:lnTo>
                  <a:lnTo>
                    <a:pt x="208626" y="310957"/>
                  </a:lnTo>
                  <a:lnTo>
                    <a:pt x="218491" y="325496"/>
                  </a:lnTo>
                  <a:lnTo>
                    <a:pt x="222110" y="343279"/>
                  </a:lnTo>
                  <a:lnTo>
                    <a:pt x="222110" y="399592"/>
                  </a:lnTo>
                  <a:lnTo>
                    <a:pt x="225724" y="403185"/>
                  </a:lnTo>
                  <a:lnTo>
                    <a:pt x="290314" y="403185"/>
                  </a:lnTo>
                  <a:lnTo>
                    <a:pt x="290762" y="409220"/>
                  </a:lnTo>
                  <a:lnTo>
                    <a:pt x="290762" y="427277"/>
                  </a:lnTo>
                  <a:lnTo>
                    <a:pt x="306917" y="427277"/>
                  </a:lnTo>
                  <a:lnTo>
                    <a:pt x="306917" y="411815"/>
                  </a:lnTo>
                  <a:lnTo>
                    <a:pt x="305420" y="401728"/>
                  </a:lnTo>
                  <a:lnTo>
                    <a:pt x="301196" y="393933"/>
                  </a:lnTo>
                  <a:lnTo>
                    <a:pt x="294646" y="388906"/>
                  </a:lnTo>
                  <a:lnTo>
                    <a:pt x="286171" y="387125"/>
                  </a:lnTo>
                  <a:lnTo>
                    <a:pt x="238263" y="387125"/>
                  </a:lnTo>
                  <a:lnTo>
                    <a:pt x="238263" y="354229"/>
                  </a:lnTo>
                  <a:lnTo>
                    <a:pt x="263660" y="335940"/>
                  </a:lnTo>
                  <a:lnTo>
                    <a:pt x="237868" y="335940"/>
                  </a:lnTo>
                  <a:lnTo>
                    <a:pt x="236988" y="327861"/>
                  </a:lnTo>
                  <a:lnTo>
                    <a:pt x="234654" y="320240"/>
                  </a:lnTo>
                  <a:lnTo>
                    <a:pt x="230950" y="313382"/>
                  </a:lnTo>
                  <a:lnTo>
                    <a:pt x="245297" y="300675"/>
                  </a:lnTo>
                  <a:lnTo>
                    <a:pt x="221020" y="300675"/>
                  </a:lnTo>
                  <a:lnTo>
                    <a:pt x="217368" y="297547"/>
                  </a:lnTo>
                  <a:close/>
                </a:path>
                <a:path w="314960" h="443864">
                  <a:moveTo>
                    <a:pt x="140342" y="314852"/>
                  </a:moveTo>
                  <a:lnTo>
                    <a:pt x="120201" y="314852"/>
                  </a:lnTo>
                  <a:lnTo>
                    <a:pt x="116353" y="322092"/>
                  </a:lnTo>
                  <a:lnTo>
                    <a:pt x="113950" y="330161"/>
                  </a:lnTo>
                  <a:lnTo>
                    <a:pt x="113300" y="338791"/>
                  </a:lnTo>
                  <a:lnTo>
                    <a:pt x="113272" y="338943"/>
                  </a:lnTo>
                  <a:lnTo>
                    <a:pt x="129793" y="338943"/>
                  </a:lnTo>
                  <a:lnTo>
                    <a:pt x="130281" y="335208"/>
                  </a:lnTo>
                  <a:lnTo>
                    <a:pt x="133147" y="327334"/>
                  </a:lnTo>
                  <a:lnTo>
                    <a:pt x="137381" y="319470"/>
                  </a:lnTo>
                  <a:lnTo>
                    <a:pt x="140342" y="314852"/>
                  </a:lnTo>
                  <a:close/>
                </a:path>
                <a:path w="314960" h="443864">
                  <a:moveTo>
                    <a:pt x="237604" y="105028"/>
                  </a:moveTo>
                  <a:lnTo>
                    <a:pt x="189517" y="105028"/>
                  </a:lnTo>
                  <a:lnTo>
                    <a:pt x="232607" y="118906"/>
                  </a:lnTo>
                  <a:lnTo>
                    <a:pt x="267069" y="146409"/>
                  </a:lnTo>
                  <a:lnTo>
                    <a:pt x="289929" y="184451"/>
                  </a:lnTo>
                  <a:lnTo>
                    <a:pt x="298209" y="229947"/>
                  </a:lnTo>
                  <a:lnTo>
                    <a:pt x="293987" y="261124"/>
                  </a:lnTo>
                  <a:lnTo>
                    <a:pt x="281922" y="290123"/>
                  </a:lnTo>
                  <a:lnTo>
                    <a:pt x="262915" y="315532"/>
                  </a:lnTo>
                  <a:lnTo>
                    <a:pt x="237868" y="335940"/>
                  </a:lnTo>
                  <a:lnTo>
                    <a:pt x="263660" y="335940"/>
                  </a:lnTo>
                  <a:lnTo>
                    <a:pt x="269998" y="331376"/>
                  </a:lnTo>
                  <a:lnTo>
                    <a:pt x="293953" y="301975"/>
                  </a:lnTo>
                  <a:lnTo>
                    <a:pt x="309087" y="267630"/>
                  </a:lnTo>
                  <a:lnTo>
                    <a:pt x="314363" y="229947"/>
                  </a:lnTo>
                  <a:lnTo>
                    <a:pt x="307746" y="186533"/>
                  </a:lnTo>
                  <a:lnTo>
                    <a:pt x="289211" y="148615"/>
                  </a:lnTo>
                  <a:lnTo>
                    <a:pt x="260727" y="118230"/>
                  </a:lnTo>
                  <a:lnTo>
                    <a:pt x="237604" y="105028"/>
                  </a:lnTo>
                  <a:close/>
                </a:path>
                <a:path w="314960" h="443864">
                  <a:moveTo>
                    <a:pt x="227971" y="143874"/>
                  </a:moveTo>
                  <a:lnTo>
                    <a:pt x="181354" y="143874"/>
                  </a:lnTo>
                  <a:lnTo>
                    <a:pt x="212390" y="152684"/>
                  </a:lnTo>
                  <a:lnTo>
                    <a:pt x="237343" y="171511"/>
                  </a:lnTo>
                  <a:lnTo>
                    <a:pt x="253966" y="198037"/>
                  </a:lnTo>
                  <a:lnTo>
                    <a:pt x="260007" y="229947"/>
                  </a:lnTo>
                  <a:lnTo>
                    <a:pt x="257317" y="250276"/>
                  </a:lnTo>
                  <a:lnTo>
                    <a:pt x="249586" y="269403"/>
                  </a:lnTo>
                  <a:lnTo>
                    <a:pt x="237318" y="286484"/>
                  </a:lnTo>
                  <a:lnTo>
                    <a:pt x="221020" y="300675"/>
                  </a:lnTo>
                  <a:lnTo>
                    <a:pt x="245297" y="300675"/>
                  </a:lnTo>
                  <a:lnTo>
                    <a:pt x="249858" y="296634"/>
                  </a:lnTo>
                  <a:lnTo>
                    <a:pt x="264083" y="276493"/>
                  </a:lnTo>
                  <a:lnTo>
                    <a:pt x="273044" y="253938"/>
                  </a:lnTo>
                  <a:lnTo>
                    <a:pt x="276160" y="229947"/>
                  </a:lnTo>
                  <a:lnTo>
                    <a:pt x="269529" y="193473"/>
                  </a:lnTo>
                  <a:lnTo>
                    <a:pt x="251214" y="162772"/>
                  </a:lnTo>
                  <a:lnTo>
                    <a:pt x="227971" y="143874"/>
                  </a:lnTo>
                  <a:close/>
                </a:path>
                <a:path w="314960" h="443864">
                  <a:moveTo>
                    <a:pt x="109943" y="0"/>
                  </a:moveTo>
                  <a:lnTo>
                    <a:pt x="83912" y="0"/>
                  </a:lnTo>
                  <a:lnTo>
                    <a:pt x="74445" y="1904"/>
                  </a:lnTo>
                  <a:lnTo>
                    <a:pt x="66707" y="7096"/>
                  </a:lnTo>
                  <a:lnTo>
                    <a:pt x="61485" y="14791"/>
                  </a:lnTo>
                  <a:lnTo>
                    <a:pt x="59569" y="24203"/>
                  </a:lnTo>
                  <a:lnTo>
                    <a:pt x="59569" y="33188"/>
                  </a:lnTo>
                  <a:lnTo>
                    <a:pt x="52716" y="36572"/>
                  </a:lnTo>
                  <a:lnTo>
                    <a:pt x="47297" y="41833"/>
                  </a:lnTo>
                  <a:lnTo>
                    <a:pt x="43735" y="48552"/>
                  </a:lnTo>
                  <a:lnTo>
                    <a:pt x="42454" y="56307"/>
                  </a:lnTo>
                  <a:lnTo>
                    <a:pt x="42454" y="190298"/>
                  </a:lnTo>
                  <a:lnTo>
                    <a:pt x="44339" y="199635"/>
                  </a:lnTo>
                  <a:lnTo>
                    <a:pt x="49482" y="207287"/>
                  </a:lnTo>
                  <a:lnTo>
                    <a:pt x="57111" y="212493"/>
                  </a:lnTo>
                  <a:lnTo>
                    <a:pt x="66459" y="214490"/>
                  </a:lnTo>
                  <a:lnTo>
                    <a:pt x="66459" y="256259"/>
                  </a:lnTo>
                  <a:lnTo>
                    <a:pt x="70073" y="259857"/>
                  </a:lnTo>
                  <a:lnTo>
                    <a:pt x="129594" y="259857"/>
                  </a:lnTo>
                  <a:lnTo>
                    <a:pt x="133209" y="256259"/>
                  </a:lnTo>
                  <a:lnTo>
                    <a:pt x="133209" y="243796"/>
                  </a:lnTo>
                  <a:lnTo>
                    <a:pt x="82612" y="243796"/>
                  </a:lnTo>
                  <a:lnTo>
                    <a:pt x="82612" y="214509"/>
                  </a:lnTo>
                  <a:lnTo>
                    <a:pt x="133209" y="214509"/>
                  </a:lnTo>
                  <a:lnTo>
                    <a:pt x="133209" y="213695"/>
                  </a:lnTo>
                  <a:lnTo>
                    <a:pt x="140458" y="210470"/>
                  </a:lnTo>
                  <a:lnTo>
                    <a:pt x="146221" y="205187"/>
                  </a:lnTo>
                  <a:lnTo>
                    <a:pt x="149949" y="198445"/>
                  </a:lnTo>
                  <a:lnTo>
                    <a:pt x="62283" y="198445"/>
                  </a:lnTo>
                  <a:lnTo>
                    <a:pt x="58607" y="194791"/>
                  </a:lnTo>
                  <a:lnTo>
                    <a:pt x="58607" y="51815"/>
                  </a:lnTo>
                  <a:lnTo>
                    <a:pt x="62283" y="48162"/>
                  </a:lnTo>
                  <a:lnTo>
                    <a:pt x="149910" y="48162"/>
                  </a:lnTo>
                  <a:lnTo>
                    <a:pt x="146555" y="41833"/>
                  </a:lnTo>
                  <a:lnTo>
                    <a:pt x="141138" y="36572"/>
                  </a:lnTo>
                  <a:lnTo>
                    <a:pt x="134287" y="33188"/>
                  </a:lnTo>
                  <a:lnTo>
                    <a:pt x="134287" y="32100"/>
                  </a:lnTo>
                  <a:lnTo>
                    <a:pt x="75723" y="32100"/>
                  </a:lnTo>
                  <a:lnTo>
                    <a:pt x="75723" y="19714"/>
                  </a:lnTo>
                  <a:lnTo>
                    <a:pt x="79394" y="16060"/>
                  </a:lnTo>
                  <a:lnTo>
                    <a:pt x="132629" y="16060"/>
                  </a:lnTo>
                  <a:lnTo>
                    <a:pt x="132371" y="14791"/>
                  </a:lnTo>
                  <a:lnTo>
                    <a:pt x="127149" y="7096"/>
                  </a:lnTo>
                  <a:lnTo>
                    <a:pt x="119410" y="1904"/>
                  </a:lnTo>
                  <a:lnTo>
                    <a:pt x="109943" y="0"/>
                  </a:lnTo>
                  <a:close/>
                </a:path>
                <a:path w="314960" h="443864">
                  <a:moveTo>
                    <a:pt x="133209" y="214509"/>
                  </a:moveTo>
                  <a:lnTo>
                    <a:pt x="117055" y="214509"/>
                  </a:lnTo>
                  <a:lnTo>
                    <a:pt x="117055" y="243796"/>
                  </a:lnTo>
                  <a:lnTo>
                    <a:pt x="133209" y="243796"/>
                  </a:lnTo>
                  <a:lnTo>
                    <a:pt x="133209" y="214509"/>
                  </a:lnTo>
                  <a:close/>
                </a:path>
                <a:path w="314960" h="443864">
                  <a:moveTo>
                    <a:pt x="149910" y="48162"/>
                  </a:moveTo>
                  <a:lnTo>
                    <a:pt x="131574" y="48162"/>
                  </a:lnTo>
                  <a:lnTo>
                    <a:pt x="135244" y="51815"/>
                  </a:lnTo>
                  <a:lnTo>
                    <a:pt x="135244" y="69281"/>
                  </a:lnTo>
                  <a:lnTo>
                    <a:pt x="119668" y="74882"/>
                  </a:lnTo>
                  <a:lnTo>
                    <a:pt x="107173" y="85217"/>
                  </a:lnTo>
                  <a:lnTo>
                    <a:pt x="98865" y="99200"/>
                  </a:lnTo>
                  <a:lnTo>
                    <a:pt x="95850" y="115745"/>
                  </a:lnTo>
                  <a:lnTo>
                    <a:pt x="98865" y="132288"/>
                  </a:lnTo>
                  <a:lnTo>
                    <a:pt x="107173" y="146271"/>
                  </a:lnTo>
                  <a:lnTo>
                    <a:pt x="119668" y="156606"/>
                  </a:lnTo>
                  <a:lnTo>
                    <a:pt x="135244" y="162208"/>
                  </a:lnTo>
                  <a:lnTo>
                    <a:pt x="135244" y="194791"/>
                  </a:lnTo>
                  <a:lnTo>
                    <a:pt x="131574" y="198445"/>
                  </a:lnTo>
                  <a:lnTo>
                    <a:pt x="149949" y="198445"/>
                  </a:lnTo>
                  <a:lnTo>
                    <a:pt x="150071" y="198037"/>
                  </a:lnTo>
                  <a:lnTo>
                    <a:pt x="151397" y="190298"/>
                  </a:lnTo>
                  <a:lnTo>
                    <a:pt x="151397" y="162208"/>
                  </a:lnTo>
                  <a:lnTo>
                    <a:pt x="160231" y="159795"/>
                  </a:lnTo>
                  <a:lnTo>
                    <a:pt x="168286" y="155818"/>
                  </a:lnTo>
                  <a:lnTo>
                    <a:pt x="175385" y="150452"/>
                  </a:lnTo>
                  <a:lnTo>
                    <a:pt x="178621" y="146886"/>
                  </a:lnTo>
                  <a:lnTo>
                    <a:pt x="143322" y="146886"/>
                  </a:lnTo>
                  <a:lnTo>
                    <a:pt x="131143" y="144435"/>
                  </a:lnTo>
                  <a:lnTo>
                    <a:pt x="121187" y="137755"/>
                  </a:lnTo>
                  <a:lnTo>
                    <a:pt x="114468" y="127855"/>
                  </a:lnTo>
                  <a:lnTo>
                    <a:pt x="112003" y="115745"/>
                  </a:lnTo>
                  <a:lnTo>
                    <a:pt x="114468" y="103636"/>
                  </a:lnTo>
                  <a:lnTo>
                    <a:pt x="121187" y="93737"/>
                  </a:lnTo>
                  <a:lnTo>
                    <a:pt x="131143" y="87058"/>
                  </a:lnTo>
                  <a:lnTo>
                    <a:pt x="143322" y="84607"/>
                  </a:lnTo>
                  <a:lnTo>
                    <a:pt x="178621" y="84607"/>
                  </a:lnTo>
                  <a:lnTo>
                    <a:pt x="175796" y="81409"/>
                  </a:lnTo>
                  <a:lnTo>
                    <a:pt x="168604" y="75865"/>
                  </a:lnTo>
                  <a:lnTo>
                    <a:pt x="160408" y="71760"/>
                  </a:lnTo>
                  <a:lnTo>
                    <a:pt x="151397" y="69281"/>
                  </a:lnTo>
                  <a:lnTo>
                    <a:pt x="151397" y="56307"/>
                  </a:lnTo>
                  <a:lnTo>
                    <a:pt x="150116" y="48552"/>
                  </a:lnTo>
                  <a:lnTo>
                    <a:pt x="149910" y="48162"/>
                  </a:lnTo>
                  <a:close/>
                </a:path>
                <a:path w="314960" h="443864">
                  <a:moveTo>
                    <a:pt x="178621" y="84607"/>
                  </a:moveTo>
                  <a:lnTo>
                    <a:pt x="143322" y="84607"/>
                  </a:lnTo>
                  <a:lnTo>
                    <a:pt x="151294" y="85632"/>
                  </a:lnTo>
                  <a:lnTo>
                    <a:pt x="158508" y="88529"/>
                  </a:lnTo>
                  <a:lnTo>
                    <a:pt x="164702" y="93035"/>
                  </a:lnTo>
                  <a:lnTo>
                    <a:pt x="169616" y="98884"/>
                  </a:lnTo>
                  <a:lnTo>
                    <a:pt x="169768" y="99278"/>
                  </a:lnTo>
                  <a:lnTo>
                    <a:pt x="169890" y="99679"/>
                  </a:lnTo>
                  <a:lnTo>
                    <a:pt x="173003" y="104956"/>
                  </a:lnTo>
                  <a:lnTo>
                    <a:pt x="174529" y="110384"/>
                  </a:lnTo>
                  <a:lnTo>
                    <a:pt x="174529" y="121281"/>
                  </a:lnTo>
                  <a:lnTo>
                    <a:pt x="173067" y="126697"/>
                  </a:lnTo>
                  <a:lnTo>
                    <a:pt x="170301" y="131404"/>
                  </a:lnTo>
                  <a:lnTo>
                    <a:pt x="170181" y="131685"/>
                  </a:lnTo>
                  <a:lnTo>
                    <a:pt x="165276" y="137893"/>
                  </a:lnTo>
                  <a:lnTo>
                    <a:pt x="158974" y="142693"/>
                  </a:lnTo>
                  <a:lnTo>
                    <a:pt x="151561" y="145789"/>
                  </a:lnTo>
                  <a:lnTo>
                    <a:pt x="143322" y="146886"/>
                  </a:lnTo>
                  <a:lnTo>
                    <a:pt x="178621" y="146886"/>
                  </a:lnTo>
                  <a:lnTo>
                    <a:pt x="181354" y="143874"/>
                  </a:lnTo>
                  <a:lnTo>
                    <a:pt x="227971" y="143874"/>
                  </a:lnTo>
                  <a:lnTo>
                    <a:pt x="223577" y="140301"/>
                  </a:lnTo>
                  <a:lnTo>
                    <a:pt x="188983" y="128517"/>
                  </a:lnTo>
                  <a:lnTo>
                    <a:pt x="190138" y="124449"/>
                  </a:lnTo>
                  <a:lnTo>
                    <a:pt x="190797" y="120177"/>
                  </a:lnTo>
                  <a:lnTo>
                    <a:pt x="190797" y="112054"/>
                  </a:lnTo>
                  <a:lnTo>
                    <a:pt x="190324" y="108477"/>
                  </a:lnTo>
                  <a:lnTo>
                    <a:pt x="189517" y="105028"/>
                  </a:lnTo>
                  <a:lnTo>
                    <a:pt x="237604" y="105028"/>
                  </a:lnTo>
                  <a:lnTo>
                    <a:pt x="224266" y="97414"/>
                  </a:lnTo>
                  <a:lnTo>
                    <a:pt x="181799" y="88205"/>
                  </a:lnTo>
                  <a:lnTo>
                    <a:pt x="178621" y="84607"/>
                  </a:lnTo>
                  <a:close/>
                </a:path>
                <a:path w="314960" h="443864">
                  <a:moveTo>
                    <a:pt x="132629" y="16060"/>
                  </a:moveTo>
                  <a:lnTo>
                    <a:pt x="114458" y="16060"/>
                  </a:lnTo>
                  <a:lnTo>
                    <a:pt x="118134" y="19714"/>
                  </a:lnTo>
                  <a:lnTo>
                    <a:pt x="118134" y="32100"/>
                  </a:lnTo>
                  <a:lnTo>
                    <a:pt x="134287" y="32100"/>
                  </a:lnTo>
                  <a:lnTo>
                    <a:pt x="134287" y="24203"/>
                  </a:lnTo>
                  <a:lnTo>
                    <a:pt x="132629" y="16060"/>
                  </a:lnTo>
                  <a:close/>
                </a:path>
              </a:pathLst>
            </a:custGeom>
            <a:solidFill>
              <a:srgbClr val="1F6295"/>
            </a:solidFill>
          </p:spPr>
          <p:txBody>
            <a:bodyPr wrap="square" lIns="0" tIns="0" rIns="0" bIns="0" rtlCol="0"/>
            <a:lstStyle/>
            <a:p>
              <a:endParaRPr/>
            </a:p>
          </p:txBody>
        </p:sp>
        <p:sp>
          <p:nvSpPr>
            <p:cNvPr id="17" name="object 17"/>
            <p:cNvSpPr/>
            <p:nvPr/>
          </p:nvSpPr>
          <p:spPr>
            <a:xfrm>
              <a:off x="5479252" y="2876349"/>
              <a:ext cx="36830" cy="36830"/>
            </a:xfrm>
            <a:custGeom>
              <a:avLst/>
              <a:gdLst/>
              <a:ahLst/>
              <a:cxnLst/>
              <a:rect l="l" t="t" r="r" b="b"/>
              <a:pathLst>
                <a:path w="36829" h="36830">
                  <a:moveTo>
                    <a:pt x="8077" y="0"/>
                  </a:moveTo>
                  <a:lnTo>
                    <a:pt x="3618" y="0"/>
                  </a:lnTo>
                  <a:lnTo>
                    <a:pt x="0" y="3596"/>
                  </a:lnTo>
                  <a:lnTo>
                    <a:pt x="0" y="12466"/>
                  </a:lnTo>
                  <a:lnTo>
                    <a:pt x="3618" y="16060"/>
                  </a:lnTo>
                  <a:lnTo>
                    <a:pt x="14954" y="16060"/>
                  </a:lnTo>
                  <a:lnTo>
                    <a:pt x="20551" y="21625"/>
                  </a:lnTo>
                  <a:lnTo>
                    <a:pt x="20551" y="32899"/>
                  </a:lnTo>
                  <a:lnTo>
                    <a:pt x="24165" y="36493"/>
                  </a:lnTo>
                  <a:lnTo>
                    <a:pt x="28628" y="36493"/>
                  </a:lnTo>
                  <a:lnTo>
                    <a:pt x="33086" y="36493"/>
                  </a:lnTo>
                  <a:lnTo>
                    <a:pt x="36704" y="32899"/>
                  </a:lnTo>
                  <a:lnTo>
                    <a:pt x="36704" y="28463"/>
                  </a:lnTo>
                  <a:lnTo>
                    <a:pt x="34451" y="17394"/>
                  </a:lnTo>
                  <a:lnTo>
                    <a:pt x="28310" y="8345"/>
                  </a:lnTo>
                  <a:lnTo>
                    <a:pt x="19209" y="2240"/>
                  </a:lnTo>
                  <a:lnTo>
                    <a:pt x="8077" y="0"/>
                  </a:lnTo>
                  <a:close/>
                </a:path>
              </a:pathLst>
            </a:custGeom>
            <a:solidFill>
              <a:srgbClr val="FFFFFF"/>
            </a:solidFill>
          </p:spPr>
          <p:txBody>
            <a:bodyPr wrap="square" lIns="0" tIns="0" rIns="0" bIns="0" rtlCol="0"/>
            <a:lstStyle/>
            <a:p>
              <a:endParaRPr/>
            </a:p>
          </p:txBody>
        </p:sp>
        <p:pic>
          <p:nvPicPr>
            <p:cNvPr id="18" name="object 18"/>
            <p:cNvPicPr/>
            <p:nvPr/>
          </p:nvPicPr>
          <p:blipFill>
            <a:blip r:embed="rId4" cstate="print"/>
            <a:stretch>
              <a:fillRect/>
            </a:stretch>
          </p:blipFill>
          <p:spPr>
            <a:xfrm>
              <a:off x="6671064" y="2557986"/>
              <a:ext cx="413236" cy="508407"/>
            </a:xfrm>
            <a:prstGeom prst="rect">
              <a:avLst/>
            </a:prstGeom>
          </p:spPr>
        </p:pic>
        <p:pic>
          <p:nvPicPr>
            <p:cNvPr id="19" name="object 19"/>
            <p:cNvPicPr/>
            <p:nvPr/>
          </p:nvPicPr>
          <p:blipFill>
            <a:blip r:embed="rId5" cstate="print"/>
            <a:stretch>
              <a:fillRect/>
            </a:stretch>
          </p:blipFill>
          <p:spPr>
            <a:xfrm>
              <a:off x="6307429" y="2775998"/>
              <a:ext cx="172570" cy="141190"/>
            </a:xfrm>
            <a:prstGeom prst="rect">
              <a:avLst/>
            </a:prstGeom>
          </p:spPr>
        </p:pic>
        <p:sp>
          <p:nvSpPr>
            <p:cNvPr id="20" name="object 20"/>
            <p:cNvSpPr/>
            <p:nvPr/>
          </p:nvSpPr>
          <p:spPr>
            <a:xfrm>
              <a:off x="6314917" y="2666303"/>
              <a:ext cx="158115" cy="59055"/>
            </a:xfrm>
            <a:custGeom>
              <a:avLst/>
              <a:gdLst/>
              <a:ahLst/>
              <a:cxnLst/>
              <a:rect l="l" t="t" r="r" b="b"/>
              <a:pathLst>
                <a:path w="158114" h="59055">
                  <a:moveTo>
                    <a:pt x="79910" y="0"/>
                  </a:moveTo>
                  <a:lnTo>
                    <a:pt x="67887" y="2460"/>
                  </a:lnTo>
                  <a:lnTo>
                    <a:pt x="58068" y="9125"/>
                  </a:lnTo>
                  <a:lnTo>
                    <a:pt x="51448" y="18921"/>
                  </a:lnTo>
                  <a:lnTo>
                    <a:pt x="49020" y="30773"/>
                  </a:lnTo>
                  <a:lnTo>
                    <a:pt x="27545" y="30773"/>
                  </a:lnTo>
                  <a:lnTo>
                    <a:pt x="16823" y="32773"/>
                  </a:lnTo>
                  <a:lnTo>
                    <a:pt x="8067" y="38425"/>
                  </a:lnTo>
                  <a:lnTo>
                    <a:pt x="2164" y="47208"/>
                  </a:lnTo>
                  <a:lnTo>
                    <a:pt x="0" y="58600"/>
                  </a:lnTo>
                  <a:lnTo>
                    <a:pt x="157594" y="58600"/>
                  </a:lnTo>
                  <a:lnTo>
                    <a:pt x="155429" y="47208"/>
                  </a:lnTo>
                  <a:lnTo>
                    <a:pt x="149525" y="38425"/>
                  </a:lnTo>
                  <a:lnTo>
                    <a:pt x="140769" y="32773"/>
                  </a:lnTo>
                  <a:lnTo>
                    <a:pt x="130048" y="30773"/>
                  </a:lnTo>
                  <a:lnTo>
                    <a:pt x="110797" y="30773"/>
                  </a:lnTo>
                  <a:lnTo>
                    <a:pt x="108370" y="18921"/>
                  </a:lnTo>
                  <a:lnTo>
                    <a:pt x="101751" y="9125"/>
                  </a:lnTo>
                  <a:lnTo>
                    <a:pt x="91933" y="2460"/>
                  </a:lnTo>
                  <a:lnTo>
                    <a:pt x="79910" y="0"/>
                  </a:lnTo>
                  <a:close/>
                </a:path>
              </a:pathLst>
            </a:custGeom>
            <a:solidFill>
              <a:srgbClr val="67CCCC"/>
            </a:solidFill>
          </p:spPr>
          <p:txBody>
            <a:bodyPr wrap="square" lIns="0" tIns="0" rIns="0" bIns="0" rtlCol="0"/>
            <a:lstStyle/>
            <a:p>
              <a:endParaRPr/>
            </a:p>
          </p:txBody>
        </p:sp>
        <p:sp>
          <p:nvSpPr>
            <p:cNvPr id="21" name="object 21"/>
            <p:cNvSpPr/>
            <p:nvPr/>
          </p:nvSpPr>
          <p:spPr>
            <a:xfrm>
              <a:off x="6265555" y="2718189"/>
              <a:ext cx="256540" cy="240029"/>
            </a:xfrm>
            <a:custGeom>
              <a:avLst/>
              <a:gdLst/>
              <a:ahLst/>
              <a:cxnLst/>
              <a:rect l="l" t="t" r="r" b="b"/>
              <a:pathLst>
                <a:path w="256540" h="240030">
                  <a:moveTo>
                    <a:pt x="38103" y="0"/>
                  </a:moveTo>
                  <a:lnTo>
                    <a:pt x="20722" y="0"/>
                  </a:lnTo>
                  <a:lnTo>
                    <a:pt x="12664" y="1624"/>
                  </a:lnTo>
                  <a:lnTo>
                    <a:pt x="6076" y="6053"/>
                  </a:lnTo>
                  <a:lnTo>
                    <a:pt x="1631" y="12616"/>
                  </a:lnTo>
                  <a:lnTo>
                    <a:pt x="0" y="20643"/>
                  </a:lnTo>
                  <a:lnTo>
                    <a:pt x="0" y="219241"/>
                  </a:lnTo>
                  <a:lnTo>
                    <a:pt x="1631" y="227268"/>
                  </a:lnTo>
                  <a:lnTo>
                    <a:pt x="6076" y="233830"/>
                  </a:lnTo>
                  <a:lnTo>
                    <a:pt x="12664" y="238258"/>
                  </a:lnTo>
                  <a:lnTo>
                    <a:pt x="20722" y="239882"/>
                  </a:lnTo>
                  <a:lnTo>
                    <a:pt x="235596" y="239882"/>
                  </a:lnTo>
                  <a:lnTo>
                    <a:pt x="243654" y="238258"/>
                  </a:lnTo>
                  <a:lnTo>
                    <a:pt x="250241" y="233830"/>
                  </a:lnTo>
                  <a:lnTo>
                    <a:pt x="254685" y="227268"/>
                  </a:lnTo>
                  <a:lnTo>
                    <a:pt x="256316" y="219241"/>
                  </a:lnTo>
                  <a:lnTo>
                    <a:pt x="256316" y="210248"/>
                  </a:lnTo>
                  <a:lnTo>
                    <a:pt x="38097" y="210248"/>
                  </a:lnTo>
                  <a:lnTo>
                    <a:pt x="30054" y="202234"/>
                  </a:lnTo>
                  <a:lnTo>
                    <a:pt x="30054" y="54046"/>
                  </a:lnTo>
                  <a:lnTo>
                    <a:pt x="38097" y="46033"/>
                  </a:lnTo>
                  <a:lnTo>
                    <a:pt x="256316" y="46033"/>
                  </a:lnTo>
                  <a:lnTo>
                    <a:pt x="256316" y="20643"/>
                  </a:lnTo>
                  <a:lnTo>
                    <a:pt x="255878" y="18488"/>
                  </a:lnTo>
                  <a:lnTo>
                    <a:pt x="42834" y="18488"/>
                  </a:lnTo>
                  <a:lnTo>
                    <a:pt x="37545" y="13216"/>
                  </a:lnTo>
                  <a:lnTo>
                    <a:pt x="37545" y="4409"/>
                  </a:lnTo>
                  <a:lnTo>
                    <a:pt x="37763" y="2178"/>
                  </a:lnTo>
                  <a:lnTo>
                    <a:pt x="38103" y="0"/>
                  </a:lnTo>
                  <a:close/>
                </a:path>
                <a:path w="256540" h="240030">
                  <a:moveTo>
                    <a:pt x="256316" y="46033"/>
                  </a:moveTo>
                  <a:lnTo>
                    <a:pt x="218222" y="46033"/>
                  </a:lnTo>
                  <a:lnTo>
                    <a:pt x="226261" y="54046"/>
                  </a:lnTo>
                  <a:lnTo>
                    <a:pt x="226261" y="202234"/>
                  </a:lnTo>
                  <a:lnTo>
                    <a:pt x="218222" y="210248"/>
                  </a:lnTo>
                  <a:lnTo>
                    <a:pt x="256316" y="210248"/>
                  </a:lnTo>
                  <a:lnTo>
                    <a:pt x="256316" y="46033"/>
                  </a:lnTo>
                  <a:close/>
                </a:path>
                <a:path w="256540" h="240030">
                  <a:moveTo>
                    <a:pt x="235596" y="0"/>
                  </a:moveTo>
                  <a:lnTo>
                    <a:pt x="218213" y="0"/>
                  </a:lnTo>
                  <a:lnTo>
                    <a:pt x="218556" y="2178"/>
                  </a:lnTo>
                  <a:lnTo>
                    <a:pt x="218775" y="4409"/>
                  </a:lnTo>
                  <a:lnTo>
                    <a:pt x="218775" y="13216"/>
                  </a:lnTo>
                  <a:lnTo>
                    <a:pt x="213483" y="18488"/>
                  </a:lnTo>
                  <a:lnTo>
                    <a:pt x="255878" y="18488"/>
                  </a:lnTo>
                  <a:lnTo>
                    <a:pt x="254685" y="12616"/>
                  </a:lnTo>
                  <a:lnTo>
                    <a:pt x="250241" y="6053"/>
                  </a:lnTo>
                  <a:lnTo>
                    <a:pt x="243654" y="1624"/>
                  </a:lnTo>
                  <a:lnTo>
                    <a:pt x="235596" y="0"/>
                  </a:lnTo>
                  <a:close/>
                </a:path>
              </a:pathLst>
            </a:custGeom>
            <a:solidFill>
              <a:srgbClr val="FFFFFF"/>
            </a:solidFill>
          </p:spPr>
          <p:txBody>
            <a:bodyPr wrap="square" lIns="0" tIns="0" rIns="0" bIns="0" rtlCol="0"/>
            <a:lstStyle/>
            <a:p>
              <a:endParaRPr/>
            </a:p>
          </p:txBody>
        </p:sp>
        <p:sp>
          <p:nvSpPr>
            <p:cNvPr id="22" name="object 22"/>
            <p:cNvSpPr/>
            <p:nvPr/>
          </p:nvSpPr>
          <p:spPr>
            <a:xfrm>
              <a:off x="6395032" y="2775998"/>
              <a:ext cx="85090" cy="74930"/>
            </a:xfrm>
            <a:custGeom>
              <a:avLst/>
              <a:gdLst/>
              <a:ahLst/>
              <a:cxnLst/>
              <a:rect l="l" t="t" r="r" b="b"/>
              <a:pathLst>
                <a:path w="85089" h="74930">
                  <a:moveTo>
                    <a:pt x="82229" y="0"/>
                  </a:moveTo>
                  <a:lnTo>
                    <a:pt x="78858" y="0"/>
                  </a:lnTo>
                  <a:lnTo>
                    <a:pt x="0" y="0"/>
                  </a:lnTo>
                  <a:lnTo>
                    <a:pt x="0" y="74658"/>
                  </a:lnTo>
                  <a:lnTo>
                    <a:pt x="84962" y="74658"/>
                  </a:lnTo>
                  <a:lnTo>
                    <a:pt x="84966" y="2722"/>
                  </a:lnTo>
                  <a:lnTo>
                    <a:pt x="82229" y="0"/>
                  </a:lnTo>
                  <a:close/>
                </a:path>
              </a:pathLst>
            </a:custGeom>
            <a:solidFill>
              <a:srgbClr val="B3B3B3"/>
            </a:solidFill>
          </p:spPr>
          <p:txBody>
            <a:bodyPr wrap="square" lIns="0" tIns="0" rIns="0" bIns="0" rtlCol="0"/>
            <a:lstStyle/>
            <a:p>
              <a:endParaRPr/>
            </a:p>
          </p:txBody>
        </p:sp>
        <p:sp>
          <p:nvSpPr>
            <p:cNvPr id="23" name="object 23"/>
            <p:cNvSpPr/>
            <p:nvPr/>
          </p:nvSpPr>
          <p:spPr>
            <a:xfrm>
              <a:off x="6253736" y="2654531"/>
              <a:ext cx="280035" cy="315595"/>
            </a:xfrm>
            <a:custGeom>
              <a:avLst/>
              <a:gdLst/>
              <a:ahLst/>
              <a:cxnLst/>
              <a:rect l="l" t="t" r="r" b="b"/>
              <a:pathLst>
                <a:path w="280034" h="315594">
                  <a:moveTo>
                    <a:pt x="141091" y="0"/>
                  </a:moveTo>
                  <a:lnTo>
                    <a:pt x="127195" y="2311"/>
                  </a:lnTo>
                  <a:lnTo>
                    <a:pt x="115202" y="8729"/>
                  </a:lnTo>
                  <a:lnTo>
                    <a:pt x="105893" y="18475"/>
                  </a:lnTo>
                  <a:lnTo>
                    <a:pt x="100045" y="30773"/>
                  </a:lnTo>
                  <a:lnTo>
                    <a:pt x="88726" y="30773"/>
                  </a:lnTo>
                  <a:lnTo>
                    <a:pt x="77514" y="32278"/>
                  </a:lnTo>
                  <a:lnTo>
                    <a:pt x="67689" y="36547"/>
                  </a:lnTo>
                  <a:lnTo>
                    <a:pt x="59612" y="43205"/>
                  </a:lnTo>
                  <a:lnTo>
                    <a:pt x="53646" y="51882"/>
                  </a:lnTo>
                  <a:lnTo>
                    <a:pt x="32542" y="51882"/>
                  </a:lnTo>
                  <a:lnTo>
                    <a:pt x="19887" y="54434"/>
                  </a:lnTo>
                  <a:lnTo>
                    <a:pt x="9541" y="61388"/>
                  </a:lnTo>
                  <a:lnTo>
                    <a:pt x="2561" y="71695"/>
                  </a:lnTo>
                  <a:lnTo>
                    <a:pt x="0" y="84301"/>
                  </a:lnTo>
                  <a:lnTo>
                    <a:pt x="0" y="282898"/>
                  </a:lnTo>
                  <a:lnTo>
                    <a:pt x="2561" y="295504"/>
                  </a:lnTo>
                  <a:lnTo>
                    <a:pt x="9541" y="305811"/>
                  </a:lnTo>
                  <a:lnTo>
                    <a:pt x="19887" y="312766"/>
                  </a:lnTo>
                  <a:lnTo>
                    <a:pt x="32542" y="315318"/>
                  </a:lnTo>
                  <a:lnTo>
                    <a:pt x="247413" y="315318"/>
                  </a:lnTo>
                  <a:lnTo>
                    <a:pt x="260068" y="312766"/>
                  </a:lnTo>
                  <a:lnTo>
                    <a:pt x="270413" y="305811"/>
                  </a:lnTo>
                  <a:lnTo>
                    <a:pt x="271950" y="303542"/>
                  </a:lnTo>
                  <a:lnTo>
                    <a:pt x="32542" y="303542"/>
                  </a:lnTo>
                  <a:lnTo>
                    <a:pt x="24482" y="301917"/>
                  </a:lnTo>
                  <a:lnTo>
                    <a:pt x="17894" y="297489"/>
                  </a:lnTo>
                  <a:lnTo>
                    <a:pt x="13450" y="290926"/>
                  </a:lnTo>
                  <a:lnTo>
                    <a:pt x="11819" y="282898"/>
                  </a:lnTo>
                  <a:lnTo>
                    <a:pt x="11819" y="84301"/>
                  </a:lnTo>
                  <a:lnTo>
                    <a:pt x="13450" y="76273"/>
                  </a:lnTo>
                  <a:lnTo>
                    <a:pt x="17894" y="69710"/>
                  </a:lnTo>
                  <a:lnTo>
                    <a:pt x="24482" y="65282"/>
                  </a:lnTo>
                  <a:lnTo>
                    <a:pt x="32542" y="63657"/>
                  </a:lnTo>
                  <a:lnTo>
                    <a:pt x="62457" y="63657"/>
                  </a:lnTo>
                  <a:lnTo>
                    <a:pt x="63345" y="58981"/>
                  </a:lnTo>
                  <a:lnTo>
                    <a:pt x="69248" y="50199"/>
                  </a:lnTo>
                  <a:lnTo>
                    <a:pt x="78004" y="44547"/>
                  </a:lnTo>
                  <a:lnTo>
                    <a:pt x="88726" y="42547"/>
                  </a:lnTo>
                  <a:lnTo>
                    <a:pt x="110201" y="42547"/>
                  </a:lnTo>
                  <a:lnTo>
                    <a:pt x="112629" y="30695"/>
                  </a:lnTo>
                  <a:lnTo>
                    <a:pt x="119248" y="20899"/>
                  </a:lnTo>
                  <a:lnTo>
                    <a:pt x="129067" y="14234"/>
                  </a:lnTo>
                  <a:lnTo>
                    <a:pt x="141091" y="11774"/>
                  </a:lnTo>
                  <a:lnTo>
                    <a:pt x="169888" y="11774"/>
                  </a:lnTo>
                  <a:lnTo>
                    <a:pt x="166979" y="8729"/>
                  </a:lnTo>
                  <a:lnTo>
                    <a:pt x="154987" y="2311"/>
                  </a:lnTo>
                  <a:lnTo>
                    <a:pt x="141091" y="0"/>
                  </a:lnTo>
                  <a:close/>
                </a:path>
                <a:path w="280034" h="315594">
                  <a:moveTo>
                    <a:pt x="271950" y="63657"/>
                  </a:moveTo>
                  <a:lnTo>
                    <a:pt x="247413" y="63657"/>
                  </a:lnTo>
                  <a:lnTo>
                    <a:pt x="255472" y="65282"/>
                  </a:lnTo>
                  <a:lnTo>
                    <a:pt x="262059" y="69710"/>
                  </a:lnTo>
                  <a:lnTo>
                    <a:pt x="266505" y="76273"/>
                  </a:lnTo>
                  <a:lnTo>
                    <a:pt x="268136" y="84301"/>
                  </a:lnTo>
                  <a:lnTo>
                    <a:pt x="268136" y="282898"/>
                  </a:lnTo>
                  <a:lnTo>
                    <a:pt x="266505" y="290926"/>
                  </a:lnTo>
                  <a:lnTo>
                    <a:pt x="262059" y="297489"/>
                  </a:lnTo>
                  <a:lnTo>
                    <a:pt x="255472" y="301917"/>
                  </a:lnTo>
                  <a:lnTo>
                    <a:pt x="247413" y="303542"/>
                  </a:lnTo>
                  <a:lnTo>
                    <a:pt x="271950" y="303542"/>
                  </a:lnTo>
                  <a:lnTo>
                    <a:pt x="277393" y="295504"/>
                  </a:lnTo>
                  <a:lnTo>
                    <a:pt x="279954" y="282898"/>
                  </a:lnTo>
                  <a:lnTo>
                    <a:pt x="279954" y="84301"/>
                  </a:lnTo>
                  <a:lnTo>
                    <a:pt x="277393" y="71695"/>
                  </a:lnTo>
                  <a:lnTo>
                    <a:pt x="271950" y="63657"/>
                  </a:lnTo>
                  <a:close/>
                </a:path>
                <a:path w="280034" h="315594">
                  <a:moveTo>
                    <a:pt x="62457" y="63657"/>
                  </a:moveTo>
                  <a:lnTo>
                    <a:pt x="49922" y="63657"/>
                  </a:lnTo>
                  <a:lnTo>
                    <a:pt x="49579" y="65835"/>
                  </a:lnTo>
                  <a:lnTo>
                    <a:pt x="49361" y="68066"/>
                  </a:lnTo>
                  <a:lnTo>
                    <a:pt x="49361" y="76874"/>
                  </a:lnTo>
                  <a:lnTo>
                    <a:pt x="54653" y="82147"/>
                  </a:lnTo>
                  <a:lnTo>
                    <a:pt x="225301" y="82147"/>
                  </a:lnTo>
                  <a:lnTo>
                    <a:pt x="230591" y="76874"/>
                  </a:lnTo>
                  <a:lnTo>
                    <a:pt x="230591" y="70371"/>
                  </a:lnTo>
                  <a:lnTo>
                    <a:pt x="61180" y="70371"/>
                  </a:lnTo>
                  <a:lnTo>
                    <a:pt x="62457" y="63657"/>
                  </a:lnTo>
                  <a:close/>
                </a:path>
                <a:path w="280034" h="315594">
                  <a:moveTo>
                    <a:pt x="169888" y="11774"/>
                  </a:moveTo>
                  <a:lnTo>
                    <a:pt x="141091" y="11774"/>
                  </a:lnTo>
                  <a:lnTo>
                    <a:pt x="153114" y="14234"/>
                  </a:lnTo>
                  <a:lnTo>
                    <a:pt x="162932" y="20899"/>
                  </a:lnTo>
                  <a:lnTo>
                    <a:pt x="169552" y="30695"/>
                  </a:lnTo>
                  <a:lnTo>
                    <a:pt x="171979" y="42547"/>
                  </a:lnTo>
                  <a:lnTo>
                    <a:pt x="191230" y="42547"/>
                  </a:lnTo>
                  <a:lnTo>
                    <a:pt x="201950" y="44547"/>
                  </a:lnTo>
                  <a:lnTo>
                    <a:pt x="210704" y="50199"/>
                  </a:lnTo>
                  <a:lnTo>
                    <a:pt x="216607" y="58981"/>
                  </a:lnTo>
                  <a:lnTo>
                    <a:pt x="218771" y="70371"/>
                  </a:lnTo>
                  <a:lnTo>
                    <a:pt x="230591" y="70371"/>
                  </a:lnTo>
                  <a:lnTo>
                    <a:pt x="230591" y="68066"/>
                  </a:lnTo>
                  <a:lnTo>
                    <a:pt x="230372" y="65835"/>
                  </a:lnTo>
                  <a:lnTo>
                    <a:pt x="230032" y="63657"/>
                  </a:lnTo>
                  <a:lnTo>
                    <a:pt x="271950" y="63657"/>
                  </a:lnTo>
                  <a:lnTo>
                    <a:pt x="270413" y="61388"/>
                  </a:lnTo>
                  <a:lnTo>
                    <a:pt x="260068" y="54434"/>
                  </a:lnTo>
                  <a:lnTo>
                    <a:pt x="247413" y="51882"/>
                  </a:lnTo>
                  <a:lnTo>
                    <a:pt x="226306" y="51882"/>
                  </a:lnTo>
                  <a:lnTo>
                    <a:pt x="220340" y="43205"/>
                  </a:lnTo>
                  <a:lnTo>
                    <a:pt x="212264" y="36547"/>
                  </a:lnTo>
                  <a:lnTo>
                    <a:pt x="202440" y="32278"/>
                  </a:lnTo>
                  <a:lnTo>
                    <a:pt x="191230" y="30773"/>
                  </a:lnTo>
                  <a:lnTo>
                    <a:pt x="182134" y="30773"/>
                  </a:lnTo>
                  <a:lnTo>
                    <a:pt x="176288" y="18475"/>
                  </a:lnTo>
                  <a:lnTo>
                    <a:pt x="169888" y="11774"/>
                  </a:lnTo>
                  <a:close/>
                </a:path>
              </a:pathLst>
            </a:custGeom>
            <a:solidFill>
              <a:srgbClr val="1F6295"/>
            </a:solidFill>
          </p:spPr>
          <p:txBody>
            <a:bodyPr wrap="square" lIns="0" tIns="0" rIns="0" bIns="0" rtlCol="0"/>
            <a:lstStyle/>
            <a:p>
              <a:endParaRPr/>
            </a:p>
          </p:txBody>
        </p:sp>
        <p:pic>
          <p:nvPicPr>
            <p:cNvPr id="24" name="object 24"/>
            <p:cNvPicPr/>
            <p:nvPr/>
          </p:nvPicPr>
          <p:blipFill>
            <a:blip r:embed="rId6" cstate="print"/>
            <a:stretch>
              <a:fillRect/>
            </a:stretch>
          </p:blipFill>
          <p:spPr>
            <a:xfrm>
              <a:off x="6295609" y="2764223"/>
              <a:ext cx="196207" cy="164214"/>
            </a:xfrm>
            <a:prstGeom prst="rect">
              <a:avLst/>
            </a:prstGeom>
          </p:spPr>
        </p:pic>
      </p:grpSp>
      <p:grpSp>
        <p:nvGrpSpPr>
          <p:cNvPr id="25" name="object 2">
            <a:extLst>
              <a:ext uri="{FF2B5EF4-FFF2-40B4-BE49-F238E27FC236}">
                <a16:creationId xmlns:a16="http://schemas.microsoft.com/office/drawing/2014/main" id="{37AB0634-69AC-A829-936B-2B1AF4B2C03A}"/>
              </a:ext>
            </a:extLst>
          </p:cNvPr>
          <p:cNvGrpSpPr/>
          <p:nvPr/>
        </p:nvGrpSpPr>
        <p:grpSpPr>
          <a:xfrm>
            <a:off x="0" y="914400"/>
            <a:ext cx="12211050" cy="640080"/>
            <a:chOff x="0" y="1199802"/>
            <a:chExt cx="12211050" cy="640080"/>
          </a:xfrm>
        </p:grpSpPr>
        <p:sp>
          <p:nvSpPr>
            <p:cNvPr id="26" name="object 3">
              <a:extLst>
                <a:ext uri="{FF2B5EF4-FFF2-40B4-BE49-F238E27FC236}">
                  <a16:creationId xmlns:a16="http://schemas.microsoft.com/office/drawing/2014/main" id="{9F24D2C1-F247-A7EB-3883-D90DA01C6C43}"/>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7" name="object 4">
              <a:extLst>
                <a:ext uri="{FF2B5EF4-FFF2-40B4-BE49-F238E27FC236}">
                  <a16:creationId xmlns:a16="http://schemas.microsoft.com/office/drawing/2014/main" id="{C5B51960-5F32-3140-451F-BC402239E375}"/>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8" name="object 5">
              <a:extLst>
                <a:ext uri="{FF2B5EF4-FFF2-40B4-BE49-F238E27FC236}">
                  <a16:creationId xmlns:a16="http://schemas.microsoft.com/office/drawing/2014/main" id="{51FB74B4-64AF-D1D5-B577-BC0501F0F9DB}"/>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29844"/>
            <a:ext cx="5016500" cy="574040"/>
          </a:xfrm>
          <a:prstGeom prst="rect">
            <a:avLst/>
          </a:prstGeom>
        </p:spPr>
        <p:txBody>
          <a:bodyPr vert="horz" wrap="square" lIns="0" tIns="12700" rIns="0" bIns="0" rtlCol="0">
            <a:spAutoFit/>
          </a:bodyPr>
          <a:lstStyle/>
          <a:p>
            <a:pPr marL="12700">
              <a:lnSpc>
                <a:spcPct val="100000"/>
              </a:lnSpc>
              <a:spcBef>
                <a:spcPts val="100"/>
              </a:spcBef>
            </a:pPr>
            <a:r>
              <a:rPr b="0" spc="-10" dirty="0">
                <a:solidFill>
                  <a:schemeClr val="tx1"/>
                </a:solidFill>
                <a:latin typeface="+mj-lt"/>
              </a:rPr>
              <a:t>Observation</a:t>
            </a:r>
            <a:r>
              <a:rPr b="0" spc="-25" dirty="0">
                <a:solidFill>
                  <a:schemeClr val="tx1"/>
                </a:solidFill>
                <a:latin typeface="+mj-lt"/>
              </a:rPr>
              <a:t> </a:t>
            </a:r>
            <a:r>
              <a:rPr b="0" spc="-5" dirty="0">
                <a:solidFill>
                  <a:schemeClr val="tx1"/>
                </a:solidFill>
                <a:latin typeface="+mj-lt"/>
              </a:rPr>
              <a:t>Window</a:t>
            </a:r>
            <a:r>
              <a:rPr b="0" spc="-25" dirty="0">
                <a:solidFill>
                  <a:schemeClr val="tx1"/>
                </a:solidFill>
                <a:latin typeface="+mj-lt"/>
              </a:rPr>
              <a:t> </a:t>
            </a:r>
            <a:r>
              <a:rPr b="0" dirty="0">
                <a:solidFill>
                  <a:schemeClr val="tx1"/>
                </a:solidFill>
                <a:latin typeface="+mj-lt"/>
              </a:rPr>
              <a:t>Quiz</a:t>
            </a:r>
          </a:p>
        </p:txBody>
      </p:sp>
      <p:grpSp>
        <p:nvGrpSpPr>
          <p:cNvPr id="3" name="object 3"/>
          <p:cNvGrpSpPr/>
          <p:nvPr/>
        </p:nvGrpSpPr>
        <p:grpSpPr>
          <a:xfrm>
            <a:off x="2046724" y="2049881"/>
            <a:ext cx="6822440" cy="4638040"/>
            <a:chOff x="2046724" y="2049881"/>
            <a:chExt cx="6822440" cy="4638040"/>
          </a:xfrm>
        </p:grpSpPr>
        <p:sp>
          <p:nvSpPr>
            <p:cNvPr id="4" name="object 4"/>
            <p:cNvSpPr/>
            <p:nvPr/>
          </p:nvSpPr>
          <p:spPr>
            <a:xfrm>
              <a:off x="8325125" y="2913874"/>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5" name="object 5"/>
            <p:cNvSpPr/>
            <p:nvPr/>
          </p:nvSpPr>
          <p:spPr>
            <a:xfrm>
              <a:off x="8325122" y="3614102"/>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6" name="object 6"/>
            <p:cNvSpPr/>
            <p:nvPr/>
          </p:nvSpPr>
          <p:spPr>
            <a:xfrm>
              <a:off x="8336268" y="4314331"/>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7" name="object 7"/>
            <p:cNvSpPr/>
            <p:nvPr/>
          </p:nvSpPr>
          <p:spPr>
            <a:xfrm>
              <a:off x="8348361" y="5014559"/>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pic>
          <p:nvPicPr>
            <p:cNvPr id="8" name="object 8"/>
            <p:cNvPicPr/>
            <p:nvPr/>
          </p:nvPicPr>
          <p:blipFill>
            <a:blip r:embed="rId2" cstate="print"/>
            <a:stretch>
              <a:fillRect/>
            </a:stretch>
          </p:blipFill>
          <p:spPr>
            <a:xfrm>
              <a:off x="2046724" y="2049881"/>
              <a:ext cx="6822340" cy="4637837"/>
            </a:xfrm>
            <a:prstGeom prst="rect">
              <a:avLst/>
            </a:prstGeom>
          </p:spPr>
        </p:pic>
      </p:grpSp>
      <p:sp>
        <p:nvSpPr>
          <p:cNvPr id="9" name="object 9"/>
          <p:cNvSpPr txBox="1"/>
          <p:nvPr/>
        </p:nvSpPr>
        <p:spPr>
          <a:xfrm>
            <a:off x="3387732" y="1485391"/>
            <a:ext cx="7588884" cy="3934460"/>
          </a:xfrm>
          <a:prstGeom prst="rect">
            <a:avLst/>
          </a:prstGeom>
        </p:spPr>
        <p:txBody>
          <a:bodyPr vert="horz" wrap="square" lIns="0" tIns="12700" rIns="0" bIns="0" rtlCol="0">
            <a:spAutoFit/>
          </a:bodyPr>
          <a:lstStyle/>
          <a:p>
            <a:pPr marL="12700">
              <a:lnSpc>
                <a:spcPct val="100000"/>
              </a:lnSpc>
              <a:spcBef>
                <a:spcPts val="100"/>
              </a:spcBef>
            </a:pPr>
            <a:r>
              <a:rPr sz="2700" spc="55" dirty="0">
                <a:latin typeface="Georgia"/>
                <a:cs typeface="Georgia"/>
              </a:rPr>
              <a:t>What</a:t>
            </a:r>
            <a:r>
              <a:rPr sz="2700" spc="140" dirty="0">
                <a:latin typeface="Georgia"/>
                <a:cs typeface="Georgia"/>
              </a:rPr>
              <a:t> </a:t>
            </a:r>
            <a:r>
              <a:rPr sz="2700" spc="35" dirty="0">
                <a:latin typeface="Georgia"/>
                <a:cs typeface="Georgia"/>
              </a:rPr>
              <a:t>is</a:t>
            </a:r>
            <a:r>
              <a:rPr sz="2700" spc="140" dirty="0">
                <a:latin typeface="Georgia"/>
                <a:cs typeface="Georgia"/>
              </a:rPr>
              <a:t> </a:t>
            </a:r>
            <a:r>
              <a:rPr sz="2700" spc="50" dirty="0">
                <a:latin typeface="Georgia"/>
                <a:cs typeface="Georgia"/>
              </a:rPr>
              <a:t>the</a:t>
            </a:r>
            <a:r>
              <a:rPr sz="2700" spc="135" dirty="0">
                <a:latin typeface="Georgia"/>
                <a:cs typeface="Georgia"/>
              </a:rPr>
              <a:t> </a:t>
            </a:r>
            <a:r>
              <a:rPr sz="2700" spc="60" dirty="0">
                <a:latin typeface="Georgia"/>
                <a:cs typeface="Georgia"/>
              </a:rPr>
              <a:t>optimal</a:t>
            </a:r>
            <a:r>
              <a:rPr sz="2700" spc="145" dirty="0">
                <a:latin typeface="Georgia"/>
                <a:cs typeface="Georgia"/>
              </a:rPr>
              <a:t> </a:t>
            </a:r>
            <a:r>
              <a:rPr sz="2700" spc="60" dirty="0">
                <a:latin typeface="Georgia"/>
                <a:cs typeface="Georgia"/>
              </a:rPr>
              <a:t>observation</a:t>
            </a:r>
            <a:r>
              <a:rPr sz="2700" spc="145" dirty="0">
                <a:latin typeface="Georgia"/>
                <a:cs typeface="Georgia"/>
              </a:rPr>
              <a:t> </a:t>
            </a:r>
            <a:r>
              <a:rPr sz="2700" spc="60" dirty="0">
                <a:latin typeface="Georgia"/>
                <a:cs typeface="Georgia"/>
              </a:rPr>
              <a:t>window?</a:t>
            </a:r>
            <a:endParaRPr sz="2700">
              <a:latin typeface="Georgia"/>
              <a:cs typeface="Georgia"/>
            </a:endParaRPr>
          </a:p>
          <a:p>
            <a:pPr>
              <a:lnSpc>
                <a:spcPct val="100000"/>
              </a:lnSpc>
            </a:pPr>
            <a:endParaRPr sz="3000">
              <a:latin typeface="Georgia"/>
              <a:cs typeface="Georgia"/>
            </a:endParaRPr>
          </a:p>
          <a:p>
            <a:pPr>
              <a:lnSpc>
                <a:spcPct val="100000"/>
              </a:lnSpc>
              <a:spcBef>
                <a:spcPts val="10"/>
              </a:spcBef>
            </a:pPr>
            <a:endParaRPr sz="3800">
              <a:latin typeface="Georgia"/>
              <a:cs typeface="Georgia"/>
            </a:endParaRPr>
          </a:p>
          <a:p>
            <a:pPr marL="6007735" indent="-451484">
              <a:lnSpc>
                <a:spcPct val="100000"/>
              </a:lnSpc>
              <a:buAutoNum type="alphaUcPeriod"/>
              <a:tabLst>
                <a:tab pos="6008370" algn="l"/>
              </a:tabLst>
            </a:pPr>
            <a:r>
              <a:rPr sz="3000" dirty="0">
                <a:solidFill>
                  <a:srgbClr val="13294B"/>
                </a:solidFill>
                <a:latin typeface="Georgia"/>
                <a:cs typeface="Georgia"/>
              </a:rPr>
              <a:t>90</a:t>
            </a:r>
            <a:r>
              <a:rPr sz="3000" spc="-45" dirty="0">
                <a:solidFill>
                  <a:srgbClr val="13294B"/>
                </a:solidFill>
                <a:latin typeface="Georgia"/>
                <a:cs typeface="Georgia"/>
              </a:rPr>
              <a:t> </a:t>
            </a:r>
            <a:r>
              <a:rPr sz="3000" spc="-5" dirty="0">
                <a:solidFill>
                  <a:srgbClr val="13294B"/>
                </a:solidFill>
                <a:latin typeface="Georgia"/>
                <a:cs typeface="Georgia"/>
              </a:rPr>
              <a:t>days</a:t>
            </a:r>
            <a:endParaRPr sz="3000">
              <a:latin typeface="Georgia"/>
              <a:cs typeface="Georgia"/>
            </a:endParaRPr>
          </a:p>
          <a:p>
            <a:pPr marL="6001385" indent="-445134">
              <a:lnSpc>
                <a:spcPct val="100000"/>
              </a:lnSpc>
              <a:spcBef>
                <a:spcPts val="1800"/>
              </a:spcBef>
              <a:buAutoNum type="alphaUcPeriod"/>
              <a:tabLst>
                <a:tab pos="6002020" algn="l"/>
              </a:tabLst>
            </a:pPr>
            <a:r>
              <a:rPr sz="3000" dirty="0">
                <a:solidFill>
                  <a:srgbClr val="13294B"/>
                </a:solidFill>
                <a:latin typeface="Georgia"/>
                <a:cs typeface="Georgia"/>
              </a:rPr>
              <a:t>270</a:t>
            </a:r>
            <a:r>
              <a:rPr sz="3000" spc="-90" dirty="0">
                <a:solidFill>
                  <a:srgbClr val="13294B"/>
                </a:solidFill>
                <a:latin typeface="Georgia"/>
                <a:cs typeface="Georgia"/>
              </a:rPr>
              <a:t> </a:t>
            </a:r>
            <a:r>
              <a:rPr sz="3000" spc="-5" dirty="0">
                <a:solidFill>
                  <a:srgbClr val="13294B"/>
                </a:solidFill>
                <a:latin typeface="Georgia"/>
                <a:cs typeface="Georgia"/>
              </a:rPr>
              <a:t>days</a:t>
            </a:r>
            <a:endParaRPr sz="3000">
              <a:latin typeface="Georgia"/>
              <a:cs typeface="Georgia"/>
            </a:endParaRPr>
          </a:p>
          <a:p>
            <a:pPr marL="5556885" indent="-555625">
              <a:lnSpc>
                <a:spcPct val="100000"/>
              </a:lnSpc>
              <a:spcBef>
                <a:spcPts val="1800"/>
              </a:spcBef>
              <a:buClr>
                <a:srgbClr val="70AD47"/>
              </a:buClr>
              <a:buSzPct val="120000"/>
              <a:buFont typeface="Segoe UI Symbol"/>
              <a:buChar char="✓"/>
              <a:tabLst>
                <a:tab pos="5556885" algn="l"/>
                <a:tab pos="5557520" algn="l"/>
              </a:tabLst>
            </a:pPr>
            <a:r>
              <a:rPr sz="3000" spc="-5" dirty="0">
                <a:solidFill>
                  <a:srgbClr val="13294B"/>
                </a:solidFill>
                <a:latin typeface="Georgia"/>
                <a:cs typeface="Georgia"/>
              </a:rPr>
              <a:t>C.</a:t>
            </a:r>
            <a:r>
              <a:rPr sz="3000" spc="-45" dirty="0">
                <a:solidFill>
                  <a:srgbClr val="13294B"/>
                </a:solidFill>
                <a:latin typeface="Georgia"/>
                <a:cs typeface="Georgia"/>
              </a:rPr>
              <a:t> </a:t>
            </a:r>
            <a:r>
              <a:rPr sz="3000" spc="-5" dirty="0">
                <a:solidFill>
                  <a:srgbClr val="13294B"/>
                </a:solidFill>
                <a:latin typeface="Georgia"/>
                <a:cs typeface="Georgia"/>
              </a:rPr>
              <a:t>630</a:t>
            </a:r>
            <a:r>
              <a:rPr sz="3000" spc="-40" dirty="0">
                <a:solidFill>
                  <a:srgbClr val="13294B"/>
                </a:solidFill>
                <a:latin typeface="Georgia"/>
                <a:cs typeface="Georgia"/>
              </a:rPr>
              <a:t> </a:t>
            </a:r>
            <a:r>
              <a:rPr sz="3000" spc="-5" dirty="0">
                <a:solidFill>
                  <a:srgbClr val="13294B"/>
                </a:solidFill>
                <a:latin typeface="Georgia"/>
                <a:cs typeface="Georgia"/>
              </a:rPr>
              <a:t>days</a:t>
            </a:r>
            <a:endParaRPr sz="3000">
              <a:latin typeface="Georgia"/>
              <a:cs typeface="Georgia"/>
            </a:endParaRPr>
          </a:p>
          <a:p>
            <a:pPr marL="5556885">
              <a:lnSpc>
                <a:spcPct val="100000"/>
              </a:lnSpc>
              <a:spcBef>
                <a:spcPts val="1800"/>
              </a:spcBef>
            </a:pPr>
            <a:r>
              <a:rPr sz="3000" dirty="0">
                <a:solidFill>
                  <a:srgbClr val="13294B"/>
                </a:solidFill>
                <a:latin typeface="Georgia"/>
                <a:cs typeface="Georgia"/>
              </a:rPr>
              <a:t>D.</a:t>
            </a:r>
            <a:r>
              <a:rPr sz="3000" spc="-35" dirty="0">
                <a:solidFill>
                  <a:srgbClr val="13294B"/>
                </a:solidFill>
                <a:latin typeface="Georgia"/>
                <a:cs typeface="Georgia"/>
              </a:rPr>
              <a:t> </a:t>
            </a:r>
            <a:r>
              <a:rPr sz="3000" spc="-5" dirty="0">
                <a:solidFill>
                  <a:srgbClr val="13294B"/>
                </a:solidFill>
                <a:latin typeface="Georgia"/>
                <a:cs typeface="Georgia"/>
              </a:rPr>
              <a:t>900</a:t>
            </a:r>
            <a:r>
              <a:rPr sz="3000" spc="-45" dirty="0">
                <a:solidFill>
                  <a:srgbClr val="13294B"/>
                </a:solidFill>
                <a:latin typeface="Georgia"/>
                <a:cs typeface="Georgia"/>
              </a:rPr>
              <a:t> </a:t>
            </a:r>
            <a:r>
              <a:rPr sz="3000" spc="-5" dirty="0">
                <a:solidFill>
                  <a:srgbClr val="13294B"/>
                </a:solidFill>
                <a:latin typeface="Georgia"/>
                <a:cs typeface="Georgia"/>
              </a:rPr>
              <a:t>days</a:t>
            </a:r>
            <a:endParaRPr sz="3000">
              <a:latin typeface="Georgia"/>
              <a:cs typeface="Georgia"/>
            </a:endParaRPr>
          </a:p>
        </p:txBody>
      </p:sp>
      <p:grpSp>
        <p:nvGrpSpPr>
          <p:cNvPr id="10" name="object 10"/>
          <p:cNvGrpSpPr/>
          <p:nvPr/>
        </p:nvGrpSpPr>
        <p:grpSpPr>
          <a:xfrm>
            <a:off x="3297376" y="1995581"/>
            <a:ext cx="4794885" cy="3726815"/>
            <a:chOff x="3297376" y="1995581"/>
            <a:chExt cx="4794885" cy="3726815"/>
          </a:xfrm>
        </p:grpSpPr>
        <p:sp>
          <p:nvSpPr>
            <p:cNvPr id="11" name="object 11"/>
            <p:cNvSpPr/>
            <p:nvPr/>
          </p:nvSpPr>
          <p:spPr>
            <a:xfrm>
              <a:off x="3321189" y="3276560"/>
              <a:ext cx="4273550" cy="2421890"/>
            </a:xfrm>
            <a:custGeom>
              <a:avLst/>
              <a:gdLst/>
              <a:ahLst/>
              <a:cxnLst/>
              <a:rect l="l" t="t" r="r" b="b"/>
              <a:pathLst>
                <a:path w="4273550" h="2421890">
                  <a:moveTo>
                    <a:pt x="4273411" y="8648"/>
                  </a:moveTo>
                  <a:lnTo>
                    <a:pt x="4223268" y="7149"/>
                  </a:lnTo>
                  <a:lnTo>
                    <a:pt x="4173124" y="5690"/>
                  </a:lnTo>
                  <a:lnTo>
                    <a:pt x="4122977" y="4313"/>
                  </a:lnTo>
                  <a:lnTo>
                    <a:pt x="4072826" y="3056"/>
                  </a:lnTo>
                  <a:lnTo>
                    <a:pt x="4022668" y="1960"/>
                  </a:lnTo>
                  <a:lnTo>
                    <a:pt x="3972504" y="1066"/>
                  </a:lnTo>
                  <a:lnTo>
                    <a:pt x="3922331" y="415"/>
                  </a:lnTo>
                  <a:lnTo>
                    <a:pt x="3872148" y="46"/>
                  </a:lnTo>
                  <a:lnTo>
                    <a:pt x="3821953" y="0"/>
                  </a:lnTo>
                  <a:lnTo>
                    <a:pt x="3771745" y="316"/>
                  </a:lnTo>
                  <a:lnTo>
                    <a:pt x="3721523" y="1037"/>
                  </a:lnTo>
                  <a:lnTo>
                    <a:pt x="3671285" y="2201"/>
                  </a:lnTo>
                  <a:lnTo>
                    <a:pt x="3621029" y="3850"/>
                  </a:lnTo>
                  <a:lnTo>
                    <a:pt x="3570755" y="6023"/>
                  </a:lnTo>
                  <a:lnTo>
                    <a:pt x="3520460" y="8761"/>
                  </a:lnTo>
                  <a:lnTo>
                    <a:pt x="3470144" y="12104"/>
                  </a:lnTo>
                  <a:lnTo>
                    <a:pt x="3419804" y="16093"/>
                  </a:lnTo>
                  <a:lnTo>
                    <a:pt x="3369440" y="20768"/>
                  </a:lnTo>
                  <a:lnTo>
                    <a:pt x="3319050" y="26169"/>
                  </a:lnTo>
                  <a:lnTo>
                    <a:pt x="3268632" y="32337"/>
                  </a:lnTo>
                  <a:lnTo>
                    <a:pt x="3218185" y="39312"/>
                  </a:lnTo>
                  <a:lnTo>
                    <a:pt x="3167708" y="47135"/>
                  </a:lnTo>
                  <a:lnTo>
                    <a:pt x="3117199" y="55845"/>
                  </a:lnTo>
                  <a:lnTo>
                    <a:pt x="3066656" y="65483"/>
                  </a:lnTo>
                  <a:lnTo>
                    <a:pt x="3016079" y="76090"/>
                  </a:lnTo>
                  <a:lnTo>
                    <a:pt x="2965466" y="87705"/>
                  </a:lnTo>
                  <a:lnTo>
                    <a:pt x="2914815" y="100370"/>
                  </a:lnTo>
                  <a:lnTo>
                    <a:pt x="2864125" y="114124"/>
                  </a:lnTo>
                  <a:lnTo>
                    <a:pt x="2813394" y="129008"/>
                  </a:lnTo>
                  <a:lnTo>
                    <a:pt x="2762621" y="145062"/>
                  </a:lnTo>
                  <a:lnTo>
                    <a:pt x="2711805" y="162327"/>
                  </a:lnTo>
                  <a:lnTo>
                    <a:pt x="2660944" y="180843"/>
                  </a:lnTo>
                  <a:lnTo>
                    <a:pt x="2618971" y="197089"/>
                  </a:lnTo>
                  <a:lnTo>
                    <a:pt x="2576578" y="214368"/>
                  </a:lnTo>
                  <a:lnTo>
                    <a:pt x="2533798" y="232643"/>
                  </a:lnTo>
                  <a:lnTo>
                    <a:pt x="2490663" y="251876"/>
                  </a:lnTo>
                  <a:lnTo>
                    <a:pt x="2447208" y="272028"/>
                  </a:lnTo>
                  <a:lnTo>
                    <a:pt x="2403465" y="293063"/>
                  </a:lnTo>
                  <a:lnTo>
                    <a:pt x="2359468" y="314942"/>
                  </a:lnTo>
                  <a:lnTo>
                    <a:pt x="2315250" y="337628"/>
                  </a:lnTo>
                  <a:lnTo>
                    <a:pt x="2270845" y="361082"/>
                  </a:lnTo>
                  <a:lnTo>
                    <a:pt x="2226286" y="385268"/>
                  </a:lnTo>
                  <a:lnTo>
                    <a:pt x="2181606" y="410146"/>
                  </a:lnTo>
                  <a:lnTo>
                    <a:pt x="2136839" y="435679"/>
                  </a:lnTo>
                  <a:lnTo>
                    <a:pt x="2092018" y="461830"/>
                  </a:lnTo>
                  <a:lnTo>
                    <a:pt x="2047175" y="488560"/>
                  </a:lnTo>
                  <a:lnTo>
                    <a:pt x="2002346" y="515832"/>
                  </a:lnTo>
                  <a:lnTo>
                    <a:pt x="1957562" y="543608"/>
                  </a:lnTo>
                  <a:lnTo>
                    <a:pt x="1912857" y="571850"/>
                  </a:lnTo>
                  <a:lnTo>
                    <a:pt x="1868265" y="600521"/>
                  </a:lnTo>
                  <a:lnTo>
                    <a:pt x="1823818" y="629581"/>
                  </a:lnTo>
                  <a:lnTo>
                    <a:pt x="1779551" y="658995"/>
                  </a:lnTo>
                  <a:lnTo>
                    <a:pt x="1735496" y="688723"/>
                  </a:lnTo>
                  <a:lnTo>
                    <a:pt x="1691687" y="718728"/>
                  </a:lnTo>
                  <a:lnTo>
                    <a:pt x="1648157" y="748973"/>
                  </a:lnTo>
                  <a:lnTo>
                    <a:pt x="1604940" y="779418"/>
                  </a:lnTo>
                  <a:lnTo>
                    <a:pt x="1562068" y="810027"/>
                  </a:lnTo>
                  <a:lnTo>
                    <a:pt x="1519576" y="840762"/>
                  </a:lnTo>
                  <a:lnTo>
                    <a:pt x="1477495" y="871585"/>
                  </a:lnTo>
                  <a:lnTo>
                    <a:pt x="1435861" y="902458"/>
                  </a:lnTo>
                  <a:lnTo>
                    <a:pt x="1394705" y="933343"/>
                  </a:lnTo>
                  <a:lnTo>
                    <a:pt x="1354062" y="964202"/>
                  </a:lnTo>
                  <a:lnTo>
                    <a:pt x="1313965" y="994998"/>
                  </a:lnTo>
                  <a:lnTo>
                    <a:pt x="1274447" y="1025693"/>
                  </a:lnTo>
                  <a:lnTo>
                    <a:pt x="1235541" y="1056249"/>
                  </a:lnTo>
                  <a:lnTo>
                    <a:pt x="1197281" y="1086627"/>
                  </a:lnTo>
                  <a:lnTo>
                    <a:pt x="1159700" y="1116792"/>
                  </a:lnTo>
                  <a:lnTo>
                    <a:pt x="1122831" y="1146703"/>
                  </a:lnTo>
                  <a:lnTo>
                    <a:pt x="1086708" y="1176324"/>
                  </a:lnTo>
                  <a:lnTo>
                    <a:pt x="1051363" y="1205617"/>
                  </a:lnTo>
                  <a:lnTo>
                    <a:pt x="1016832" y="1234544"/>
                  </a:lnTo>
                  <a:lnTo>
                    <a:pt x="670854" y="1577641"/>
                  </a:lnTo>
                  <a:lnTo>
                    <a:pt x="342106" y="1968284"/>
                  </a:lnTo>
                  <a:lnTo>
                    <a:pt x="96514" y="2288894"/>
                  </a:lnTo>
                  <a:lnTo>
                    <a:pt x="0" y="2421893"/>
                  </a:lnTo>
                </a:path>
              </a:pathLst>
            </a:custGeom>
            <a:ln w="47625">
              <a:solidFill>
                <a:srgbClr val="FFC000"/>
              </a:solidFill>
            </a:ln>
          </p:spPr>
          <p:txBody>
            <a:bodyPr wrap="square" lIns="0" tIns="0" rIns="0" bIns="0" rtlCol="0"/>
            <a:lstStyle/>
            <a:p>
              <a:endParaRPr/>
            </a:p>
          </p:txBody>
        </p:sp>
        <p:sp>
          <p:nvSpPr>
            <p:cNvPr id="12" name="object 12"/>
            <p:cNvSpPr/>
            <p:nvPr/>
          </p:nvSpPr>
          <p:spPr>
            <a:xfrm>
              <a:off x="7072054" y="1995581"/>
              <a:ext cx="1020444" cy="664210"/>
            </a:xfrm>
            <a:custGeom>
              <a:avLst/>
              <a:gdLst/>
              <a:ahLst/>
              <a:cxnLst/>
              <a:rect l="l" t="t" r="r" b="b"/>
              <a:pathLst>
                <a:path w="1020445" h="664210">
                  <a:moveTo>
                    <a:pt x="688282" y="0"/>
                  </a:moveTo>
                  <a:lnTo>
                    <a:pt x="0" y="0"/>
                  </a:lnTo>
                  <a:lnTo>
                    <a:pt x="0" y="663757"/>
                  </a:lnTo>
                  <a:lnTo>
                    <a:pt x="688282" y="663757"/>
                  </a:lnTo>
                  <a:lnTo>
                    <a:pt x="1020161" y="331878"/>
                  </a:lnTo>
                  <a:lnTo>
                    <a:pt x="688282" y="0"/>
                  </a:lnTo>
                  <a:close/>
                </a:path>
              </a:pathLst>
            </a:custGeom>
            <a:solidFill>
              <a:srgbClr val="70AD47"/>
            </a:solidFill>
          </p:spPr>
          <p:txBody>
            <a:bodyPr wrap="square" lIns="0" tIns="0" rIns="0" bIns="0" rtlCol="0"/>
            <a:lstStyle/>
            <a:p>
              <a:endParaRPr/>
            </a:p>
          </p:txBody>
        </p:sp>
        <p:sp>
          <p:nvSpPr>
            <p:cNvPr id="13" name="object 13"/>
            <p:cNvSpPr/>
            <p:nvPr/>
          </p:nvSpPr>
          <p:spPr>
            <a:xfrm>
              <a:off x="6585031" y="1995581"/>
              <a:ext cx="679450" cy="664210"/>
            </a:xfrm>
            <a:custGeom>
              <a:avLst/>
              <a:gdLst/>
              <a:ahLst/>
              <a:cxnLst/>
              <a:rect l="l" t="t" r="r" b="b"/>
              <a:pathLst>
                <a:path w="679450" h="664210">
                  <a:moveTo>
                    <a:pt x="0" y="663757"/>
                  </a:moveTo>
                  <a:lnTo>
                    <a:pt x="679329" y="663757"/>
                  </a:lnTo>
                  <a:lnTo>
                    <a:pt x="679329" y="0"/>
                  </a:lnTo>
                  <a:lnTo>
                    <a:pt x="0" y="0"/>
                  </a:lnTo>
                  <a:lnTo>
                    <a:pt x="0" y="663757"/>
                  </a:lnTo>
                  <a:close/>
                </a:path>
              </a:pathLst>
            </a:custGeom>
            <a:solidFill>
              <a:srgbClr val="FFC000"/>
            </a:solidFill>
          </p:spPr>
          <p:txBody>
            <a:bodyPr wrap="square" lIns="0" tIns="0" rIns="0" bIns="0" rtlCol="0"/>
            <a:lstStyle/>
            <a:p>
              <a:endParaRPr/>
            </a:p>
          </p:txBody>
        </p:sp>
        <p:sp>
          <p:nvSpPr>
            <p:cNvPr id="14" name="object 14"/>
            <p:cNvSpPr/>
            <p:nvPr/>
          </p:nvSpPr>
          <p:spPr>
            <a:xfrm>
              <a:off x="6283288" y="1995581"/>
              <a:ext cx="302260" cy="664210"/>
            </a:xfrm>
            <a:custGeom>
              <a:avLst/>
              <a:gdLst/>
              <a:ahLst/>
              <a:cxnLst/>
              <a:rect l="l" t="t" r="r" b="b"/>
              <a:pathLst>
                <a:path w="302259"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15" name="object 15"/>
            <p:cNvSpPr/>
            <p:nvPr/>
          </p:nvSpPr>
          <p:spPr>
            <a:xfrm>
              <a:off x="4354789" y="1995581"/>
              <a:ext cx="1928495" cy="664210"/>
            </a:xfrm>
            <a:custGeom>
              <a:avLst/>
              <a:gdLst/>
              <a:ahLst/>
              <a:cxnLst/>
              <a:rect l="l" t="t" r="r" b="b"/>
              <a:pathLst>
                <a:path w="1928495" h="664210">
                  <a:moveTo>
                    <a:pt x="1928498" y="0"/>
                  </a:moveTo>
                  <a:lnTo>
                    <a:pt x="0" y="0"/>
                  </a:lnTo>
                  <a:lnTo>
                    <a:pt x="279259" y="332893"/>
                  </a:lnTo>
                  <a:lnTo>
                    <a:pt x="0" y="663757"/>
                  </a:lnTo>
                  <a:lnTo>
                    <a:pt x="1928498" y="663757"/>
                  </a:lnTo>
                  <a:lnTo>
                    <a:pt x="1928498" y="0"/>
                  </a:lnTo>
                  <a:close/>
                </a:path>
              </a:pathLst>
            </a:custGeom>
            <a:solidFill>
              <a:srgbClr val="13294B"/>
            </a:solidFill>
          </p:spPr>
          <p:txBody>
            <a:bodyPr wrap="square" lIns="0" tIns="0" rIns="0" bIns="0" rtlCol="0"/>
            <a:lstStyle/>
            <a:p>
              <a:endParaRPr/>
            </a:p>
          </p:txBody>
        </p:sp>
        <p:sp>
          <p:nvSpPr>
            <p:cNvPr id="16" name="object 16"/>
            <p:cNvSpPr/>
            <p:nvPr/>
          </p:nvSpPr>
          <p:spPr>
            <a:xfrm>
              <a:off x="7417651" y="2313169"/>
              <a:ext cx="285115" cy="205104"/>
            </a:xfrm>
            <a:custGeom>
              <a:avLst/>
              <a:gdLst/>
              <a:ahLst/>
              <a:cxnLst/>
              <a:rect l="l" t="t" r="r" b="b"/>
              <a:pathLst>
                <a:path w="285115" h="205105">
                  <a:moveTo>
                    <a:pt x="196123" y="0"/>
                  </a:moveTo>
                  <a:lnTo>
                    <a:pt x="174108" y="62369"/>
                  </a:lnTo>
                  <a:lnTo>
                    <a:pt x="171088" y="65584"/>
                  </a:lnTo>
                  <a:lnTo>
                    <a:pt x="143783" y="65584"/>
                  </a:lnTo>
                  <a:lnTo>
                    <a:pt x="118943" y="107772"/>
                  </a:lnTo>
                  <a:lnTo>
                    <a:pt x="116274" y="108512"/>
                  </a:lnTo>
                  <a:lnTo>
                    <a:pt x="113139" y="108512"/>
                  </a:lnTo>
                  <a:lnTo>
                    <a:pt x="112558" y="108281"/>
                  </a:lnTo>
                  <a:lnTo>
                    <a:pt x="109390" y="107939"/>
                  </a:lnTo>
                  <a:lnTo>
                    <a:pt x="106729" y="105672"/>
                  </a:lnTo>
                  <a:lnTo>
                    <a:pt x="80341" y="21172"/>
                  </a:lnTo>
                  <a:lnTo>
                    <a:pt x="54228" y="80355"/>
                  </a:lnTo>
                  <a:lnTo>
                    <a:pt x="51912" y="82125"/>
                  </a:lnTo>
                  <a:lnTo>
                    <a:pt x="46488" y="82941"/>
                  </a:lnTo>
                  <a:lnTo>
                    <a:pt x="43747" y="81974"/>
                  </a:lnTo>
                  <a:lnTo>
                    <a:pt x="29629" y="65826"/>
                  </a:lnTo>
                  <a:lnTo>
                    <a:pt x="0" y="66634"/>
                  </a:lnTo>
                  <a:lnTo>
                    <a:pt x="2301" y="69168"/>
                  </a:lnTo>
                  <a:lnTo>
                    <a:pt x="4701" y="72792"/>
                  </a:lnTo>
                  <a:lnTo>
                    <a:pt x="74475" y="140957"/>
                  </a:lnTo>
                  <a:lnTo>
                    <a:pt x="140199" y="204820"/>
                  </a:lnTo>
                  <a:lnTo>
                    <a:pt x="141691" y="204820"/>
                  </a:lnTo>
                  <a:lnTo>
                    <a:pt x="207413" y="141215"/>
                  </a:lnTo>
                  <a:lnTo>
                    <a:pt x="278373" y="73258"/>
                  </a:lnTo>
                  <a:lnTo>
                    <a:pt x="281801" y="69562"/>
                  </a:lnTo>
                  <a:lnTo>
                    <a:pt x="284986" y="65584"/>
                  </a:lnTo>
                  <a:lnTo>
                    <a:pt x="252776" y="65584"/>
                  </a:lnTo>
                  <a:lnTo>
                    <a:pt x="237342" y="90248"/>
                  </a:lnTo>
                  <a:lnTo>
                    <a:pt x="235722" y="92957"/>
                  </a:lnTo>
                  <a:lnTo>
                    <a:pt x="232633" y="93701"/>
                  </a:lnTo>
                  <a:lnTo>
                    <a:pt x="226353" y="92942"/>
                  </a:lnTo>
                  <a:lnTo>
                    <a:pt x="223728" y="90618"/>
                  </a:lnTo>
                  <a:lnTo>
                    <a:pt x="196123" y="0"/>
                  </a:lnTo>
                  <a:close/>
                </a:path>
              </a:pathLst>
            </a:custGeom>
            <a:solidFill>
              <a:srgbClr val="FFA884"/>
            </a:solidFill>
          </p:spPr>
          <p:txBody>
            <a:bodyPr wrap="square" lIns="0" tIns="0" rIns="0" bIns="0" rtlCol="0"/>
            <a:lstStyle/>
            <a:p>
              <a:endParaRPr/>
            </a:p>
          </p:txBody>
        </p:sp>
        <p:sp>
          <p:nvSpPr>
            <p:cNvPr id="17" name="object 17"/>
            <p:cNvSpPr/>
            <p:nvPr/>
          </p:nvSpPr>
          <p:spPr>
            <a:xfrm>
              <a:off x="7382734" y="2198042"/>
              <a:ext cx="351790" cy="196215"/>
            </a:xfrm>
            <a:custGeom>
              <a:avLst/>
              <a:gdLst/>
              <a:ahLst/>
              <a:cxnLst/>
              <a:rect l="l" t="t" r="r" b="b"/>
              <a:pathLst>
                <a:path w="351790" h="196214">
                  <a:moveTo>
                    <a:pt x="96788" y="0"/>
                  </a:moveTo>
                  <a:lnTo>
                    <a:pt x="49173" y="16159"/>
                  </a:lnTo>
                  <a:lnTo>
                    <a:pt x="12209" y="58337"/>
                  </a:lnTo>
                  <a:lnTo>
                    <a:pt x="0" y="105691"/>
                  </a:lnTo>
                  <a:lnTo>
                    <a:pt x="22192" y="165781"/>
                  </a:lnTo>
                  <a:lnTo>
                    <a:pt x="70351" y="164772"/>
                  </a:lnTo>
                  <a:lnTo>
                    <a:pt x="72625" y="165750"/>
                  </a:lnTo>
                  <a:lnTo>
                    <a:pt x="80682" y="175019"/>
                  </a:lnTo>
                  <a:lnTo>
                    <a:pt x="110555" y="107314"/>
                  </a:lnTo>
                  <a:lnTo>
                    <a:pt x="113623" y="105449"/>
                  </a:lnTo>
                  <a:lnTo>
                    <a:pt x="120320" y="105818"/>
                  </a:lnTo>
                  <a:lnTo>
                    <a:pt x="123189" y="108094"/>
                  </a:lnTo>
                  <a:lnTo>
                    <a:pt x="150513" y="195662"/>
                  </a:lnTo>
                  <a:lnTo>
                    <a:pt x="168524" y="165190"/>
                  </a:lnTo>
                  <a:lnTo>
                    <a:pt x="171177" y="164796"/>
                  </a:lnTo>
                  <a:lnTo>
                    <a:pt x="196981" y="164796"/>
                  </a:lnTo>
                  <a:lnTo>
                    <a:pt x="225278" y="84659"/>
                  </a:lnTo>
                  <a:lnTo>
                    <a:pt x="228402" y="81823"/>
                  </a:lnTo>
                  <a:lnTo>
                    <a:pt x="235299" y="81942"/>
                  </a:lnTo>
                  <a:lnTo>
                    <a:pt x="238312" y="84086"/>
                  </a:lnTo>
                  <a:lnTo>
                    <a:pt x="267784" y="180868"/>
                  </a:lnTo>
                  <a:lnTo>
                    <a:pt x="277709" y="165173"/>
                  </a:lnTo>
                  <a:lnTo>
                    <a:pt x="280322" y="164796"/>
                  </a:lnTo>
                  <a:lnTo>
                    <a:pt x="332166" y="164796"/>
                  </a:lnTo>
                  <a:lnTo>
                    <a:pt x="351756" y="104819"/>
                  </a:lnTo>
                  <a:lnTo>
                    <a:pt x="338885" y="58202"/>
                  </a:lnTo>
                  <a:lnTo>
                    <a:pt x="315250" y="27995"/>
                  </a:lnTo>
                  <a:lnTo>
                    <a:pt x="277540" y="4425"/>
                  </a:lnTo>
                  <a:lnTo>
                    <a:pt x="255126" y="309"/>
                  </a:lnTo>
                  <a:lnTo>
                    <a:pt x="234609" y="3629"/>
                  </a:lnTo>
                  <a:lnTo>
                    <a:pt x="217062" y="12190"/>
                  </a:lnTo>
                  <a:lnTo>
                    <a:pt x="202563" y="23893"/>
                  </a:lnTo>
                  <a:lnTo>
                    <a:pt x="191192" y="36643"/>
                  </a:lnTo>
                  <a:lnTo>
                    <a:pt x="187426" y="41480"/>
                  </a:lnTo>
                  <a:lnTo>
                    <a:pt x="181915" y="43811"/>
                  </a:lnTo>
                  <a:lnTo>
                    <a:pt x="170961" y="43811"/>
                  </a:lnTo>
                  <a:lnTo>
                    <a:pt x="165524" y="41404"/>
                  </a:lnTo>
                  <a:lnTo>
                    <a:pt x="161762" y="36671"/>
                  </a:lnTo>
                  <a:lnTo>
                    <a:pt x="150151" y="23860"/>
                  </a:lnTo>
                  <a:lnTo>
                    <a:pt x="135383" y="12041"/>
                  </a:lnTo>
                  <a:lnTo>
                    <a:pt x="117561" y="3369"/>
                  </a:lnTo>
                  <a:lnTo>
                    <a:pt x="96788" y="0"/>
                  </a:lnTo>
                  <a:close/>
                </a:path>
              </a:pathLst>
            </a:custGeom>
            <a:solidFill>
              <a:srgbClr val="F96A67"/>
            </a:solidFill>
          </p:spPr>
          <p:txBody>
            <a:bodyPr wrap="square" lIns="0" tIns="0" rIns="0" bIns="0" rtlCol="0"/>
            <a:lstStyle/>
            <a:p>
              <a:endParaRPr/>
            </a:p>
          </p:txBody>
        </p:sp>
        <p:sp>
          <p:nvSpPr>
            <p:cNvPr id="18" name="object 18"/>
            <p:cNvSpPr/>
            <p:nvPr/>
          </p:nvSpPr>
          <p:spPr>
            <a:xfrm>
              <a:off x="7367096" y="2182070"/>
              <a:ext cx="383540" cy="352425"/>
            </a:xfrm>
            <a:custGeom>
              <a:avLst/>
              <a:gdLst/>
              <a:ahLst/>
              <a:cxnLst/>
              <a:rect l="l" t="t" r="r" b="b"/>
              <a:pathLst>
                <a:path w="383540" h="352425">
                  <a:moveTo>
                    <a:pt x="112430" y="40"/>
                  </a:moveTo>
                  <a:lnTo>
                    <a:pt x="70101" y="10660"/>
                  </a:lnTo>
                  <a:lnTo>
                    <a:pt x="28877" y="44597"/>
                  </a:lnTo>
                  <a:lnTo>
                    <a:pt x="0" y="110708"/>
                  </a:lnTo>
                  <a:lnTo>
                    <a:pt x="1130" y="137608"/>
                  </a:lnTo>
                  <a:lnTo>
                    <a:pt x="24413" y="190481"/>
                  </a:lnTo>
                  <a:lnTo>
                    <a:pt x="52635" y="222472"/>
                  </a:lnTo>
                  <a:lnTo>
                    <a:pt x="114429" y="283070"/>
                  </a:lnTo>
                  <a:lnTo>
                    <a:pt x="182620" y="348818"/>
                  </a:lnTo>
                  <a:lnTo>
                    <a:pt x="186606" y="351830"/>
                  </a:lnTo>
                  <a:lnTo>
                    <a:pt x="196391" y="351830"/>
                  </a:lnTo>
                  <a:lnTo>
                    <a:pt x="200376" y="348818"/>
                  </a:lnTo>
                  <a:lnTo>
                    <a:pt x="213796" y="335917"/>
                  </a:lnTo>
                  <a:lnTo>
                    <a:pt x="190755" y="335917"/>
                  </a:lnTo>
                  <a:lnTo>
                    <a:pt x="90957" y="238857"/>
                  </a:lnTo>
                  <a:lnTo>
                    <a:pt x="64650" y="213159"/>
                  </a:lnTo>
                  <a:lnTo>
                    <a:pt x="57829" y="206463"/>
                  </a:lnTo>
                  <a:lnTo>
                    <a:pt x="55256" y="203893"/>
                  </a:lnTo>
                  <a:lnTo>
                    <a:pt x="52856" y="200635"/>
                  </a:lnTo>
                  <a:lnTo>
                    <a:pt x="50556" y="198097"/>
                  </a:lnTo>
                  <a:lnTo>
                    <a:pt x="80181" y="197102"/>
                  </a:lnTo>
                  <a:lnTo>
                    <a:pt x="111109" y="197102"/>
                  </a:lnTo>
                  <a:lnTo>
                    <a:pt x="113793" y="191016"/>
                  </a:lnTo>
                  <a:lnTo>
                    <a:pt x="96319" y="191016"/>
                  </a:lnTo>
                  <a:lnTo>
                    <a:pt x="88275" y="181750"/>
                  </a:lnTo>
                  <a:lnTo>
                    <a:pt x="37829" y="181750"/>
                  </a:lnTo>
                  <a:lnTo>
                    <a:pt x="15720" y="121883"/>
                  </a:lnTo>
                  <a:lnTo>
                    <a:pt x="15674" y="121513"/>
                  </a:lnTo>
                  <a:lnTo>
                    <a:pt x="27846" y="74301"/>
                  </a:lnTo>
                  <a:lnTo>
                    <a:pt x="51792" y="43261"/>
                  </a:lnTo>
                  <a:lnTo>
                    <a:pt x="89875" y="19680"/>
                  </a:lnTo>
                  <a:lnTo>
                    <a:pt x="112425" y="15952"/>
                  </a:lnTo>
                  <a:lnTo>
                    <a:pt x="160712" y="15952"/>
                  </a:lnTo>
                  <a:lnTo>
                    <a:pt x="153578" y="10913"/>
                  </a:lnTo>
                  <a:lnTo>
                    <a:pt x="133463" y="2783"/>
                  </a:lnTo>
                  <a:lnTo>
                    <a:pt x="112430" y="40"/>
                  </a:lnTo>
                  <a:close/>
                </a:path>
                <a:path w="383540" h="352425">
                  <a:moveTo>
                    <a:pt x="353987" y="196681"/>
                  </a:moveTo>
                  <a:lnTo>
                    <a:pt x="335541" y="196681"/>
                  </a:lnTo>
                  <a:lnTo>
                    <a:pt x="332357" y="200660"/>
                  </a:lnTo>
                  <a:lnTo>
                    <a:pt x="328928" y="204355"/>
                  </a:lnTo>
                  <a:lnTo>
                    <a:pt x="325168" y="208114"/>
                  </a:lnTo>
                  <a:lnTo>
                    <a:pt x="319383" y="213538"/>
                  </a:lnTo>
                  <a:lnTo>
                    <a:pt x="292403" y="239243"/>
                  </a:lnTo>
                  <a:lnTo>
                    <a:pt x="192247" y="335917"/>
                  </a:lnTo>
                  <a:lnTo>
                    <a:pt x="213796" y="335917"/>
                  </a:lnTo>
                  <a:lnTo>
                    <a:pt x="314540" y="238857"/>
                  </a:lnTo>
                  <a:lnTo>
                    <a:pt x="336354" y="217646"/>
                  </a:lnTo>
                  <a:lnTo>
                    <a:pt x="336438" y="217213"/>
                  </a:lnTo>
                  <a:lnTo>
                    <a:pt x="353987" y="196681"/>
                  </a:lnTo>
                  <a:close/>
                </a:path>
                <a:path w="383540" h="352425">
                  <a:moveTo>
                    <a:pt x="147541" y="152233"/>
                  </a:moveTo>
                  <a:lnTo>
                    <a:pt x="130897" y="152233"/>
                  </a:lnTo>
                  <a:lnTo>
                    <a:pt x="157281" y="236686"/>
                  </a:lnTo>
                  <a:lnTo>
                    <a:pt x="159946" y="238857"/>
                  </a:lnTo>
                  <a:lnTo>
                    <a:pt x="163402" y="239232"/>
                  </a:lnTo>
                  <a:lnTo>
                    <a:pt x="166912" y="239232"/>
                  </a:lnTo>
                  <a:lnTo>
                    <a:pt x="169506" y="238857"/>
                  </a:lnTo>
                  <a:lnTo>
                    <a:pt x="170928" y="236371"/>
                  </a:lnTo>
                  <a:lnTo>
                    <a:pt x="185302" y="212001"/>
                  </a:lnTo>
                  <a:lnTo>
                    <a:pt x="166155" y="212001"/>
                  </a:lnTo>
                  <a:lnTo>
                    <a:pt x="147541" y="152233"/>
                  </a:lnTo>
                  <a:close/>
                </a:path>
                <a:path w="383540" h="352425">
                  <a:moveTo>
                    <a:pt x="263458" y="131375"/>
                  </a:moveTo>
                  <a:lnTo>
                    <a:pt x="246679" y="131375"/>
                  </a:lnTo>
                  <a:lnTo>
                    <a:pt x="274280" y="221716"/>
                  </a:lnTo>
                  <a:lnTo>
                    <a:pt x="276904" y="223765"/>
                  </a:lnTo>
                  <a:lnTo>
                    <a:pt x="283189" y="224524"/>
                  </a:lnTo>
                  <a:lnTo>
                    <a:pt x="286274" y="224099"/>
                  </a:lnTo>
                  <a:lnTo>
                    <a:pt x="287898" y="221394"/>
                  </a:lnTo>
                  <a:lnTo>
                    <a:pt x="303061" y="197115"/>
                  </a:lnTo>
                  <a:lnTo>
                    <a:pt x="283418" y="197102"/>
                  </a:lnTo>
                  <a:lnTo>
                    <a:pt x="263458" y="131375"/>
                  </a:lnTo>
                  <a:close/>
                </a:path>
                <a:path w="383540" h="352425">
                  <a:moveTo>
                    <a:pt x="111109" y="197102"/>
                  </a:moveTo>
                  <a:lnTo>
                    <a:pt x="80181" y="197102"/>
                  </a:lnTo>
                  <a:lnTo>
                    <a:pt x="94302" y="213159"/>
                  </a:lnTo>
                  <a:lnTo>
                    <a:pt x="97043" y="214073"/>
                  </a:lnTo>
                  <a:lnTo>
                    <a:pt x="102468" y="213258"/>
                  </a:lnTo>
                  <a:lnTo>
                    <a:pt x="104781" y="211452"/>
                  </a:lnTo>
                  <a:lnTo>
                    <a:pt x="111109" y="197102"/>
                  </a:lnTo>
                  <a:close/>
                </a:path>
                <a:path w="383540" h="352425">
                  <a:moveTo>
                    <a:pt x="244039" y="97520"/>
                  </a:moveTo>
                  <a:lnTo>
                    <a:pt x="240915" y="100675"/>
                  </a:lnTo>
                  <a:lnTo>
                    <a:pt x="239754" y="103913"/>
                  </a:lnTo>
                  <a:lnTo>
                    <a:pt x="212618" y="180767"/>
                  </a:lnTo>
                  <a:lnTo>
                    <a:pt x="186783" y="180773"/>
                  </a:lnTo>
                  <a:lnTo>
                    <a:pt x="184161" y="181157"/>
                  </a:lnTo>
                  <a:lnTo>
                    <a:pt x="182741" y="183640"/>
                  </a:lnTo>
                  <a:lnTo>
                    <a:pt x="166155" y="212001"/>
                  </a:lnTo>
                  <a:lnTo>
                    <a:pt x="185302" y="212001"/>
                  </a:lnTo>
                  <a:lnTo>
                    <a:pt x="194339" y="196681"/>
                  </a:lnTo>
                  <a:lnTo>
                    <a:pt x="221644" y="196681"/>
                  </a:lnTo>
                  <a:lnTo>
                    <a:pt x="224664" y="193419"/>
                  </a:lnTo>
                  <a:lnTo>
                    <a:pt x="246679" y="131375"/>
                  </a:lnTo>
                  <a:lnTo>
                    <a:pt x="263458" y="131375"/>
                  </a:lnTo>
                  <a:lnTo>
                    <a:pt x="253949" y="100059"/>
                  </a:lnTo>
                  <a:lnTo>
                    <a:pt x="250940" y="97636"/>
                  </a:lnTo>
                  <a:lnTo>
                    <a:pt x="247483" y="97557"/>
                  </a:lnTo>
                  <a:lnTo>
                    <a:pt x="244039" y="97520"/>
                  </a:lnTo>
                  <a:close/>
                </a:path>
                <a:path w="383540" h="352425">
                  <a:moveTo>
                    <a:pt x="322029" y="15913"/>
                  </a:moveTo>
                  <a:lnTo>
                    <a:pt x="270767" y="15913"/>
                  </a:lnTo>
                  <a:lnTo>
                    <a:pt x="281645" y="16984"/>
                  </a:lnTo>
                  <a:lnTo>
                    <a:pt x="293179" y="20211"/>
                  </a:lnTo>
                  <a:lnTo>
                    <a:pt x="330887" y="43968"/>
                  </a:lnTo>
                  <a:lnTo>
                    <a:pt x="354522" y="74175"/>
                  </a:lnTo>
                  <a:lnTo>
                    <a:pt x="367393" y="120791"/>
                  </a:lnTo>
                  <a:lnTo>
                    <a:pt x="347803" y="180767"/>
                  </a:lnTo>
                  <a:lnTo>
                    <a:pt x="295920" y="180773"/>
                  </a:lnTo>
                  <a:lnTo>
                    <a:pt x="293350" y="181103"/>
                  </a:lnTo>
                  <a:lnTo>
                    <a:pt x="291827" y="183640"/>
                  </a:lnTo>
                  <a:lnTo>
                    <a:pt x="283422" y="197115"/>
                  </a:lnTo>
                  <a:lnTo>
                    <a:pt x="303069" y="197102"/>
                  </a:lnTo>
                  <a:lnTo>
                    <a:pt x="303333" y="196681"/>
                  </a:lnTo>
                  <a:lnTo>
                    <a:pt x="353987" y="196681"/>
                  </a:lnTo>
                  <a:lnTo>
                    <a:pt x="358559" y="191331"/>
                  </a:lnTo>
                  <a:lnTo>
                    <a:pt x="373683" y="164998"/>
                  </a:lnTo>
                  <a:lnTo>
                    <a:pt x="381849" y="138277"/>
                  </a:lnTo>
                  <a:lnTo>
                    <a:pt x="383014" y="111309"/>
                  </a:lnTo>
                  <a:lnTo>
                    <a:pt x="372577" y="73560"/>
                  </a:lnTo>
                  <a:lnTo>
                    <a:pt x="354183" y="44817"/>
                  </a:lnTo>
                  <a:lnTo>
                    <a:pt x="336233" y="26204"/>
                  </a:lnTo>
                  <a:lnTo>
                    <a:pt x="327432" y="19091"/>
                  </a:lnTo>
                  <a:lnTo>
                    <a:pt x="327064" y="18836"/>
                  </a:lnTo>
                  <a:lnTo>
                    <a:pt x="322029" y="15913"/>
                  </a:lnTo>
                  <a:close/>
                </a:path>
                <a:path w="383540" h="352425">
                  <a:moveTo>
                    <a:pt x="129260" y="121513"/>
                  </a:moveTo>
                  <a:lnTo>
                    <a:pt x="126192" y="123332"/>
                  </a:lnTo>
                  <a:lnTo>
                    <a:pt x="96319" y="191016"/>
                  </a:lnTo>
                  <a:lnTo>
                    <a:pt x="113793" y="191016"/>
                  </a:lnTo>
                  <a:lnTo>
                    <a:pt x="130897" y="152233"/>
                  </a:lnTo>
                  <a:lnTo>
                    <a:pt x="147541" y="152233"/>
                  </a:lnTo>
                  <a:lnTo>
                    <a:pt x="138826" y="124250"/>
                  </a:lnTo>
                  <a:lnTo>
                    <a:pt x="135957" y="121883"/>
                  </a:lnTo>
                  <a:lnTo>
                    <a:pt x="129260" y="121513"/>
                  </a:lnTo>
                  <a:close/>
                </a:path>
                <a:path w="383540" h="352425">
                  <a:moveTo>
                    <a:pt x="85990" y="180748"/>
                  </a:moveTo>
                  <a:lnTo>
                    <a:pt x="83597" y="180773"/>
                  </a:lnTo>
                  <a:lnTo>
                    <a:pt x="37829" y="181750"/>
                  </a:lnTo>
                  <a:lnTo>
                    <a:pt x="88275" y="181750"/>
                  </a:lnTo>
                  <a:lnTo>
                    <a:pt x="85990" y="180748"/>
                  </a:lnTo>
                  <a:close/>
                </a:path>
                <a:path w="383540" h="352425">
                  <a:moveTo>
                    <a:pt x="160712" y="15952"/>
                  </a:moveTo>
                  <a:lnTo>
                    <a:pt x="112425" y="15952"/>
                  </a:lnTo>
                  <a:lnTo>
                    <a:pt x="133198" y="19316"/>
                  </a:lnTo>
                  <a:lnTo>
                    <a:pt x="151022" y="27979"/>
                  </a:lnTo>
                  <a:lnTo>
                    <a:pt x="165790" y="39790"/>
                  </a:lnTo>
                  <a:lnTo>
                    <a:pt x="177399" y="52599"/>
                  </a:lnTo>
                  <a:lnTo>
                    <a:pt x="181161" y="57330"/>
                  </a:lnTo>
                  <a:lnTo>
                    <a:pt x="186602" y="59692"/>
                  </a:lnTo>
                  <a:lnTo>
                    <a:pt x="197552" y="59692"/>
                  </a:lnTo>
                  <a:lnTo>
                    <a:pt x="203064" y="57265"/>
                  </a:lnTo>
                  <a:lnTo>
                    <a:pt x="206829" y="52428"/>
                  </a:lnTo>
                  <a:lnTo>
                    <a:pt x="214527" y="43780"/>
                  </a:lnTo>
                  <a:lnTo>
                    <a:pt x="191211" y="43780"/>
                  </a:lnTo>
                  <a:lnTo>
                    <a:pt x="190500" y="43413"/>
                  </a:lnTo>
                  <a:lnTo>
                    <a:pt x="189920" y="42689"/>
                  </a:lnTo>
                  <a:lnTo>
                    <a:pt x="172502" y="24279"/>
                  </a:lnTo>
                  <a:lnTo>
                    <a:pt x="160712" y="15952"/>
                  </a:lnTo>
                  <a:close/>
                </a:path>
                <a:path w="383540" h="352425">
                  <a:moveTo>
                    <a:pt x="270767" y="0"/>
                  </a:moveTo>
                  <a:lnTo>
                    <a:pt x="229982" y="10872"/>
                  </a:lnTo>
                  <a:lnTo>
                    <a:pt x="194140" y="42734"/>
                  </a:lnTo>
                  <a:lnTo>
                    <a:pt x="193586" y="43426"/>
                  </a:lnTo>
                  <a:lnTo>
                    <a:pt x="192895" y="43780"/>
                  </a:lnTo>
                  <a:lnTo>
                    <a:pt x="214527" y="43780"/>
                  </a:lnTo>
                  <a:lnTo>
                    <a:pt x="218202" y="39652"/>
                  </a:lnTo>
                  <a:lnTo>
                    <a:pt x="232701" y="27886"/>
                  </a:lnTo>
                  <a:lnTo>
                    <a:pt x="250248" y="19261"/>
                  </a:lnTo>
                  <a:lnTo>
                    <a:pt x="270767" y="15913"/>
                  </a:lnTo>
                  <a:lnTo>
                    <a:pt x="322029" y="15913"/>
                  </a:lnTo>
                  <a:lnTo>
                    <a:pt x="312915" y="10620"/>
                  </a:lnTo>
                  <a:lnTo>
                    <a:pt x="298782" y="4731"/>
                  </a:lnTo>
                  <a:lnTo>
                    <a:pt x="284716" y="1185"/>
                  </a:lnTo>
                  <a:lnTo>
                    <a:pt x="270767" y="0"/>
                  </a:lnTo>
                  <a:close/>
                </a:path>
              </a:pathLst>
            </a:custGeom>
            <a:solidFill>
              <a:srgbClr val="1F6295"/>
            </a:solidFill>
          </p:spPr>
          <p:txBody>
            <a:bodyPr wrap="square" lIns="0" tIns="0" rIns="0" bIns="0" rtlCol="0"/>
            <a:lstStyle/>
            <a:p>
              <a:endParaRPr/>
            </a:p>
          </p:txBody>
        </p:sp>
        <p:sp>
          <p:nvSpPr>
            <p:cNvPr id="19" name="object 19"/>
            <p:cNvSpPr/>
            <p:nvPr/>
          </p:nvSpPr>
          <p:spPr>
            <a:xfrm>
              <a:off x="5426367" y="2094661"/>
              <a:ext cx="42545" cy="227965"/>
            </a:xfrm>
            <a:custGeom>
              <a:avLst/>
              <a:gdLst/>
              <a:ahLst/>
              <a:cxnLst/>
              <a:rect l="l" t="t" r="r" b="b"/>
              <a:pathLst>
                <a:path w="42545" h="227964">
                  <a:moveTo>
                    <a:pt x="41325" y="198450"/>
                  </a:moveTo>
                  <a:lnTo>
                    <a:pt x="6883" y="198450"/>
                  </a:lnTo>
                  <a:lnTo>
                    <a:pt x="6883" y="227736"/>
                  </a:lnTo>
                  <a:lnTo>
                    <a:pt x="41325" y="227736"/>
                  </a:lnTo>
                  <a:lnTo>
                    <a:pt x="41325" y="198450"/>
                  </a:lnTo>
                  <a:close/>
                </a:path>
                <a:path w="42545" h="227964">
                  <a:moveTo>
                    <a:pt x="42405" y="3644"/>
                  </a:moveTo>
                  <a:lnTo>
                    <a:pt x="38735" y="0"/>
                  </a:lnTo>
                  <a:lnTo>
                    <a:pt x="3670" y="0"/>
                  </a:lnTo>
                  <a:lnTo>
                    <a:pt x="0" y="3644"/>
                  </a:lnTo>
                  <a:lnTo>
                    <a:pt x="0" y="16027"/>
                  </a:lnTo>
                  <a:lnTo>
                    <a:pt x="42405" y="16027"/>
                  </a:lnTo>
                  <a:lnTo>
                    <a:pt x="42405" y="8140"/>
                  </a:lnTo>
                  <a:lnTo>
                    <a:pt x="42405" y="3644"/>
                  </a:lnTo>
                  <a:close/>
                </a:path>
              </a:pathLst>
            </a:custGeom>
            <a:solidFill>
              <a:srgbClr val="666666"/>
            </a:solidFill>
          </p:spPr>
          <p:txBody>
            <a:bodyPr wrap="square" lIns="0" tIns="0" rIns="0" bIns="0" rtlCol="0"/>
            <a:lstStyle/>
            <a:p>
              <a:endParaRPr/>
            </a:p>
          </p:txBody>
        </p:sp>
        <p:sp>
          <p:nvSpPr>
            <p:cNvPr id="20" name="object 20"/>
            <p:cNvSpPr/>
            <p:nvPr/>
          </p:nvSpPr>
          <p:spPr>
            <a:xfrm>
              <a:off x="5366797" y="2376138"/>
              <a:ext cx="274955" cy="130175"/>
            </a:xfrm>
            <a:custGeom>
              <a:avLst/>
              <a:gdLst/>
              <a:ahLst/>
              <a:cxnLst/>
              <a:rect l="l" t="t" r="r" b="b"/>
              <a:pathLst>
                <a:path w="274954" h="130175">
                  <a:moveTo>
                    <a:pt x="159976" y="0"/>
                  </a:moveTo>
                  <a:lnTo>
                    <a:pt x="121232" y="21923"/>
                  </a:lnTo>
                  <a:lnTo>
                    <a:pt x="113075" y="45732"/>
                  </a:lnTo>
                  <a:lnTo>
                    <a:pt x="113075" y="102041"/>
                  </a:lnTo>
                  <a:lnTo>
                    <a:pt x="109461" y="105638"/>
                  </a:lnTo>
                  <a:lnTo>
                    <a:pt x="4204" y="105638"/>
                  </a:lnTo>
                  <a:lnTo>
                    <a:pt x="0" y="109910"/>
                  </a:lnTo>
                  <a:lnTo>
                    <a:pt x="0" y="129730"/>
                  </a:lnTo>
                  <a:lnTo>
                    <a:pt x="274610" y="129730"/>
                  </a:lnTo>
                  <a:lnTo>
                    <a:pt x="274610" y="111673"/>
                  </a:lnTo>
                  <a:lnTo>
                    <a:pt x="274162" y="105638"/>
                  </a:lnTo>
                  <a:lnTo>
                    <a:pt x="209576" y="105638"/>
                  </a:lnTo>
                  <a:lnTo>
                    <a:pt x="205958" y="102041"/>
                  </a:lnTo>
                  <a:lnTo>
                    <a:pt x="205958" y="97608"/>
                  </a:lnTo>
                  <a:lnTo>
                    <a:pt x="205958" y="45732"/>
                  </a:lnTo>
                  <a:lnTo>
                    <a:pt x="202339" y="27949"/>
                  </a:lnTo>
                  <a:lnTo>
                    <a:pt x="192475" y="13410"/>
                  </a:lnTo>
                  <a:lnTo>
                    <a:pt x="177857" y="3599"/>
                  </a:lnTo>
                  <a:lnTo>
                    <a:pt x="159976" y="0"/>
                  </a:lnTo>
                  <a:close/>
                </a:path>
              </a:pathLst>
            </a:custGeom>
            <a:solidFill>
              <a:srgbClr val="95A9B1"/>
            </a:solidFill>
          </p:spPr>
          <p:txBody>
            <a:bodyPr wrap="square" lIns="0" tIns="0" rIns="0" bIns="0" rtlCol="0"/>
            <a:lstStyle/>
            <a:p>
              <a:endParaRPr/>
            </a:p>
          </p:txBody>
        </p:sp>
        <p:sp>
          <p:nvSpPr>
            <p:cNvPr id="21" name="object 21"/>
            <p:cNvSpPr/>
            <p:nvPr/>
          </p:nvSpPr>
          <p:spPr>
            <a:xfrm>
              <a:off x="5378907" y="2393949"/>
              <a:ext cx="90170" cy="24130"/>
            </a:xfrm>
            <a:custGeom>
              <a:avLst/>
              <a:gdLst/>
              <a:ahLst/>
              <a:cxnLst/>
              <a:rect l="l" t="t" r="r" b="b"/>
              <a:pathLst>
                <a:path w="90170" h="24130">
                  <a:moveTo>
                    <a:pt x="89979" y="0"/>
                  </a:moveTo>
                  <a:lnTo>
                    <a:pt x="0" y="0"/>
                  </a:lnTo>
                  <a:lnTo>
                    <a:pt x="0" y="6350"/>
                  </a:lnTo>
                  <a:lnTo>
                    <a:pt x="0" y="15240"/>
                  </a:lnTo>
                  <a:lnTo>
                    <a:pt x="0" y="22860"/>
                  </a:lnTo>
                  <a:lnTo>
                    <a:pt x="0" y="24130"/>
                  </a:lnTo>
                  <a:lnTo>
                    <a:pt x="85013" y="24130"/>
                  </a:lnTo>
                  <a:lnTo>
                    <a:pt x="85013" y="22860"/>
                  </a:lnTo>
                  <a:lnTo>
                    <a:pt x="85369" y="22860"/>
                  </a:lnTo>
                  <a:lnTo>
                    <a:pt x="85369" y="15240"/>
                  </a:lnTo>
                  <a:lnTo>
                    <a:pt x="86880" y="15240"/>
                  </a:lnTo>
                  <a:lnTo>
                    <a:pt x="86880" y="6350"/>
                  </a:lnTo>
                  <a:lnTo>
                    <a:pt x="89979" y="6350"/>
                  </a:lnTo>
                  <a:lnTo>
                    <a:pt x="89979" y="0"/>
                  </a:lnTo>
                  <a:close/>
                </a:path>
              </a:pathLst>
            </a:custGeom>
            <a:solidFill>
              <a:srgbClr val="666666"/>
            </a:solidFill>
          </p:spPr>
          <p:txBody>
            <a:bodyPr wrap="square" lIns="0" tIns="0" rIns="0" bIns="0" rtlCol="0"/>
            <a:lstStyle/>
            <a:p>
              <a:endParaRPr/>
            </a:p>
          </p:txBody>
        </p:sp>
        <p:pic>
          <p:nvPicPr>
            <p:cNvPr id="22" name="object 22"/>
            <p:cNvPicPr/>
            <p:nvPr/>
          </p:nvPicPr>
          <p:blipFill>
            <a:blip r:embed="rId3" cstate="print"/>
            <a:stretch>
              <a:fillRect/>
            </a:stretch>
          </p:blipFill>
          <p:spPr>
            <a:xfrm>
              <a:off x="5409255" y="2126749"/>
              <a:ext cx="239603" cy="287782"/>
            </a:xfrm>
            <a:prstGeom prst="rect">
              <a:avLst/>
            </a:prstGeom>
          </p:spPr>
        </p:pic>
        <p:sp>
          <p:nvSpPr>
            <p:cNvPr id="23" name="object 23"/>
            <p:cNvSpPr/>
            <p:nvPr/>
          </p:nvSpPr>
          <p:spPr>
            <a:xfrm>
              <a:off x="5350646" y="2078591"/>
              <a:ext cx="314960" cy="443865"/>
            </a:xfrm>
            <a:custGeom>
              <a:avLst/>
              <a:gdLst/>
              <a:ahLst/>
              <a:cxnLst/>
              <a:rect l="l" t="t" r="r" b="b"/>
              <a:pathLst>
                <a:path w="314960" h="443864">
                  <a:moveTo>
                    <a:pt x="176126" y="281486"/>
                  </a:moveTo>
                  <a:lnTo>
                    <a:pt x="163755" y="282686"/>
                  </a:lnTo>
                  <a:lnTo>
                    <a:pt x="152203" y="286129"/>
                  </a:lnTo>
                  <a:lnTo>
                    <a:pt x="141700" y="291576"/>
                  </a:lnTo>
                  <a:lnTo>
                    <a:pt x="132476" y="298791"/>
                  </a:lnTo>
                  <a:lnTo>
                    <a:pt x="15730" y="298791"/>
                  </a:lnTo>
                  <a:lnTo>
                    <a:pt x="12115" y="302389"/>
                  </a:lnTo>
                  <a:lnTo>
                    <a:pt x="12115" y="351410"/>
                  </a:lnTo>
                  <a:lnTo>
                    <a:pt x="15730" y="355004"/>
                  </a:lnTo>
                  <a:lnTo>
                    <a:pt x="113075" y="355004"/>
                  </a:lnTo>
                  <a:lnTo>
                    <a:pt x="113075" y="387125"/>
                  </a:lnTo>
                  <a:lnTo>
                    <a:pt x="24639" y="387125"/>
                  </a:lnTo>
                  <a:lnTo>
                    <a:pt x="15252" y="389133"/>
                  </a:lnTo>
                  <a:lnTo>
                    <a:pt x="7397" y="394538"/>
                  </a:lnTo>
                  <a:lnTo>
                    <a:pt x="2004" y="402408"/>
                  </a:lnTo>
                  <a:lnTo>
                    <a:pt x="0" y="411814"/>
                  </a:lnTo>
                  <a:lnTo>
                    <a:pt x="0" y="439743"/>
                  </a:lnTo>
                  <a:lnTo>
                    <a:pt x="3614" y="443337"/>
                  </a:lnTo>
                  <a:lnTo>
                    <a:pt x="303298" y="443337"/>
                  </a:lnTo>
                  <a:lnTo>
                    <a:pt x="306917" y="439743"/>
                  </a:lnTo>
                  <a:lnTo>
                    <a:pt x="306917" y="427276"/>
                  </a:lnTo>
                  <a:lnTo>
                    <a:pt x="16154" y="427276"/>
                  </a:lnTo>
                  <a:lnTo>
                    <a:pt x="16154" y="407457"/>
                  </a:lnTo>
                  <a:lnTo>
                    <a:pt x="20358" y="403185"/>
                  </a:lnTo>
                  <a:lnTo>
                    <a:pt x="125610" y="403185"/>
                  </a:lnTo>
                  <a:lnTo>
                    <a:pt x="129228" y="399592"/>
                  </a:lnTo>
                  <a:lnTo>
                    <a:pt x="129228" y="343279"/>
                  </a:lnTo>
                  <a:lnTo>
                    <a:pt x="129795" y="338942"/>
                  </a:lnTo>
                  <a:lnTo>
                    <a:pt x="28268" y="338942"/>
                  </a:lnTo>
                  <a:lnTo>
                    <a:pt x="28268" y="314852"/>
                  </a:lnTo>
                  <a:lnTo>
                    <a:pt x="140343" y="314852"/>
                  </a:lnTo>
                  <a:lnTo>
                    <a:pt x="142539" y="311426"/>
                  </a:lnTo>
                  <a:lnTo>
                    <a:pt x="149534" y="305653"/>
                  </a:lnTo>
                  <a:lnTo>
                    <a:pt x="157595" y="301283"/>
                  </a:lnTo>
                  <a:lnTo>
                    <a:pt x="166525" y="298514"/>
                  </a:lnTo>
                  <a:lnTo>
                    <a:pt x="176126" y="297547"/>
                  </a:lnTo>
                  <a:lnTo>
                    <a:pt x="217368" y="297547"/>
                  </a:lnTo>
                  <a:lnTo>
                    <a:pt x="211711" y="292701"/>
                  </a:lnTo>
                  <a:lnTo>
                    <a:pt x="200947" y="286658"/>
                  </a:lnTo>
                  <a:lnTo>
                    <a:pt x="188996" y="282826"/>
                  </a:lnTo>
                  <a:lnTo>
                    <a:pt x="176126" y="281486"/>
                  </a:lnTo>
                  <a:close/>
                </a:path>
                <a:path w="314960" h="443864">
                  <a:moveTo>
                    <a:pt x="217368" y="297547"/>
                  </a:moveTo>
                  <a:lnTo>
                    <a:pt x="176126" y="297547"/>
                  </a:lnTo>
                  <a:lnTo>
                    <a:pt x="194008" y="301146"/>
                  </a:lnTo>
                  <a:lnTo>
                    <a:pt x="208627" y="310957"/>
                  </a:lnTo>
                  <a:lnTo>
                    <a:pt x="218492" y="325496"/>
                  </a:lnTo>
                  <a:lnTo>
                    <a:pt x="222111" y="343279"/>
                  </a:lnTo>
                  <a:lnTo>
                    <a:pt x="222111" y="399592"/>
                  </a:lnTo>
                  <a:lnTo>
                    <a:pt x="225725" y="403185"/>
                  </a:lnTo>
                  <a:lnTo>
                    <a:pt x="290315" y="403185"/>
                  </a:lnTo>
                  <a:lnTo>
                    <a:pt x="290763" y="409220"/>
                  </a:lnTo>
                  <a:lnTo>
                    <a:pt x="290763" y="427276"/>
                  </a:lnTo>
                  <a:lnTo>
                    <a:pt x="306917" y="427276"/>
                  </a:lnTo>
                  <a:lnTo>
                    <a:pt x="306917" y="411814"/>
                  </a:lnTo>
                  <a:lnTo>
                    <a:pt x="305420" y="401727"/>
                  </a:lnTo>
                  <a:lnTo>
                    <a:pt x="301197" y="393933"/>
                  </a:lnTo>
                  <a:lnTo>
                    <a:pt x="294647" y="388906"/>
                  </a:lnTo>
                  <a:lnTo>
                    <a:pt x="286172" y="387125"/>
                  </a:lnTo>
                  <a:lnTo>
                    <a:pt x="238264" y="387125"/>
                  </a:lnTo>
                  <a:lnTo>
                    <a:pt x="238264" y="354228"/>
                  </a:lnTo>
                  <a:lnTo>
                    <a:pt x="263661" y="335940"/>
                  </a:lnTo>
                  <a:lnTo>
                    <a:pt x="237869" y="335940"/>
                  </a:lnTo>
                  <a:lnTo>
                    <a:pt x="236988" y="327861"/>
                  </a:lnTo>
                  <a:lnTo>
                    <a:pt x="234655" y="320240"/>
                  </a:lnTo>
                  <a:lnTo>
                    <a:pt x="230952" y="313382"/>
                  </a:lnTo>
                  <a:lnTo>
                    <a:pt x="245298" y="300675"/>
                  </a:lnTo>
                  <a:lnTo>
                    <a:pt x="221020" y="300675"/>
                  </a:lnTo>
                  <a:lnTo>
                    <a:pt x="217368" y="297547"/>
                  </a:lnTo>
                  <a:close/>
                </a:path>
                <a:path w="314960" h="443864">
                  <a:moveTo>
                    <a:pt x="140343" y="314852"/>
                  </a:moveTo>
                  <a:lnTo>
                    <a:pt x="120202" y="314852"/>
                  </a:lnTo>
                  <a:lnTo>
                    <a:pt x="116354" y="322091"/>
                  </a:lnTo>
                  <a:lnTo>
                    <a:pt x="113952" y="330161"/>
                  </a:lnTo>
                  <a:lnTo>
                    <a:pt x="113301" y="338790"/>
                  </a:lnTo>
                  <a:lnTo>
                    <a:pt x="113272" y="338942"/>
                  </a:lnTo>
                  <a:lnTo>
                    <a:pt x="129795" y="338942"/>
                  </a:lnTo>
                  <a:lnTo>
                    <a:pt x="130283" y="335207"/>
                  </a:lnTo>
                  <a:lnTo>
                    <a:pt x="133149" y="327333"/>
                  </a:lnTo>
                  <a:lnTo>
                    <a:pt x="137382" y="319469"/>
                  </a:lnTo>
                  <a:lnTo>
                    <a:pt x="140343" y="314852"/>
                  </a:lnTo>
                  <a:close/>
                </a:path>
                <a:path w="314960" h="443864">
                  <a:moveTo>
                    <a:pt x="237605" y="105027"/>
                  </a:moveTo>
                  <a:lnTo>
                    <a:pt x="189518" y="105027"/>
                  </a:lnTo>
                  <a:lnTo>
                    <a:pt x="232608" y="118906"/>
                  </a:lnTo>
                  <a:lnTo>
                    <a:pt x="267070" y="146409"/>
                  </a:lnTo>
                  <a:lnTo>
                    <a:pt x="289930" y="184451"/>
                  </a:lnTo>
                  <a:lnTo>
                    <a:pt x="298211" y="229947"/>
                  </a:lnTo>
                  <a:lnTo>
                    <a:pt x="293989" y="261123"/>
                  </a:lnTo>
                  <a:lnTo>
                    <a:pt x="281924" y="290122"/>
                  </a:lnTo>
                  <a:lnTo>
                    <a:pt x="262917" y="315532"/>
                  </a:lnTo>
                  <a:lnTo>
                    <a:pt x="237869" y="335940"/>
                  </a:lnTo>
                  <a:lnTo>
                    <a:pt x="263661" y="335940"/>
                  </a:lnTo>
                  <a:lnTo>
                    <a:pt x="270000" y="331375"/>
                  </a:lnTo>
                  <a:lnTo>
                    <a:pt x="293954" y="301974"/>
                  </a:lnTo>
                  <a:lnTo>
                    <a:pt x="309088" y="267629"/>
                  </a:lnTo>
                  <a:lnTo>
                    <a:pt x="314364" y="229947"/>
                  </a:lnTo>
                  <a:lnTo>
                    <a:pt x="307747" y="186532"/>
                  </a:lnTo>
                  <a:lnTo>
                    <a:pt x="289212" y="148614"/>
                  </a:lnTo>
                  <a:lnTo>
                    <a:pt x="260729" y="118229"/>
                  </a:lnTo>
                  <a:lnTo>
                    <a:pt x="237605" y="105027"/>
                  </a:lnTo>
                  <a:close/>
                </a:path>
                <a:path w="314960" h="443864">
                  <a:moveTo>
                    <a:pt x="227973" y="143874"/>
                  </a:moveTo>
                  <a:lnTo>
                    <a:pt x="181356" y="143874"/>
                  </a:lnTo>
                  <a:lnTo>
                    <a:pt x="212391" y="152684"/>
                  </a:lnTo>
                  <a:lnTo>
                    <a:pt x="237344" y="171510"/>
                  </a:lnTo>
                  <a:lnTo>
                    <a:pt x="253966" y="198037"/>
                  </a:lnTo>
                  <a:lnTo>
                    <a:pt x="260007" y="229947"/>
                  </a:lnTo>
                  <a:lnTo>
                    <a:pt x="257317" y="250276"/>
                  </a:lnTo>
                  <a:lnTo>
                    <a:pt x="249586" y="269403"/>
                  </a:lnTo>
                  <a:lnTo>
                    <a:pt x="237319" y="286484"/>
                  </a:lnTo>
                  <a:lnTo>
                    <a:pt x="221020" y="300675"/>
                  </a:lnTo>
                  <a:lnTo>
                    <a:pt x="245298" y="300675"/>
                  </a:lnTo>
                  <a:lnTo>
                    <a:pt x="249859" y="296634"/>
                  </a:lnTo>
                  <a:lnTo>
                    <a:pt x="264084" y="276493"/>
                  </a:lnTo>
                  <a:lnTo>
                    <a:pt x="273045" y="253938"/>
                  </a:lnTo>
                  <a:lnTo>
                    <a:pt x="276161" y="229947"/>
                  </a:lnTo>
                  <a:lnTo>
                    <a:pt x="269531" y="193473"/>
                  </a:lnTo>
                  <a:lnTo>
                    <a:pt x="251215" y="162772"/>
                  </a:lnTo>
                  <a:lnTo>
                    <a:pt x="227973" y="143874"/>
                  </a:lnTo>
                  <a:close/>
                </a:path>
                <a:path w="314960" h="443864">
                  <a:moveTo>
                    <a:pt x="109945" y="0"/>
                  </a:moveTo>
                  <a:lnTo>
                    <a:pt x="83913" y="0"/>
                  </a:lnTo>
                  <a:lnTo>
                    <a:pt x="74447" y="1904"/>
                  </a:lnTo>
                  <a:lnTo>
                    <a:pt x="66708" y="7096"/>
                  </a:lnTo>
                  <a:lnTo>
                    <a:pt x="61486" y="14790"/>
                  </a:lnTo>
                  <a:lnTo>
                    <a:pt x="59570" y="24202"/>
                  </a:lnTo>
                  <a:lnTo>
                    <a:pt x="59570" y="33188"/>
                  </a:lnTo>
                  <a:lnTo>
                    <a:pt x="52717" y="36571"/>
                  </a:lnTo>
                  <a:lnTo>
                    <a:pt x="47298" y="41833"/>
                  </a:lnTo>
                  <a:lnTo>
                    <a:pt x="43737" y="48552"/>
                  </a:lnTo>
                  <a:lnTo>
                    <a:pt x="42456" y="56307"/>
                  </a:lnTo>
                  <a:lnTo>
                    <a:pt x="42456" y="190298"/>
                  </a:lnTo>
                  <a:lnTo>
                    <a:pt x="44341" y="199634"/>
                  </a:lnTo>
                  <a:lnTo>
                    <a:pt x="49483" y="207287"/>
                  </a:lnTo>
                  <a:lnTo>
                    <a:pt x="57112" y="212492"/>
                  </a:lnTo>
                  <a:lnTo>
                    <a:pt x="66460" y="214489"/>
                  </a:lnTo>
                  <a:lnTo>
                    <a:pt x="66460" y="256259"/>
                  </a:lnTo>
                  <a:lnTo>
                    <a:pt x="70074" y="259857"/>
                  </a:lnTo>
                  <a:lnTo>
                    <a:pt x="129595" y="259857"/>
                  </a:lnTo>
                  <a:lnTo>
                    <a:pt x="133210" y="256259"/>
                  </a:lnTo>
                  <a:lnTo>
                    <a:pt x="133210" y="243795"/>
                  </a:lnTo>
                  <a:lnTo>
                    <a:pt x="82613" y="243795"/>
                  </a:lnTo>
                  <a:lnTo>
                    <a:pt x="82613" y="214509"/>
                  </a:lnTo>
                  <a:lnTo>
                    <a:pt x="133210" y="214509"/>
                  </a:lnTo>
                  <a:lnTo>
                    <a:pt x="133210" y="213694"/>
                  </a:lnTo>
                  <a:lnTo>
                    <a:pt x="140459" y="210469"/>
                  </a:lnTo>
                  <a:lnTo>
                    <a:pt x="146222" y="205186"/>
                  </a:lnTo>
                  <a:lnTo>
                    <a:pt x="149950" y="198445"/>
                  </a:lnTo>
                  <a:lnTo>
                    <a:pt x="62284" y="198445"/>
                  </a:lnTo>
                  <a:lnTo>
                    <a:pt x="58609" y="194791"/>
                  </a:lnTo>
                  <a:lnTo>
                    <a:pt x="58609" y="51814"/>
                  </a:lnTo>
                  <a:lnTo>
                    <a:pt x="62284" y="48160"/>
                  </a:lnTo>
                  <a:lnTo>
                    <a:pt x="149910" y="48160"/>
                  </a:lnTo>
                  <a:lnTo>
                    <a:pt x="146557" y="41833"/>
                  </a:lnTo>
                  <a:lnTo>
                    <a:pt x="141139" y="36571"/>
                  </a:lnTo>
                  <a:lnTo>
                    <a:pt x="134288" y="33188"/>
                  </a:lnTo>
                  <a:lnTo>
                    <a:pt x="134288" y="32100"/>
                  </a:lnTo>
                  <a:lnTo>
                    <a:pt x="75723" y="32100"/>
                  </a:lnTo>
                  <a:lnTo>
                    <a:pt x="75723" y="19714"/>
                  </a:lnTo>
                  <a:lnTo>
                    <a:pt x="79395" y="16060"/>
                  </a:lnTo>
                  <a:lnTo>
                    <a:pt x="132631" y="16060"/>
                  </a:lnTo>
                  <a:lnTo>
                    <a:pt x="132372" y="14790"/>
                  </a:lnTo>
                  <a:lnTo>
                    <a:pt x="127150" y="7096"/>
                  </a:lnTo>
                  <a:lnTo>
                    <a:pt x="119412" y="1904"/>
                  </a:lnTo>
                  <a:lnTo>
                    <a:pt x="109945" y="0"/>
                  </a:lnTo>
                  <a:close/>
                </a:path>
                <a:path w="314960" h="443864">
                  <a:moveTo>
                    <a:pt x="133210" y="214509"/>
                  </a:moveTo>
                  <a:lnTo>
                    <a:pt x="117057" y="214509"/>
                  </a:lnTo>
                  <a:lnTo>
                    <a:pt x="117057" y="243795"/>
                  </a:lnTo>
                  <a:lnTo>
                    <a:pt x="133210" y="243795"/>
                  </a:lnTo>
                  <a:lnTo>
                    <a:pt x="133210" y="214509"/>
                  </a:lnTo>
                  <a:close/>
                </a:path>
                <a:path w="314960" h="443864">
                  <a:moveTo>
                    <a:pt x="149910" y="48160"/>
                  </a:moveTo>
                  <a:lnTo>
                    <a:pt x="131574" y="48160"/>
                  </a:lnTo>
                  <a:lnTo>
                    <a:pt x="135246" y="51814"/>
                  </a:lnTo>
                  <a:lnTo>
                    <a:pt x="135246" y="69281"/>
                  </a:lnTo>
                  <a:lnTo>
                    <a:pt x="119669" y="74882"/>
                  </a:lnTo>
                  <a:lnTo>
                    <a:pt x="107174" y="85217"/>
                  </a:lnTo>
                  <a:lnTo>
                    <a:pt x="98866" y="99200"/>
                  </a:lnTo>
                  <a:lnTo>
                    <a:pt x="95851" y="115743"/>
                  </a:lnTo>
                  <a:lnTo>
                    <a:pt x="98866" y="132288"/>
                  </a:lnTo>
                  <a:lnTo>
                    <a:pt x="107174" y="146271"/>
                  </a:lnTo>
                  <a:lnTo>
                    <a:pt x="119669" y="156606"/>
                  </a:lnTo>
                  <a:lnTo>
                    <a:pt x="135246" y="162208"/>
                  </a:lnTo>
                  <a:lnTo>
                    <a:pt x="135246" y="194791"/>
                  </a:lnTo>
                  <a:lnTo>
                    <a:pt x="131574" y="198445"/>
                  </a:lnTo>
                  <a:lnTo>
                    <a:pt x="149950" y="198445"/>
                  </a:lnTo>
                  <a:lnTo>
                    <a:pt x="150072" y="198037"/>
                  </a:lnTo>
                  <a:lnTo>
                    <a:pt x="151399" y="190298"/>
                  </a:lnTo>
                  <a:lnTo>
                    <a:pt x="151399" y="162208"/>
                  </a:lnTo>
                  <a:lnTo>
                    <a:pt x="160233" y="159794"/>
                  </a:lnTo>
                  <a:lnTo>
                    <a:pt x="168287" y="155817"/>
                  </a:lnTo>
                  <a:lnTo>
                    <a:pt x="175386" y="150451"/>
                  </a:lnTo>
                  <a:lnTo>
                    <a:pt x="178623" y="146885"/>
                  </a:lnTo>
                  <a:lnTo>
                    <a:pt x="143323" y="146885"/>
                  </a:lnTo>
                  <a:lnTo>
                    <a:pt x="131144" y="144434"/>
                  </a:lnTo>
                  <a:lnTo>
                    <a:pt x="121188" y="137754"/>
                  </a:lnTo>
                  <a:lnTo>
                    <a:pt x="114470" y="127854"/>
                  </a:lnTo>
                  <a:lnTo>
                    <a:pt x="112005" y="115743"/>
                  </a:lnTo>
                  <a:lnTo>
                    <a:pt x="114470" y="103636"/>
                  </a:lnTo>
                  <a:lnTo>
                    <a:pt x="121188" y="93737"/>
                  </a:lnTo>
                  <a:lnTo>
                    <a:pt x="131144" y="87058"/>
                  </a:lnTo>
                  <a:lnTo>
                    <a:pt x="143323" y="84607"/>
                  </a:lnTo>
                  <a:lnTo>
                    <a:pt x="178623" y="84607"/>
                  </a:lnTo>
                  <a:lnTo>
                    <a:pt x="175797" y="81408"/>
                  </a:lnTo>
                  <a:lnTo>
                    <a:pt x="168605" y="75865"/>
                  </a:lnTo>
                  <a:lnTo>
                    <a:pt x="160410" y="71760"/>
                  </a:lnTo>
                  <a:lnTo>
                    <a:pt x="151399" y="69281"/>
                  </a:lnTo>
                  <a:lnTo>
                    <a:pt x="151399" y="56307"/>
                  </a:lnTo>
                  <a:lnTo>
                    <a:pt x="150118" y="48552"/>
                  </a:lnTo>
                  <a:lnTo>
                    <a:pt x="149910" y="48160"/>
                  </a:lnTo>
                  <a:close/>
                </a:path>
                <a:path w="314960" h="443864">
                  <a:moveTo>
                    <a:pt x="178623" y="84607"/>
                  </a:moveTo>
                  <a:lnTo>
                    <a:pt x="143323" y="84607"/>
                  </a:lnTo>
                  <a:lnTo>
                    <a:pt x="151295" y="85632"/>
                  </a:lnTo>
                  <a:lnTo>
                    <a:pt x="158509" y="88529"/>
                  </a:lnTo>
                  <a:lnTo>
                    <a:pt x="164703" y="93035"/>
                  </a:lnTo>
                  <a:lnTo>
                    <a:pt x="169616" y="98884"/>
                  </a:lnTo>
                  <a:lnTo>
                    <a:pt x="169769" y="99278"/>
                  </a:lnTo>
                  <a:lnTo>
                    <a:pt x="169891" y="99679"/>
                  </a:lnTo>
                  <a:lnTo>
                    <a:pt x="173004" y="104955"/>
                  </a:lnTo>
                  <a:lnTo>
                    <a:pt x="174531" y="110384"/>
                  </a:lnTo>
                  <a:lnTo>
                    <a:pt x="174531" y="121281"/>
                  </a:lnTo>
                  <a:lnTo>
                    <a:pt x="173069" y="126697"/>
                  </a:lnTo>
                  <a:lnTo>
                    <a:pt x="170303" y="131403"/>
                  </a:lnTo>
                  <a:lnTo>
                    <a:pt x="170182" y="131685"/>
                  </a:lnTo>
                  <a:lnTo>
                    <a:pt x="165278" y="137893"/>
                  </a:lnTo>
                  <a:lnTo>
                    <a:pt x="158976" y="142692"/>
                  </a:lnTo>
                  <a:lnTo>
                    <a:pt x="151562" y="145788"/>
                  </a:lnTo>
                  <a:lnTo>
                    <a:pt x="143323" y="146885"/>
                  </a:lnTo>
                  <a:lnTo>
                    <a:pt x="178623" y="146885"/>
                  </a:lnTo>
                  <a:lnTo>
                    <a:pt x="181356" y="143874"/>
                  </a:lnTo>
                  <a:lnTo>
                    <a:pt x="227973" y="143874"/>
                  </a:lnTo>
                  <a:lnTo>
                    <a:pt x="223578" y="140301"/>
                  </a:lnTo>
                  <a:lnTo>
                    <a:pt x="188984" y="128516"/>
                  </a:lnTo>
                  <a:lnTo>
                    <a:pt x="190139" y="124449"/>
                  </a:lnTo>
                  <a:lnTo>
                    <a:pt x="190798" y="120177"/>
                  </a:lnTo>
                  <a:lnTo>
                    <a:pt x="190798" y="112054"/>
                  </a:lnTo>
                  <a:lnTo>
                    <a:pt x="190326" y="108477"/>
                  </a:lnTo>
                  <a:lnTo>
                    <a:pt x="189518" y="105027"/>
                  </a:lnTo>
                  <a:lnTo>
                    <a:pt x="237605" y="105027"/>
                  </a:lnTo>
                  <a:lnTo>
                    <a:pt x="224268" y="97413"/>
                  </a:lnTo>
                  <a:lnTo>
                    <a:pt x="181800" y="88204"/>
                  </a:lnTo>
                  <a:lnTo>
                    <a:pt x="178623" y="84607"/>
                  </a:lnTo>
                  <a:close/>
                </a:path>
                <a:path w="314960" h="443864">
                  <a:moveTo>
                    <a:pt x="132631" y="16060"/>
                  </a:moveTo>
                  <a:lnTo>
                    <a:pt x="114460" y="16060"/>
                  </a:lnTo>
                  <a:lnTo>
                    <a:pt x="118135" y="19714"/>
                  </a:lnTo>
                  <a:lnTo>
                    <a:pt x="118135" y="32100"/>
                  </a:lnTo>
                  <a:lnTo>
                    <a:pt x="134288" y="32100"/>
                  </a:lnTo>
                  <a:lnTo>
                    <a:pt x="134288" y="24202"/>
                  </a:lnTo>
                  <a:lnTo>
                    <a:pt x="132631" y="16060"/>
                  </a:lnTo>
                  <a:close/>
                </a:path>
              </a:pathLst>
            </a:custGeom>
            <a:solidFill>
              <a:srgbClr val="1F6295"/>
            </a:solidFill>
          </p:spPr>
          <p:txBody>
            <a:bodyPr wrap="square" lIns="0" tIns="0" rIns="0" bIns="0" rtlCol="0"/>
            <a:lstStyle/>
            <a:p>
              <a:endParaRPr/>
            </a:p>
          </p:txBody>
        </p:sp>
        <p:sp>
          <p:nvSpPr>
            <p:cNvPr id="24" name="object 24"/>
            <p:cNvSpPr/>
            <p:nvPr/>
          </p:nvSpPr>
          <p:spPr>
            <a:xfrm>
              <a:off x="5518128" y="2391619"/>
              <a:ext cx="36830" cy="36830"/>
            </a:xfrm>
            <a:custGeom>
              <a:avLst/>
              <a:gdLst/>
              <a:ahLst/>
              <a:cxnLst/>
              <a:rect l="l" t="t" r="r" b="b"/>
              <a:pathLst>
                <a:path w="36829" h="36830">
                  <a:moveTo>
                    <a:pt x="8075" y="0"/>
                  </a:moveTo>
                  <a:lnTo>
                    <a:pt x="3618" y="0"/>
                  </a:lnTo>
                  <a:lnTo>
                    <a:pt x="0" y="3597"/>
                  </a:lnTo>
                  <a:lnTo>
                    <a:pt x="0" y="12467"/>
                  </a:lnTo>
                  <a:lnTo>
                    <a:pt x="3618" y="16060"/>
                  </a:lnTo>
                  <a:lnTo>
                    <a:pt x="14954" y="16060"/>
                  </a:lnTo>
                  <a:lnTo>
                    <a:pt x="20551" y="21625"/>
                  </a:lnTo>
                  <a:lnTo>
                    <a:pt x="20551" y="32900"/>
                  </a:lnTo>
                  <a:lnTo>
                    <a:pt x="24165" y="36493"/>
                  </a:lnTo>
                  <a:lnTo>
                    <a:pt x="28628" y="36493"/>
                  </a:lnTo>
                  <a:lnTo>
                    <a:pt x="33086" y="36493"/>
                  </a:lnTo>
                  <a:lnTo>
                    <a:pt x="36704" y="32900"/>
                  </a:lnTo>
                  <a:lnTo>
                    <a:pt x="36704" y="28463"/>
                  </a:lnTo>
                  <a:lnTo>
                    <a:pt x="34451" y="17394"/>
                  </a:lnTo>
                  <a:lnTo>
                    <a:pt x="28309" y="8346"/>
                  </a:lnTo>
                  <a:lnTo>
                    <a:pt x="19208" y="2240"/>
                  </a:lnTo>
                  <a:lnTo>
                    <a:pt x="8075" y="0"/>
                  </a:lnTo>
                  <a:close/>
                </a:path>
              </a:pathLst>
            </a:custGeom>
            <a:solidFill>
              <a:srgbClr val="FFFFFF"/>
            </a:solidFill>
          </p:spPr>
          <p:txBody>
            <a:bodyPr wrap="square" lIns="0" tIns="0" rIns="0" bIns="0" rtlCol="0"/>
            <a:lstStyle/>
            <a:p>
              <a:endParaRPr/>
            </a:p>
          </p:txBody>
        </p:sp>
        <p:pic>
          <p:nvPicPr>
            <p:cNvPr id="25" name="object 25"/>
            <p:cNvPicPr/>
            <p:nvPr/>
          </p:nvPicPr>
          <p:blipFill>
            <a:blip r:embed="rId4" cstate="print"/>
            <a:stretch>
              <a:fillRect/>
            </a:stretch>
          </p:blipFill>
          <p:spPr>
            <a:xfrm>
              <a:off x="6709940" y="2073257"/>
              <a:ext cx="413236" cy="508406"/>
            </a:xfrm>
            <a:prstGeom prst="rect">
              <a:avLst/>
            </a:prstGeom>
          </p:spPr>
        </p:pic>
        <p:pic>
          <p:nvPicPr>
            <p:cNvPr id="26" name="object 26"/>
            <p:cNvPicPr/>
            <p:nvPr/>
          </p:nvPicPr>
          <p:blipFill>
            <a:blip r:embed="rId5" cstate="print"/>
            <a:stretch>
              <a:fillRect/>
            </a:stretch>
          </p:blipFill>
          <p:spPr>
            <a:xfrm>
              <a:off x="6346305" y="2291269"/>
              <a:ext cx="172570" cy="140780"/>
            </a:xfrm>
            <a:prstGeom prst="rect">
              <a:avLst/>
            </a:prstGeom>
          </p:spPr>
        </p:pic>
        <p:sp>
          <p:nvSpPr>
            <p:cNvPr id="27" name="object 27"/>
            <p:cNvSpPr/>
            <p:nvPr/>
          </p:nvSpPr>
          <p:spPr>
            <a:xfrm>
              <a:off x="6353793" y="2181575"/>
              <a:ext cx="158115" cy="59055"/>
            </a:xfrm>
            <a:custGeom>
              <a:avLst/>
              <a:gdLst/>
              <a:ahLst/>
              <a:cxnLst/>
              <a:rect l="l" t="t" r="r" b="b"/>
              <a:pathLst>
                <a:path w="158115" h="59055">
                  <a:moveTo>
                    <a:pt x="79910" y="0"/>
                  </a:moveTo>
                  <a:lnTo>
                    <a:pt x="67887" y="2460"/>
                  </a:lnTo>
                  <a:lnTo>
                    <a:pt x="58068" y="9125"/>
                  </a:lnTo>
                  <a:lnTo>
                    <a:pt x="51448" y="18921"/>
                  </a:lnTo>
                  <a:lnTo>
                    <a:pt x="49020" y="30773"/>
                  </a:lnTo>
                  <a:lnTo>
                    <a:pt x="27545" y="30773"/>
                  </a:lnTo>
                  <a:lnTo>
                    <a:pt x="16823" y="32773"/>
                  </a:lnTo>
                  <a:lnTo>
                    <a:pt x="8067" y="38425"/>
                  </a:lnTo>
                  <a:lnTo>
                    <a:pt x="2164" y="47208"/>
                  </a:lnTo>
                  <a:lnTo>
                    <a:pt x="0" y="58600"/>
                  </a:lnTo>
                  <a:lnTo>
                    <a:pt x="157594" y="58600"/>
                  </a:lnTo>
                  <a:lnTo>
                    <a:pt x="155429" y="47208"/>
                  </a:lnTo>
                  <a:lnTo>
                    <a:pt x="149525" y="38425"/>
                  </a:lnTo>
                  <a:lnTo>
                    <a:pt x="140770" y="32773"/>
                  </a:lnTo>
                  <a:lnTo>
                    <a:pt x="130049" y="30773"/>
                  </a:lnTo>
                  <a:lnTo>
                    <a:pt x="110797" y="30773"/>
                  </a:lnTo>
                  <a:lnTo>
                    <a:pt x="108370" y="18921"/>
                  </a:lnTo>
                  <a:lnTo>
                    <a:pt x="101751" y="9125"/>
                  </a:lnTo>
                  <a:lnTo>
                    <a:pt x="91933" y="2460"/>
                  </a:lnTo>
                  <a:lnTo>
                    <a:pt x="79910" y="0"/>
                  </a:lnTo>
                  <a:close/>
                </a:path>
              </a:pathLst>
            </a:custGeom>
            <a:solidFill>
              <a:srgbClr val="67CCCC"/>
            </a:solidFill>
          </p:spPr>
          <p:txBody>
            <a:bodyPr wrap="square" lIns="0" tIns="0" rIns="0" bIns="0" rtlCol="0"/>
            <a:lstStyle/>
            <a:p>
              <a:endParaRPr/>
            </a:p>
          </p:txBody>
        </p:sp>
        <p:sp>
          <p:nvSpPr>
            <p:cNvPr id="28" name="object 28"/>
            <p:cNvSpPr/>
            <p:nvPr/>
          </p:nvSpPr>
          <p:spPr>
            <a:xfrm>
              <a:off x="6304432" y="2233460"/>
              <a:ext cx="256540" cy="240029"/>
            </a:xfrm>
            <a:custGeom>
              <a:avLst/>
              <a:gdLst/>
              <a:ahLst/>
              <a:cxnLst/>
              <a:rect l="l" t="t" r="r" b="b"/>
              <a:pathLst>
                <a:path w="256540" h="240030">
                  <a:moveTo>
                    <a:pt x="38102" y="0"/>
                  </a:moveTo>
                  <a:lnTo>
                    <a:pt x="20721" y="0"/>
                  </a:lnTo>
                  <a:lnTo>
                    <a:pt x="12663" y="1624"/>
                  </a:lnTo>
                  <a:lnTo>
                    <a:pt x="6075" y="6053"/>
                  </a:lnTo>
                  <a:lnTo>
                    <a:pt x="1630" y="12616"/>
                  </a:lnTo>
                  <a:lnTo>
                    <a:pt x="0" y="20645"/>
                  </a:lnTo>
                  <a:lnTo>
                    <a:pt x="0" y="219241"/>
                  </a:lnTo>
                  <a:lnTo>
                    <a:pt x="1630" y="227269"/>
                  </a:lnTo>
                  <a:lnTo>
                    <a:pt x="6075" y="233831"/>
                  </a:lnTo>
                  <a:lnTo>
                    <a:pt x="12663" y="238258"/>
                  </a:lnTo>
                  <a:lnTo>
                    <a:pt x="20721" y="239882"/>
                  </a:lnTo>
                  <a:lnTo>
                    <a:pt x="235596" y="239882"/>
                  </a:lnTo>
                  <a:lnTo>
                    <a:pt x="243654" y="238258"/>
                  </a:lnTo>
                  <a:lnTo>
                    <a:pt x="250240" y="233831"/>
                  </a:lnTo>
                  <a:lnTo>
                    <a:pt x="254684" y="227269"/>
                  </a:lnTo>
                  <a:lnTo>
                    <a:pt x="256315" y="219241"/>
                  </a:lnTo>
                  <a:lnTo>
                    <a:pt x="256315" y="210248"/>
                  </a:lnTo>
                  <a:lnTo>
                    <a:pt x="38096" y="210248"/>
                  </a:lnTo>
                  <a:lnTo>
                    <a:pt x="30053" y="202236"/>
                  </a:lnTo>
                  <a:lnTo>
                    <a:pt x="30053" y="54047"/>
                  </a:lnTo>
                  <a:lnTo>
                    <a:pt x="38096" y="46033"/>
                  </a:lnTo>
                  <a:lnTo>
                    <a:pt x="256315" y="46033"/>
                  </a:lnTo>
                  <a:lnTo>
                    <a:pt x="256315" y="20645"/>
                  </a:lnTo>
                  <a:lnTo>
                    <a:pt x="255877" y="18489"/>
                  </a:lnTo>
                  <a:lnTo>
                    <a:pt x="42833" y="18489"/>
                  </a:lnTo>
                  <a:lnTo>
                    <a:pt x="37543" y="13218"/>
                  </a:lnTo>
                  <a:lnTo>
                    <a:pt x="37543" y="4410"/>
                  </a:lnTo>
                  <a:lnTo>
                    <a:pt x="37762" y="2179"/>
                  </a:lnTo>
                  <a:lnTo>
                    <a:pt x="38102" y="0"/>
                  </a:lnTo>
                  <a:close/>
                </a:path>
                <a:path w="256540" h="240030">
                  <a:moveTo>
                    <a:pt x="256315" y="46033"/>
                  </a:moveTo>
                  <a:lnTo>
                    <a:pt x="218221" y="46033"/>
                  </a:lnTo>
                  <a:lnTo>
                    <a:pt x="226261" y="54047"/>
                  </a:lnTo>
                  <a:lnTo>
                    <a:pt x="226261" y="202236"/>
                  </a:lnTo>
                  <a:lnTo>
                    <a:pt x="218221" y="210248"/>
                  </a:lnTo>
                  <a:lnTo>
                    <a:pt x="256315" y="210248"/>
                  </a:lnTo>
                  <a:lnTo>
                    <a:pt x="256315" y="46033"/>
                  </a:lnTo>
                  <a:close/>
                </a:path>
                <a:path w="256540" h="240030">
                  <a:moveTo>
                    <a:pt x="235596" y="0"/>
                  </a:moveTo>
                  <a:lnTo>
                    <a:pt x="218212" y="0"/>
                  </a:lnTo>
                  <a:lnTo>
                    <a:pt x="218555" y="2179"/>
                  </a:lnTo>
                  <a:lnTo>
                    <a:pt x="218774" y="4410"/>
                  </a:lnTo>
                  <a:lnTo>
                    <a:pt x="218774" y="13218"/>
                  </a:lnTo>
                  <a:lnTo>
                    <a:pt x="213481" y="18489"/>
                  </a:lnTo>
                  <a:lnTo>
                    <a:pt x="255877" y="18489"/>
                  </a:lnTo>
                  <a:lnTo>
                    <a:pt x="254684" y="12616"/>
                  </a:lnTo>
                  <a:lnTo>
                    <a:pt x="250240" y="6053"/>
                  </a:lnTo>
                  <a:lnTo>
                    <a:pt x="243654" y="1624"/>
                  </a:lnTo>
                  <a:lnTo>
                    <a:pt x="235596" y="0"/>
                  </a:lnTo>
                  <a:close/>
                </a:path>
              </a:pathLst>
            </a:custGeom>
            <a:solidFill>
              <a:srgbClr val="FFFFFF"/>
            </a:solidFill>
          </p:spPr>
          <p:txBody>
            <a:bodyPr wrap="square" lIns="0" tIns="0" rIns="0" bIns="0" rtlCol="0"/>
            <a:lstStyle/>
            <a:p>
              <a:endParaRPr/>
            </a:p>
          </p:txBody>
        </p:sp>
        <p:sp>
          <p:nvSpPr>
            <p:cNvPr id="29" name="object 29"/>
            <p:cNvSpPr/>
            <p:nvPr/>
          </p:nvSpPr>
          <p:spPr>
            <a:xfrm>
              <a:off x="6433909" y="2291269"/>
              <a:ext cx="85090" cy="74930"/>
            </a:xfrm>
            <a:custGeom>
              <a:avLst/>
              <a:gdLst/>
              <a:ahLst/>
              <a:cxnLst/>
              <a:rect l="l" t="t" r="r" b="b"/>
              <a:pathLst>
                <a:path w="85090" h="74930">
                  <a:moveTo>
                    <a:pt x="82229" y="0"/>
                  </a:moveTo>
                  <a:lnTo>
                    <a:pt x="78858" y="0"/>
                  </a:lnTo>
                  <a:lnTo>
                    <a:pt x="0" y="0"/>
                  </a:lnTo>
                  <a:lnTo>
                    <a:pt x="0" y="74658"/>
                  </a:lnTo>
                  <a:lnTo>
                    <a:pt x="84962" y="74658"/>
                  </a:lnTo>
                  <a:lnTo>
                    <a:pt x="84966" y="2722"/>
                  </a:lnTo>
                  <a:lnTo>
                    <a:pt x="82229" y="0"/>
                  </a:lnTo>
                  <a:close/>
                </a:path>
              </a:pathLst>
            </a:custGeom>
            <a:solidFill>
              <a:srgbClr val="B3B3B3"/>
            </a:solidFill>
          </p:spPr>
          <p:txBody>
            <a:bodyPr wrap="square" lIns="0" tIns="0" rIns="0" bIns="0" rtlCol="0"/>
            <a:lstStyle/>
            <a:p>
              <a:endParaRPr/>
            </a:p>
          </p:txBody>
        </p:sp>
        <p:sp>
          <p:nvSpPr>
            <p:cNvPr id="30" name="object 30"/>
            <p:cNvSpPr/>
            <p:nvPr/>
          </p:nvSpPr>
          <p:spPr>
            <a:xfrm>
              <a:off x="6292613" y="2169801"/>
              <a:ext cx="280035" cy="315595"/>
            </a:xfrm>
            <a:custGeom>
              <a:avLst/>
              <a:gdLst/>
              <a:ahLst/>
              <a:cxnLst/>
              <a:rect l="l" t="t" r="r" b="b"/>
              <a:pathLst>
                <a:path w="280034" h="315594">
                  <a:moveTo>
                    <a:pt x="141090" y="0"/>
                  </a:moveTo>
                  <a:lnTo>
                    <a:pt x="127194" y="2311"/>
                  </a:lnTo>
                  <a:lnTo>
                    <a:pt x="115201" y="8729"/>
                  </a:lnTo>
                  <a:lnTo>
                    <a:pt x="105892" y="18475"/>
                  </a:lnTo>
                  <a:lnTo>
                    <a:pt x="100045" y="30773"/>
                  </a:lnTo>
                  <a:lnTo>
                    <a:pt x="88724" y="30773"/>
                  </a:lnTo>
                  <a:lnTo>
                    <a:pt x="77513" y="32278"/>
                  </a:lnTo>
                  <a:lnTo>
                    <a:pt x="67688" y="36547"/>
                  </a:lnTo>
                  <a:lnTo>
                    <a:pt x="59611" y="43206"/>
                  </a:lnTo>
                  <a:lnTo>
                    <a:pt x="53644" y="51883"/>
                  </a:lnTo>
                  <a:lnTo>
                    <a:pt x="32541" y="51883"/>
                  </a:lnTo>
                  <a:lnTo>
                    <a:pt x="19886" y="54435"/>
                  </a:lnTo>
                  <a:lnTo>
                    <a:pt x="9541" y="61390"/>
                  </a:lnTo>
                  <a:lnTo>
                    <a:pt x="2561" y="71696"/>
                  </a:lnTo>
                  <a:lnTo>
                    <a:pt x="0" y="84302"/>
                  </a:lnTo>
                  <a:lnTo>
                    <a:pt x="0" y="282898"/>
                  </a:lnTo>
                  <a:lnTo>
                    <a:pt x="2561" y="295505"/>
                  </a:lnTo>
                  <a:lnTo>
                    <a:pt x="9541" y="305811"/>
                  </a:lnTo>
                  <a:lnTo>
                    <a:pt x="19886" y="312766"/>
                  </a:lnTo>
                  <a:lnTo>
                    <a:pt x="32541" y="315318"/>
                  </a:lnTo>
                  <a:lnTo>
                    <a:pt x="247412" y="315318"/>
                  </a:lnTo>
                  <a:lnTo>
                    <a:pt x="260067" y="312766"/>
                  </a:lnTo>
                  <a:lnTo>
                    <a:pt x="270412" y="305811"/>
                  </a:lnTo>
                  <a:lnTo>
                    <a:pt x="271948" y="303543"/>
                  </a:lnTo>
                  <a:lnTo>
                    <a:pt x="32541" y="303543"/>
                  </a:lnTo>
                  <a:lnTo>
                    <a:pt x="24481" y="301919"/>
                  </a:lnTo>
                  <a:lnTo>
                    <a:pt x="17894" y="297490"/>
                  </a:lnTo>
                  <a:lnTo>
                    <a:pt x="13449" y="290927"/>
                  </a:lnTo>
                  <a:lnTo>
                    <a:pt x="11818" y="282898"/>
                  </a:lnTo>
                  <a:lnTo>
                    <a:pt x="11818" y="84302"/>
                  </a:lnTo>
                  <a:lnTo>
                    <a:pt x="13449" y="76274"/>
                  </a:lnTo>
                  <a:lnTo>
                    <a:pt x="17894" y="69711"/>
                  </a:lnTo>
                  <a:lnTo>
                    <a:pt x="24481" y="65282"/>
                  </a:lnTo>
                  <a:lnTo>
                    <a:pt x="32541" y="63657"/>
                  </a:lnTo>
                  <a:lnTo>
                    <a:pt x="62456" y="63657"/>
                  </a:lnTo>
                  <a:lnTo>
                    <a:pt x="63344" y="58982"/>
                  </a:lnTo>
                  <a:lnTo>
                    <a:pt x="69247" y="50200"/>
                  </a:lnTo>
                  <a:lnTo>
                    <a:pt x="78003" y="44548"/>
                  </a:lnTo>
                  <a:lnTo>
                    <a:pt x="88724" y="42548"/>
                  </a:lnTo>
                  <a:lnTo>
                    <a:pt x="110200" y="42548"/>
                  </a:lnTo>
                  <a:lnTo>
                    <a:pt x="112627" y="30696"/>
                  </a:lnTo>
                  <a:lnTo>
                    <a:pt x="119247" y="20900"/>
                  </a:lnTo>
                  <a:lnTo>
                    <a:pt x="129066" y="14235"/>
                  </a:lnTo>
                  <a:lnTo>
                    <a:pt x="141090" y="11775"/>
                  </a:lnTo>
                  <a:lnTo>
                    <a:pt x="169888" y="11775"/>
                  </a:lnTo>
                  <a:lnTo>
                    <a:pt x="166978" y="8729"/>
                  </a:lnTo>
                  <a:lnTo>
                    <a:pt x="154985" y="2311"/>
                  </a:lnTo>
                  <a:lnTo>
                    <a:pt x="141090" y="0"/>
                  </a:lnTo>
                  <a:close/>
                </a:path>
                <a:path w="280034" h="315594">
                  <a:moveTo>
                    <a:pt x="271948" y="63657"/>
                  </a:moveTo>
                  <a:lnTo>
                    <a:pt x="247412" y="63657"/>
                  </a:lnTo>
                  <a:lnTo>
                    <a:pt x="255470" y="65282"/>
                  </a:lnTo>
                  <a:lnTo>
                    <a:pt x="262058" y="69711"/>
                  </a:lnTo>
                  <a:lnTo>
                    <a:pt x="266504" y="76274"/>
                  </a:lnTo>
                  <a:lnTo>
                    <a:pt x="268135" y="84302"/>
                  </a:lnTo>
                  <a:lnTo>
                    <a:pt x="268135" y="282898"/>
                  </a:lnTo>
                  <a:lnTo>
                    <a:pt x="266504" y="290927"/>
                  </a:lnTo>
                  <a:lnTo>
                    <a:pt x="262058" y="297490"/>
                  </a:lnTo>
                  <a:lnTo>
                    <a:pt x="255470" y="301919"/>
                  </a:lnTo>
                  <a:lnTo>
                    <a:pt x="247412" y="303543"/>
                  </a:lnTo>
                  <a:lnTo>
                    <a:pt x="271948" y="303543"/>
                  </a:lnTo>
                  <a:lnTo>
                    <a:pt x="277392" y="295505"/>
                  </a:lnTo>
                  <a:lnTo>
                    <a:pt x="279953" y="282898"/>
                  </a:lnTo>
                  <a:lnTo>
                    <a:pt x="279953" y="84302"/>
                  </a:lnTo>
                  <a:lnTo>
                    <a:pt x="277392" y="71696"/>
                  </a:lnTo>
                  <a:lnTo>
                    <a:pt x="271948" y="63657"/>
                  </a:lnTo>
                  <a:close/>
                </a:path>
                <a:path w="280034" h="315594">
                  <a:moveTo>
                    <a:pt x="62456" y="63657"/>
                  </a:moveTo>
                  <a:lnTo>
                    <a:pt x="49921" y="63657"/>
                  </a:lnTo>
                  <a:lnTo>
                    <a:pt x="49579" y="65836"/>
                  </a:lnTo>
                  <a:lnTo>
                    <a:pt x="49359" y="68068"/>
                  </a:lnTo>
                  <a:lnTo>
                    <a:pt x="49359" y="76875"/>
                  </a:lnTo>
                  <a:lnTo>
                    <a:pt x="54651" y="82147"/>
                  </a:lnTo>
                  <a:lnTo>
                    <a:pt x="225301" y="82147"/>
                  </a:lnTo>
                  <a:lnTo>
                    <a:pt x="230590" y="76875"/>
                  </a:lnTo>
                  <a:lnTo>
                    <a:pt x="230590" y="70373"/>
                  </a:lnTo>
                  <a:lnTo>
                    <a:pt x="61179" y="70373"/>
                  </a:lnTo>
                  <a:lnTo>
                    <a:pt x="62456" y="63657"/>
                  </a:lnTo>
                  <a:close/>
                </a:path>
                <a:path w="280034" h="315594">
                  <a:moveTo>
                    <a:pt x="169888" y="11775"/>
                  </a:moveTo>
                  <a:lnTo>
                    <a:pt x="141090" y="11775"/>
                  </a:lnTo>
                  <a:lnTo>
                    <a:pt x="153113" y="14235"/>
                  </a:lnTo>
                  <a:lnTo>
                    <a:pt x="162931" y="20900"/>
                  </a:lnTo>
                  <a:lnTo>
                    <a:pt x="169550" y="30696"/>
                  </a:lnTo>
                  <a:lnTo>
                    <a:pt x="171978" y="42548"/>
                  </a:lnTo>
                  <a:lnTo>
                    <a:pt x="191228" y="42548"/>
                  </a:lnTo>
                  <a:lnTo>
                    <a:pt x="201949" y="44548"/>
                  </a:lnTo>
                  <a:lnTo>
                    <a:pt x="210704" y="50200"/>
                  </a:lnTo>
                  <a:lnTo>
                    <a:pt x="216606" y="58982"/>
                  </a:lnTo>
                  <a:lnTo>
                    <a:pt x="218771" y="70373"/>
                  </a:lnTo>
                  <a:lnTo>
                    <a:pt x="230590" y="70373"/>
                  </a:lnTo>
                  <a:lnTo>
                    <a:pt x="230590" y="68068"/>
                  </a:lnTo>
                  <a:lnTo>
                    <a:pt x="230371" y="65836"/>
                  </a:lnTo>
                  <a:lnTo>
                    <a:pt x="230032" y="63657"/>
                  </a:lnTo>
                  <a:lnTo>
                    <a:pt x="271948" y="63657"/>
                  </a:lnTo>
                  <a:lnTo>
                    <a:pt x="270412" y="61390"/>
                  </a:lnTo>
                  <a:lnTo>
                    <a:pt x="260067" y="54435"/>
                  </a:lnTo>
                  <a:lnTo>
                    <a:pt x="247412" y="51883"/>
                  </a:lnTo>
                  <a:lnTo>
                    <a:pt x="226306" y="51883"/>
                  </a:lnTo>
                  <a:lnTo>
                    <a:pt x="220339" y="43206"/>
                  </a:lnTo>
                  <a:lnTo>
                    <a:pt x="212263" y="36547"/>
                  </a:lnTo>
                  <a:lnTo>
                    <a:pt x="202439" y="32278"/>
                  </a:lnTo>
                  <a:lnTo>
                    <a:pt x="191228" y="30773"/>
                  </a:lnTo>
                  <a:lnTo>
                    <a:pt x="182133" y="30773"/>
                  </a:lnTo>
                  <a:lnTo>
                    <a:pt x="176287" y="18475"/>
                  </a:lnTo>
                  <a:lnTo>
                    <a:pt x="169888" y="11775"/>
                  </a:lnTo>
                  <a:close/>
                </a:path>
              </a:pathLst>
            </a:custGeom>
            <a:solidFill>
              <a:srgbClr val="1F6295"/>
            </a:solidFill>
          </p:spPr>
          <p:txBody>
            <a:bodyPr wrap="square" lIns="0" tIns="0" rIns="0" bIns="0" rtlCol="0"/>
            <a:lstStyle/>
            <a:p>
              <a:endParaRPr/>
            </a:p>
          </p:txBody>
        </p:sp>
        <p:pic>
          <p:nvPicPr>
            <p:cNvPr id="31" name="object 31"/>
            <p:cNvPicPr/>
            <p:nvPr/>
          </p:nvPicPr>
          <p:blipFill>
            <a:blip r:embed="rId6" cstate="print"/>
            <a:stretch>
              <a:fillRect/>
            </a:stretch>
          </p:blipFill>
          <p:spPr>
            <a:xfrm>
              <a:off x="6334485" y="2279495"/>
              <a:ext cx="196208" cy="164213"/>
            </a:xfrm>
            <a:prstGeom prst="rect">
              <a:avLst/>
            </a:prstGeom>
          </p:spPr>
        </p:pic>
      </p:grpSp>
      <p:sp>
        <p:nvSpPr>
          <p:cNvPr id="32" name="object 32"/>
          <p:cNvSpPr txBox="1"/>
          <p:nvPr/>
        </p:nvSpPr>
        <p:spPr>
          <a:xfrm>
            <a:off x="3549343" y="6044775"/>
            <a:ext cx="1278255" cy="300355"/>
          </a:xfrm>
          <a:prstGeom prst="rect">
            <a:avLst/>
          </a:prstGeom>
          <a:solidFill>
            <a:srgbClr val="FFFFFF"/>
          </a:solidFill>
        </p:spPr>
        <p:txBody>
          <a:bodyPr vert="horz" wrap="square" lIns="0" tIns="31750" rIns="0" bIns="0" rtlCol="0">
            <a:spAutoFit/>
          </a:bodyPr>
          <a:lstStyle/>
          <a:p>
            <a:pPr marL="90805">
              <a:lnSpc>
                <a:spcPct val="100000"/>
              </a:lnSpc>
              <a:spcBef>
                <a:spcPts val="250"/>
              </a:spcBef>
            </a:pPr>
            <a:r>
              <a:rPr sz="1400" b="1" spc="-30" dirty="0">
                <a:latin typeface="Georgia"/>
                <a:cs typeface="Georgia"/>
              </a:rPr>
              <a:t>Observation</a:t>
            </a:r>
            <a:endParaRPr sz="1400">
              <a:latin typeface="Georgia"/>
              <a:cs typeface="Georgia"/>
            </a:endParaRPr>
          </a:p>
        </p:txBody>
      </p:sp>
      <p:grpSp>
        <p:nvGrpSpPr>
          <p:cNvPr id="33" name="object 2">
            <a:extLst>
              <a:ext uri="{FF2B5EF4-FFF2-40B4-BE49-F238E27FC236}">
                <a16:creationId xmlns:a16="http://schemas.microsoft.com/office/drawing/2014/main" id="{DF0E7185-79FC-6547-0CAD-5754C180B43A}"/>
              </a:ext>
            </a:extLst>
          </p:cNvPr>
          <p:cNvGrpSpPr/>
          <p:nvPr/>
        </p:nvGrpSpPr>
        <p:grpSpPr>
          <a:xfrm>
            <a:off x="0" y="914400"/>
            <a:ext cx="12211050" cy="640080"/>
            <a:chOff x="0" y="1199802"/>
            <a:chExt cx="12211050" cy="640080"/>
          </a:xfrm>
        </p:grpSpPr>
        <p:sp>
          <p:nvSpPr>
            <p:cNvPr id="34" name="object 3">
              <a:extLst>
                <a:ext uri="{FF2B5EF4-FFF2-40B4-BE49-F238E27FC236}">
                  <a16:creationId xmlns:a16="http://schemas.microsoft.com/office/drawing/2014/main" id="{9079B40F-4E08-18B8-5F85-3DEBC7FDE234}"/>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35" name="object 4">
              <a:extLst>
                <a:ext uri="{FF2B5EF4-FFF2-40B4-BE49-F238E27FC236}">
                  <a16:creationId xmlns:a16="http://schemas.microsoft.com/office/drawing/2014/main" id="{AD8DD083-E0AC-2429-5165-9A2A89EAD1D9}"/>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36" name="object 5">
              <a:extLst>
                <a:ext uri="{FF2B5EF4-FFF2-40B4-BE49-F238E27FC236}">
                  <a16:creationId xmlns:a16="http://schemas.microsoft.com/office/drawing/2014/main" id="{AA5D1608-0F82-DA3C-85C3-8ECB05F3D368}"/>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6814820"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Predictive</a:t>
            </a:r>
            <a:r>
              <a:rPr b="0" dirty="0">
                <a:solidFill>
                  <a:schemeClr val="tx1"/>
                </a:solidFill>
                <a:latin typeface="+mj-lt"/>
                <a:cs typeface="Georgia"/>
              </a:rPr>
              <a:t> </a:t>
            </a:r>
            <a:r>
              <a:rPr b="0" spc="-5" dirty="0">
                <a:solidFill>
                  <a:schemeClr val="tx1"/>
                </a:solidFill>
                <a:latin typeface="+mj-lt"/>
                <a:cs typeface="Georgia"/>
              </a:rPr>
              <a:t>Modeling Pipeline</a:t>
            </a:r>
          </a:p>
        </p:txBody>
      </p:sp>
      <p:pic>
        <p:nvPicPr>
          <p:cNvPr id="3" name="object 3"/>
          <p:cNvPicPr/>
          <p:nvPr/>
        </p:nvPicPr>
        <p:blipFill>
          <a:blip r:embed="rId2" cstate="print"/>
          <a:stretch>
            <a:fillRect/>
          </a:stretch>
        </p:blipFill>
        <p:spPr>
          <a:xfrm>
            <a:off x="4599432" y="1569719"/>
            <a:ext cx="1624584" cy="914400"/>
          </a:xfrm>
          <a:prstGeom prst="rect">
            <a:avLst/>
          </a:prstGeom>
        </p:spPr>
      </p:pic>
      <p:sp>
        <p:nvSpPr>
          <p:cNvPr id="4" name="object 4"/>
          <p:cNvSpPr txBox="1"/>
          <p:nvPr/>
        </p:nvSpPr>
        <p:spPr>
          <a:xfrm>
            <a:off x="4903843" y="1628140"/>
            <a:ext cx="1002030" cy="766445"/>
          </a:xfrm>
          <a:prstGeom prst="rect">
            <a:avLst/>
          </a:prstGeom>
        </p:spPr>
        <p:txBody>
          <a:bodyPr vert="horz" wrap="square" lIns="0" tIns="12700" rIns="0" bIns="0" rtlCol="0">
            <a:spAutoFit/>
          </a:bodyPr>
          <a:lstStyle/>
          <a:p>
            <a:pPr marL="13335" algn="ctr">
              <a:lnSpc>
                <a:spcPct val="100000"/>
              </a:lnSpc>
              <a:spcBef>
                <a:spcPts val="100"/>
              </a:spcBef>
            </a:pPr>
            <a:r>
              <a:rPr sz="1600" b="1" spc="100" dirty="0">
                <a:latin typeface="Calibri"/>
                <a:cs typeface="Calibri"/>
              </a:rPr>
              <a:t>1.</a:t>
            </a:r>
            <a:endParaRPr sz="1600">
              <a:latin typeface="Calibri"/>
              <a:cs typeface="Calibri"/>
            </a:endParaRPr>
          </a:p>
          <a:p>
            <a:pPr marL="12700" marR="5080" algn="ctr">
              <a:lnSpc>
                <a:spcPts val="1900"/>
              </a:lnSpc>
              <a:spcBef>
                <a:spcPts val="175"/>
              </a:spcBef>
            </a:pPr>
            <a:r>
              <a:rPr sz="1600" b="1" spc="100" dirty="0">
                <a:latin typeface="Calibri"/>
                <a:cs typeface="Calibri"/>
              </a:rPr>
              <a:t>P</a:t>
            </a:r>
            <a:r>
              <a:rPr sz="1600" b="1" spc="80" dirty="0">
                <a:latin typeface="Calibri"/>
                <a:cs typeface="Calibri"/>
              </a:rPr>
              <a:t>r</a:t>
            </a:r>
            <a:r>
              <a:rPr sz="1600" b="1" spc="95" dirty="0">
                <a:latin typeface="Calibri"/>
                <a:cs typeface="Calibri"/>
              </a:rPr>
              <a:t>edictio</a:t>
            </a:r>
            <a:r>
              <a:rPr sz="1600" b="1" dirty="0">
                <a:latin typeface="Calibri"/>
                <a:cs typeface="Calibri"/>
              </a:rPr>
              <a:t>n  </a:t>
            </a:r>
            <a:r>
              <a:rPr sz="1600" b="1" spc="50" dirty="0">
                <a:latin typeface="Calibri"/>
                <a:cs typeface="Calibri"/>
              </a:rPr>
              <a:t>Target</a:t>
            </a:r>
            <a:endParaRPr sz="1600">
              <a:latin typeface="Calibri"/>
              <a:cs typeface="Calibri"/>
            </a:endParaRPr>
          </a:p>
        </p:txBody>
      </p:sp>
      <p:grpSp>
        <p:nvGrpSpPr>
          <p:cNvPr id="5" name="object 5"/>
          <p:cNvGrpSpPr/>
          <p:nvPr/>
        </p:nvGrpSpPr>
        <p:grpSpPr>
          <a:xfrm>
            <a:off x="6315455" y="2228088"/>
            <a:ext cx="1649095" cy="1259205"/>
            <a:chOff x="6315455" y="2228088"/>
            <a:chExt cx="1649095" cy="1259205"/>
          </a:xfrm>
        </p:grpSpPr>
        <p:pic>
          <p:nvPicPr>
            <p:cNvPr id="6" name="object 6"/>
            <p:cNvPicPr/>
            <p:nvPr/>
          </p:nvPicPr>
          <p:blipFill>
            <a:blip r:embed="rId3" cstate="print"/>
            <a:stretch>
              <a:fillRect/>
            </a:stretch>
          </p:blipFill>
          <p:spPr>
            <a:xfrm>
              <a:off x="6315455" y="2228088"/>
              <a:ext cx="542544" cy="423672"/>
            </a:xfrm>
            <a:prstGeom prst="rect">
              <a:avLst/>
            </a:prstGeom>
          </p:spPr>
        </p:pic>
        <p:pic>
          <p:nvPicPr>
            <p:cNvPr id="7" name="object 7"/>
            <p:cNvPicPr/>
            <p:nvPr/>
          </p:nvPicPr>
          <p:blipFill>
            <a:blip r:embed="rId4" cstate="print"/>
            <a:stretch>
              <a:fillRect/>
            </a:stretch>
          </p:blipFill>
          <p:spPr>
            <a:xfrm>
              <a:off x="6336791" y="2572512"/>
              <a:ext cx="1627632" cy="914400"/>
            </a:xfrm>
            <a:prstGeom prst="rect">
              <a:avLst/>
            </a:prstGeom>
          </p:spPr>
        </p:pic>
      </p:grpSp>
      <p:sp>
        <p:nvSpPr>
          <p:cNvPr id="8" name="object 8"/>
          <p:cNvSpPr txBox="1"/>
          <p:nvPr/>
        </p:nvSpPr>
        <p:spPr>
          <a:xfrm>
            <a:off x="6520902" y="2643123"/>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2.</a:t>
            </a:r>
            <a:endParaRPr sz="1600">
              <a:latin typeface="Calibri"/>
              <a:cs typeface="Calibri"/>
            </a:endParaRPr>
          </a:p>
          <a:p>
            <a:pPr marL="12700" algn="ctr">
              <a:lnSpc>
                <a:spcPts val="1750"/>
              </a:lnSpc>
            </a:pPr>
            <a:r>
              <a:rPr sz="1600" b="1" spc="95" dirty="0">
                <a:latin typeface="Calibri"/>
                <a:cs typeface="Calibri"/>
              </a:rPr>
              <a:t>Cohort</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pic>
        <p:nvPicPr>
          <p:cNvPr id="9" name="object 9"/>
          <p:cNvPicPr/>
          <p:nvPr/>
        </p:nvPicPr>
        <p:blipFill>
          <a:blip r:embed="rId5" cstate="print"/>
          <a:stretch>
            <a:fillRect/>
          </a:stretch>
        </p:blipFill>
        <p:spPr>
          <a:xfrm>
            <a:off x="7239000" y="3669791"/>
            <a:ext cx="298703" cy="865632"/>
          </a:xfrm>
          <a:prstGeom prst="rect">
            <a:avLst/>
          </a:prstGeom>
        </p:spPr>
      </p:pic>
      <p:pic>
        <p:nvPicPr>
          <p:cNvPr id="10" name="object 10"/>
          <p:cNvPicPr/>
          <p:nvPr/>
        </p:nvPicPr>
        <p:blipFill>
          <a:blip r:embed="rId4" cstate="print"/>
          <a:stretch>
            <a:fillRect/>
          </a:stretch>
        </p:blipFill>
        <p:spPr>
          <a:xfrm>
            <a:off x="6336791" y="4581144"/>
            <a:ext cx="1627632" cy="914400"/>
          </a:xfrm>
          <a:prstGeom prst="rect">
            <a:avLst/>
          </a:prstGeom>
        </p:spPr>
      </p:pic>
      <p:sp>
        <p:nvSpPr>
          <p:cNvPr id="11" name="object 11"/>
          <p:cNvSpPr txBox="1"/>
          <p:nvPr/>
        </p:nvSpPr>
        <p:spPr>
          <a:xfrm>
            <a:off x="6520902" y="4651755"/>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3.</a:t>
            </a:r>
            <a:endParaRPr sz="1600">
              <a:latin typeface="Calibri"/>
              <a:cs typeface="Calibri"/>
            </a:endParaRPr>
          </a:p>
          <a:p>
            <a:pPr marL="635" algn="ctr">
              <a:lnSpc>
                <a:spcPts val="1750"/>
              </a:lnSpc>
            </a:pPr>
            <a:r>
              <a:rPr sz="1600" b="1" spc="75" dirty="0">
                <a:latin typeface="Calibri"/>
                <a:cs typeface="Calibri"/>
              </a:rPr>
              <a:t>Feature</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grpSp>
        <p:nvGrpSpPr>
          <p:cNvPr id="12" name="object 12"/>
          <p:cNvGrpSpPr/>
          <p:nvPr/>
        </p:nvGrpSpPr>
        <p:grpSpPr>
          <a:xfrm>
            <a:off x="4599432" y="5544311"/>
            <a:ext cx="2127885" cy="954405"/>
            <a:chOff x="4599432" y="5544311"/>
            <a:chExt cx="2127885" cy="954405"/>
          </a:xfrm>
        </p:grpSpPr>
        <p:pic>
          <p:nvPicPr>
            <p:cNvPr id="13" name="object 13"/>
            <p:cNvPicPr/>
            <p:nvPr/>
          </p:nvPicPr>
          <p:blipFill>
            <a:blip r:embed="rId6" cstate="print"/>
            <a:stretch>
              <a:fillRect/>
            </a:stretch>
          </p:blipFill>
          <p:spPr>
            <a:xfrm>
              <a:off x="6181344" y="5544311"/>
              <a:ext cx="545592" cy="423672"/>
            </a:xfrm>
            <a:prstGeom prst="rect">
              <a:avLst/>
            </a:prstGeom>
          </p:spPr>
        </p:pic>
        <p:pic>
          <p:nvPicPr>
            <p:cNvPr id="14" name="object 14"/>
            <p:cNvPicPr/>
            <p:nvPr/>
          </p:nvPicPr>
          <p:blipFill>
            <a:blip r:embed="rId7" cstate="print"/>
            <a:stretch>
              <a:fillRect/>
            </a:stretch>
          </p:blipFill>
          <p:spPr>
            <a:xfrm>
              <a:off x="4599432" y="5583935"/>
              <a:ext cx="1624584" cy="914400"/>
            </a:xfrm>
            <a:prstGeom prst="rect">
              <a:avLst/>
            </a:prstGeom>
          </p:spPr>
        </p:pic>
      </p:grpSp>
      <p:sp>
        <p:nvSpPr>
          <p:cNvPr id="15" name="object 15"/>
          <p:cNvSpPr txBox="1"/>
          <p:nvPr/>
        </p:nvSpPr>
        <p:spPr>
          <a:xfrm>
            <a:off x="4954578" y="5654547"/>
            <a:ext cx="915035" cy="714375"/>
          </a:xfrm>
          <a:prstGeom prst="rect">
            <a:avLst/>
          </a:prstGeom>
        </p:spPr>
        <p:txBody>
          <a:bodyPr vert="horz" wrap="square" lIns="0" tIns="12700" rIns="0" bIns="0" rtlCol="0">
            <a:spAutoFit/>
          </a:bodyPr>
          <a:lstStyle/>
          <a:p>
            <a:pPr marL="365125">
              <a:lnSpc>
                <a:spcPts val="1860"/>
              </a:lnSpc>
              <a:spcBef>
                <a:spcPts val="100"/>
              </a:spcBef>
            </a:pPr>
            <a:r>
              <a:rPr sz="1600" b="1" spc="100" dirty="0">
                <a:latin typeface="Calibri"/>
                <a:cs typeface="Calibri"/>
              </a:rPr>
              <a:t>4.</a:t>
            </a:r>
            <a:endParaRPr sz="1600">
              <a:latin typeface="Calibri"/>
              <a:cs typeface="Calibri"/>
            </a:endParaRPr>
          </a:p>
          <a:p>
            <a:pPr marL="12700" marR="5080" indent="78105">
              <a:lnSpc>
                <a:spcPts val="1700"/>
              </a:lnSpc>
              <a:spcBef>
                <a:spcPts val="180"/>
              </a:spcBef>
            </a:pPr>
            <a:r>
              <a:rPr sz="1600" b="1" spc="75" dirty="0">
                <a:latin typeface="Calibri"/>
                <a:cs typeface="Calibri"/>
              </a:rPr>
              <a:t>Feature </a:t>
            </a:r>
            <a:r>
              <a:rPr sz="1600" b="1" spc="80" dirty="0">
                <a:latin typeface="Calibri"/>
                <a:cs typeface="Calibri"/>
              </a:rPr>
              <a:t> </a:t>
            </a:r>
            <a:r>
              <a:rPr sz="1600" b="1" spc="100" dirty="0">
                <a:latin typeface="Calibri"/>
                <a:cs typeface="Calibri"/>
              </a:rPr>
              <a:t>Selection</a:t>
            </a:r>
            <a:endParaRPr sz="1600">
              <a:latin typeface="Calibri"/>
              <a:cs typeface="Calibri"/>
            </a:endParaRPr>
          </a:p>
        </p:txBody>
      </p:sp>
      <p:grpSp>
        <p:nvGrpSpPr>
          <p:cNvPr id="16" name="object 16"/>
          <p:cNvGrpSpPr/>
          <p:nvPr/>
        </p:nvGrpSpPr>
        <p:grpSpPr>
          <a:xfrm>
            <a:off x="2859023" y="4581144"/>
            <a:ext cx="1649095" cy="1259205"/>
            <a:chOff x="2859023" y="4581144"/>
            <a:chExt cx="1649095" cy="1259205"/>
          </a:xfrm>
        </p:grpSpPr>
        <p:pic>
          <p:nvPicPr>
            <p:cNvPr id="17" name="object 17"/>
            <p:cNvPicPr/>
            <p:nvPr/>
          </p:nvPicPr>
          <p:blipFill>
            <a:blip r:embed="rId8" cstate="print"/>
            <a:stretch>
              <a:fillRect/>
            </a:stretch>
          </p:blipFill>
          <p:spPr>
            <a:xfrm>
              <a:off x="3965447" y="5416295"/>
              <a:ext cx="542544" cy="423672"/>
            </a:xfrm>
            <a:prstGeom prst="rect">
              <a:avLst/>
            </a:prstGeom>
          </p:spPr>
        </p:pic>
        <p:pic>
          <p:nvPicPr>
            <p:cNvPr id="18" name="object 18"/>
            <p:cNvPicPr/>
            <p:nvPr/>
          </p:nvPicPr>
          <p:blipFill>
            <a:blip r:embed="rId4" cstate="print"/>
            <a:stretch>
              <a:fillRect/>
            </a:stretch>
          </p:blipFill>
          <p:spPr>
            <a:xfrm>
              <a:off x="2859023" y="4581144"/>
              <a:ext cx="1627631" cy="914400"/>
            </a:xfrm>
            <a:prstGeom prst="rect">
              <a:avLst/>
            </a:prstGeom>
          </p:spPr>
        </p:pic>
      </p:grpSp>
      <p:sp>
        <p:nvSpPr>
          <p:cNvPr id="19" name="object 19"/>
          <p:cNvSpPr txBox="1"/>
          <p:nvPr/>
        </p:nvSpPr>
        <p:spPr>
          <a:xfrm>
            <a:off x="3176451" y="4651755"/>
            <a:ext cx="98044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5.</a:t>
            </a:r>
            <a:endParaRPr sz="1600">
              <a:latin typeface="Calibri"/>
              <a:cs typeface="Calibri"/>
            </a:endParaRPr>
          </a:p>
          <a:p>
            <a:pPr marL="12065" marR="5080" algn="ctr">
              <a:lnSpc>
                <a:spcPts val="1700"/>
              </a:lnSpc>
              <a:spcBef>
                <a:spcPts val="180"/>
              </a:spcBef>
            </a:pPr>
            <a:r>
              <a:rPr sz="1600" b="1" spc="100" dirty="0">
                <a:latin typeface="Calibri"/>
                <a:cs typeface="Calibri"/>
              </a:rPr>
              <a:t>P</a:t>
            </a:r>
            <a:r>
              <a:rPr sz="1600" b="1" spc="80" dirty="0">
                <a:latin typeface="Calibri"/>
                <a:cs typeface="Calibri"/>
              </a:rPr>
              <a:t>r</a:t>
            </a:r>
            <a:r>
              <a:rPr sz="1600" b="1" spc="95" dirty="0">
                <a:latin typeface="Calibri"/>
                <a:cs typeface="Calibri"/>
              </a:rPr>
              <a:t>edicti</a:t>
            </a:r>
            <a:r>
              <a:rPr sz="1600" b="1" spc="80" dirty="0">
                <a:latin typeface="Calibri"/>
                <a:cs typeface="Calibri"/>
              </a:rPr>
              <a:t>v</a:t>
            </a:r>
            <a:r>
              <a:rPr sz="1600" b="1" dirty="0">
                <a:latin typeface="Calibri"/>
                <a:cs typeface="Calibri"/>
              </a:rPr>
              <a:t>e  </a:t>
            </a:r>
            <a:r>
              <a:rPr sz="1600" b="1" spc="95" dirty="0">
                <a:latin typeface="Calibri"/>
                <a:cs typeface="Calibri"/>
              </a:rPr>
              <a:t>Model</a:t>
            </a:r>
            <a:endParaRPr sz="1600">
              <a:latin typeface="Calibri"/>
              <a:cs typeface="Calibri"/>
            </a:endParaRPr>
          </a:p>
        </p:txBody>
      </p:sp>
      <p:pic>
        <p:nvPicPr>
          <p:cNvPr id="20" name="object 20"/>
          <p:cNvPicPr/>
          <p:nvPr/>
        </p:nvPicPr>
        <p:blipFill>
          <a:blip r:embed="rId9" cstate="print"/>
          <a:stretch>
            <a:fillRect/>
          </a:stretch>
        </p:blipFill>
        <p:spPr>
          <a:xfrm>
            <a:off x="3285744" y="3532632"/>
            <a:ext cx="298703" cy="865632"/>
          </a:xfrm>
          <a:prstGeom prst="rect">
            <a:avLst/>
          </a:prstGeom>
        </p:spPr>
      </p:pic>
      <p:pic>
        <p:nvPicPr>
          <p:cNvPr id="21" name="object 21"/>
          <p:cNvPicPr/>
          <p:nvPr/>
        </p:nvPicPr>
        <p:blipFill>
          <a:blip r:embed="rId4" cstate="print"/>
          <a:stretch>
            <a:fillRect/>
          </a:stretch>
        </p:blipFill>
        <p:spPr>
          <a:xfrm>
            <a:off x="2859023" y="2572511"/>
            <a:ext cx="1627631" cy="914400"/>
          </a:xfrm>
          <a:prstGeom prst="rect">
            <a:avLst/>
          </a:prstGeom>
        </p:spPr>
      </p:pic>
      <p:sp>
        <p:nvSpPr>
          <p:cNvPr id="22" name="object 22"/>
          <p:cNvSpPr txBox="1"/>
          <p:nvPr/>
        </p:nvSpPr>
        <p:spPr>
          <a:xfrm>
            <a:off x="2947057" y="2755900"/>
            <a:ext cx="1440815" cy="497840"/>
          </a:xfrm>
          <a:prstGeom prst="rect">
            <a:avLst/>
          </a:prstGeom>
        </p:spPr>
        <p:txBody>
          <a:bodyPr vert="horz" wrap="square" lIns="0" tIns="33019" rIns="0" bIns="0" rtlCol="0">
            <a:spAutoFit/>
          </a:bodyPr>
          <a:lstStyle/>
          <a:p>
            <a:pPr marL="220979" marR="5080" indent="-208915">
              <a:lnSpc>
                <a:spcPts val="1800"/>
              </a:lnSpc>
              <a:spcBef>
                <a:spcPts val="259"/>
              </a:spcBef>
            </a:pPr>
            <a:r>
              <a:rPr sz="1600" b="1" dirty="0">
                <a:latin typeface="Calibri"/>
                <a:cs typeface="Calibri"/>
              </a:rPr>
              <a:t>6.</a:t>
            </a:r>
            <a:r>
              <a:rPr sz="1600" b="1" spc="-90" dirty="0">
                <a:latin typeface="Calibri"/>
                <a:cs typeface="Calibri"/>
              </a:rPr>
              <a:t> </a:t>
            </a:r>
            <a:r>
              <a:rPr sz="1600" b="1" spc="85" dirty="0">
                <a:latin typeface="Calibri"/>
                <a:cs typeface="Calibri"/>
              </a:rPr>
              <a:t>Performance </a:t>
            </a:r>
            <a:r>
              <a:rPr sz="1600" b="1" spc="-345" dirty="0">
                <a:latin typeface="Calibri"/>
                <a:cs typeface="Calibri"/>
              </a:rPr>
              <a:t> </a:t>
            </a:r>
            <a:r>
              <a:rPr sz="1600" b="1" spc="80" dirty="0">
                <a:latin typeface="Calibri"/>
                <a:cs typeface="Calibri"/>
              </a:rPr>
              <a:t>Evaluation</a:t>
            </a:r>
            <a:endParaRPr sz="1600">
              <a:latin typeface="Calibri"/>
              <a:cs typeface="Calibri"/>
            </a:endParaRPr>
          </a:p>
        </p:txBody>
      </p:sp>
      <p:pic>
        <p:nvPicPr>
          <p:cNvPr id="23" name="object 23"/>
          <p:cNvPicPr/>
          <p:nvPr/>
        </p:nvPicPr>
        <p:blipFill>
          <a:blip r:embed="rId10" cstate="print"/>
          <a:stretch>
            <a:fillRect/>
          </a:stretch>
        </p:blipFill>
        <p:spPr>
          <a:xfrm>
            <a:off x="4096511" y="2100072"/>
            <a:ext cx="545591" cy="420624"/>
          </a:xfrm>
          <a:prstGeom prst="rect">
            <a:avLst/>
          </a:prstGeom>
        </p:spPr>
      </p:pic>
      <p:grpSp>
        <p:nvGrpSpPr>
          <p:cNvPr id="24" name="object 2">
            <a:extLst>
              <a:ext uri="{FF2B5EF4-FFF2-40B4-BE49-F238E27FC236}">
                <a16:creationId xmlns:a16="http://schemas.microsoft.com/office/drawing/2014/main" id="{5A4A0F1B-39EF-6F9D-7327-4B1C8D29C520}"/>
              </a:ext>
            </a:extLst>
          </p:cNvPr>
          <p:cNvGrpSpPr/>
          <p:nvPr/>
        </p:nvGrpSpPr>
        <p:grpSpPr>
          <a:xfrm>
            <a:off x="0" y="914400"/>
            <a:ext cx="12211050" cy="640080"/>
            <a:chOff x="0" y="1199802"/>
            <a:chExt cx="12211050" cy="640080"/>
          </a:xfrm>
        </p:grpSpPr>
        <p:sp>
          <p:nvSpPr>
            <p:cNvPr id="25" name="object 3">
              <a:extLst>
                <a:ext uri="{FF2B5EF4-FFF2-40B4-BE49-F238E27FC236}">
                  <a16:creationId xmlns:a16="http://schemas.microsoft.com/office/drawing/2014/main" id="{2C4297C7-AD1D-7366-E145-F4F0C4B99A5A}"/>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6" name="object 4">
              <a:extLst>
                <a:ext uri="{FF2B5EF4-FFF2-40B4-BE49-F238E27FC236}">
                  <a16:creationId xmlns:a16="http://schemas.microsoft.com/office/drawing/2014/main" id="{B0982EC2-9772-C42A-B0E8-71EC6460104D}"/>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7" name="object 5">
              <a:extLst>
                <a:ext uri="{FF2B5EF4-FFF2-40B4-BE49-F238E27FC236}">
                  <a16:creationId xmlns:a16="http://schemas.microsoft.com/office/drawing/2014/main" id="{91668883-9B59-EDC1-7C9A-470650740729}"/>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068858" y="3872551"/>
            <a:ext cx="3267075" cy="1822450"/>
            <a:chOff x="2068858" y="3872551"/>
            <a:chExt cx="3267075" cy="1822450"/>
          </a:xfrm>
        </p:grpSpPr>
        <p:sp>
          <p:nvSpPr>
            <p:cNvPr id="3" name="object 3"/>
            <p:cNvSpPr/>
            <p:nvPr/>
          </p:nvSpPr>
          <p:spPr>
            <a:xfrm>
              <a:off x="2068858" y="4262149"/>
              <a:ext cx="3260725" cy="1433195"/>
            </a:xfrm>
            <a:custGeom>
              <a:avLst/>
              <a:gdLst/>
              <a:ahLst/>
              <a:cxnLst/>
              <a:rect l="l" t="t" r="r" b="b"/>
              <a:pathLst>
                <a:path w="3260725" h="1433195">
                  <a:moveTo>
                    <a:pt x="3260471" y="0"/>
                  </a:moveTo>
                  <a:lnTo>
                    <a:pt x="0" y="0"/>
                  </a:lnTo>
                  <a:lnTo>
                    <a:pt x="799581" y="739032"/>
                  </a:lnTo>
                  <a:lnTo>
                    <a:pt x="0" y="1432571"/>
                  </a:lnTo>
                  <a:lnTo>
                    <a:pt x="3260471" y="1432571"/>
                  </a:lnTo>
                  <a:lnTo>
                    <a:pt x="3260471" y="0"/>
                  </a:lnTo>
                  <a:close/>
                </a:path>
              </a:pathLst>
            </a:custGeom>
            <a:solidFill>
              <a:srgbClr val="13294B"/>
            </a:solidFill>
          </p:spPr>
          <p:txBody>
            <a:bodyPr wrap="square" lIns="0" tIns="0" rIns="0" bIns="0" rtlCol="0"/>
            <a:lstStyle/>
            <a:p>
              <a:endParaRPr/>
            </a:p>
          </p:txBody>
        </p:sp>
        <p:sp>
          <p:nvSpPr>
            <p:cNvPr id="4" name="object 4"/>
            <p:cNvSpPr/>
            <p:nvPr/>
          </p:nvSpPr>
          <p:spPr>
            <a:xfrm>
              <a:off x="2541271" y="5276819"/>
              <a:ext cx="2777490" cy="1270"/>
            </a:xfrm>
            <a:custGeom>
              <a:avLst/>
              <a:gdLst/>
              <a:ahLst/>
              <a:cxnLst/>
              <a:rect l="l" t="t" r="r" b="b"/>
              <a:pathLst>
                <a:path w="2777490" h="1270">
                  <a:moveTo>
                    <a:pt x="0" y="0"/>
                  </a:moveTo>
                  <a:lnTo>
                    <a:pt x="2777330" y="1030"/>
                  </a:lnTo>
                </a:path>
              </a:pathLst>
            </a:custGeom>
            <a:ln w="12700">
              <a:solidFill>
                <a:srgbClr val="E7E6E6"/>
              </a:solidFill>
            </a:ln>
          </p:spPr>
          <p:txBody>
            <a:bodyPr wrap="square" lIns="0" tIns="0" rIns="0" bIns="0" rtlCol="0"/>
            <a:lstStyle/>
            <a:p>
              <a:endParaRPr/>
            </a:p>
          </p:txBody>
        </p:sp>
        <p:sp>
          <p:nvSpPr>
            <p:cNvPr id="5" name="object 5"/>
            <p:cNvSpPr/>
            <p:nvPr/>
          </p:nvSpPr>
          <p:spPr>
            <a:xfrm>
              <a:off x="2781301" y="4905344"/>
              <a:ext cx="2548255" cy="0"/>
            </a:xfrm>
            <a:custGeom>
              <a:avLst/>
              <a:gdLst/>
              <a:ahLst/>
              <a:cxnLst/>
              <a:rect l="l" t="t" r="r" b="b"/>
              <a:pathLst>
                <a:path w="2548254">
                  <a:moveTo>
                    <a:pt x="0" y="0"/>
                  </a:moveTo>
                  <a:lnTo>
                    <a:pt x="2548028" y="1"/>
                  </a:lnTo>
                </a:path>
              </a:pathLst>
            </a:custGeom>
            <a:ln w="12700">
              <a:solidFill>
                <a:srgbClr val="E7E6E6"/>
              </a:solidFill>
            </a:ln>
          </p:spPr>
          <p:txBody>
            <a:bodyPr wrap="square" lIns="0" tIns="0" rIns="0" bIns="0" rtlCol="0"/>
            <a:lstStyle/>
            <a:p>
              <a:endParaRPr/>
            </a:p>
          </p:txBody>
        </p:sp>
        <p:sp>
          <p:nvSpPr>
            <p:cNvPr id="6" name="object 6"/>
            <p:cNvSpPr/>
            <p:nvPr/>
          </p:nvSpPr>
          <p:spPr>
            <a:xfrm>
              <a:off x="2394695" y="4555171"/>
              <a:ext cx="2934970" cy="3175"/>
            </a:xfrm>
            <a:custGeom>
              <a:avLst/>
              <a:gdLst/>
              <a:ahLst/>
              <a:cxnLst/>
              <a:rect l="l" t="t" r="r" b="b"/>
              <a:pathLst>
                <a:path w="2934970" h="3175">
                  <a:moveTo>
                    <a:pt x="0" y="2858"/>
                  </a:moveTo>
                  <a:lnTo>
                    <a:pt x="2934634" y="0"/>
                  </a:lnTo>
                </a:path>
              </a:pathLst>
            </a:custGeom>
            <a:ln w="12700">
              <a:solidFill>
                <a:srgbClr val="E7E6E6"/>
              </a:solidFill>
            </a:ln>
          </p:spPr>
          <p:txBody>
            <a:bodyPr wrap="square" lIns="0" tIns="0" rIns="0" bIns="0" rtlCol="0"/>
            <a:lstStyle/>
            <a:p>
              <a:endParaRPr/>
            </a:p>
          </p:txBody>
        </p:sp>
        <p:sp>
          <p:nvSpPr>
            <p:cNvPr id="7" name="object 7"/>
            <p:cNvSpPr/>
            <p:nvPr/>
          </p:nvSpPr>
          <p:spPr>
            <a:xfrm>
              <a:off x="3215106" y="4439183"/>
              <a:ext cx="1479550" cy="175895"/>
            </a:xfrm>
            <a:custGeom>
              <a:avLst/>
              <a:gdLst/>
              <a:ahLst/>
              <a:cxnLst/>
              <a:rect l="l" t="t" r="r" b="b"/>
              <a:pathLst>
                <a:path w="1479550" h="175895">
                  <a:moveTo>
                    <a:pt x="193522" y="173621"/>
                  </a:moveTo>
                  <a:lnTo>
                    <a:pt x="96761" y="6781"/>
                  </a:lnTo>
                  <a:lnTo>
                    <a:pt x="0" y="173621"/>
                  </a:lnTo>
                  <a:lnTo>
                    <a:pt x="193522" y="173621"/>
                  </a:lnTo>
                  <a:close/>
                </a:path>
                <a:path w="1479550" h="175895">
                  <a:moveTo>
                    <a:pt x="662609" y="175374"/>
                  </a:moveTo>
                  <a:lnTo>
                    <a:pt x="565835" y="8534"/>
                  </a:lnTo>
                  <a:lnTo>
                    <a:pt x="469074" y="175374"/>
                  </a:lnTo>
                  <a:lnTo>
                    <a:pt x="662609" y="175374"/>
                  </a:lnTo>
                  <a:close/>
                </a:path>
                <a:path w="1479550" h="175895">
                  <a:moveTo>
                    <a:pt x="1479156" y="166827"/>
                  </a:moveTo>
                  <a:lnTo>
                    <a:pt x="1382395" y="0"/>
                  </a:lnTo>
                  <a:lnTo>
                    <a:pt x="1285633" y="166827"/>
                  </a:lnTo>
                  <a:lnTo>
                    <a:pt x="1479156" y="166827"/>
                  </a:lnTo>
                  <a:close/>
                </a:path>
              </a:pathLst>
            </a:custGeom>
            <a:solidFill>
              <a:srgbClr val="5B9BD5"/>
            </a:solidFill>
          </p:spPr>
          <p:txBody>
            <a:bodyPr wrap="square" lIns="0" tIns="0" rIns="0" bIns="0" rtlCol="0"/>
            <a:lstStyle/>
            <a:p>
              <a:endParaRPr/>
            </a:p>
          </p:txBody>
        </p:sp>
        <p:sp>
          <p:nvSpPr>
            <p:cNvPr id="8" name="object 8"/>
            <p:cNvSpPr/>
            <p:nvPr/>
          </p:nvSpPr>
          <p:spPr>
            <a:xfrm>
              <a:off x="3034538" y="4799710"/>
              <a:ext cx="1399540" cy="200025"/>
            </a:xfrm>
            <a:custGeom>
              <a:avLst/>
              <a:gdLst/>
              <a:ahLst/>
              <a:cxnLst/>
              <a:rect l="l" t="t" r="r" b="b"/>
              <a:pathLst>
                <a:path w="1399539" h="200025">
                  <a:moveTo>
                    <a:pt x="200025" y="100012"/>
                  </a:moveTo>
                  <a:lnTo>
                    <a:pt x="100012" y="0"/>
                  </a:lnTo>
                  <a:lnTo>
                    <a:pt x="0" y="100012"/>
                  </a:lnTo>
                  <a:lnTo>
                    <a:pt x="100012" y="200025"/>
                  </a:lnTo>
                  <a:lnTo>
                    <a:pt x="200025" y="100012"/>
                  </a:lnTo>
                  <a:close/>
                </a:path>
                <a:path w="1399539" h="200025">
                  <a:moveTo>
                    <a:pt x="474103" y="100012"/>
                  </a:moveTo>
                  <a:lnTo>
                    <a:pt x="374091" y="0"/>
                  </a:lnTo>
                  <a:lnTo>
                    <a:pt x="274078" y="100012"/>
                  </a:lnTo>
                  <a:lnTo>
                    <a:pt x="374091" y="200025"/>
                  </a:lnTo>
                  <a:lnTo>
                    <a:pt x="474103" y="100012"/>
                  </a:lnTo>
                  <a:close/>
                </a:path>
                <a:path w="1399539" h="200025">
                  <a:moveTo>
                    <a:pt x="748182" y="100012"/>
                  </a:moveTo>
                  <a:lnTo>
                    <a:pt x="648169" y="0"/>
                  </a:lnTo>
                  <a:lnTo>
                    <a:pt x="548157" y="100012"/>
                  </a:lnTo>
                  <a:lnTo>
                    <a:pt x="648169" y="200025"/>
                  </a:lnTo>
                  <a:lnTo>
                    <a:pt x="748182" y="100012"/>
                  </a:lnTo>
                  <a:close/>
                </a:path>
                <a:path w="1399539" h="200025">
                  <a:moveTo>
                    <a:pt x="1399425" y="100012"/>
                  </a:moveTo>
                  <a:lnTo>
                    <a:pt x="1299413" y="0"/>
                  </a:lnTo>
                  <a:lnTo>
                    <a:pt x="1199400" y="100012"/>
                  </a:lnTo>
                  <a:lnTo>
                    <a:pt x="1299413" y="200025"/>
                  </a:lnTo>
                  <a:lnTo>
                    <a:pt x="1399425" y="100012"/>
                  </a:lnTo>
                  <a:close/>
                </a:path>
              </a:pathLst>
            </a:custGeom>
            <a:solidFill>
              <a:srgbClr val="F1927D"/>
            </a:solidFill>
          </p:spPr>
          <p:txBody>
            <a:bodyPr wrap="square" lIns="0" tIns="0" rIns="0" bIns="0" rtlCol="0"/>
            <a:lstStyle/>
            <a:p>
              <a:endParaRPr/>
            </a:p>
          </p:txBody>
        </p:sp>
        <p:pic>
          <p:nvPicPr>
            <p:cNvPr id="9" name="object 9"/>
            <p:cNvPicPr/>
            <p:nvPr/>
          </p:nvPicPr>
          <p:blipFill>
            <a:blip r:embed="rId2" cstate="print"/>
            <a:stretch>
              <a:fillRect/>
            </a:stretch>
          </p:blipFill>
          <p:spPr>
            <a:xfrm>
              <a:off x="2915659" y="5198334"/>
              <a:ext cx="165735" cy="165734"/>
            </a:xfrm>
            <a:prstGeom prst="rect">
              <a:avLst/>
            </a:prstGeom>
          </p:spPr>
        </p:pic>
        <p:pic>
          <p:nvPicPr>
            <p:cNvPr id="10" name="object 10"/>
            <p:cNvPicPr/>
            <p:nvPr/>
          </p:nvPicPr>
          <p:blipFill>
            <a:blip r:embed="rId3" cstate="print"/>
            <a:stretch>
              <a:fillRect/>
            </a:stretch>
          </p:blipFill>
          <p:spPr>
            <a:xfrm>
              <a:off x="3122236" y="5203333"/>
              <a:ext cx="165734" cy="165735"/>
            </a:xfrm>
            <a:prstGeom prst="rect">
              <a:avLst/>
            </a:prstGeom>
          </p:spPr>
        </p:pic>
        <p:pic>
          <p:nvPicPr>
            <p:cNvPr id="11" name="object 11"/>
            <p:cNvPicPr/>
            <p:nvPr/>
          </p:nvPicPr>
          <p:blipFill>
            <a:blip r:embed="rId2" cstate="print"/>
            <a:stretch>
              <a:fillRect/>
            </a:stretch>
          </p:blipFill>
          <p:spPr>
            <a:xfrm>
              <a:off x="3733153" y="5198802"/>
              <a:ext cx="165735" cy="165734"/>
            </a:xfrm>
            <a:prstGeom prst="rect">
              <a:avLst/>
            </a:prstGeom>
          </p:spPr>
        </p:pic>
        <p:pic>
          <p:nvPicPr>
            <p:cNvPr id="12" name="object 12"/>
            <p:cNvPicPr/>
            <p:nvPr/>
          </p:nvPicPr>
          <p:blipFill>
            <a:blip r:embed="rId4" cstate="print"/>
            <a:stretch>
              <a:fillRect/>
            </a:stretch>
          </p:blipFill>
          <p:spPr>
            <a:xfrm>
              <a:off x="3938413" y="5191197"/>
              <a:ext cx="165734" cy="165735"/>
            </a:xfrm>
            <a:prstGeom prst="rect">
              <a:avLst/>
            </a:prstGeom>
          </p:spPr>
        </p:pic>
        <p:pic>
          <p:nvPicPr>
            <p:cNvPr id="13" name="object 13"/>
            <p:cNvPicPr/>
            <p:nvPr/>
          </p:nvPicPr>
          <p:blipFill>
            <a:blip r:embed="rId2" cstate="print"/>
            <a:stretch>
              <a:fillRect/>
            </a:stretch>
          </p:blipFill>
          <p:spPr>
            <a:xfrm>
              <a:off x="4140343" y="5198969"/>
              <a:ext cx="165735" cy="165734"/>
            </a:xfrm>
            <a:prstGeom prst="rect">
              <a:avLst/>
            </a:prstGeom>
          </p:spPr>
        </p:pic>
        <p:pic>
          <p:nvPicPr>
            <p:cNvPr id="14" name="object 14"/>
            <p:cNvPicPr/>
            <p:nvPr/>
          </p:nvPicPr>
          <p:blipFill>
            <a:blip r:embed="rId4" cstate="print"/>
            <a:stretch>
              <a:fillRect/>
            </a:stretch>
          </p:blipFill>
          <p:spPr>
            <a:xfrm>
              <a:off x="4714956" y="5194528"/>
              <a:ext cx="165735" cy="165734"/>
            </a:xfrm>
            <a:prstGeom prst="rect">
              <a:avLst/>
            </a:prstGeom>
          </p:spPr>
        </p:pic>
        <p:sp>
          <p:nvSpPr>
            <p:cNvPr id="15" name="object 15"/>
            <p:cNvSpPr/>
            <p:nvPr/>
          </p:nvSpPr>
          <p:spPr>
            <a:xfrm>
              <a:off x="2937150" y="3891601"/>
              <a:ext cx="1270" cy="715645"/>
            </a:xfrm>
            <a:custGeom>
              <a:avLst/>
              <a:gdLst/>
              <a:ahLst/>
              <a:cxnLst/>
              <a:rect l="l" t="t" r="r" b="b"/>
              <a:pathLst>
                <a:path w="1269" h="715645">
                  <a:moveTo>
                    <a:pt x="865" y="0"/>
                  </a:moveTo>
                  <a:lnTo>
                    <a:pt x="0" y="715460"/>
                  </a:lnTo>
                </a:path>
              </a:pathLst>
            </a:custGeom>
            <a:ln w="38100">
              <a:solidFill>
                <a:srgbClr val="1F6295"/>
              </a:solidFill>
            </a:ln>
          </p:spPr>
          <p:txBody>
            <a:bodyPr wrap="square" lIns="0" tIns="0" rIns="0" bIns="0" rtlCol="0"/>
            <a:lstStyle/>
            <a:p>
              <a:endParaRPr/>
            </a:p>
          </p:txBody>
        </p:sp>
        <p:pic>
          <p:nvPicPr>
            <p:cNvPr id="16" name="object 16"/>
            <p:cNvPicPr/>
            <p:nvPr/>
          </p:nvPicPr>
          <p:blipFill>
            <a:blip r:embed="rId5" cstate="print"/>
            <a:stretch>
              <a:fillRect/>
            </a:stretch>
          </p:blipFill>
          <p:spPr>
            <a:xfrm>
              <a:off x="2868302" y="4601546"/>
              <a:ext cx="143988" cy="143988"/>
            </a:xfrm>
            <a:prstGeom prst="rect">
              <a:avLst/>
            </a:prstGeom>
          </p:spPr>
        </p:pic>
      </p:grpSp>
      <p:sp>
        <p:nvSpPr>
          <p:cNvPr id="17" name="object 17"/>
          <p:cNvSpPr txBox="1">
            <a:spLocks noGrp="1"/>
          </p:cNvSpPr>
          <p:nvPr>
            <p:ph type="title"/>
          </p:nvPr>
        </p:nvSpPr>
        <p:spPr>
          <a:xfrm>
            <a:off x="690989" y="554227"/>
            <a:ext cx="4142104"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Feature</a:t>
            </a:r>
            <a:r>
              <a:rPr b="0" spc="-55" dirty="0">
                <a:solidFill>
                  <a:schemeClr val="tx1"/>
                </a:solidFill>
                <a:latin typeface="+mj-lt"/>
                <a:cs typeface="Georgia"/>
              </a:rPr>
              <a:t> </a:t>
            </a:r>
            <a:r>
              <a:rPr b="0" spc="-5" dirty="0">
                <a:solidFill>
                  <a:schemeClr val="tx1"/>
                </a:solidFill>
                <a:latin typeface="+mj-lt"/>
                <a:cs typeface="Georgia"/>
              </a:rPr>
              <a:t>Selection</a:t>
            </a:r>
          </a:p>
        </p:txBody>
      </p:sp>
      <p:sp>
        <p:nvSpPr>
          <p:cNvPr id="18" name="object 18"/>
          <p:cNvSpPr txBox="1"/>
          <p:nvPr/>
        </p:nvSpPr>
        <p:spPr>
          <a:xfrm>
            <a:off x="2484329" y="2814320"/>
            <a:ext cx="1151255" cy="830580"/>
          </a:xfrm>
          <a:prstGeom prst="rect">
            <a:avLst/>
          </a:prstGeom>
        </p:spPr>
        <p:txBody>
          <a:bodyPr vert="horz" wrap="square" lIns="0" tIns="90170" rIns="0" bIns="0" rtlCol="0">
            <a:spAutoFit/>
          </a:bodyPr>
          <a:lstStyle/>
          <a:p>
            <a:pPr marL="12700" marR="5080">
              <a:lnSpc>
                <a:spcPct val="75700"/>
              </a:lnSpc>
              <a:spcBef>
                <a:spcPts val="710"/>
              </a:spcBef>
            </a:pPr>
            <a:r>
              <a:rPr sz="2100" spc="70" dirty="0">
                <a:latin typeface="Calibri"/>
                <a:cs typeface="Calibri"/>
              </a:rPr>
              <a:t>O</a:t>
            </a:r>
            <a:r>
              <a:rPr sz="2100" spc="60" dirty="0">
                <a:latin typeface="Calibri"/>
                <a:cs typeface="Calibri"/>
              </a:rPr>
              <a:t>b</a:t>
            </a:r>
            <a:r>
              <a:rPr sz="2100" spc="75" dirty="0">
                <a:latin typeface="Calibri"/>
                <a:cs typeface="Calibri"/>
              </a:rPr>
              <a:t>se</a:t>
            </a:r>
            <a:r>
              <a:rPr sz="2100" spc="100" dirty="0">
                <a:latin typeface="Calibri"/>
                <a:cs typeface="Calibri"/>
              </a:rPr>
              <a:t>r</a:t>
            </a:r>
            <a:r>
              <a:rPr sz="2100" spc="45" dirty="0">
                <a:latin typeface="Calibri"/>
                <a:cs typeface="Calibri"/>
              </a:rPr>
              <a:t>va</a:t>
            </a:r>
            <a:r>
              <a:rPr sz="2100" spc="70" dirty="0">
                <a:latin typeface="Calibri"/>
                <a:cs typeface="Calibri"/>
              </a:rPr>
              <a:t>ti  </a:t>
            </a:r>
            <a:r>
              <a:rPr sz="2100" spc="80" dirty="0">
                <a:latin typeface="Calibri"/>
                <a:cs typeface="Calibri"/>
              </a:rPr>
              <a:t>on </a:t>
            </a:r>
            <a:r>
              <a:rPr sz="2100" spc="85" dirty="0">
                <a:latin typeface="Calibri"/>
                <a:cs typeface="Calibri"/>
              </a:rPr>
              <a:t> </a:t>
            </a:r>
            <a:r>
              <a:rPr sz="2100" spc="55" dirty="0">
                <a:latin typeface="Calibri"/>
                <a:cs typeface="Calibri"/>
              </a:rPr>
              <a:t>Window</a:t>
            </a:r>
            <a:endParaRPr sz="2100">
              <a:latin typeface="Calibri"/>
              <a:cs typeface="Calibri"/>
            </a:endParaRPr>
          </a:p>
        </p:txBody>
      </p:sp>
      <p:grpSp>
        <p:nvGrpSpPr>
          <p:cNvPr id="19" name="object 19"/>
          <p:cNvGrpSpPr/>
          <p:nvPr/>
        </p:nvGrpSpPr>
        <p:grpSpPr>
          <a:xfrm>
            <a:off x="2907934" y="1900397"/>
            <a:ext cx="7227570" cy="3794760"/>
            <a:chOff x="2907934" y="1900397"/>
            <a:chExt cx="7227570" cy="3794760"/>
          </a:xfrm>
        </p:grpSpPr>
        <p:sp>
          <p:nvSpPr>
            <p:cNvPr id="20" name="object 20"/>
            <p:cNvSpPr/>
            <p:nvPr/>
          </p:nvSpPr>
          <p:spPr>
            <a:xfrm>
              <a:off x="4959658" y="3891601"/>
              <a:ext cx="0" cy="721360"/>
            </a:xfrm>
            <a:custGeom>
              <a:avLst/>
              <a:gdLst/>
              <a:ahLst/>
              <a:cxnLst/>
              <a:rect l="l" t="t" r="r" b="b"/>
              <a:pathLst>
                <a:path h="721360">
                  <a:moveTo>
                    <a:pt x="0" y="0"/>
                  </a:moveTo>
                  <a:lnTo>
                    <a:pt x="1" y="721193"/>
                  </a:lnTo>
                </a:path>
              </a:pathLst>
            </a:custGeom>
            <a:ln w="38100">
              <a:solidFill>
                <a:srgbClr val="1F6295"/>
              </a:solidFill>
            </a:ln>
          </p:spPr>
          <p:txBody>
            <a:bodyPr wrap="square" lIns="0" tIns="0" rIns="0" bIns="0" rtlCol="0"/>
            <a:lstStyle/>
            <a:p>
              <a:endParaRPr/>
            </a:p>
          </p:txBody>
        </p:sp>
        <p:sp>
          <p:nvSpPr>
            <p:cNvPr id="21" name="object 21"/>
            <p:cNvSpPr/>
            <p:nvPr/>
          </p:nvSpPr>
          <p:spPr>
            <a:xfrm>
              <a:off x="2926984" y="3905223"/>
              <a:ext cx="2033270" cy="3175"/>
            </a:xfrm>
            <a:custGeom>
              <a:avLst/>
              <a:gdLst/>
              <a:ahLst/>
              <a:cxnLst/>
              <a:rect l="l" t="t" r="r" b="b"/>
              <a:pathLst>
                <a:path w="2033270" h="3175">
                  <a:moveTo>
                    <a:pt x="2032673" y="0"/>
                  </a:moveTo>
                  <a:lnTo>
                    <a:pt x="0" y="2781"/>
                  </a:lnTo>
                </a:path>
              </a:pathLst>
            </a:custGeom>
            <a:ln w="38100">
              <a:solidFill>
                <a:srgbClr val="1F6295"/>
              </a:solidFill>
            </a:ln>
          </p:spPr>
          <p:txBody>
            <a:bodyPr wrap="square" lIns="0" tIns="0" rIns="0" bIns="0" rtlCol="0"/>
            <a:lstStyle/>
            <a:p>
              <a:endParaRPr/>
            </a:p>
          </p:txBody>
        </p:sp>
        <p:pic>
          <p:nvPicPr>
            <p:cNvPr id="22" name="object 22"/>
            <p:cNvPicPr/>
            <p:nvPr/>
          </p:nvPicPr>
          <p:blipFill>
            <a:blip r:embed="rId6" cstate="print"/>
            <a:stretch>
              <a:fillRect/>
            </a:stretch>
          </p:blipFill>
          <p:spPr>
            <a:xfrm>
              <a:off x="4891420" y="4606005"/>
              <a:ext cx="143987" cy="143988"/>
            </a:xfrm>
            <a:prstGeom prst="rect">
              <a:avLst/>
            </a:prstGeom>
          </p:spPr>
        </p:pic>
        <p:sp>
          <p:nvSpPr>
            <p:cNvPr id="23" name="object 23"/>
            <p:cNvSpPr/>
            <p:nvPr/>
          </p:nvSpPr>
          <p:spPr>
            <a:xfrm>
              <a:off x="3818890" y="2617418"/>
              <a:ext cx="92075" cy="492125"/>
            </a:xfrm>
            <a:custGeom>
              <a:avLst/>
              <a:gdLst/>
              <a:ahLst/>
              <a:cxnLst/>
              <a:rect l="l" t="t" r="r" b="b"/>
              <a:pathLst>
                <a:path w="92075" h="492125">
                  <a:moveTo>
                    <a:pt x="89204" y="428307"/>
                  </a:moveTo>
                  <a:lnTo>
                    <a:pt x="14871" y="428307"/>
                  </a:lnTo>
                  <a:lnTo>
                    <a:pt x="14871" y="491515"/>
                  </a:lnTo>
                  <a:lnTo>
                    <a:pt x="89204" y="491515"/>
                  </a:lnTo>
                  <a:lnTo>
                    <a:pt x="89204" y="428307"/>
                  </a:lnTo>
                  <a:close/>
                </a:path>
                <a:path w="92075" h="492125">
                  <a:moveTo>
                    <a:pt x="91541" y="7886"/>
                  </a:moveTo>
                  <a:lnTo>
                    <a:pt x="83604" y="0"/>
                  </a:lnTo>
                  <a:lnTo>
                    <a:pt x="7924" y="0"/>
                  </a:lnTo>
                  <a:lnTo>
                    <a:pt x="0" y="7886"/>
                  </a:lnTo>
                  <a:lnTo>
                    <a:pt x="0" y="34607"/>
                  </a:lnTo>
                  <a:lnTo>
                    <a:pt x="91541" y="34607"/>
                  </a:lnTo>
                  <a:lnTo>
                    <a:pt x="91541" y="17576"/>
                  </a:lnTo>
                  <a:lnTo>
                    <a:pt x="91541" y="7886"/>
                  </a:lnTo>
                  <a:close/>
                </a:path>
              </a:pathLst>
            </a:custGeom>
            <a:solidFill>
              <a:srgbClr val="666666"/>
            </a:solidFill>
          </p:spPr>
          <p:txBody>
            <a:bodyPr wrap="square" lIns="0" tIns="0" rIns="0" bIns="0" rtlCol="0"/>
            <a:lstStyle/>
            <a:p>
              <a:endParaRPr/>
            </a:p>
          </p:txBody>
        </p:sp>
        <p:sp>
          <p:nvSpPr>
            <p:cNvPr id="24" name="object 24"/>
            <p:cNvSpPr/>
            <p:nvPr/>
          </p:nvSpPr>
          <p:spPr>
            <a:xfrm>
              <a:off x="3781960" y="2686684"/>
              <a:ext cx="165735" cy="324485"/>
            </a:xfrm>
            <a:custGeom>
              <a:avLst/>
              <a:gdLst/>
              <a:ahLst/>
              <a:cxnLst/>
              <a:rect l="l" t="t" r="r" b="b"/>
              <a:pathLst>
                <a:path w="165735" h="324485">
                  <a:moveTo>
                    <a:pt x="157478" y="0"/>
                  </a:moveTo>
                  <a:lnTo>
                    <a:pt x="7931" y="0"/>
                  </a:lnTo>
                  <a:lnTo>
                    <a:pt x="0" y="7895"/>
                  </a:lnTo>
                  <a:lnTo>
                    <a:pt x="0" y="316467"/>
                  </a:lnTo>
                  <a:lnTo>
                    <a:pt x="7931" y="324361"/>
                  </a:lnTo>
                  <a:lnTo>
                    <a:pt x="157478" y="324361"/>
                  </a:lnTo>
                  <a:lnTo>
                    <a:pt x="165400" y="316467"/>
                  </a:lnTo>
                  <a:lnTo>
                    <a:pt x="165400" y="246152"/>
                  </a:lnTo>
                  <a:lnTo>
                    <a:pt x="131782" y="234062"/>
                  </a:lnTo>
                  <a:lnTo>
                    <a:pt x="104814" y="211756"/>
                  </a:lnTo>
                  <a:lnTo>
                    <a:pt x="86884" y="181578"/>
                  </a:lnTo>
                  <a:lnTo>
                    <a:pt x="80377" y="145872"/>
                  </a:lnTo>
                  <a:lnTo>
                    <a:pt x="86884" y="110165"/>
                  </a:lnTo>
                  <a:lnTo>
                    <a:pt x="104814" y="79987"/>
                  </a:lnTo>
                  <a:lnTo>
                    <a:pt x="131782" y="57681"/>
                  </a:lnTo>
                  <a:lnTo>
                    <a:pt x="165400" y="45591"/>
                  </a:lnTo>
                  <a:lnTo>
                    <a:pt x="165400" y="7895"/>
                  </a:lnTo>
                  <a:lnTo>
                    <a:pt x="157478" y="0"/>
                  </a:lnTo>
                  <a:close/>
                </a:path>
              </a:pathLst>
            </a:custGeom>
            <a:solidFill>
              <a:srgbClr val="95A9B1"/>
            </a:solidFill>
          </p:spPr>
          <p:txBody>
            <a:bodyPr wrap="square" lIns="0" tIns="0" rIns="0" bIns="0" rtlCol="0"/>
            <a:lstStyle/>
            <a:p>
              <a:endParaRPr/>
            </a:p>
          </p:txBody>
        </p:sp>
        <p:pic>
          <p:nvPicPr>
            <p:cNvPr id="25" name="object 25"/>
            <p:cNvPicPr/>
            <p:nvPr/>
          </p:nvPicPr>
          <p:blipFill>
            <a:blip r:embed="rId7" cstate="print"/>
            <a:stretch>
              <a:fillRect/>
            </a:stretch>
          </p:blipFill>
          <p:spPr>
            <a:xfrm>
              <a:off x="3897205" y="2765351"/>
              <a:ext cx="134948" cy="134415"/>
            </a:xfrm>
            <a:prstGeom prst="rect">
              <a:avLst/>
            </a:prstGeom>
          </p:spPr>
        </p:pic>
        <p:sp>
          <p:nvSpPr>
            <p:cNvPr id="26" name="object 26"/>
            <p:cNvSpPr/>
            <p:nvPr/>
          </p:nvSpPr>
          <p:spPr>
            <a:xfrm>
              <a:off x="3690326" y="3224935"/>
              <a:ext cx="593090" cy="280035"/>
            </a:xfrm>
            <a:custGeom>
              <a:avLst/>
              <a:gdLst/>
              <a:ahLst/>
              <a:cxnLst/>
              <a:rect l="l" t="t" r="r" b="b"/>
              <a:pathLst>
                <a:path w="593089" h="280035">
                  <a:moveTo>
                    <a:pt x="345272" y="0"/>
                  </a:moveTo>
                  <a:lnTo>
                    <a:pt x="305271" y="8060"/>
                  </a:lnTo>
                  <a:lnTo>
                    <a:pt x="272782" y="29958"/>
                  </a:lnTo>
                  <a:lnTo>
                    <a:pt x="252510" y="64288"/>
                  </a:lnTo>
                  <a:lnTo>
                    <a:pt x="244045" y="98703"/>
                  </a:lnTo>
                  <a:lnTo>
                    <a:pt x="244045" y="220233"/>
                  </a:lnTo>
                  <a:lnTo>
                    <a:pt x="236245" y="227998"/>
                  </a:lnTo>
                  <a:lnTo>
                    <a:pt x="18321" y="227998"/>
                  </a:lnTo>
                  <a:lnTo>
                    <a:pt x="11556" y="229585"/>
                  </a:lnTo>
                  <a:lnTo>
                    <a:pt x="5692" y="233783"/>
                  </a:lnTo>
                  <a:lnTo>
                    <a:pt x="1562" y="239743"/>
                  </a:lnTo>
                  <a:lnTo>
                    <a:pt x="0" y="246620"/>
                  </a:lnTo>
                  <a:lnTo>
                    <a:pt x="0" y="279991"/>
                  </a:lnTo>
                  <a:lnTo>
                    <a:pt x="592682" y="279991"/>
                  </a:lnTo>
                  <a:lnTo>
                    <a:pt x="592682" y="241021"/>
                  </a:lnTo>
                  <a:lnTo>
                    <a:pt x="591714" y="227998"/>
                  </a:lnTo>
                  <a:lnTo>
                    <a:pt x="452320" y="227998"/>
                  </a:lnTo>
                  <a:lnTo>
                    <a:pt x="444511" y="220233"/>
                  </a:lnTo>
                  <a:lnTo>
                    <a:pt x="444511" y="210666"/>
                  </a:lnTo>
                  <a:lnTo>
                    <a:pt x="444511" y="98703"/>
                  </a:lnTo>
                  <a:lnTo>
                    <a:pt x="436700" y="60322"/>
                  </a:lnTo>
                  <a:lnTo>
                    <a:pt x="415411" y="28943"/>
                  </a:lnTo>
                  <a:lnTo>
                    <a:pt x="383862" y="7769"/>
                  </a:lnTo>
                  <a:lnTo>
                    <a:pt x="345272" y="0"/>
                  </a:lnTo>
                  <a:close/>
                </a:path>
              </a:pathLst>
            </a:custGeom>
            <a:solidFill>
              <a:srgbClr val="95A9B1"/>
            </a:solidFill>
          </p:spPr>
          <p:txBody>
            <a:bodyPr wrap="square" lIns="0" tIns="0" rIns="0" bIns="0" rtlCol="0"/>
            <a:lstStyle/>
            <a:p>
              <a:endParaRPr/>
            </a:p>
          </p:txBody>
        </p:sp>
        <p:sp>
          <p:nvSpPr>
            <p:cNvPr id="27" name="object 27"/>
            <p:cNvSpPr/>
            <p:nvPr/>
          </p:nvSpPr>
          <p:spPr>
            <a:xfrm>
              <a:off x="3716464" y="2809430"/>
              <a:ext cx="582930" cy="505459"/>
            </a:xfrm>
            <a:custGeom>
              <a:avLst/>
              <a:gdLst/>
              <a:ahLst/>
              <a:cxnLst/>
              <a:rect l="l" t="t" r="r" b="b"/>
              <a:pathLst>
                <a:path w="582929" h="505460">
                  <a:moveTo>
                    <a:pt x="198424" y="452856"/>
                  </a:moveTo>
                  <a:lnTo>
                    <a:pt x="0" y="452856"/>
                  </a:lnTo>
                  <a:lnTo>
                    <a:pt x="0" y="504850"/>
                  </a:lnTo>
                  <a:lnTo>
                    <a:pt x="183464" y="504850"/>
                  </a:lnTo>
                  <a:lnTo>
                    <a:pt x="183553" y="504355"/>
                  </a:lnTo>
                  <a:lnTo>
                    <a:pt x="185293" y="490728"/>
                  </a:lnTo>
                  <a:lnTo>
                    <a:pt x="188391" y="477545"/>
                  </a:lnTo>
                  <a:lnTo>
                    <a:pt x="192786" y="464896"/>
                  </a:lnTo>
                  <a:lnTo>
                    <a:pt x="198424" y="452856"/>
                  </a:lnTo>
                  <a:close/>
                </a:path>
                <a:path w="582929" h="505460">
                  <a:moveTo>
                    <a:pt x="582612" y="269608"/>
                  </a:moveTo>
                  <a:lnTo>
                    <a:pt x="578015" y="218922"/>
                  </a:lnTo>
                  <a:lnTo>
                    <a:pt x="564743" y="171424"/>
                  </a:lnTo>
                  <a:lnTo>
                    <a:pt x="543610" y="127939"/>
                  </a:lnTo>
                  <a:lnTo>
                    <a:pt x="515404" y="89319"/>
                  </a:lnTo>
                  <a:lnTo>
                    <a:pt x="480949" y="56375"/>
                  </a:lnTo>
                  <a:lnTo>
                    <a:pt x="441020" y="29959"/>
                  </a:lnTo>
                  <a:lnTo>
                    <a:pt x="396443" y="10883"/>
                  </a:lnTo>
                  <a:lnTo>
                    <a:pt x="348018" y="0"/>
                  </a:lnTo>
                  <a:lnTo>
                    <a:pt x="349770" y="7442"/>
                  </a:lnTo>
                  <a:lnTo>
                    <a:pt x="350786" y="15163"/>
                  </a:lnTo>
                  <a:lnTo>
                    <a:pt x="350786" y="23126"/>
                  </a:lnTo>
                  <a:lnTo>
                    <a:pt x="350532" y="30238"/>
                  </a:lnTo>
                  <a:lnTo>
                    <a:pt x="349770" y="37211"/>
                  </a:lnTo>
                  <a:lnTo>
                    <a:pt x="348538" y="44030"/>
                  </a:lnTo>
                  <a:lnTo>
                    <a:pt x="346875" y="50698"/>
                  </a:lnTo>
                  <a:lnTo>
                    <a:pt x="391083" y="62090"/>
                  </a:lnTo>
                  <a:lnTo>
                    <a:pt x="431101" y="81762"/>
                  </a:lnTo>
                  <a:lnTo>
                    <a:pt x="465975" y="108724"/>
                  </a:lnTo>
                  <a:lnTo>
                    <a:pt x="494753" y="141973"/>
                  </a:lnTo>
                  <a:lnTo>
                    <a:pt x="516496" y="180543"/>
                  </a:lnTo>
                  <a:lnTo>
                    <a:pt x="530237" y="223418"/>
                  </a:lnTo>
                  <a:lnTo>
                    <a:pt x="535025" y="269608"/>
                  </a:lnTo>
                  <a:lnTo>
                    <a:pt x="528307" y="321398"/>
                  </a:lnTo>
                  <a:lnTo>
                    <a:pt x="508965" y="370078"/>
                  </a:lnTo>
                  <a:lnTo>
                    <a:pt x="478256" y="413537"/>
                  </a:lnTo>
                  <a:lnTo>
                    <a:pt x="437451" y="449694"/>
                  </a:lnTo>
                  <a:lnTo>
                    <a:pt x="442887" y="461086"/>
                  </a:lnTo>
                  <a:lnTo>
                    <a:pt x="447205" y="473036"/>
                  </a:lnTo>
                  <a:lnTo>
                    <a:pt x="450367" y="485495"/>
                  </a:lnTo>
                  <a:lnTo>
                    <a:pt x="452386" y="498373"/>
                  </a:lnTo>
                  <a:lnTo>
                    <a:pt x="489775" y="470357"/>
                  </a:lnTo>
                  <a:lnTo>
                    <a:pt x="521665" y="437095"/>
                  </a:lnTo>
                  <a:lnTo>
                    <a:pt x="547471" y="399491"/>
                  </a:lnTo>
                  <a:lnTo>
                    <a:pt x="566610" y="358432"/>
                  </a:lnTo>
                  <a:lnTo>
                    <a:pt x="578523" y="314845"/>
                  </a:lnTo>
                  <a:lnTo>
                    <a:pt x="582612" y="269608"/>
                  </a:lnTo>
                  <a:close/>
                </a:path>
              </a:pathLst>
            </a:custGeom>
            <a:solidFill>
              <a:srgbClr val="666666"/>
            </a:solidFill>
          </p:spPr>
          <p:txBody>
            <a:bodyPr wrap="square" lIns="0" tIns="0" rIns="0" bIns="0" rtlCol="0"/>
            <a:lstStyle/>
            <a:p>
              <a:endParaRPr/>
            </a:p>
          </p:txBody>
        </p:sp>
        <p:sp>
          <p:nvSpPr>
            <p:cNvPr id="28" name="object 28"/>
            <p:cNvSpPr/>
            <p:nvPr/>
          </p:nvSpPr>
          <p:spPr>
            <a:xfrm>
              <a:off x="3655466" y="2582745"/>
              <a:ext cx="678815" cy="956944"/>
            </a:xfrm>
            <a:custGeom>
              <a:avLst/>
              <a:gdLst/>
              <a:ahLst/>
              <a:cxnLst/>
              <a:rect l="l" t="t" r="r" b="b"/>
              <a:pathLst>
                <a:path w="678814" h="956945">
                  <a:moveTo>
                    <a:pt x="380127" y="607526"/>
                  </a:moveTo>
                  <a:lnTo>
                    <a:pt x="353428" y="610116"/>
                  </a:lnTo>
                  <a:lnTo>
                    <a:pt x="328495" y="617546"/>
                  </a:lnTo>
                  <a:lnTo>
                    <a:pt x="305825" y="629303"/>
                  </a:lnTo>
                  <a:lnTo>
                    <a:pt x="285916" y="644875"/>
                  </a:lnTo>
                  <a:lnTo>
                    <a:pt x="33948" y="644875"/>
                  </a:lnTo>
                  <a:lnTo>
                    <a:pt x="26148" y="652640"/>
                  </a:lnTo>
                  <a:lnTo>
                    <a:pt x="26148" y="758440"/>
                  </a:lnTo>
                  <a:lnTo>
                    <a:pt x="33948" y="766196"/>
                  </a:lnTo>
                  <a:lnTo>
                    <a:pt x="244045" y="766196"/>
                  </a:lnTo>
                  <a:lnTo>
                    <a:pt x="244045" y="835522"/>
                  </a:lnTo>
                  <a:lnTo>
                    <a:pt x="53176" y="835522"/>
                  </a:lnTo>
                  <a:lnTo>
                    <a:pt x="32916" y="839857"/>
                  </a:lnTo>
                  <a:lnTo>
                    <a:pt x="15965" y="851523"/>
                  </a:lnTo>
                  <a:lnTo>
                    <a:pt x="4325" y="868510"/>
                  </a:lnTo>
                  <a:lnTo>
                    <a:pt x="0" y="888809"/>
                  </a:lnTo>
                  <a:lnTo>
                    <a:pt x="0" y="949088"/>
                  </a:lnTo>
                  <a:lnTo>
                    <a:pt x="7800" y="956844"/>
                  </a:lnTo>
                  <a:lnTo>
                    <a:pt x="654599" y="956844"/>
                  </a:lnTo>
                  <a:lnTo>
                    <a:pt x="662409" y="949088"/>
                  </a:lnTo>
                  <a:lnTo>
                    <a:pt x="662409" y="922181"/>
                  </a:lnTo>
                  <a:lnTo>
                    <a:pt x="34864" y="922181"/>
                  </a:lnTo>
                  <a:lnTo>
                    <a:pt x="34864" y="888809"/>
                  </a:lnTo>
                  <a:lnTo>
                    <a:pt x="36426" y="881932"/>
                  </a:lnTo>
                  <a:lnTo>
                    <a:pt x="40555" y="875971"/>
                  </a:lnTo>
                  <a:lnTo>
                    <a:pt x="46417" y="871773"/>
                  </a:lnTo>
                  <a:lnTo>
                    <a:pt x="53176" y="870186"/>
                  </a:lnTo>
                  <a:lnTo>
                    <a:pt x="271099" y="870186"/>
                  </a:lnTo>
                  <a:lnTo>
                    <a:pt x="278909" y="862430"/>
                  </a:lnTo>
                  <a:lnTo>
                    <a:pt x="278909" y="740892"/>
                  </a:lnTo>
                  <a:lnTo>
                    <a:pt x="280132" y="731532"/>
                  </a:lnTo>
                  <a:lnTo>
                    <a:pt x="61010" y="731532"/>
                  </a:lnTo>
                  <a:lnTo>
                    <a:pt x="61010" y="679538"/>
                  </a:lnTo>
                  <a:lnTo>
                    <a:pt x="302897" y="679538"/>
                  </a:lnTo>
                  <a:lnTo>
                    <a:pt x="307637" y="672146"/>
                  </a:lnTo>
                  <a:lnTo>
                    <a:pt x="322734" y="659685"/>
                  </a:lnTo>
                  <a:lnTo>
                    <a:pt x="340132" y="650252"/>
                  </a:lnTo>
                  <a:lnTo>
                    <a:pt x="359405" y="644275"/>
                  </a:lnTo>
                  <a:lnTo>
                    <a:pt x="380127" y="642188"/>
                  </a:lnTo>
                  <a:lnTo>
                    <a:pt x="469139" y="642188"/>
                  </a:lnTo>
                  <a:lnTo>
                    <a:pt x="456930" y="631731"/>
                  </a:lnTo>
                  <a:lnTo>
                    <a:pt x="433699" y="618688"/>
                  </a:lnTo>
                  <a:lnTo>
                    <a:pt x="407906" y="610417"/>
                  </a:lnTo>
                  <a:lnTo>
                    <a:pt x="380127" y="607526"/>
                  </a:lnTo>
                  <a:close/>
                </a:path>
                <a:path w="678814" h="956945">
                  <a:moveTo>
                    <a:pt x="469139" y="642188"/>
                  </a:moveTo>
                  <a:lnTo>
                    <a:pt x="380127" y="642188"/>
                  </a:lnTo>
                  <a:lnTo>
                    <a:pt x="418722" y="649957"/>
                  </a:lnTo>
                  <a:lnTo>
                    <a:pt x="450274" y="671132"/>
                  </a:lnTo>
                  <a:lnTo>
                    <a:pt x="471563" y="702510"/>
                  </a:lnTo>
                  <a:lnTo>
                    <a:pt x="479375" y="740892"/>
                  </a:lnTo>
                  <a:lnTo>
                    <a:pt x="479375" y="862430"/>
                  </a:lnTo>
                  <a:lnTo>
                    <a:pt x="487175" y="870186"/>
                  </a:lnTo>
                  <a:lnTo>
                    <a:pt x="626578" y="870186"/>
                  </a:lnTo>
                  <a:lnTo>
                    <a:pt x="627451" y="881932"/>
                  </a:lnTo>
                  <a:lnTo>
                    <a:pt x="627546" y="922181"/>
                  </a:lnTo>
                  <a:lnTo>
                    <a:pt x="662409" y="922181"/>
                  </a:lnTo>
                  <a:lnTo>
                    <a:pt x="662409" y="888809"/>
                  </a:lnTo>
                  <a:lnTo>
                    <a:pt x="659178" y="867040"/>
                  </a:lnTo>
                  <a:lnTo>
                    <a:pt x="650063" y="850217"/>
                  </a:lnTo>
                  <a:lnTo>
                    <a:pt x="635927" y="839367"/>
                  </a:lnTo>
                  <a:lnTo>
                    <a:pt x="617636" y="835522"/>
                  </a:lnTo>
                  <a:lnTo>
                    <a:pt x="514239" y="835522"/>
                  </a:lnTo>
                  <a:lnTo>
                    <a:pt x="514239" y="764523"/>
                  </a:lnTo>
                  <a:lnTo>
                    <a:pt x="555303" y="738271"/>
                  </a:lnTo>
                  <a:lnTo>
                    <a:pt x="570440" y="725050"/>
                  </a:lnTo>
                  <a:lnTo>
                    <a:pt x="513384" y="725050"/>
                  </a:lnTo>
                  <a:lnTo>
                    <a:pt x="511374" y="712170"/>
                  </a:lnTo>
                  <a:lnTo>
                    <a:pt x="508204" y="699721"/>
                  </a:lnTo>
                  <a:lnTo>
                    <a:pt x="503892" y="687766"/>
                  </a:lnTo>
                  <a:lnTo>
                    <a:pt x="498454" y="676366"/>
                  </a:lnTo>
                  <a:lnTo>
                    <a:pt x="529418" y="648939"/>
                  </a:lnTo>
                  <a:lnTo>
                    <a:pt x="477022" y="648939"/>
                  </a:lnTo>
                  <a:lnTo>
                    <a:pt x="469139" y="642188"/>
                  </a:lnTo>
                  <a:close/>
                </a:path>
                <a:path w="678814" h="956945">
                  <a:moveTo>
                    <a:pt x="302897" y="679538"/>
                  </a:moveTo>
                  <a:lnTo>
                    <a:pt x="259429" y="679538"/>
                  </a:lnTo>
                  <a:lnTo>
                    <a:pt x="253795" y="691581"/>
                  </a:lnTo>
                  <a:lnTo>
                    <a:pt x="249395" y="704226"/>
                  </a:lnTo>
                  <a:lnTo>
                    <a:pt x="246292" y="717402"/>
                  </a:lnTo>
                  <a:lnTo>
                    <a:pt x="244533" y="731203"/>
                  </a:lnTo>
                  <a:lnTo>
                    <a:pt x="244472" y="731532"/>
                  </a:lnTo>
                  <a:lnTo>
                    <a:pt x="280132" y="731532"/>
                  </a:lnTo>
                  <a:lnTo>
                    <a:pt x="281184" y="723471"/>
                  </a:lnTo>
                  <a:lnTo>
                    <a:pt x="287370" y="706477"/>
                  </a:lnTo>
                  <a:lnTo>
                    <a:pt x="296507" y="689503"/>
                  </a:lnTo>
                  <a:lnTo>
                    <a:pt x="302897" y="679538"/>
                  </a:lnTo>
                  <a:close/>
                </a:path>
                <a:path w="678814" h="956945">
                  <a:moveTo>
                    <a:pt x="518591" y="226681"/>
                  </a:moveTo>
                  <a:lnTo>
                    <a:pt x="409028" y="226681"/>
                  </a:lnTo>
                  <a:lnTo>
                    <a:pt x="457456" y="237565"/>
                  </a:lnTo>
                  <a:lnTo>
                    <a:pt x="502030" y="256634"/>
                  </a:lnTo>
                  <a:lnTo>
                    <a:pt x="541949" y="283054"/>
                  </a:lnTo>
                  <a:lnTo>
                    <a:pt x="576409" y="315993"/>
                  </a:lnTo>
                  <a:lnTo>
                    <a:pt x="604609" y="354619"/>
                  </a:lnTo>
                  <a:lnTo>
                    <a:pt x="625745" y="398099"/>
                  </a:lnTo>
                  <a:lnTo>
                    <a:pt x="639016" y="445600"/>
                  </a:lnTo>
                  <a:lnTo>
                    <a:pt x="643618" y="496290"/>
                  </a:lnTo>
                  <a:lnTo>
                    <a:pt x="639520" y="541520"/>
                  </a:lnTo>
                  <a:lnTo>
                    <a:pt x="627611" y="585113"/>
                  </a:lnTo>
                  <a:lnTo>
                    <a:pt x="608466" y="626165"/>
                  </a:lnTo>
                  <a:lnTo>
                    <a:pt x="582663" y="663775"/>
                  </a:lnTo>
                  <a:lnTo>
                    <a:pt x="550777" y="697037"/>
                  </a:lnTo>
                  <a:lnTo>
                    <a:pt x="513384" y="725050"/>
                  </a:lnTo>
                  <a:lnTo>
                    <a:pt x="570440" y="725050"/>
                  </a:lnTo>
                  <a:lnTo>
                    <a:pt x="621504" y="671115"/>
                  </a:lnTo>
                  <a:lnTo>
                    <a:pt x="645804" y="631503"/>
                  </a:lnTo>
                  <a:lnTo>
                    <a:pt x="663680" y="588731"/>
                  </a:lnTo>
                  <a:lnTo>
                    <a:pt x="674711" y="543444"/>
                  </a:lnTo>
                  <a:lnTo>
                    <a:pt x="678482" y="496290"/>
                  </a:lnTo>
                  <a:lnTo>
                    <a:pt x="674823" y="448232"/>
                  </a:lnTo>
                  <a:lnTo>
                    <a:pt x="664202" y="402590"/>
                  </a:lnTo>
                  <a:lnTo>
                    <a:pt x="647149" y="359913"/>
                  </a:lnTo>
                  <a:lnTo>
                    <a:pt x="624197" y="320752"/>
                  </a:lnTo>
                  <a:lnTo>
                    <a:pt x="595877" y="285655"/>
                  </a:lnTo>
                  <a:lnTo>
                    <a:pt x="562722" y="255172"/>
                  </a:lnTo>
                  <a:lnTo>
                    <a:pt x="525262" y="229852"/>
                  </a:lnTo>
                  <a:lnTo>
                    <a:pt x="518591" y="226681"/>
                  </a:lnTo>
                  <a:close/>
                </a:path>
                <a:path w="678814" h="956945">
                  <a:moveTo>
                    <a:pt x="494783" y="310522"/>
                  </a:moveTo>
                  <a:lnTo>
                    <a:pt x="391413" y="310522"/>
                  </a:lnTo>
                  <a:lnTo>
                    <a:pt x="437287" y="320549"/>
                  </a:lnTo>
                  <a:lnTo>
                    <a:pt x="478046" y="340925"/>
                  </a:lnTo>
                  <a:lnTo>
                    <a:pt x="512253" y="370169"/>
                  </a:lnTo>
                  <a:lnTo>
                    <a:pt x="538467" y="406798"/>
                  </a:lnTo>
                  <a:lnTo>
                    <a:pt x="555251" y="449333"/>
                  </a:lnTo>
                  <a:lnTo>
                    <a:pt x="561166" y="496290"/>
                  </a:lnTo>
                  <a:lnTo>
                    <a:pt x="555361" y="540166"/>
                  </a:lnTo>
                  <a:lnTo>
                    <a:pt x="538675" y="581448"/>
                  </a:lnTo>
                  <a:lnTo>
                    <a:pt x="512198" y="618312"/>
                  </a:lnTo>
                  <a:lnTo>
                    <a:pt x="477022" y="648939"/>
                  </a:lnTo>
                  <a:lnTo>
                    <a:pt x="529418" y="648939"/>
                  </a:lnTo>
                  <a:lnTo>
                    <a:pt x="539263" y="640219"/>
                  </a:lnTo>
                  <a:lnTo>
                    <a:pt x="569964" y="596750"/>
                  </a:lnTo>
                  <a:lnTo>
                    <a:pt x="589303" y="548070"/>
                  </a:lnTo>
                  <a:lnTo>
                    <a:pt x="596028" y="496290"/>
                  </a:lnTo>
                  <a:lnTo>
                    <a:pt x="591237" y="450090"/>
                  </a:lnTo>
                  <a:lnTo>
                    <a:pt x="577496" y="407216"/>
                  </a:lnTo>
                  <a:lnTo>
                    <a:pt x="555758" y="368658"/>
                  </a:lnTo>
                  <a:lnTo>
                    <a:pt x="526976" y="335406"/>
                  </a:lnTo>
                  <a:lnTo>
                    <a:pt x="494783" y="310522"/>
                  </a:lnTo>
                  <a:close/>
                </a:path>
                <a:path w="678814" h="956945">
                  <a:moveTo>
                    <a:pt x="237290" y="0"/>
                  </a:moveTo>
                  <a:lnTo>
                    <a:pt x="181108" y="0"/>
                  </a:lnTo>
                  <a:lnTo>
                    <a:pt x="160676" y="4111"/>
                  </a:lnTo>
                  <a:lnTo>
                    <a:pt x="143973" y="15316"/>
                  </a:lnTo>
                  <a:lnTo>
                    <a:pt x="132703" y="31923"/>
                  </a:lnTo>
                  <a:lnTo>
                    <a:pt x="128568" y="52237"/>
                  </a:lnTo>
                  <a:lnTo>
                    <a:pt x="128568" y="71631"/>
                  </a:lnTo>
                  <a:lnTo>
                    <a:pt x="113777" y="78933"/>
                  </a:lnTo>
                  <a:lnTo>
                    <a:pt x="102081" y="90289"/>
                  </a:lnTo>
                  <a:lnTo>
                    <a:pt x="94395" y="104790"/>
                  </a:lnTo>
                  <a:lnTo>
                    <a:pt x="91630" y="121530"/>
                  </a:lnTo>
                  <a:lnTo>
                    <a:pt x="91630" y="410716"/>
                  </a:lnTo>
                  <a:lnTo>
                    <a:pt x="95698" y="430868"/>
                  </a:lnTo>
                  <a:lnTo>
                    <a:pt x="106796" y="447383"/>
                  </a:lnTo>
                  <a:lnTo>
                    <a:pt x="123263" y="458618"/>
                  </a:lnTo>
                  <a:lnTo>
                    <a:pt x="143437" y="462927"/>
                  </a:lnTo>
                  <a:lnTo>
                    <a:pt x="143437" y="553078"/>
                  </a:lnTo>
                  <a:lnTo>
                    <a:pt x="151237" y="560843"/>
                  </a:lnTo>
                  <a:lnTo>
                    <a:pt x="279702" y="560843"/>
                  </a:lnTo>
                  <a:lnTo>
                    <a:pt x="287502" y="553078"/>
                  </a:lnTo>
                  <a:lnTo>
                    <a:pt x="287502" y="526180"/>
                  </a:lnTo>
                  <a:lnTo>
                    <a:pt x="178301" y="526180"/>
                  </a:lnTo>
                  <a:lnTo>
                    <a:pt x="178301" y="462970"/>
                  </a:lnTo>
                  <a:lnTo>
                    <a:pt x="287502" y="462970"/>
                  </a:lnTo>
                  <a:lnTo>
                    <a:pt x="287502" y="461211"/>
                  </a:lnTo>
                  <a:lnTo>
                    <a:pt x="303149" y="454251"/>
                  </a:lnTo>
                  <a:lnTo>
                    <a:pt x="315586" y="442850"/>
                  </a:lnTo>
                  <a:lnTo>
                    <a:pt x="323633" y="428299"/>
                  </a:lnTo>
                  <a:lnTo>
                    <a:pt x="134425" y="428299"/>
                  </a:lnTo>
                  <a:lnTo>
                    <a:pt x="126494" y="420413"/>
                  </a:lnTo>
                  <a:lnTo>
                    <a:pt x="126494" y="111832"/>
                  </a:lnTo>
                  <a:lnTo>
                    <a:pt x="134425" y="103946"/>
                  </a:lnTo>
                  <a:lnTo>
                    <a:pt x="323547" y="103946"/>
                  </a:lnTo>
                  <a:lnTo>
                    <a:pt x="316309" y="90289"/>
                  </a:lnTo>
                  <a:lnTo>
                    <a:pt x="304616" y="78933"/>
                  </a:lnTo>
                  <a:lnTo>
                    <a:pt x="289830" y="71631"/>
                  </a:lnTo>
                  <a:lnTo>
                    <a:pt x="289830" y="69283"/>
                  </a:lnTo>
                  <a:lnTo>
                    <a:pt x="163432" y="69283"/>
                  </a:lnTo>
                  <a:lnTo>
                    <a:pt x="163432" y="42550"/>
                  </a:lnTo>
                  <a:lnTo>
                    <a:pt x="171354" y="34663"/>
                  </a:lnTo>
                  <a:lnTo>
                    <a:pt x="286252" y="34663"/>
                  </a:lnTo>
                  <a:lnTo>
                    <a:pt x="285695" y="31923"/>
                  </a:lnTo>
                  <a:lnTo>
                    <a:pt x="274424" y="15316"/>
                  </a:lnTo>
                  <a:lnTo>
                    <a:pt x="257722" y="4111"/>
                  </a:lnTo>
                  <a:lnTo>
                    <a:pt x="237290" y="0"/>
                  </a:lnTo>
                  <a:close/>
                </a:path>
                <a:path w="678814" h="956945">
                  <a:moveTo>
                    <a:pt x="287502" y="462970"/>
                  </a:moveTo>
                  <a:lnTo>
                    <a:pt x="252639" y="462970"/>
                  </a:lnTo>
                  <a:lnTo>
                    <a:pt x="252639" y="526180"/>
                  </a:lnTo>
                  <a:lnTo>
                    <a:pt x="287502" y="526180"/>
                  </a:lnTo>
                  <a:lnTo>
                    <a:pt x="287502" y="462970"/>
                  </a:lnTo>
                  <a:close/>
                </a:path>
                <a:path w="678814" h="956945">
                  <a:moveTo>
                    <a:pt x="323547" y="103946"/>
                  </a:moveTo>
                  <a:lnTo>
                    <a:pt x="283973" y="103946"/>
                  </a:lnTo>
                  <a:lnTo>
                    <a:pt x="291895" y="111832"/>
                  </a:lnTo>
                  <a:lnTo>
                    <a:pt x="291895" y="149528"/>
                  </a:lnTo>
                  <a:lnTo>
                    <a:pt x="258276" y="161618"/>
                  </a:lnTo>
                  <a:lnTo>
                    <a:pt x="231308" y="183924"/>
                  </a:lnTo>
                  <a:lnTo>
                    <a:pt x="213378" y="214102"/>
                  </a:lnTo>
                  <a:lnTo>
                    <a:pt x="206871" y="249809"/>
                  </a:lnTo>
                  <a:lnTo>
                    <a:pt x="213378" y="285516"/>
                  </a:lnTo>
                  <a:lnTo>
                    <a:pt x="231308" y="315694"/>
                  </a:lnTo>
                  <a:lnTo>
                    <a:pt x="258276" y="338000"/>
                  </a:lnTo>
                  <a:lnTo>
                    <a:pt x="291895" y="350090"/>
                  </a:lnTo>
                  <a:lnTo>
                    <a:pt x="291895" y="420413"/>
                  </a:lnTo>
                  <a:lnTo>
                    <a:pt x="283973" y="428299"/>
                  </a:lnTo>
                  <a:lnTo>
                    <a:pt x="323633" y="428299"/>
                  </a:lnTo>
                  <a:lnTo>
                    <a:pt x="323796" y="428005"/>
                  </a:lnTo>
                  <a:lnTo>
                    <a:pt x="326759" y="410716"/>
                  </a:lnTo>
                  <a:lnTo>
                    <a:pt x="326759" y="350090"/>
                  </a:lnTo>
                  <a:lnTo>
                    <a:pt x="345825" y="344882"/>
                  </a:lnTo>
                  <a:lnTo>
                    <a:pt x="363208" y="336298"/>
                  </a:lnTo>
                  <a:lnTo>
                    <a:pt x="378530" y="324718"/>
                  </a:lnTo>
                  <a:lnTo>
                    <a:pt x="385516" y="317021"/>
                  </a:lnTo>
                  <a:lnTo>
                    <a:pt x="309327" y="317021"/>
                  </a:lnTo>
                  <a:lnTo>
                    <a:pt x="283043" y="311731"/>
                  </a:lnTo>
                  <a:lnTo>
                    <a:pt x="261555" y="297313"/>
                  </a:lnTo>
                  <a:lnTo>
                    <a:pt x="247055" y="275947"/>
                  </a:lnTo>
                  <a:lnTo>
                    <a:pt x="241735" y="249809"/>
                  </a:lnTo>
                  <a:lnTo>
                    <a:pt x="247055" y="223675"/>
                  </a:lnTo>
                  <a:lnTo>
                    <a:pt x="261555" y="202311"/>
                  </a:lnTo>
                  <a:lnTo>
                    <a:pt x="283043" y="187895"/>
                  </a:lnTo>
                  <a:lnTo>
                    <a:pt x="309327" y="182605"/>
                  </a:lnTo>
                  <a:lnTo>
                    <a:pt x="385513" y="182605"/>
                  </a:lnTo>
                  <a:lnTo>
                    <a:pt x="379417" y="175703"/>
                  </a:lnTo>
                  <a:lnTo>
                    <a:pt x="363893" y="163739"/>
                  </a:lnTo>
                  <a:lnTo>
                    <a:pt x="346206" y="154880"/>
                  </a:lnTo>
                  <a:lnTo>
                    <a:pt x="326759" y="149528"/>
                  </a:lnTo>
                  <a:lnTo>
                    <a:pt x="326759" y="121530"/>
                  </a:lnTo>
                  <a:lnTo>
                    <a:pt x="323994" y="104790"/>
                  </a:lnTo>
                  <a:lnTo>
                    <a:pt x="323547" y="103946"/>
                  </a:lnTo>
                  <a:close/>
                </a:path>
                <a:path w="678814" h="956945">
                  <a:moveTo>
                    <a:pt x="385513" y="182605"/>
                  </a:moveTo>
                  <a:lnTo>
                    <a:pt x="309327" y="182605"/>
                  </a:lnTo>
                  <a:lnTo>
                    <a:pt x="326535" y="184817"/>
                  </a:lnTo>
                  <a:lnTo>
                    <a:pt x="342104" y="191072"/>
                  </a:lnTo>
                  <a:lnTo>
                    <a:pt x="355473" y="200798"/>
                  </a:lnTo>
                  <a:lnTo>
                    <a:pt x="366077" y="213422"/>
                  </a:lnTo>
                  <a:lnTo>
                    <a:pt x="366408" y="214270"/>
                  </a:lnTo>
                  <a:lnTo>
                    <a:pt x="366669" y="215137"/>
                  </a:lnTo>
                  <a:lnTo>
                    <a:pt x="367140" y="215935"/>
                  </a:lnTo>
                  <a:lnTo>
                    <a:pt x="371268" y="224068"/>
                  </a:lnTo>
                  <a:lnTo>
                    <a:pt x="374256" y="232505"/>
                  </a:lnTo>
                  <a:lnTo>
                    <a:pt x="376072" y="241124"/>
                  </a:lnTo>
                  <a:lnTo>
                    <a:pt x="376684" y="249809"/>
                  </a:lnTo>
                  <a:lnTo>
                    <a:pt x="376098" y="258703"/>
                  </a:lnTo>
                  <a:lnTo>
                    <a:pt x="374360" y="267380"/>
                  </a:lnTo>
                  <a:lnTo>
                    <a:pt x="371503" y="275721"/>
                  </a:lnTo>
                  <a:lnTo>
                    <a:pt x="367558" y="283606"/>
                  </a:lnTo>
                  <a:lnTo>
                    <a:pt x="367436" y="283796"/>
                  </a:lnTo>
                  <a:lnTo>
                    <a:pt x="367402" y="284013"/>
                  </a:lnTo>
                  <a:lnTo>
                    <a:pt x="327109" y="314652"/>
                  </a:lnTo>
                  <a:lnTo>
                    <a:pt x="309327" y="317021"/>
                  </a:lnTo>
                  <a:lnTo>
                    <a:pt x="385516" y="317021"/>
                  </a:lnTo>
                  <a:lnTo>
                    <a:pt x="391413" y="310522"/>
                  </a:lnTo>
                  <a:lnTo>
                    <a:pt x="494783" y="310522"/>
                  </a:lnTo>
                  <a:lnTo>
                    <a:pt x="492100" y="308449"/>
                  </a:lnTo>
                  <a:lnTo>
                    <a:pt x="452083" y="288775"/>
                  </a:lnTo>
                  <a:lnTo>
                    <a:pt x="407878" y="277375"/>
                  </a:lnTo>
                  <a:lnTo>
                    <a:pt x="409541" y="270710"/>
                  </a:lnTo>
                  <a:lnTo>
                    <a:pt x="410770" y="263888"/>
                  </a:lnTo>
                  <a:lnTo>
                    <a:pt x="411531" y="256918"/>
                  </a:lnTo>
                  <a:lnTo>
                    <a:pt x="411792" y="249809"/>
                  </a:lnTo>
                  <a:lnTo>
                    <a:pt x="411697" y="241124"/>
                  </a:lnTo>
                  <a:lnTo>
                    <a:pt x="410772" y="234124"/>
                  </a:lnTo>
                  <a:lnTo>
                    <a:pt x="409028" y="226681"/>
                  </a:lnTo>
                  <a:lnTo>
                    <a:pt x="518591" y="226681"/>
                  </a:lnTo>
                  <a:lnTo>
                    <a:pt x="484029" y="210246"/>
                  </a:lnTo>
                  <a:lnTo>
                    <a:pt x="439555" y="196902"/>
                  </a:lnTo>
                  <a:lnTo>
                    <a:pt x="392372" y="190370"/>
                  </a:lnTo>
                  <a:lnTo>
                    <a:pt x="385513" y="182605"/>
                  </a:lnTo>
                  <a:close/>
                </a:path>
                <a:path w="678814" h="956945">
                  <a:moveTo>
                    <a:pt x="286252" y="34663"/>
                  </a:moveTo>
                  <a:lnTo>
                    <a:pt x="247035" y="34663"/>
                  </a:lnTo>
                  <a:lnTo>
                    <a:pt x="254966" y="42550"/>
                  </a:lnTo>
                  <a:lnTo>
                    <a:pt x="254966" y="69283"/>
                  </a:lnTo>
                  <a:lnTo>
                    <a:pt x="289830" y="69283"/>
                  </a:lnTo>
                  <a:lnTo>
                    <a:pt x="289830" y="52237"/>
                  </a:lnTo>
                  <a:lnTo>
                    <a:pt x="286252" y="34663"/>
                  </a:lnTo>
                  <a:close/>
                </a:path>
              </a:pathLst>
            </a:custGeom>
            <a:solidFill>
              <a:srgbClr val="1F6295"/>
            </a:solidFill>
          </p:spPr>
          <p:txBody>
            <a:bodyPr wrap="square" lIns="0" tIns="0" rIns="0" bIns="0" rtlCol="0"/>
            <a:lstStyle/>
            <a:p>
              <a:endParaRPr/>
            </a:p>
          </p:txBody>
        </p:sp>
        <p:pic>
          <p:nvPicPr>
            <p:cNvPr id="29" name="object 29"/>
            <p:cNvPicPr/>
            <p:nvPr/>
          </p:nvPicPr>
          <p:blipFill>
            <a:blip r:embed="rId8" cstate="print"/>
            <a:stretch>
              <a:fillRect/>
            </a:stretch>
          </p:blipFill>
          <p:spPr>
            <a:xfrm>
              <a:off x="4016937" y="3258347"/>
              <a:ext cx="79218" cy="78764"/>
            </a:xfrm>
            <a:prstGeom prst="rect">
              <a:avLst/>
            </a:prstGeom>
          </p:spPr>
        </p:pic>
        <p:sp>
          <p:nvSpPr>
            <p:cNvPr id="30" name="object 30"/>
            <p:cNvSpPr/>
            <p:nvPr/>
          </p:nvSpPr>
          <p:spPr>
            <a:xfrm>
              <a:off x="3946134" y="3529759"/>
              <a:ext cx="3175" cy="375920"/>
            </a:xfrm>
            <a:custGeom>
              <a:avLst/>
              <a:gdLst/>
              <a:ahLst/>
              <a:cxnLst/>
              <a:rect l="l" t="t" r="r" b="b"/>
              <a:pathLst>
                <a:path w="3175" h="375920">
                  <a:moveTo>
                    <a:pt x="2744" y="0"/>
                  </a:moveTo>
                  <a:lnTo>
                    <a:pt x="0" y="375464"/>
                  </a:lnTo>
                </a:path>
              </a:pathLst>
            </a:custGeom>
            <a:ln w="38100">
              <a:solidFill>
                <a:srgbClr val="1F6295"/>
              </a:solidFill>
            </a:ln>
          </p:spPr>
          <p:txBody>
            <a:bodyPr wrap="square" lIns="0" tIns="0" rIns="0" bIns="0" rtlCol="0"/>
            <a:lstStyle/>
            <a:p>
              <a:endParaRPr/>
            </a:p>
          </p:txBody>
        </p:sp>
        <p:sp>
          <p:nvSpPr>
            <p:cNvPr id="31" name="object 31"/>
            <p:cNvSpPr/>
            <p:nvPr/>
          </p:nvSpPr>
          <p:spPr>
            <a:xfrm>
              <a:off x="7933460" y="4262149"/>
              <a:ext cx="2202180" cy="1433195"/>
            </a:xfrm>
            <a:custGeom>
              <a:avLst/>
              <a:gdLst/>
              <a:ahLst/>
              <a:cxnLst/>
              <a:rect l="l" t="t" r="r" b="b"/>
              <a:pathLst>
                <a:path w="2202179" h="1433195">
                  <a:moveTo>
                    <a:pt x="1485505" y="0"/>
                  </a:moveTo>
                  <a:lnTo>
                    <a:pt x="0" y="0"/>
                  </a:lnTo>
                  <a:lnTo>
                    <a:pt x="0" y="1432571"/>
                  </a:lnTo>
                  <a:lnTo>
                    <a:pt x="1485505" y="1432571"/>
                  </a:lnTo>
                  <a:lnTo>
                    <a:pt x="2201790" y="716286"/>
                  </a:lnTo>
                  <a:lnTo>
                    <a:pt x="1485505" y="0"/>
                  </a:lnTo>
                  <a:close/>
                </a:path>
              </a:pathLst>
            </a:custGeom>
            <a:solidFill>
              <a:srgbClr val="70AD47"/>
            </a:solidFill>
          </p:spPr>
          <p:txBody>
            <a:bodyPr wrap="square" lIns="0" tIns="0" rIns="0" bIns="0" rtlCol="0"/>
            <a:lstStyle/>
            <a:p>
              <a:endParaRPr/>
            </a:p>
          </p:txBody>
        </p:sp>
        <p:sp>
          <p:nvSpPr>
            <p:cNvPr id="32" name="object 32"/>
            <p:cNvSpPr/>
            <p:nvPr/>
          </p:nvSpPr>
          <p:spPr>
            <a:xfrm>
              <a:off x="5626709" y="4262149"/>
              <a:ext cx="2722245" cy="1433195"/>
            </a:xfrm>
            <a:custGeom>
              <a:avLst/>
              <a:gdLst/>
              <a:ahLst/>
              <a:cxnLst/>
              <a:rect l="l" t="t" r="r" b="b"/>
              <a:pathLst>
                <a:path w="2722245" h="1433195">
                  <a:moveTo>
                    <a:pt x="0" y="1432571"/>
                  </a:moveTo>
                  <a:lnTo>
                    <a:pt x="2721797" y="1432571"/>
                  </a:lnTo>
                  <a:lnTo>
                    <a:pt x="2721797" y="0"/>
                  </a:lnTo>
                  <a:lnTo>
                    <a:pt x="0" y="0"/>
                  </a:lnTo>
                  <a:lnTo>
                    <a:pt x="0" y="1432571"/>
                  </a:lnTo>
                  <a:close/>
                </a:path>
              </a:pathLst>
            </a:custGeom>
            <a:solidFill>
              <a:srgbClr val="FFC000"/>
            </a:solidFill>
          </p:spPr>
          <p:txBody>
            <a:bodyPr wrap="square" lIns="0" tIns="0" rIns="0" bIns="0" rtlCol="0"/>
            <a:lstStyle/>
            <a:p>
              <a:endParaRPr/>
            </a:p>
          </p:txBody>
        </p:sp>
        <p:sp>
          <p:nvSpPr>
            <p:cNvPr id="33" name="object 33"/>
            <p:cNvSpPr/>
            <p:nvPr/>
          </p:nvSpPr>
          <p:spPr>
            <a:xfrm>
              <a:off x="5319040" y="4262149"/>
              <a:ext cx="307975" cy="1433195"/>
            </a:xfrm>
            <a:custGeom>
              <a:avLst/>
              <a:gdLst/>
              <a:ahLst/>
              <a:cxnLst/>
              <a:rect l="l" t="t" r="r" b="b"/>
              <a:pathLst>
                <a:path w="307975" h="1433195">
                  <a:moveTo>
                    <a:pt x="307668" y="0"/>
                  </a:moveTo>
                  <a:lnTo>
                    <a:pt x="0" y="0"/>
                  </a:lnTo>
                  <a:lnTo>
                    <a:pt x="0" y="1432571"/>
                  </a:lnTo>
                  <a:lnTo>
                    <a:pt x="307668" y="1432571"/>
                  </a:lnTo>
                  <a:lnTo>
                    <a:pt x="307668" y="0"/>
                  </a:lnTo>
                  <a:close/>
                </a:path>
              </a:pathLst>
            </a:custGeom>
            <a:solidFill>
              <a:srgbClr val="A5A5A5"/>
            </a:solidFill>
          </p:spPr>
          <p:txBody>
            <a:bodyPr wrap="square" lIns="0" tIns="0" rIns="0" bIns="0" rtlCol="0"/>
            <a:lstStyle/>
            <a:p>
              <a:endParaRPr/>
            </a:p>
          </p:txBody>
        </p:sp>
        <p:sp>
          <p:nvSpPr>
            <p:cNvPr id="34" name="object 34"/>
            <p:cNvSpPr/>
            <p:nvPr/>
          </p:nvSpPr>
          <p:spPr>
            <a:xfrm>
              <a:off x="5474435" y="3162412"/>
              <a:ext cx="1905" cy="1464310"/>
            </a:xfrm>
            <a:custGeom>
              <a:avLst/>
              <a:gdLst/>
              <a:ahLst/>
              <a:cxnLst/>
              <a:rect l="l" t="t" r="r" b="b"/>
              <a:pathLst>
                <a:path w="1904" h="1464310">
                  <a:moveTo>
                    <a:pt x="1905" y="0"/>
                  </a:moveTo>
                  <a:lnTo>
                    <a:pt x="0" y="1463992"/>
                  </a:lnTo>
                </a:path>
              </a:pathLst>
            </a:custGeom>
            <a:ln w="38100">
              <a:solidFill>
                <a:srgbClr val="1F6295"/>
              </a:solidFill>
            </a:ln>
          </p:spPr>
          <p:txBody>
            <a:bodyPr wrap="square" lIns="0" tIns="0" rIns="0" bIns="0" rtlCol="0"/>
            <a:lstStyle/>
            <a:p>
              <a:endParaRPr/>
            </a:p>
          </p:txBody>
        </p:sp>
        <p:pic>
          <p:nvPicPr>
            <p:cNvPr id="35" name="object 35"/>
            <p:cNvPicPr/>
            <p:nvPr/>
          </p:nvPicPr>
          <p:blipFill>
            <a:blip r:embed="rId5" cstate="print"/>
            <a:stretch>
              <a:fillRect/>
            </a:stretch>
          </p:blipFill>
          <p:spPr>
            <a:xfrm>
              <a:off x="5402267" y="4601546"/>
              <a:ext cx="143987" cy="143988"/>
            </a:xfrm>
            <a:prstGeom prst="rect">
              <a:avLst/>
            </a:prstGeom>
          </p:spPr>
        </p:pic>
        <p:sp>
          <p:nvSpPr>
            <p:cNvPr id="36" name="object 36"/>
            <p:cNvSpPr/>
            <p:nvPr/>
          </p:nvSpPr>
          <p:spPr>
            <a:xfrm>
              <a:off x="5270402" y="2825732"/>
              <a:ext cx="188595" cy="73660"/>
            </a:xfrm>
            <a:custGeom>
              <a:avLst/>
              <a:gdLst/>
              <a:ahLst/>
              <a:cxnLst/>
              <a:rect l="l" t="t" r="r" b="b"/>
              <a:pathLst>
                <a:path w="188595" h="73660">
                  <a:moveTo>
                    <a:pt x="188025" y="0"/>
                  </a:moveTo>
                  <a:lnTo>
                    <a:pt x="0" y="0"/>
                  </a:lnTo>
                  <a:lnTo>
                    <a:pt x="0" y="73036"/>
                  </a:lnTo>
                  <a:lnTo>
                    <a:pt x="188025" y="73036"/>
                  </a:lnTo>
                  <a:lnTo>
                    <a:pt x="188025" y="0"/>
                  </a:lnTo>
                  <a:close/>
                </a:path>
              </a:pathLst>
            </a:custGeom>
            <a:solidFill>
              <a:srgbClr val="F5F5F5"/>
            </a:solidFill>
          </p:spPr>
          <p:txBody>
            <a:bodyPr wrap="square" lIns="0" tIns="0" rIns="0" bIns="0" rtlCol="0"/>
            <a:lstStyle/>
            <a:p>
              <a:endParaRPr/>
            </a:p>
          </p:txBody>
        </p:sp>
        <p:sp>
          <p:nvSpPr>
            <p:cNvPr id="37" name="object 37"/>
            <p:cNvSpPr/>
            <p:nvPr/>
          </p:nvSpPr>
          <p:spPr>
            <a:xfrm>
              <a:off x="5270404" y="2713532"/>
              <a:ext cx="188595" cy="83185"/>
            </a:xfrm>
            <a:custGeom>
              <a:avLst/>
              <a:gdLst/>
              <a:ahLst/>
              <a:cxnLst/>
              <a:rect l="l" t="t" r="r" b="b"/>
              <a:pathLst>
                <a:path w="188595" h="83185">
                  <a:moveTo>
                    <a:pt x="188026" y="0"/>
                  </a:moveTo>
                  <a:lnTo>
                    <a:pt x="6781" y="0"/>
                  </a:lnTo>
                  <a:lnTo>
                    <a:pt x="0" y="6756"/>
                  </a:lnTo>
                  <a:lnTo>
                    <a:pt x="0" y="82984"/>
                  </a:lnTo>
                  <a:lnTo>
                    <a:pt x="188026" y="82984"/>
                  </a:lnTo>
                  <a:lnTo>
                    <a:pt x="188026" y="0"/>
                  </a:lnTo>
                  <a:close/>
                </a:path>
              </a:pathLst>
            </a:custGeom>
            <a:solidFill>
              <a:srgbClr val="B3B3B3"/>
            </a:solidFill>
          </p:spPr>
          <p:txBody>
            <a:bodyPr wrap="square" lIns="0" tIns="0" rIns="0" bIns="0" rtlCol="0"/>
            <a:lstStyle/>
            <a:p>
              <a:endParaRPr/>
            </a:p>
          </p:txBody>
        </p:sp>
        <p:sp>
          <p:nvSpPr>
            <p:cNvPr id="38" name="object 38"/>
            <p:cNvSpPr/>
            <p:nvPr/>
          </p:nvSpPr>
          <p:spPr>
            <a:xfrm>
              <a:off x="5270398" y="2927349"/>
              <a:ext cx="428625" cy="134620"/>
            </a:xfrm>
            <a:custGeom>
              <a:avLst/>
              <a:gdLst/>
              <a:ahLst/>
              <a:cxnLst/>
              <a:rect l="l" t="t" r="r" b="b"/>
              <a:pathLst>
                <a:path w="428625" h="134619">
                  <a:moveTo>
                    <a:pt x="428155" y="0"/>
                  </a:moveTo>
                  <a:lnTo>
                    <a:pt x="0" y="0"/>
                  </a:lnTo>
                  <a:lnTo>
                    <a:pt x="0" y="128270"/>
                  </a:lnTo>
                  <a:lnTo>
                    <a:pt x="3022" y="128270"/>
                  </a:lnTo>
                  <a:lnTo>
                    <a:pt x="3022" y="134620"/>
                  </a:lnTo>
                  <a:lnTo>
                    <a:pt x="425132" y="134620"/>
                  </a:lnTo>
                  <a:lnTo>
                    <a:pt x="425132" y="128270"/>
                  </a:lnTo>
                  <a:lnTo>
                    <a:pt x="428155" y="128270"/>
                  </a:lnTo>
                  <a:lnTo>
                    <a:pt x="428155" y="0"/>
                  </a:lnTo>
                  <a:close/>
                </a:path>
              </a:pathLst>
            </a:custGeom>
            <a:solidFill>
              <a:srgbClr val="F5F5F5"/>
            </a:solidFill>
          </p:spPr>
          <p:txBody>
            <a:bodyPr wrap="square" lIns="0" tIns="0" rIns="0" bIns="0" rtlCol="0"/>
            <a:lstStyle/>
            <a:p>
              <a:endParaRPr/>
            </a:p>
          </p:txBody>
        </p:sp>
        <p:sp>
          <p:nvSpPr>
            <p:cNvPr id="39" name="object 39"/>
            <p:cNvSpPr/>
            <p:nvPr/>
          </p:nvSpPr>
          <p:spPr>
            <a:xfrm>
              <a:off x="5288979" y="2441371"/>
              <a:ext cx="391160" cy="145415"/>
            </a:xfrm>
            <a:custGeom>
              <a:avLst/>
              <a:gdLst/>
              <a:ahLst/>
              <a:cxnLst/>
              <a:rect l="l" t="t" r="r" b="b"/>
              <a:pathLst>
                <a:path w="391160" h="145414">
                  <a:moveTo>
                    <a:pt x="198267" y="0"/>
                  </a:moveTo>
                  <a:lnTo>
                    <a:pt x="168436" y="6104"/>
                  </a:lnTo>
                  <a:lnTo>
                    <a:pt x="144074" y="22641"/>
                  </a:lnTo>
                  <a:lnTo>
                    <a:pt x="127648" y="46945"/>
                  </a:lnTo>
                  <a:lnTo>
                    <a:pt x="121625" y="76352"/>
                  </a:lnTo>
                  <a:lnTo>
                    <a:pt x="68341" y="76352"/>
                  </a:lnTo>
                  <a:lnTo>
                    <a:pt x="41741" y="81314"/>
                  </a:lnTo>
                  <a:lnTo>
                    <a:pt x="20017" y="95338"/>
                  </a:lnTo>
                  <a:lnTo>
                    <a:pt x="5371" y="117129"/>
                  </a:lnTo>
                  <a:lnTo>
                    <a:pt x="0" y="145393"/>
                  </a:lnTo>
                  <a:lnTo>
                    <a:pt x="391006" y="145393"/>
                  </a:lnTo>
                  <a:lnTo>
                    <a:pt x="385635" y="117129"/>
                  </a:lnTo>
                  <a:lnTo>
                    <a:pt x="370988" y="95338"/>
                  </a:lnTo>
                  <a:lnTo>
                    <a:pt x="349264" y="81314"/>
                  </a:lnTo>
                  <a:lnTo>
                    <a:pt x="322663" y="76352"/>
                  </a:lnTo>
                  <a:lnTo>
                    <a:pt x="274900" y="76352"/>
                  </a:lnTo>
                  <a:lnTo>
                    <a:pt x="268878" y="46945"/>
                  </a:lnTo>
                  <a:lnTo>
                    <a:pt x="252454" y="22641"/>
                  </a:lnTo>
                  <a:lnTo>
                    <a:pt x="228096" y="6104"/>
                  </a:lnTo>
                  <a:lnTo>
                    <a:pt x="198267" y="0"/>
                  </a:lnTo>
                  <a:close/>
                </a:path>
              </a:pathLst>
            </a:custGeom>
            <a:solidFill>
              <a:srgbClr val="67CCCC"/>
            </a:solidFill>
          </p:spPr>
          <p:txBody>
            <a:bodyPr wrap="square" lIns="0" tIns="0" rIns="0" bIns="0" rtlCol="0"/>
            <a:lstStyle/>
            <a:p>
              <a:endParaRPr/>
            </a:p>
          </p:txBody>
        </p:sp>
        <p:sp>
          <p:nvSpPr>
            <p:cNvPr id="40" name="object 40"/>
            <p:cNvSpPr/>
            <p:nvPr/>
          </p:nvSpPr>
          <p:spPr>
            <a:xfrm>
              <a:off x="5166508" y="2570104"/>
              <a:ext cx="636270" cy="595630"/>
            </a:xfrm>
            <a:custGeom>
              <a:avLst/>
              <a:gdLst/>
              <a:ahLst/>
              <a:cxnLst/>
              <a:rect l="l" t="t" r="r" b="b"/>
              <a:pathLst>
                <a:path w="636270" h="595630">
                  <a:moveTo>
                    <a:pt x="94537" y="0"/>
                  </a:moveTo>
                  <a:lnTo>
                    <a:pt x="51414" y="0"/>
                  </a:lnTo>
                  <a:lnTo>
                    <a:pt x="31420" y="4031"/>
                  </a:lnTo>
                  <a:lnTo>
                    <a:pt x="15076" y="15018"/>
                  </a:lnTo>
                  <a:lnTo>
                    <a:pt x="4046" y="31301"/>
                  </a:lnTo>
                  <a:lnTo>
                    <a:pt x="0" y="51220"/>
                  </a:lnTo>
                  <a:lnTo>
                    <a:pt x="0" y="543958"/>
                  </a:lnTo>
                  <a:lnTo>
                    <a:pt x="4046" y="563876"/>
                  </a:lnTo>
                  <a:lnTo>
                    <a:pt x="15076" y="580157"/>
                  </a:lnTo>
                  <a:lnTo>
                    <a:pt x="31420" y="591142"/>
                  </a:lnTo>
                  <a:lnTo>
                    <a:pt x="51414" y="595172"/>
                  </a:lnTo>
                  <a:lnTo>
                    <a:pt x="584539" y="595172"/>
                  </a:lnTo>
                  <a:lnTo>
                    <a:pt x="604531" y="591142"/>
                  </a:lnTo>
                  <a:lnTo>
                    <a:pt x="620873" y="580157"/>
                  </a:lnTo>
                  <a:lnTo>
                    <a:pt x="631900" y="563876"/>
                  </a:lnTo>
                  <a:lnTo>
                    <a:pt x="635946" y="543958"/>
                  </a:lnTo>
                  <a:lnTo>
                    <a:pt x="635946" y="521646"/>
                  </a:lnTo>
                  <a:lnTo>
                    <a:pt x="119045" y="521646"/>
                  </a:lnTo>
                  <a:lnTo>
                    <a:pt x="101750" y="518158"/>
                  </a:lnTo>
                  <a:lnTo>
                    <a:pt x="87609" y="508652"/>
                  </a:lnTo>
                  <a:lnTo>
                    <a:pt x="78068" y="494565"/>
                  </a:lnTo>
                  <a:lnTo>
                    <a:pt x="74566" y="477335"/>
                  </a:lnTo>
                  <a:lnTo>
                    <a:pt x="74566" y="158525"/>
                  </a:lnTo>
                  <a:lnTo>
                    <a:pt x="78068" y="141294"/>
                  </a:lnTo>
                  <a:lnTo>
                    <a:pt x="87609" y="127207"/>
                  </a:lnTo>
                  <a:lnTo>
                    <a:pt x="101750" y="117701"/>
                  </a:lnTo>
                  <a:lnTo>
                    <a:pt x="119045" y="114213"/>
                  </a:lnTo>
                  <a:lnTo>
                    <a:pt x="635946" y="114213"/>
                  </a:lnTo>
                  <a:lnTo>
                    <a:pt x="635946" y="51220"/>
                  </a:lnTo>
                  <a:lnTo>
                    <a:pt x="634860" y="45873"/>
                  </a:lnTo>
                  <a:lnTo>
                    <a:pt x="122476" y="45873"/>
                  </a:lnTo>
                  <a:lnTo>
                    <a:pt x="111059" y="43577"/>
                  </a:lnTo>
                  <a:lnTo>
                    <a:pt x="101737" y="37316"/>
                  </a:lnTo>
                  <a:lnTo>
                    <a:pt x="95454" y="28030"/>
                  </a:lnTo>
                  <a:lnTo>
                    <a:pt x="93150" y="16659"/>
                  </a:lnTo>
                  <a:lnTo>
                    <a:pt x="93150" y="10941"/>
                  </a:lnTo>
                  <a:lnTo>
                    <a:pt x="93694" y="5405"/>
                  </a:lnTo>
                  <a:lnTo>
                    <a:pt x="94537" y="0"/>
                  </a:lnTo>
                  <a:close/>
                </a:path>
                <a:path w="636270" h="595630">
                  <a:moveTo>
                    <a:pt x="635946" y="114213"/>
                  </a:moveTo>
                  <a:lnTo>
                    <a:pt x="516900" y="114213"/>
                  </a:lnTo>
                  <a:lnTo>
                    <a:pt x="534198" y="117701"/>
                  </a:lnTo>
                  <a:lnTo>
                    <a:pt x="548338" y="127207"/>
                  </a:lnTo>
                  <a:lnTo>
                    <a:pt x="557879" y="141294"/>
                  </a:lnTo>
                  <a:lnTo>
                    <a:pt x="561379" y="158525"/>
                  </a:lnTo>
                  <a:lnTo>
                    <a:pt x="561379" y="477335"/>
                  </a:lnTo>
                  <a:lnTo>
                    <a:pt x="557879" y="494565"/>
                  </a:lnTo>
                  <a:lnTo>
                    <a:pt x="548338" y="508652"/>
                  </a:lnTo>
                  <a:lnTo>
                    <a:pt x="534198" y="518158"/>
                  </a:lnTo>
                  <a:lnTo>
                    <a:pt x="516900" y="521646"/>
                  </a:lnTo>
                  <a:lnTo>
                    <a:pt x="635946" y="521646"/>
                  </a:lnTo>
                  <a:lnTo>
                    <a:pt x="635946" y="114213"/>
                  </a:lnTo>
                  <a:close/>
                </a:path>
                <a:path w="636270" h="595630">
                  <a:moveTo>
                    <a:pt x="584539" y="0"/>
                  </a:moveTo>
                  <a:lnTo>
                    <a:pt x="541408" y="0"/>
                  </a:lnTo>
                  <a:lnTo>
                    <a:pt x="542259" y="5405"/>
                  </a:lnTo>
                  <a:lnTo>
                    <a:pt x="542801" y="10941"/>
                  </a:lnTo>
                  <a:lnTo>
                    <a:pt x="542801" y="16659"/>
                  </a:lnTo>
                  <a:lnTo>
                    <a:pt x="540497" y="28030"/>
                  </a:lnTo>
                  <a:lnTo>
                    <a:pt x="534212" y="37316"/>
                  </a:lnTo>
                  <a:lnTo>
                    <a:pt x="524890" y="43577"/>
                  </a:lnTo>
                  <a:lnTo>
                    <a:pt x="513476" y="45873"/>
                  </a:lnTo>
                  <a:lnTo>
                    <a:pt x="634860" y="45873"/>
                  </a:lnTo>
                  <a:lnTo>
                    <a:pt x="631900" y="31301"/>
                  </a:lnTo>
                  <a:lnTo>
                    <a:pt x="620873" y="15018"/>
                  </a:lnTo>
                  <a:lnTo>
                    <a:pt x="604531" y="4031"/>
                  </a:lnTo>
                  <a:lnTo>
                    <a:pt x="584539" y="0"/>
                  </a:lnTo>
                  <a:close/>
                </a:path>
              </a:pathLst>
            </a:custGeom>
            <a:solidFill>
              <a:srgbClr val="FFFFFF"/>
            </a:solidFill>
          </p:spPr>
          <p:txBody>
            <a:bodyPr wrap="square" lIns="0" tIns="0" rIns="0" bIns="0" rtlCol="0"/>
            <a:lstStyle/>
            <a:p>
              <a:endParaRPr/>
            </a:p>
          </p:txBody>
        </p:sp>
        <p:sp>
          <p:nvSpPr>
            <p:cNvPr id="41" name="object 41"/>
            <p:cNvSpPr/>
            <p:nvPr/>
          </p:nvSpPr>
          <p:spPr>
            <a:xfrm>
              <a:off x="5487746" y="2713989"/>
              <a:ext cx="210820" cy="184150"/>
            </a:xfrm>
            <a:custGeom>
              <a:avLst/>
              <a:gdLst/>
              <a:ahLst/>
              <a:cxnLst/>
              <a:rect l="l" t="t" r="r" b="b"/>
              <a:pathLst>
                <a:path w="210820" h="184150">
                  <a:moveTo>
                    <a:pt x="210807" y="6350"/>
                  </a:moveTo>
                  <a:lnTo>
                    <a:pt x="207670" y="6350"/>
                  </a:lnTo>
                  <a:lnTo>
                    <a:pt x="207670" y="0"/>
                  </a:lnTo>
                  <a:lnTo>
                    <a:pt x="0" y="0"/>
                  </a:lnTo>
                  <a:lnTo>
                    <a:pt x="0" y="6350"/>
                  </a:lnTo>
                  <a:lnTo>
                    <a:pt x="0" y="184150"/>
                  </a:lnTo>
                  <a:lnTo>
                    <a:pt x="210807" y="184150"/>
                  </a:lnTo>
                  <a:lnTo>
                    <a:pt x="210807" y="6350"/>
                  </a:lnTo>
                  <a:close/>
                </a:path>
              </a:pathLst>
            </a:custGeom>
            <a:solidFill>
              <a:srgbClr val="B3B3B3"/>
            </a:solidFill>
          </p:spPr>
          <p:txBody>
            <a:bodyPr wrap="square" lIns="0" tIns="0" rIns="0" bIns="0" rtlCol="0"/>
            <a:lstStyle/>
            <a:p>
              <a:endParaRPr/>
            </a:p>
          </p:txBody>
        </p:sp>
        <p:sp>
          <p:nvSpPr>
            <p:cNvPr id="42" name="object 42"/>
            <p:cNvSpPr/>
            <p:nvPr/>
          </p:nvSpPr>
          <p:spPr>
            <a:xfrm>
              <a:off x="5137175" y="2412161"/>
              <a:ext cx="694690" cy="782955"/>
            </a:xfrm>
            <a:custGeom>
              <a:avLst/>
              <a:gdLst/>
              <a:ahLst/>
              <a:cxnLst/>
              <a:rect l="l" t="t" r="r" b="b"/>
              <a:pathLst>
                <a:path w="694689" h="782955">
                  <a:moveTo>
                    <a:pt x="590702" y="316471"/>
                  </a:moveTo>
                  <a:lnTo>
                    <a:pt x="563524" y="275653"/>
                  </a:lnTo>
                  <a:lnTo>
                    <a:pt x="561378" y="275221"/>
                  </a:lnTo>
                  <a:lnTo>
                    <a:pt x="561378" y="308127"/>
                  </a:lnTo>
                  <a:lnTo>
                    <a:pt x="561378" y="486613"/>
                  </a:lnTo>
                  <a:lnTo>
                    <a:pt x="561378" y="515823"/>
                  </a:lnTo>
                  <a:lnTo>
                    <a:pt x="561378" y="643623"/>
                  </a:lnTo>
                  <a:lnTo>
                    <a:pt x="554596" y="650379"/>
                  </a:lnTo>
                  <a:lnTo>
                    <a:pt x="140004" y="650379"/>
                  </a:lnTo>
                  <a:lnTo>
                    <a:pt x="133223" y="643623"/>
                  </a:lnTo>
                  <a:lnTo>
                    <a:pt x="133223" y="515823"/>
                  </a:lnTo>
                  <a:lnTo>
                    <a:pt x="561378" y="515823"/>
                  </a:lnTo>
                  <a:lnTo>
                    <a:pt x="561378" y="486613"/>
                  </a:lnTo>
                  <a:lnTo>
                    <a:pt x="350583" y="486613"/>
                  </a:lnTo>
                  <a:lnTo>
                    <a:pt x="350583" y="413575"/>
                  </a:lnTo>
                  <a:lnTo>
                    <a:pt x="350583" y="384365"/>
                  </a:lnTo>
                  <a:lnTo>
                    <a:pt x="350583" y="301371"/>
                  </a:lnTo>
                  <a:lnTo>
                    <a:pt x="554596" y="301371"/>
                  </a:lnTo>
                  <a:lnTo>
                    <a:pt x="561378" y="308127"/>
                  </a:lnTo>
                  <a:lnTo>
                    <a:pt x="561378" y="275221"/>
                  </a:lnTo>
                  <a:lnTo>
                    <a:pt x="546227" y="272161"/>
                  </a:lnTo>
                  <a:lnTo>
                    <a:pt x="321246" y="272161"/>
                  </a:lnTo>
                  <a:lnTo>
                    <a:pt x="321246" y="301371"/>
                  </a:lnTo>
                  <a:lnTo>
                    <a:pt x="321246" y="384365"/>
                  </a:lnTo>
                  <a:lnTo>
                    <a:pt x="321246" y="413575"/>
                  </a:lnTo>
                  <a:lnTo>
                    <a:pt x="321246" y="486613"/>
                  </a:lnTo>
                  <a:lnTo>
                    <a:pt x="133223" y="486613"/>
                  </a:lnTo>
                  <a:lnTo>
                    <a:pt x="133223" y="413575"/>
                  </a:lnTo>
                  <a:lnTo>
                    <a:pt x="321246" y="413575"/>
                  </a:lnTo>
                  <a:lnTo>
                    <a:pt x="321246" y="384365"/>
                  </a:lnTo>
                  <a:lnTo>
                    <a:pt x="133223" y="384365"/>
                  </a:lnTo>
                  <a:lnTo>
                    <a:pt x="133223" y="308127"/>
                  </a:lnTo>
                  <a:lnTo>
                    <a:pt x="140004" y="301371"/>
                  </a:lnTo>
                  <a:lnTo>
                    <a:pt x="321246" y="301371"/>
                  </a:lnTo>
                  <a:lnTo>
                    <a:pt x="321246" y="272161"/>
                  </a:lnTo>
                  <a:lnTo>
                    <a:pt x="148374" y="272161"/>
                  </a:lnTo>
                  <a:lnTo>
                    <a:pt x="131076" y="275653"/>
                  </a:lnTo>
                  <a:lnTo>
                    <a:pt x="116941" y="285153"/>
                  </a:lnTo>
                  <a:lnTo>
                    <a:pt x="107391" y="299250"/>
                  </a:lnTo>
                  <a:lnTo>
                    <a:pt x="103898" y="316471"/>
                  </a:lnTo>
                  <a:lnTo>
                    <a:pt x="103898" y="635279"/>
                  </a:lnTo>
                  <a:lnTo>
                    <a:pt x="107391" y="652513"/>
                  </a:lnTo>
                  <a:lnTo>
                    <a:pt x="116941" y="666597"/>
                  </a:lnTo>
                  <a:lnTo>
                    <a:pt x="131076" y="676109"/>
                  </a:lnTo>
                  <a:lnTo>
                    <a:pt x="148374" y="679589"/>
                  </a:lnTo>
                  <a:lnTo>
                    <a:pt x="546227" y="679589"/>
                  </a:lnTo>
                  <a:lnTo>
                    <a:pt x="563524" y="676109"/>
                  </a:lnTo>
                  <a:lnTo>
                    <a:pt x="577659" y="666597"/>
                  </a:lnTo>
                  <a:lnTo>
                    <a:pt x="587209" y="652513"/>
                  </a:lnTo>
                  <a:lnTo>
                    <a:pt x="587641" y="650379"/>
                  </a:lnTo>
                  <a:lnTo>
                    <a:pt x="590702" y="635279"/>
                  </a:lnTo>
                  <a:lnTo>
                    <a:pt x="590702" y="515823"/>
                  </a:lnTo>
                  <a:lnTo>
                    <a:pt x="590702" y="486613"/>
                  </a:lnTo>
                  <a:lnTo>
                    <a:pt x="590702" y="316471"/>
                  </a:lnTo>
                  <a:close/>
                </a:path>
                <a:path w="694689" h="782955">
                  <a:moveTo>
                    <a:pt x="694601" y="209169"/>
                  </a:moveTo>
                  <a:lnTo>
                    <a:pt x="688251" y="177888"/>
                  </a:lnTo>
                  <a:lnTo>
                    <a:pt x="674738" y="157949"/>
                  </a:lnTo>
                  <a:lnTo>
                    <a:pt x="670928" y="152323"/>
                  </a:lnTo>
                  <a:lnTo>
                    <a:pt x="665276" y="148526"/>
                  </a:lnTo>
                  <a:lnTo>
                    <a:pt x="665276" y="209169"/>
                  </a:lnTo>
                  <a:lnTo>
                    <a:pt x="665276" y="701903"/>
                  </a:lnTo>
                  <a:lnTo>
                    <a:pt x="661225" y="721817"/>
                  </a:lnTo>
                  <a:lnTo>
                    <a:pt x="650201" y="738111"/>
                  </a:lnTo>
                  <a:lnTo>
                    <a:pt x="633857" y="749096"/>
                  </a:lnTo>
                  <a:lnTo>
                    <a:pt x="613867" y="753122"/>
                  </a:lnTo>
                  <a:lnTo>
                    <a:pt x="80746" y="753122"/>
                  </a:lnTo>
                  <a:lnTo>
                    <a:pt x="60744" y="749096"/>
                  </a:lnTo>
                  <a:lnTo>
                    <a:pt x="44399" y="738111"/>
                  </a:lnTo>
                  <a:lnTo>
                    <a:pt x="33375" y="721817"/>
                  </a:lnTo>
                  <a:lnTo>
                    <a:pt x="29324" y="701903"/>
                  </a:lnTo>
                  <a:lnTo>
                    <a:pt x="29324" y="209169"/>
                  </a:lnTo>
                  <a:lnTo>
                    <a:pt x="33375" y="189242"/>
                  </a:lnTo>
                  <a:lnTo>
                    <a:pt x="44399" y="172961"/>
                  </a:lnTo>
                  <a:lnTo>
                    <a:pt x="60744" y="161975"/>
                  </a:lnTo>
                  <a:lnTo>
                    <a:pt x="80746" y="157949"/>
                  </a:lnTo>
                  <a:lnTo>
                    <a:pt x="123863" y="157949"/>
                  </a:lnTo>
                  <a:lnTo>
                    <a:pt x="123012" y="163347"/>
                  </a:lnTo>
                  <a:lnTo>
                    <a:pt x="122478" y="168884"/>
                  </a:lnTo>
                  <a:lnTo>
                    <a:pt x="122478" y="174599"/>
                  </a:lnTo>
                  <a:lnTo>
                    <a:pt x="124777" y="185978"/>
                  </a:lnTo>
                  <a:lnTo>
                    <a:pt x="131064" y="195262"/>
                  </a:lnTo>
                  <a:lnTo>
                    <a:pt x="140385" y="201523"/>
                  </a:lnTo>
                  <a:lnTo>
                    <a:pt x="151803" y="203822"/>
                  </a:lnTo>
                  <a:lnTo>
                    <a:pt x="542798" y="203822"/>
                  </a:lnTo>
                  <a:lnTo>
                    <a:pt x="554215" y="201523"/>
                  </a:lnTo>
                  <a:lnTo>
                    <a:pt x="563537" y="195262"/>
                  </a:lnTo>
                  <a:lnTo>
                    <a:pt x="569823" y="185978"/>
                  </a:lnTo>
                  <a:lnTo>
                    <a:pt x="572122" y="174599"/>
                  </a:lnTo>
                  <a:lnTo>
                    <a:pt x="572122" y="168884"/>
                  </a:lnTo>
                  <a:lnTo>
                    <a:pt x="571576" y="163347"/>
                  </a:lnTo>
                  <a:lnTo>
                    <a:pt x="570738" y="157949"/>
                  </a:lnTo>
                  <a:lnTo>
                    <a:pt x="613867" y="157949"/>
                  </a:lnTo>
                  <a:lnTo>
                    <a:pt x="633857" y="161975"/>
                  </a:lnTo>
                  <a:lnTo>
                    <a:pt x="650201" y="172961"/>
                  </a:lnTo>
                  <a:lnTo>
                    <a:pt x="661225" y="189242"/>
                  </a:lnTo>
                  <a:lnTo>
                    <a:pt x="665276" y="209169"/>
                  </a:lnTo>
                  <a:lnTo>
                    <a:pt x="665276" y="148526"/>
                  </a:lnTo>
                  <a:lnTo>
                    <a:pt x="645261" y="135064"/>
                  </a:lnTo>
                  <a:lnTo>
                    <a:pt x="613867" y="128727"/>
                  </a:lnTo>
                  <a:lnTo>
                    <a:pt x="561492" y="128727"/>
                  </a:lnTo>
                  <a:lnTo>
                    <a:pt x="546684" y="107200"/>
                  </a:lnTo>
                  <a:lnTo>
                    <a:pt x="542798" y="104000"/>
                  </a:lnTo>
                  <a:lnTo>
                    <a:pt x="542798" y="174599"/>
                  </a:lnTo>
                  <a:lnTo>
                    <a:pt x="151803" y="174599"/>
                  </a:lnTo>
                  <a:lnTo>
                    <a:pt x="171818" y="124561"/>
                  </a:lnTo>
                  <a:lnTo>
                    <a:pt x="220141" y="105575"/>
                  </a:lnTo>
                  <a:lnTo>
                    <a:pt x="273431" y="105575"/>
                  </a:lnTo>
                  <a:lnTo>
                    <a:pt x="279450" y="76161"/>
                  </a:lnTo>
                  <a:lnTo>
                    <a:pt x="295871" y="51854"/>
                  </a:lnTo>
                  <a:lnTo>
                    <a:pt x="320230" y="35318"/>
                  </a:lnTo>
                  <a:lnTo>
                    <a:pt x="350062" y="29222"/>
                  </a:lnTo>
                  <a:lnTo>
                    <a:pt x="379895" y="35318"/>
                  </a:lnTo>
                  <a:lnTo>
                    <a:pt x="404253" y="51854"/>
                  </a:lnTo>
                  <a:lnTo>
                    <a:pt x="420674" y="76161"/>
                  </a:lnTo>
                  <a:lnTo>
                    <a:pt x="426694" y="105575"/>
                  </a:lnTo>
                  <a:lnTo>
                    <a:pt x="474459" y="105575"/>
                  </a:lnTo>
                  <a:lnTo>
                    <a:pt x="501065" y="110528"/>
                  </a:lnTo>
                  <a:lnTo>
                    <a:pt x="522782" y="124561"/>
                  </a:lnTo>
                  <a:lnTo>
                    <a:pt x="537425" y="146342"/>
                  </a:lnTo>
                  <a:lnTo>
                    <a:pt x="542798" y="174599"/>
                  </a:lnTo>
                  <a:lnTo>
                    <a:pt x="542798" y="104000"/>
                  </a:lnTo>
                  <a:lnTo>
                    <a:pt x="526656" y="90678"/>
                  </a:lnTo>
                  <a:lnTo>
                    <a:pt x="502272" y="80086"/>
                  </a:lnTo>
                  <a:lnTo>
                    <a:pt x="474459" y="76352"/>
                  </a:lnTo>
                  <a:lnTo>
                    <a:pt x="451904" y="76352"/>
                  </a:lnTo>
                  <a:lnTo>
                    <a:pt x="437388" y="45847"/>
                  </a:lnTo>
                  <a:lnTo>
                    <a:pt x="421513" y="29222"/>
                  </a:lnTo>
                  <a:lnTo>
                    <a:pt x="414299" y="21666"/>
                  </a:lnTo>
                  <a:lnTo>
                    <a:pt x="384543" y="5740"/>
                  </a:lnTo>
                  <a:lnTo>
                    <a:pt x="350062" y="0"/>
                  </a:lnTo>
                  <a:lnTo>
                    <a:pt x="315582" y="5740"/>
                  </a:lnTo>
                  <a:lnTo>
                    <a:pt x="285826" y="21666"/>
                  </a:lnTo>
                  <a:lnTo>
                    <a:pt x="262737" y="45847"/>
                  </a:lnTo>
                  <a:lnTo>
                    <a:pt x="248221" y="76352"/>
                  </a:lnTo>
                  <a:lnTo>
                    <a:pt x="220141" y="76352"/>
                  </a:lnTo>
                  <a:lnTo>
                    <a:pt x="192328" y="80086"/>
                  </a:lnTo>
                  <a:lnTo>
                    <a:pt x="167944" y="90678"/>
                  </a:lnTo>
                  <a:lnTo>
                    <a:pt x="147904" y="107200"/>
                  </a:lnTo>
                  <a:lnTo>
                    <a:pt x="133108" y="128727"/>
                  </a:lnTo>
                  <a:lnTo>
                    <a:pt x="80746" y="128727"/>
                  </a:lnTo>
                  <a:lnTo>
                    <a:pt x="49339" y="135064"/>
                  </a:lnTo>
                  <a:lnTo>
                    <a:pt x="23672" y="152323"/>
                  </a:lnTo>
                  <a:lnTo>
                    <a:pt x="6362" y="177888"/>
                  </a:lnTo>
                  <a:lnTo>
                    <a:pt x="0" y="209169"/>
                  </a:lnTo>
                  <a:lnTo>
                    <a:pt x="0" y="701903"/>
                  </a:lnTo>
                  <a:lnTo>
                    <a:pt x="6362" y="733183"/>
                  </a:lnTo>
                  <a:lnTo>
                    <a:pt x="23672" y="758748"/>
                  </a:lnTo>
                  <a:lnTo>
                    <a:pt x="49339" y="776008"/>
                  </a:lnTo>
                  <a:lnTo>
                    <a:pt x="80746" y="782345"/>
                  </a:lnTo>
                  <a:lnTo>
                    <a:pt x="613867" y="782345"/>
                  </a:lnTo>
                  <a:lnTo>
                    <a:pt x="645261" y="776008"/>
                  </a:lnTo>
                  <a:lnTo>
                    <a:pt x="670928" y="758748"/>
                  </a:lnTo>
                  <a:lnTo>
                    <a:pt x="674738" y="753122"/>
                  </a:lnTo>
                  <a:lnTo>
                    <a:pt x="688251" y="733183"/>
                  </a:lnTo>
                  <a:lnTo>
                    <a:pt x="694601" y="701903"/>
                  </a:lnTo>
                  <a:lnTo>
                    <a:pt x="694601" y="209169"/>
                  </a:lnTo>
                  <a:close/>
                </a:path>
              </a:pathLst>
            </a:custGeom>
            <a:solidFill>
              <a:srgbClr val="1F6295"/>
            </a:solidFill>
          </p:spPr>
          <p:txBody>
            <a:bodyPr wrap="square" lIns="0" tIns="0" rIns="0" bIns="0" rtlCol="0"/>
            <a:lstStyle/>
            <a:p>
              <a:endParaRPr/>
            </a:p>
          </p:txBody>
        </p:sp>
        <p:sp>
          <p:nvSpPr>
            <p:cNvPr id="43" name="object 43"/>
            <p:cNvSpPr/>
            <p:nvPr/>
          </p:nvSpPr>
          <p:spPr>
            <a:xfrm>
              <a:off x="8099409" y="3265106"/>
              <a:ext cx="7620" cy="1346200"/>
            </a:xfrm>
            <a:custGeom>
              <a:avLst/>
              <a:gdLst/>
              <a:ahLst/>
              <a:cxnLst/>
              <a:rect l="l" t="t" r="r" b="b"/>
              <a:pathLst>
                <a:path w="7620" h="1346200">
                  <a:moveTo>
                    <a:pt x="0" y="0"/>
                  </a:moveTo>
                  <a:lnTo>
                    <a:pt x="7317" y="1345720"/>
                  </a:lnTo>
                </a:path>
              </a:pathLst>
            </a:custGeom>
            <a:ln w="38100">
              <a:solidFill>
                <a:srgbClr val="1F6295"/>
              </a:solidFill>
            </a:ln>
          </p:spPr>
          <p:txBody>
            <a:bodyPr wrap="square" lIns="0" tIns="0" rIns="0" bIns="0" rtlCol="0"/>
            <a:lstStyle/>
            <a:p>
              <a:endParaRPr/>
            </a:p>
          </p:txBody>
        </p:sp>
        <p:pic>
          <p:nvPicPr>
            <p:cNvPr id="44" name="object 44"/>
            <p:cNvPicPr/>
            <p:nvPr/>
          </p:nvPicPr>
          <p:blipFill>
            <a:blip r:embed="rId6" cstate="print"/>
            <a:stretch>
              <a:fillRect/>
            </a:stretch>
          </p:blipFill>
          <p:spPr>
            <a:xfrm>
              <a:off x="8034732" y="4610827"/>
              <a:ext cx="143987" cy="143988"/>
            </a:xfrm>
            <a:prstGeom prst="rect">
              <a:avLst/>
            </a:prstGeom>
          </p:spPr>
        </p:pic>
        <p:sp>
          <p:nvSpPr>
            <p:cNvPr id="45" name="object 45"/>
            <p:cNvSpPr/>
            <p:nvPr/>
          </p:nvSpPr>
          <p:spPr>
            <a:xfrm>
              <a:off x="6089818" y="3261771"/>
              <a:ext cx="1905" cy="1344295"/>
            </a:xfrm>
            <a:custGeom>
              <a:avLst/>
              <a:gdLst/>
              <a:ahLst/>
              <a:cxnLst/>
              <a:rect l="l" t="t" r="r" b="b"/>
              <a:pathLst>
                <a:path w="1904" h="1344295">
                  <a:moveTo>
                    <a:pt x="0" y="0"/>
                  </a:moveTo>
                  <a:lnTo>
                    <a:pt x="1612" y="1344234"/>
                  </a:lnTo>
                </a:path>
              </a:pathLst>
            </a:custGeom>
            <a:ln w="38100">
              <a:solidFill>
                <a:srgbClr val="1F6295"/>
              </a:solidFill>
            </a:ln>
          </p:spPr>
          <p:txBody>
            <a:bodyPr wrap="square" lIns="0" tIns="0" rIns="0" bIns="0" rtlCol="0"/>
            <a:lstStyle/>
            <a:p>
              <a:endParaRPr/>
            </a:p>
          </p:txBody>
        </p:sp>
        <p:pic>
          <p:nvPicPr>
            <p:cNvPr id="46" name="object 46"/>
            <p:cNvPicPr/>
            <p:nvPr/>
          </p:nvPicPr>
          <p:blipFill>
            <a:blip r:embed="rId6" cstate="print"/>
            <a:stretch>
              <a:fillRect/>
            </a:stretch>
          </p:blipFill>
          <p:spPr>
            <a:xfrm>
              <a:off x="6019435" y="4606005"/>
              <a:ext cx="143988" cy="143988"/>
            </a:xfrm>
            <a:prstGeom prst="rect">
              <a:avLst/>
            </a:prstGeom>
          </p:spPr>
        </p:pic>
        <p:sp>
          <p:nvSpPr>
            <p:cNvPr id="47" name="object 47"/>
            <p:cNvSpPr/>
            <p:nvPr/>
          </p:nvSpPr>
          <p:spPr>
            <a:xfrm>
              <a:off x="6073139" y="3261771"/>
              <a:ext cx="2042795" cy="3810"/>
            </a:xfrm>
            <a:custGeom>
              <a:avLst/>
              <a:gdLst/>
              <a:ahLst/>
              <a:cxnLst/>
              <a:rect l="l" t="t" r="r" b="b"/>
              <a:pathLst>
                <a:path w="2042795" h="3810">
                  <a:moveTo>
                    <a:pt x="2042731" y="3335"/>
                  </a:moveTo>
                  <a:lnTo>
                    <a:pt x="0" y="0"/>
                  </a:lnTo>
                </a:path>
              </a:pathLst>
            </a:custGeom>
            <a:ln w="38100">
              <a:solidFill>
                <a:srgbClr val="1F6295"/>
              </a:solidFill>
            </a:ln>
          </p:spPr>
          <p:txBody>
            <a:bodyPr wrap="square" lIns="0" tIns="0" rIns="0" bIns="0" rtlCol="0"/>
            <a:lstStyle/>
            <a:p>
              <a:endParaRPr/>
            </a:p>
          </p:txBody>
        </p:sp>
        <p:sp>
          <p:nvSpPr>
            <p:cNvPr id="48" name="object 48"/>
            <p:cNvSpPr/>
            <p:nvPr/>
          </p:nvSpPr>
          <p:spPr>
            <a:xfrm>
              <a:off x="7101362" y="2900737"/>
              <a:ext cx="0" cy="361950"/>
            </a:xfrm>
            <a:custGeom>
              <a:avLst/>
              <a:gdLst/>
              <a:ahLst/>
              <a:cxnLst/>
              <a:rect l="l" t="t" r="r" b="b"/>
              <a:pathLst>
                <a:path h="361950">
                  <a:moveTo>
                    <a:pt x="0" y="0"/>
                  </a:moveTo>
                  <a:lnTo>
                    <a:pt x="1" y="361842"/>
                  </a:lnTo>
                </a:path>
              </a:pathLst>
            </a:custGeom>
            <a:ln w="38100">
              <a:solidFill>
                <a:srgbClr val="1F6295"/>
              </a:solidFill>
            </a:ln>
          </p:spPr>
          <p:txBody>
            <a:bodyPr wrap="square" lIns="0" tIns="0" rIns="0" bIns="0" rtlCol="0"/>
            <a:lstStyle/>
            <a:p>
              <a:endParaRPr/>
            </a:p>
          </p:txBody>
        </p:sp>
        <p:pic>
          <p:nvPicPr>
            <p:cNvPr id="49" name="object 49"/>
            <p:cNvPicPr/>
            <p:nvPr/>
          </p:nvPicPr>
          <p:blipFill>
            <a:blip r:embed="rId9" cstate="print"/>
            <a:stretch>
              <a:fillRect/>
            </a:stretch>
          </p:blipFill>
          <p:spPr>
            <a:xfrm>
              <a:off x="6655423" y="1900397"/>
              <a:ext cx="891876" cy="1097281"/>
            </a:xfrm>
            <a:prstGeom prst="rect">
              <a:avLst/>
            </a:prstGeom>
          </p:spPr>
        </p:pic>
      </p:grpSp>
      <p:sp>
        <p:nvSpPr>
          <p:cNvPr id="50" name="object 50"/>
          <p:cNvSpPr txBox="1"/>
          <p:nvPr/>
        </p:nvSpPr>
        <p:spPr>
          <a:xfrm>
            <a:off x="4989808" y="2082800"/>
            <a:ext cx="3552825" cy="583565"/>
          </a:xfrm>
          <a:prstGeom prst="rect">
            <a:avLst/>
          </a:prstGeom>
        </p:spPr>
        <p:txBody>
          <a:bodyPr vert="horz" wrap="square" lIns="0" tIns="12700" rIns="0" bIns="0" rtlCol="0">
            <a:spAutoFit/>
          </a:bodyPr>
          <a:lstStyle/>
          <a:p>
            <a:pPr marL="12700">
              <a:lnSpc>
                <a:spcPts val="2195"/>
              </a:lnSpc>
              <a:spcBef>
                <a:spcPts val="100"/>
              </a:spcBef>
            </a:pPr>
            <a:r>
              <a:rPr sz="2100" spc="50" dirty="0">
                <a:latin typeface="Calibri"/>
                <a:cs typeface="Calibri"/>
              </a:rPr>
              <a:t>Index</a:t>
            </a:r>
            <a:r>
              <a:rPr sz="2100" spc="105" dirty="0">
                <a:latin typeface="Calibri"/>
                <a:cs typeface="Calibri"/>
              </a:rPr>
              <a:t> </a:t>
            </a:r>
            <a:r>
              <a:rPr sz="2100" spc="40" dirty="0">
                <a:latin typeface="Calibri"/>
                <a:cs typeface="Calibri"/>
              </a:rPr>
              <a:t>Date</a:t>
            </a:r>
            <a:endParaRPr sz="2100">
              <a:latin typeface="Calibri"/>
              <a:cs typeface="Calibri"/>
            </a:endParaRPr>
          </a:p>
          <a:p>
            <a:pPr marL="2496185">
              <a:lnSpc>
                <a:spcPts val="2195"/>
              </a:lnSpc>
            </a:pPr>
            <a:r>
              <a:rPr sz="2100" spc="60" dirty="0">
                <a:latin typeface="Calibri"/>
                <a:cs typeface="Calibri"/>
              </a:rPr>
              <a:t>Predictio</a:t>
            </a:r>
            <a:endParaRPr sz="2100">
              <a:latin typeface="Calibri"/>
              <a:cs typeface="Calibri"/>
            </a:endParaRPr>
          </a:p>
        </p:txBody>
      </p:sp>
      <p:sp>
        <p:nvSpPr>
          <p:cNvPr id="51" name="object 51"/>
          <p:cNvSpPr txBox="1"/>
          <p:nvPr/>
        </p:nvSpPr>
        <p:spPr>
          <a:xfrm>
            <a:off x="7473393" y="2561335"/>
            <a:ext cx="982344" cy="586740"/>
          </a:xfrm>
          <a:prstGeom prst="rect">
            <a:avLst/>
          </a:prstGeom>
        </p:spPr>
        <p:txBody>
          <a:bodyPr vert="horz" wrap="square" lIns="0" tIns="92075" rIns="0" bIns="0" rtlCol="0">
            <a:spAutoFit/>
          </a:bodyPr>
          <a:lstStyle/>
          <a:p>
            <a:pPr marL="12700" marR="5080">
              <a:lnSpc>
                <a:spcPct val="75200"/>
              </a:lnSpc>
              <a:spcBef>
                <a:spcPts val="725"/>
              </a:spcBef>
            </a:pPr>
            <a:r>
              <a:rPr sz="2100" dirty="0">
                <a:latin typeface="Calibri"/>
                <a:cs typeface="Calibri"/>
              </a:rPr>
              <a:t>n </a:t>
            </a:r>
            <a:r>
              <a:rPr sz="2100" spc="5" dirty="0">
                <a:latin typeface="Calibri"/>
                <a:cs typeface="Calibri"/>
              </a:rPr>
              <a:t> </a:t>
            </a:r>
            <a:r>
              <a:rPr sz="2100" spc="65" dirty="0">
                <a:latin typeface="Calibri"/>
                <a:cs typeface="Calibri"/>
              </a:rPr>
              <a:t>W</a:t>
            </a:r>
            <a:r>
              <a:rPr sz="2100" spc="80" dirty="0">
                <a:latin typeface="Calibri"/>
                <a:cs typeface="Calibri"/>
              </a:rPr>
              <a:t>i</a:t>
            </a:r>
            <a:r>
              <a:rPr sz="2100" spc="70" dirty="0">
                <a:latin typeface="Calibri"/>
                <a:cs typeface="Calibri"/>
              </a:rPr>
              <a:t>ndo</a:t>
            </a:r>
            <a:r>
              <a:rPr sz="2100" dirty="0">
                <a:latin typeface="Calibri"/>
                <a:cs typeface="Calibri"/>
              </a:rPr>
              <a:t>w</a:t>
            </a:r>
            <a:endParaRPr sz="2100">
              <a:latin typeface="Calibri"/>
              <a:cs typeface="Calibri"/>
            </a:endParaRPr>
          </a:p>
        </p:txBody>
      </p:sp>
      <p:grpSp>
        <p:nvGrpSpPr>
          <p:cNvPr id="52" name="object 52"/>
          <p:cNvGrpSpPr/>
          <p:nvPr/>
        </p:nvGrpSpPr>
        <p:grpSpPr>
          <a:xfrm>
            <a:off x="8642787" y="2814820"/>
            <a:ext cx="826769" cy="1935480"/>
            <a:chOff x="8642787" y="2814820"/>
            <a:chExt cx="826769" cy="1935480"/>
          </a:xfrm>
        </p:grpSpPr>
        <p:sp>
          <p:nvSpPr>
            <p:cNvPr id="53" name="object 53"/>
            <p:cNvSpPr/>
            <p:nvPr/>
          </p:nvSpPr>
          <p:spPr>
            <a:xfrm>
              <a:off x="9046430" y="3116972"/>
              <a:ext cx="19685" cy="1561465"/>
            </a:xfrm>
            <a:custGeom>
              <a:avLst/>
              <a:gdLst/>
              <a:ahLst/>
              <a:cxnLst/>
              <a:rect l="l" t="t" r="r" b="b"/>
              <a:pathLst>
                <a:path w="19684" h="1561464">
                  <a:moveTo>
                    <a:pt x="19335" y="0"/>
                  </a:moveTo>
                  <a:lnTo>
                    <a:pt x="0" y="1561054"/>
                  </a:lnTo>
                </a:path>
              </a:pathLst>
            </a:custGeom>
            <a:ln w="38100">
              <a:solidFill>
                <a:srgbClr val="1F6295"/>
              </a:solidFill>
            </a:ln>
          </p:spPr>
          <p:txBody>
            <a:bodyPr wrap="square" lIns="0" tIns="0" rIns="0" bIns="0" rtlCol="0"/>
            <a:lstStyle/>
            <a:p>
              <a:endParaRPr/>
            </a:p>
          </p:txBody>
        </p:sp>
        <p:pic>
          <p:nvPicPr>
            <p:cNvPr id="54" name="object 54"/>
            <p:cNvPicPr/>
            <p:nvPr/>
          </p:nvPicPr>
          <p:blipFill>
            <a:blip r:embed="rId5" cstate="print"/>
            <a:stretch>
              <a:fillRect/>
            </a:stretch>
          </p:blipFill>
          <p:spPr>
            <a:xfrm>
              <a:off x="8984104" y="4606032"/>
              <a:ext cx="143987" cy="143987"/>
            </a:xfrm>
            <a:prstGeom prst="rect">
              <a:avLst/>
            </a:prstGeom>
          </p:spPr>
        </p:pic>
        <p:sp>
          <p:nvSpPr>
            <p:cNvPr id="55" name="object 55"/>
            <p:cNvSpPr/>
            <p:nvPr/>
          </p:nvSpPr>
          <p:spPr>
            <a:xfrm>
              <a:off x="8751900" y="3097765"/>
              <a:ext cx="615315" cy="442595"/>
            </a:xfrm>
            <a:custGeom>
              <a:avLst/>
              <a:gdLst/>
              <a:ahLst/>
              <a:cxnLst/>
              <a:rect l="l" t="t" r="r" b="b"/>
              <a:pathLst>
                <a:path w="615315" h="442595">
                  <a:moveTo>
                    <a:pt x="423288" y="0"/>
                  </a:moveTo>
                  <a:lnTo>
                    <a:pt x="375772" y="134611"/>
                  </a:lnTo>
                  <a:lnTo>
                    <a:pt x="369253" y="141549"/>
                  </a:lnTo>
                  <a:lnTo>
                    <a:pt x="310323" y="141549"/>
                  </a:lnTo>
                  <a:lnTo>
                    <a:pt x="256711" y="232603"/>
                  </a:lnTo>
                  <a:lnTo>
                    <a:pt x="250951" y="234200"/>
                  </a:lnTo>
                  <a:lnTo>
                    <a:pt x="244182" y="234200"/>
                  </a:lnTo>
                  <a:lnTo>
                    <a:pt x="243552" y="233771"/>
                  </a:lnTo>
                  <a:lnTo>
                    <a:pt x="236093" y="232963"/>
                  </a:lnTo>
                  <a:lnTo>
                    <a:pt x="230350" y="228070"/>
                  </a:lnTo>
                  <a:lnTo>
                    <a:pt x="173398" y="45694"/>
                  </a:lnTo>
                  <a:lnTo>
                    <a:pt x="117040" y="173428"/>
                  </a:lnTo>
                  <a:lnTo>
                    <a:pt x="112040" y="177250"/>
                  </a:lnTo>
                  <a:lnTo>
                    <a:pt x="100332" y="179010"/>
                  </a:lnTo>
                  <a:lnTo>
                    <a:pt x="94418" y="176923"/>
                  </a:lnTo>
                  <a:lnTo>
                    <a:pt x="63947" y="142072"/>
                  </a:lnTo>
                  <a:lnTo>
                    <a:pt x="0" y="143816"/>
                  </a:lnTo>
                  <a:lnTo>
                    <a:pt x="4964" y="149284"/>
                  </a:lnTo>
                  <a:lnTo>
                    <a:pt x="10144" y="157106"/>
                  </a:lnTo>
                  <a:lnTo>
                    <a:pt x="72899" y="218647"/>
                  </a:lnTo>
                  <a:lnTo>
                    <a:pt x="302586" y="442059"/>
                  </a:lnTo>
                  <a:lnTo>
                    <a:pt x="305807" y="442059"/>
                  </a:lnTo>
                  <a:lnTo>
                    <a:pt x="447655" y="304782"/>
                  </a:lnTo>
                  <a:lnTo>
                    <a:pt x="535490" y="220428"/>
                  </a:lnTo>
                  <a:lnTo>
                    <a:pt x="592688" y="166225"/>
                  </a:lnTo>
                  <a:lnTo>
                    <a:pt x="604349" y="154064"/>
                  </a:lnTo>
                  <a:lnTo>
                    <a:pt x="609820" y="147886"/>
                  </a:lnTo>
                  <a:lnTo>
                    <a:pt x="615077" y="141549"/>
                  </a:lnTo>
                  <a:lnTo>
                    <a:pt x="545561" y="141549"/>
                  </a:lnTo>
                  <a:lnTo>
                    <a:pt x="512249" y="194782"/>
                  </a:lnTo>
                  <a:lnTo>
                    <a:pt x="508753" y="200629"/>
                  </a:lnTo>
                  <a:lnTo>
                    <a:pt x="502086" y="202234"/>
                  </a:lnTo>
                  <a:lnTo>
                    <a:pt x="488530" y="200595"/>
                  </a:lnTo>
                  <a:lnTo>
                    <a:pt x="482866" y="195581"/>
                  </a:lnTo>
                  <a:lnTo>
                    <a:pt x="423288" y="0"/>
                  </a:lnTo>
                  <a:close/>
                </a:path>
              </a:pathLst>
            </a:custGeom>
            <a:solidFill>
              <a:srgbClr val="FFA884"/>
            </a:solidFill>
          </p:spPr>
          <p:txBody>
            <a:bodyPr wrap="square" lIns="0" tIns="0" rIns="0" bIns="0" rtlCol="0"/>
            <a:lstStyle/>
            <a:p>
              <a:endParaRPr/>
            </a:p>
          </p:txBody>
        </p:sp>
        <p:sp>
          <p:nvSpPr>
            <p:cNvPr id="56" name="object 56"/>
            <p:cNvSpPr/>
            <p:nvPr/>
          </p:nvSpPr>
          <p:spPr>
            <a:xfrm>
              <a:off x="8676539" y="2849290"/>
              <a:ext cx="759460" cy="422909"/>
            </a:xfrm>
            <a:custGeom>
              <a:avLst/>
              <a:gdLst/>
              <a:ahLst/>
              <a:cxnLst/>
              <a:rect l="l" t="t" r="r" b="b"/>
              <a:pathLst>
                <a:path w="759459" h="422910">
                  <a:moveTo>
                    <a:pt x="208897" y="0"/>
                  </a:moveTo>
                  <a:lnTo>
                    <a:pt x="160227" y="8036"/>
                  </a:lnTo>
                  <a:lnTo>
                    <a:pt x="106129" y="34875"/>
                  </a:lnTo>
                  <a:lnTo>
                    <a:pt x="26349" y="125907"/>
                  </a:lnTo>
                  <a:lnTo>
                    <a:pt x="0" y="228110"/>
                  </a:lnTo>
                  <a:lnTo>
                    <a:pt x="47898" y="357803"/>
                  </a:lnTo>
                  <a:lnTo>
                    <a:pt x="151840" y="355622"/>
                  </a:lnTo>
                  <a:lnTo>
                    <a:pt x="156745" y="357734"/>
                  </a:lnTo>
                  <a:lnTo>
                    <a:pt x="174135" y="377739"/>
                  </a:lnTo>
                  <a:lnTo>
                    <a:pt x="238609" y="231614"/>
                  </a:lnTo>
                  <a:lnTo>
                    <a:pt x="245230" y="227589"/>
                  </a:lnTo>
                  <a:lnTo>
                    <a:pt x="259684" y="228386"/>
                  </a:lnTo>
                  <a:lnTo>
                    <a:pt x="265876" y="233297"/>
                  </a:lnTo>
                  <a:lnTo>
                    <a:pt x="324849" y="422292"/>
                  </a:lnTo>
                  <a:lnTo>
                    <a:pt x="363721" y="356524"/>
                  </a:lnTo>
                  <a:lnTo>
                    <a:pt x="369447" y="355673"/>
                  </a:lnTo>
                  <a:lnTo>
                    <a:pt x="425139" y="355673"/>
                  </a:lnTo>
                  <a:lnTo>
                    <a:pt x="486210" y="182718"/>
                  </a:lnTo>
                  <a:lnTo>
                    <a:pt x="492954" y="176596"/>
                  </a:lnTo>
                  <a:lnTo>
                    <a:pt x="507840" y="176853"/>
                  </a:lnTo>
                  <a:lnTo>
                    <a:pt x="514342" y="181481"/>
                  </a:lnTo>
                  <a:lnTo>
                    <a:pt x="577953" y="390361"/>
                  </a:lnTo>
                  <a:lnTo>
                    <a:pt x="596257" y="361701"/>
                  </a:lnTo>
                  <a:lnTo>
                    <a:pt x="599374" y="356490"/>
                  </a:lnTo>
                  <a:lnTo>
                    <a:pt x="605013" y="355673"/>
                  </a:lnTo>
                  <a:lnTo>
                    <a:pt x="716907" y="355673"/>
                  </a:lnTo>
                  <a:lnTo>
                    <a:pt x="759188" y="226228"/>
                  </a:lnTo>
                  <a:lnTo>
                    <a:pt x="731407" y="125617"/>
                  </a:lnTo>
                  <a:lnTo>
                    <a:pt x="680396" y="60423"/>
                  </a:lnTo>
                  <a:lnTo>
                    <a:pt x="625306" y="20943"/>
                  </a:lnTo>
                  <a:lnTo>
                    <a:pt x="574111" y="2857"/>
                  </a:lnTo>
                  <a:lnTo>
                    <a:pt x="550632" y="669"/>
                  </a:lnTo>
                  <a:lnTo>
                    <a:pt x="506351" y="7833"/>
                  </a:lnTo>
                  <a:lnTo>
                    <a:pt x="468480" y="26309"/>
                  </a:lnTo>
                  <a:lnTo>
                    <a:pt x="437187" y="51569"/>
                  </a:lnTo>
                  <a:lnTo>
                    <a:pt x="412644" y="79085"/>
                  </a:lnTo>
                  <a:lnTo>
                    <a:pt x="405903" y="85907"/>
                  </a:lnTo>
                  <a:lnTo>
                    <a:pt x="398099" y="90736"/>
                  </a:lnTo>
                  <a:lnTo>
                    <a:pt x="389588" y="93607"/>
                  </a:lnTo>
                  <a:lnTo>
                    <a:pt x="380723" y="94556"/>
                  </a:lnTo>
                  <a:lnTo>
                    <a:pt x="371974" y="93585"/>
                  </a:lnTo>
                  <a:lnTo>
                    <a:pt x="363566" y="90682"/>
                  </a:lnTo>
                  <a:lnTo>
                    <a:pt x="355839" y="85863"/>
                  </a:lnTo>
                  <a:lnTo>
                    <a:pt x="349129" y="79145"/>
                  </a:lnTo>
                  <a:lnTo>
                    <a:pt x="324070" y="51496"/>
                  </a:lnTo>
                  <a:lnTo>
                    <a:pt x="292195" y="25988"/>
                  </a:lnTo>
                  <a:lnTo>
                    <a:pt x="253729" y="7272"/>
                  </a:lnTo>
                  <a:lnTo>
                    <a:pt x="208897" y="0"/>
                  </a:lnTo>
                  <a:close/>
                </a:path>
              </a:pathLst>
            </a:custGeom>
            <a:solidFill>
              <a:srgbClr val="F96A67"/>
            </a:solidFill>
          </p:spPr>
          <p:txBody>
            <a:bodyPr wrap="square" lIns="0" tIns="0" rIns="0" bIns="0" rtlCol="0"/>
            <a:lstStyle/>
            <a:p>
              <a:endParaRPr/>
            </a:p>
          </p:txBody>
        </p:sp>
        <p:sp>
          <p:nvSpPr>
            <p:cNvPr id="57" name="object 57"/>
            <p:cNvSpPr/>
            <p:nvPr/>
          </p:nvSpPr>
          <p:spPr>
            <a:xfrm>
              <a:off x="8642787" y="2814820"/>
              <a:ext cx="826769" cy="759460"/>
            </a:xfrm>
            <a:custGeom>
              <a:avLst/>
              <a:gdLst/>
              <a:ahLst/>
              <a:cxnLst/>
              <a:rect l="l" t="t" r="r" b="b"/>
              <a:pathLst>
                <a:path w="826770" h="759460">
                  <a:moveTo>
                    <a:pt x="242655" y="86"/>
                  </a:moveTo>
                  <a:lnTo>
                    <a:pt x="181878" y="10296"/>
                  </a:lnTo>
                  <a:lnTo>
                    <a:pt x="120727" y="40740"/>
                  </a:lnTo>
                  <a:lnTo>
                    <a:pt x="78910" y="77607"/>
                  </a:lnTo>
                  <a:lnTo>
                    <a:pt x="45555" y="118405"/>
                  </a:lnTo>
                  <a:lnTo>
                    <a:pt x="16135" y="172600"/>
                  </a:lnTo>
                  <a:lnTo>
                    <a:pt x="0" y="238939"/>
                  </a:lnTo>
                  <a:lnTo>
                    <a:pt x="736" y="285426"/>
                  </a:lnTo>
                  <a:lnTo>
                    <a:pt x="11182" y="331555"/>
                  </a:lnTo>
                  <a:lnTo>
                    <a:pt x="31293" y="377224"/>
                  </a:lnTo>
                  <a:lnTo>
                    <a:pt x="61022" y="422329"/>
                  </a:lnTo>
                  <a:lnTo>
                    <a:pt x="100323" y="466768"/>
                  </a:lnTo>
                  <a:lnTo>
                    <a:pt x="150118" y="516352"/>
                  </a:lnTo>
                  <a:lnTo>
                    <a:pt x="197050" y="562381"/>
                  </a:lnTo>
                  <a:lnTo>
                    <a:pt x="387714" y="746663"/>
                  </a:lnTo>
                  <a:lnTo>
                    <a:pt x="411700" y="759344"/>
                  </a:lnTo>
                  <a:lnTo>
                    <a:pt x="414921" y="759344"/>
                  </a:lnTo>
                  <a:lnTo>
                    <a:pt x="461457" y="725001"/>
                  </a:lnTo>
                  <a:lnTo>
                    <a:pt x="411700" y="725001"/>
                  </a:lnTo>
                  <a:lnTo>
                    <a:pt x="196311" y="515519"/>
                  </a:lnTo>
                  <a:lnTo>
                    <a:pt x="124810" y="445603"/>
                  </a:lnTo>
                  <a:lnTo>
                    <a:pt x="119259" y="440057"/>
                  </a:lnTo>
                  <a:lnTo>
                    <a:pt x="114077" y="433025"/>
                  </a:lnTo>
                  <a:lnTo>
                    <a:pt x="109113" y="427548"/>
                  </a:lnTo>
                  <a:lnTo>
                    <a:pt x="173051" y="425401"/>
                  </a:lnTo>
                  <a:lnTo>
                    <a:pt x="239802" y="425401"/>
                  </a:lnTo>
                  <a:lnTo>
                    <a:pt x="245596" y="412264"/>
                  </a:lnTo>
                  <a:lnTo>
                    <a:pt x="207883" y="412264"/>
                  </a:lnTo>
                  <a:lnTo>
                    <a:pt x="190523" y="392267"/>
                  </a:lnTo>
                  <a:lnTo>
                    <a:pt x="81647" y="392267"/>
                  </a:lnTo>
                  <a:lnTo>
                    <a:pt x="33748" y="262571"/>
                  </a:lnTo>
                  <a:lnTo>
                    <a:pt x="60098" y="160363"/>
                  </a:lnTo>
                  <a:lnTo>
                    <a:pt x="111780" y="93371"/>
                  </a:lnTo>
                  <a:lnTo>
                    <a:pt x="167592" y="53294"/>
                  </a:lnTo>
                  <a:lnTo>
                    <a:pt x="219002" y="36356"/>
                  </a:lnTo>
                  <a:lnTo>
                    <a:pt x="242646" y="34429"/>
                  </a:lnTo>
                  <a:lnTo>
                    <a:pt x="346864" y="34429"/>
                  </a:lnTo>
                  <a:lnTo>
                    <a:pt x="331464" y="23552"/>
                  </a:lnTo>
                  <a:lnTo>
                    <a:pt x="288051" y="6006"/>
                  </a:lnTo>
                  <a:lnTo>
                    <a:pt x="242655" y="86"/>
                  </a:lnTo>
                  <a:close/>
                </a:path>
                <a:path w="826770" h="759460">
                  <a:moveTo>
                    <a:pt x="765273" y="424491"/>
                  </a:moveTo>
                  <a:lnTo>
                    <a:pt x="724190" y="424491"/>
                  </a:lnTo>
                  <a:lnTo>
                    <a:pt x="718934" y="430828"/>
                  </a:lnTo>
                  <a:lnTo>
                    <a:pt x="713463" y="437006"/>
                  </a:lnTo>
                  <a:lnTo>
                    <a:pt x="707758" y="443095"/>
                  </a:lnTo>
                  <a:lnTo>
                    <a:pt x="701801" y="449167"/>
                  </a:lnTo>
                  <a:lnTo>
                    <a:pt x="689317" y="460873"/>
                  </a:lnTo>
                  <a:lnTo>
                    <a:pt x="631086" y="516352"/>
                  </a:lnTo>
                  <a:lnTo>
                    <a:pt x="414921" y="725001"/>
                  </a:lnTo>
                  <a:lnTo>
                    <a:pt x="461457" y="725001"/>
                  </a:lnTo>
                  <a:lnTo>
                    <a:pt x="678877" y="515519"/>
                  </a:lnTo>
                  <a:lnTo>
                    <a:pt x="725944" y="469738"/>
                  </a:lnTo>
                  <a:lnTo>
                    <a:pt x="726125" y="468803"/>
                  </a:lnTo>
                  <a:lnTo>
                    <a:pt x="726297" y="468631"/>
                  </a:lnTo>
                  <a:lnTo>
                    <a:pt x="765273" y="424491"/>
                  </a:lnTo>
                  <a:close/>
                </a:path>
                <a:path w="826770" h="759460">
                  <a:moveTo>
                    <a:pt x="318433" y="328560"/>
                  </a:moveTo>
                  <a:lnTo>
                    <a:pt x="282511" y="328560"/>
                  </a:lnTo>
                  <a:lnTo>
                    <a:pt x="339455" y="510832"/>
                  </a:lnTo>
                  <a:lnTo>
                    <a:pt x="345206" y="515519"/>
                  </a:lnTo>
                  <a:lnTo>
                    <a:pt x="352666" y="516327"/>
                  </a:lnTo>
                  <a:lnTo>
                    <a:pt x="353297" y="516352"/>
                  </a:lnTo>
                  <a:lnTo>
                    <a:pt x="360066" y="516352"/>
                  </a:lnTo>
                  <a:lnTo>
                    <a:pt x="365826" y="515545"/>
                  </a:lnTo>
                  <a:lnTo>
                    <a:pt x="368908" y="510153"/>
                  </a:lnTo>
                  <a:lnTo>
                    <a:pt x="399933" y="457555"/>
                  </a:lnTo>
                  <a:lnTo>
                    <a:pt x="358607" y="457555"/>
                  </a:lnTo>
                  <a:lnTo>
                    <a:pt x="318433" y="328560"/>
                  </a:lnTo>
                  <a:close/>
                </a:path>
                <a:path w="826770" h="759460">
                  <a:moveTo>
                    <a:pt x="568616" y="283544"/>
                  </a:moveTo>
                  <a:lnTo>
                    <a:pt x="532401" y="283544"/>
                  </a:lnTo>
                  <a:lnTo>
                    <a:pt x="591971" y="478523"/>
                  </a:lnTo>
                  <a:lnTo>
                    <a:pt x="597635" y="482944"/>
                  </a:lnTo>
                  <a:lnTo>
                    <a:pt x="611200" y="484585"/>
                  </a:lnTo>
                  <a:lnTo>
                    <a:pt x="617857" y="483665"/>
                  </a:lnTo>
                  <a:lnTo>
                    <a:pt x="621362" y="477827"/>
                  </a:lnTo>
                  <a:lnTo>
                    <a:pt x="654090" y="425427"/>
                  </a:lnTo>
                  <a:lnTo>
                    <a:pt x="611701" y="425427"/>
                  </a:lnTo>
                  <a:lnTo>
                    <a:pt x="568616" y="283544"/>
                  </a:lnTo>
                  <a:close/>
                </a:path>
                <a:path w="826770" h="759460">
                  <a:moveTo>
                    <a:pt x="239802" y="425401"/>
                  </a:moveTo>
                  <a:lnTo>
                    <a:pt x="173051" y="425401"/>
                  </a:lnTo>
                  <a:lnTo>
                    <a:pt x="199655" y="455598"/>
                  </a:lnTo>
                  <a:lnTo>
                    <a:pt x="203531" y="460053"/>
                  </a:lnTo>
                  <a:lnTo>
                    <a:pt x="209445" y="462028"/>
                  </a:lnTo>
                  <a:lnTo>
                    <a:pt x="221155" y="460268"/>
                  </a:lnTo>
                  <a:lnTo>
                    <a:pt x="226145" y="456370"/>
                  </a:lnTo>
                  <a:lnTo>
                    <a:pt x="239802" y="425401"/>
                  </a:lnTo>
                  <a:close/>
                </a:path>
                <a:path w="826770" h="759460">
                  <a:moveTo>
                    <a:pt x="526703" y="210477"/>
                  </a:moveTo>
                  <a:lnTo>
                    <a:pt x="519959" y="217285"/>
                  </a:lnTo>
                  <a:lnTo>
                    <a:pt x="517456" y="224274"/>
                  </a:lnTo>
                  <a:lnTo>
                    <a:pt x="458887" y="390146"/>
                  </a:lnTo>
                  <a:lnTo>
                    <a:pt x="403144" y="390155"/>
                  </a:lnTo>
                  <a:lnTo>
                    <a:pt x="397470" y="390988"/>
                  </a:lnTo>
                  <a:lnTo>
                    <a:pt x="394406" y="396346"/>
                  </a:lnTo>
                  <a:lnTo>
                    <a:pt x="358607" y="457555"/>
                  </a:lnTo>
                  <a:lnTo>
                    <a:pt x="399933" y="457555"/>
                  </a:lnTo>
                  <a:lnTo>
                    <a:pt x="419436" y="424491"/>
                  </a:lnTo>
                  <a:lnTo>
                    <a:pt x="478367" y="424491"/>
                  </a:lnTo>
                  <a:lnTo>
                    <a:pt x="484886" y="417450"/>
                  </a:lnTo>
                  <a:lnTo>
                    <a:pt x="487338" y="410607"/>
                  </a:lnTo>
                  <a:lnTo>
                    <a:pt x="532401" y="283544"/>
                  </a:lnTo>
                  <a:lnTo>
                    <a:pt x="568616" y="283544"/>
                  </a:lnTo>
                  <a:lnTo>
                    <a:pt x="548091" y="215954"/>
                  </a:lnTo>
                  <a:lnTo>
                    <a:pt x="541597" y="210726"/>
                  </a:lnTo>
                  <a:lnTo>
                    <a:pt x="534137" y="210554"/>
                  </a:lnTo>
                  <a:lnTo>
                    <a:pt x="526703" y="210477"/>
                  </a:lnTo>
                  <a:close/>
                </a:path>
                <a:path w="826770" h="759460">
                  <a:moveTo>
                    <a:pt x="695027" y="34343"/>
                  </a:moveTo>
                  <a:lnTo>
                    <a:pt x="584390" y="34343"/>
                  </a:lnTo>
                  <a:lnTo>
                    <a:pt x="607867" y="36654"/>
                  </a:lnTo>
                  <a:lnTo>
                    <a:pt x="632761" y="43620"/>
                  </a:lnTo>
                  <a:lnTo>
                    <a:pt x="686734" y="71701"/>
                  </a:lnTo>
                  <a:lnTo>
                    <a:pt x="765156" y="160090"/>
                  </a:lnTo>
                  <a:lnTo>
                    <a:pt x="792937" y="260701"/>
                  </a:lnTo>
                  <a:lnTo>
                    <a:pt x="750656" y="390146"/>
                  </a:lnTo>
                  <a:lnTo>
                    <a:pt x="638692" y="390155"/>
                  </a:lnTo>
                  <a:lnTo>
                    <a:pt x="633131" y="390867"/>
                  </a:lnTo>
                  <a:lnTo>
                    <a:pt x="630015" y="396071"/>
                  </a:lnTo>
                  <a:lnTo>
                    <a:pt x="611701" y="425427"/>
                  </a:lnTo>
                  <a:lnTo>
                    <a:pt x="654090" y="425427"/>
                  </a:lnTo>
                  <a:lnTo>
                    <a:pt x="654674" y="424491"/>
                  </a:lnTo>
                  <a:lnTo>
                    <a:pt x="765273" y="424491"/>
                  </a:lnTo>
                  <a:lnTo>
                    <a:pt x="765546" y="424182"/>
                  </a:lnTo>
                  <a:lnTo>
                    <a:pt x="795251" y="378961"/>
                  </a:lnTo>
                  <a:lnTo>
                    <a:pt x="815368" y="333125"/>
                  </a:lnTo>
                  <a:lnTo>
                    <a:pt x="825848" y="286831"/>
                  </a:lnTo>
                  <a:lnTo>
                    <a:pt x="826648" y="240235"/>
                  </a:lnTo>
                  <a:lnTo>
                    <a:pt x="810586" y="173584"/>
                  </a:lnTo>
                  <a:lnTo>
                    <a:pt x="781193" y="119046"/>
                  </a:lnTo>
                  <a:lnTo>
                    <a:pt x="747835" y="77930"/>
                  </a:lnTo>
                  <a:lnTo>
                    <a:pt x="719770" y="51462"/>
                  </a:lnTo>
                  <a:lnTo>
                    <a:pt x="705895" y="40653"/>
                  </a:lnTo>
                  <a:lnTo>
                    <a:pt x="695027" y="34343"/>
                  </a:lnTo>
                  <a:close/>
                </a:path>
                <a:path w="826770" h="759460">
                  <a:moveTo>
                    <a:pt x="278979" y="262258"/>
                  </a:moveTo>
                  <a:lnTo>
                    <a:pt x="272356" y="266183"/>
                  </a:lnTo>
                  <a:lnTo>
                    <a:pt x="207883" y="412264"/>
                  </a:lnTo>
                  <a:lnTo>
                    <a:pt x="245596" y="412264"/>
                  </a:lnTo>
                  <a:lnTo>
                    <a:pt x="282511" y="328560"/>
                  </a:lnTo>
                  <a:lnTo>
                    <a:pt x="318433" y="328560"/>
                  </a:lnTo>
                  <a:lnTo>
                    <a:pt x="299624" y="268165"/>
                  </a:lnTo>
                  <a:lnTo>
                    <a:pt x="293433" y="263057"/>
                  </a:lnTo>
                  <a:lnTo>
                    <a:pt x="278979" y="262258"/>
                  </a:lnTo>
                  <a:close/>
                </a:path>
                <a:path w="826770" h="759460">
                  <a:moveTo>
                    <a:pt x="185588" y="390104"/>
                  </a:moveTo>
                  <a:lnTo>
                    <a:pt x="180426" y="390155"/>
                  </a:lnTo>
                  <a:lnTo>
                    <a:pt x="81647" y="392267"/>
                  </a:lnTo>
                  <a:lnTo>
                    <a:pt x="190523" y="392267"/>
                  </a:lnTo>
                  <a:lnTo>
                    <a:pt x="185588" y="390104"/>
                  </a:lnTo>
                  <a:close/>
                </a:path>
                <a:path w="826770" h="759460">
                  <a:moveTo>
                    <a:pt x="346864" y="34429"/>
                  </a:moveTo>
                  <a:lnTo>
                    <a:pt x="242646" y="34429"/>
                  </a:lnTo>
                  <a:lnTo>
                    <a:pt x="287479" y="41689"/>
                  </a:lnTo>
                  <a:lnTo>
                    <a:pt x="325946" y="60386"/>
                  </a:lnTo>
                  <a:lnTo>
                    <a:pt x="357822" y="85878"/>
                  </a:lnTo>
                  <a:lnTo>
                    <a:pt x="382878" y="113524"/>
                  </a:lnTo>
                  <a:lnTo>
                    <a:pt x="389589" y="120222"/>
                  </a:lnTo>
                  <a:lnTo>
                    <a:pt x="397318" y="125006"/>
                  </a:lnTo>
                  <a:lnTo>
                    <a:pt x="405726" y="127876"/>
                  </a:lnTo>
                  <a:lnTo>
                    <a:pt x="414472" y="128832"/>
                  </a:lnTo>
                  <a:lnTo>
                    <a:pt x="423337" y="127851"/>
                  </a:lnTo>
                  <a:lnTo>
                    <a:pt x="431848" y="124908"/>
                  </a:lnTo>
                  <a:lnTo>
                    <a:pt x="439651" y="120008"/>
                  </a:lnTo>
                  <a:lnTo>
                    <a:pt x="446393" y="113154"/>
                  </a:lnTo>
                  <a:lnTo>
                    <a:pt x="463009" y="94489"/>
                  </a:lnTo>
                  <a:lnTo>
                    <a:pt x="412685" y="94489"/>
                  </a:lnTo>
                  <a:lnTo>
                    <a:pt x="411173" y="93724"/>
                  </a:lnTo>
                  <a:lnTo>
                    <a:pt x="409902" y="92135"/>
                  </a:lnTo>
                  <a:lnTo>
                    <a:pt x="372307" y="52401"/>
                  </a:lnTo>
                  <a:lnTo>
                    <a:pt x="346864" y="34429"/>
                  </a:lnTo>
                  <a:close/>
                </a:path>
                <a:path w="826770" h="759460">
                  <a:moveTo>
                    <a:pt x="584390" y="0"/>
                  </a:moveTo>
                  <a:lnTo>
                    <a:pt x="539324" y="5920"/>
                  </a:lnTo>
                  <a:lnTo>
                    <a:pt x="496365" y="23465"/>
                  </a:lnTo>
                  <a:lnTo>
                    <a:pt x="456092" y="52312"/>
                  </a:lnTo>
                  <a:lnTo>
                    <a:pt x="419010" y="92229"/>
                  </a:lnTo>
                  <a:lnTo>
                    <a:pt x="417865" y="93699"/>
                  </a:lnTo>
                  <a:lnTo>
                    <a:pt x="416319" y="94489"/>
                  </a:lnTo>
                  <a:lnTo>
                    <a:pt x="463009" y="94489"/>
                  </a:lnTo>
                  <a:lnTo>
                    <a:pt x="470940" y="85580"/>
                  </a:lnTo>
                  <a:lnTo>
                    <a:pt x="502233" y="60184"/>
                  </a:lnTo>
                  <a:lnTo>
                    <a:pt x="540105" y="41570"/>
                  </a:lnTo>
                  <a:lnTo>
                    <a:pt x="584390" y="34343"/>
                  </a:lnTo>
                  <a:lnTo>
                    <a:pt x="695027" y="34343"/>
                  </a:lnTo>
                  <a:lnTo>
                    <a:pt x="675356" y="22921"/>
                  </a:lnTo>
                  <a:lnTo>
                    <a:pt x="644854" y="10210"/>
                  </a:lnTo>
                  <a:lnTo>
                    <a:pt x="614496" y="2558"/>
                  </a:lnTo>
                  <a:lnTo>
                    <a:pt x="584390" y="0"/>
                  </a:lnTo>
                  <a:close/>
                </a:path>
              </a:pathLst>
            </a:custGeom>
            <a:solidFill>
              <a:srgbClr val="1F6295"/>
            </a:solidFill>
          </p:spPr>
          <p:txBody>
            <a:bodyPr wrap="square" lIns="0" tIns="0" rIns="0" bIns="0" rtlCol="0"/>
            <a:lstStyle/>
            <a:p>
              <a:endParaRPr/>
            </a:p>
          </p:txBody>
        </p:sp>
      </p:grpSp>
      <p:sp>
        <p:nvSpPr>
          <p:cNvPr id="58" name="object 58"/>
          <p:cNvSpPr txBox="1"/>
          <p:nvPr/>
        </p:nvSpPr>
        <p:spPr>
          <a:xfrm>
            <a:off x="9206831" y="3384295"/>
            <a:ext cx="1132205" cy="586740"/>
          </a:xfrm>
          <a:prstGeom prst="rect">
            <a:avLst/>
          </a:prstGeom>
        </p:spPr>
        <p:txBody>
          <a:bodyPr vert="horz" wrap="square" lIns="0" tIns="92075" rIns="0" bIns="0" rtlCol="0">
            <a:spAutoFit/>
          </a:bodyPr>
          <a:lstStyle/>
          <a:p>
            <a:pPr marL="12700" marR="5080">
              <a:lnSpc>
                <a:spcPct val="75200"/>
              </a:lnSpc>
              <a:spcBef>
                <a:spcPts val="725"/>
              </a:spcBef>
            </a:pPr>
            <a:r>
              <a:rPr sz="2100" spc="70" dirty="0">
                <a:latin typeface="Calibri"/>
                <a:cs typeface="Calibri"/>
              </a:rPr>
              <a:t>D</a:t>
            </a:r>
            <a:r>
              <a:rPr sz="2100" spc="80" dirty="0">
                <a:latin typeface="Calibri"/>
                <a:cs typeface="Calibri"/>
              </a:rPr>
              <a:t>i</a:t>
            </a:r>
            <a:r>
              <a:rPr sz="2100" spc="65" dirty="0">
                <a:latin typeface="Calibri"/>
                <a:cs typeface="Calibri"/>
              </a:rPr>
              <a:t>a</a:t>
            </a:r>
            <a:r>
              <a:rPr sz="2100" spc="70" dirty="0">
                <a:latin typeface="Calibri"/>
                <a:cs typeface="Calibri"/>
              </a:rPr>
              <a:t>gn</a:t>
            </a:r>
            <a:r>
              <a:rPr sz="2100" spc="80" dirty="0">
                <a:latin typeface="Calibri"/>
                <a:cs typeface="Calibri"/>
              </a:rPr>
              <a:t>o</a:t>
            </a:r>
            <a:r>
              <a:rPr sz="2100" spc="75" dirty="0">
                <a:latin typeface="Calibri"/>
                <a:cs typeface="Calibri"/>
              </a:rPr>
              <a:t>s</a:t>
            </a:r>
            <a:r>
              <a:rPr sz="2100" spc="80" dirty="0">
                <a:latin typeface="Calibri"/>
                <a:cs typeface="Calibri"/>
              </a:rPr>
              <a:t>i</a:t>
            </a:r>
            <a:r>
              <a:rPr sz="2100" dirty="0">
                <a:latin typeface="Calibri"/>
                <a:cs typeface="Calibri"/>
              </a:rPr>
              <a:t>s  </a:t>
            </a:r>
            <a:r>
              <a:rPr sz="2100" spc="40" dirty="0">
                <a:latin typeface="Calibri"/>
                <a:cs typeface="Calibri"/>
              </a:rPr>
              <a:t>Date</a:t>
            </a:r>
            <a:endParaRPr sz="2100">
              <a:latin typeface="Calibri"/>
              <a:cs typeface="Calibri"/>
            </a:endParaRPr>
          </a:p>
        </p:txBody>
      </p:sp>
      <p:sp>
        <p:nvSpPr>
          <p:cNvPr id="59" name="object 59"/>
          <p:cNvSpPr txBox="1"/>
          <p:nvPr/>
        </p:nvSpPr>
        <p:spPr>
          <a:xfrm>
            <a:off x="5635078" y="5702300"/>
            <a:ext cx="821690" cy="482600"/>
          </a:xfrm>
          <a:prstGeom prst="rect">
            <a:avLst/>
          </a:prstGeom>
        </p:spPr>
        <p:txBody>
          <a:bodyPr vert="horz" wrap="square" lIns="0" tIns="12700" rIns="0" bIns="0" rtlCol="0">
            <a:spAutoFit/>
          </a:bodyPr>
          <a:lstStyle/>
          <a:p>
            <a:pPr marL="12700">
              <a:lnSpc>
                <a:spcPct val="100000"/>
              </a:lnSpc>
              <a:spcBef>
                <a:spcPts val="100"/>
              </a:spcBef>
            </a:pPr>
            <a:r>
              <a:rPr sz="3000" spc="75" dirty="0">
                <a:latin typeface="Calibri"/>
                <a:cs typeface="Calibri"/>
              </a:rPr>
              <a:t>Tim</a:t>
            </a:r>
            <a:r>
              <a:rPr sz="3000" dirty="0">
                <a:latin typeface="Calibri"/>
                <a:cs typeface="Calibri"/>
              </a:rPr>
              <a:t>e</a:t>
            </a:r>
            <a:endParaRPr sz="3000">
              <a:latin typeface="Calibri"/>
              <a:cs typeface="Calibri"/>
            </a:endParaRPr>
          </a:p>
        </p:txBody>
      </p:sp>
      <p:grpSp>
        <p:nvGrpSpPr>
          <p:cNvPr id="60" name="object 2">
            <a:extLst>
              <a:ext uri="{FF2B5EF4-FFF2-40B4-BE49-F238E27FC236}">
                <a16:creationId xmlns:a16="http://schemas.microsoft.com/office/drawing/2014/main" id="{C1F72ECA-BCCF-D438-28E6-8ED7720EAC0D}"/>
              </a:ext>
            </a:extLst>
          </p:cNvPr>
          <p:cNvGrpSpPr/>
          <p:nvPr/>
        </p:nvGrpSpPr>
        <p:grpSpPr>
          <a:xfrm>
            <a:off x="0" y="914400"/>
            <a:ext cx="12211050" cy="640080"/>
            <a:chOff x="0" y="1199802"/>
            <a:chExt cx="12211050" cy="640080"/>
          </a:xfrm>
        </p:grpSpPr>
        <p:sp>
          <p:nvSpPr>
            <p:cNvPr id="61" name="object 3">
              <a:extLst>
                <a:ext uri="{FF2B5EF4-FFF2-40B4-BE49-F238E27FC236}">
                  <a16:creationId xmlns:a16="http://schemas.microsoft.com/office/drawing/2014/main" id="{4CC483B7-0386-25A4-4C30-9F156246DED9}"/>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2" name="object 4">
              <a:extLst>
                <a:ext uri="{FF2B5EF4-FFF2-40B4-BE49-F238E27FC236}">
                  <a16:creationId xmlns:a16="http://schemas.microsoft.com/office/drawing/2014/main" id="{542F7B00-0D77-DE48-2C5A-EEE363081144}"/>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63" name="object 5">
              <a:extLst>
                <a:ext uri="{FF2B5EF4-FFF2-40B4-BE49-F238E27FC236}">
                  <a16:creationId xmlns:a16="http://schemas.microsoft.com/office/drawing/2014/main" id="{66F0887F-6CBF-A5C9-11DA-59A5F7874604}"/>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07464" y="2023022"/>
            <a:ext cx="5560060" cy="2440305"/>
            <a:chOff x="3007464" y="2023022"/>
            <a:chExt cx="5560060" cy="2440305"/>
          </a:xfrm>
        </p:grpSpPr>
        <p:sp>
          <p:nvSpPr>
            <p:cNvPr id="3" name="object 3"/>
            <p:cNvSpPr/>
            <p:nvPr/>
          </p:nvSpPr>
          <p:spPr>
            <a:xfrm>
              <a:off x="3007464" y="2023022"/>
              <a:ext cx="5553710" cy="2440305"/>
            </a:xfrm>
            <a:custGeom>
              <a:avLst/>
              <a:gdLst/>
              <a:ahLst/>
              <a:cxnLst/>
              <a:rect l="l" t="t" r="r" b="b"/>
              <a:pathLst>
                <a:path w="5553709" h="2440304">
                  <a:moveTo>
                    <a:pt x="5553322" y="0"/>
                  </a:moveTo>
                  <a:lnTo>
                    <a:pt x="0" y="0"/>
                  </a:lnTo>
                  <a:lnTo>
                    <a:pt x="1361869" y="1258738"/>
                  </a:lnTo>
                  <a:lnTo>
                    <a:pt x="0" y="2439993"/>
                  </a:lnTo>
                  <a:lnTo>
                    <a:pt x="5553322" y="2439993"/>
                  </a:lnTo>
                  <a:lnTo>
                    <a:pt x="5553322" y="0"/>
                  </a:lnTo>
                  <a:close/>
                </a:path>
              </a:pathLst>
            </a:custGeom>
            <a:solidFill>
              <a:srgbClr val="13294B"/>
            </a:solidFill>
          </p:spPr>
          <p:txBody>
            <a:bodyPr wrap="square" lIns="0" tIns="0" rIns="0" bIns="0" rtlCol="0"/>
            <a:lstStyle/>
            <a:p>
              <a:endParaRPr/>
            </a:p>
          </p:txBody>
        </p:sp>
        <p:sp>
          <p:nvSpPr>
            <p:cNvPr id="4" name="object 4"/>
            <p:cNvSpPr/>
            <p:nvPr/>
          </p:nvSpPr>
          <p:spPr>
            <a:xfrm>
              <a:off x="3812090" y="3751234"/>
              <a:ext cx="4730750" cy="1905"/>
            </a:xfrm>
            <a:custGeom>
              <a:avLst/>
              <a:gdLst/>
              <a:ahLst/>
              <a:cxnLst/>
              <a:rect l="l" t="t" r="r" b="b"/>
              <a:pathLst>
                <a:path w="4730750" h="1904">
                  <a:moveTo>
                    <a:pt x="0" y="0"/>
                  </a:moveTo>
                  <a:lnTo>
                    <a:pt x="4730424" y="1754"/>
                  </a:lnTo>
                </a:path>
              </a:pathLst>
            </a:custGeom>
            <a:ln w="12700">
              <a:solidFill>
                <a:srgbClr val="E7E6E6"/>
              </a:solidFill>
            </a:ln>
          </p:spPr>
          <p:txBody>
            <a:bodyPr wrap="square" lIns="0" tIns="0" rIns="0" bIns="0" rtlCol="0"/>
            <a:lstStyle/>
            <a:p>
              <a:endParaRPr/>
            </a:p>
          </p:txBody>
        </p:sp>
        <p:sp>
          <p:nvSpPr>
            <p:cNvPr id="5" name="object 5"/>
            <p:cNvSpPr/>
            <p:nvPr/>
          </p:nvSpPr>
          <p:spPr>
            <a:xfrm>
              <a:off x="4220916" y="3118528"/>
              <a:ext cx="4340225" cy="0"/>
            </a:xfrm>
            <a:custGeom>
              <a:avLst/>
              <a:gdLst/>
              <a:ahLst/>
              <a:cxnLst/>
              <a:rect l="l" t="t" r="r" b="b"/>
              <a:pathLst>
                <a:path w="4340225">
                  <a:moveTo>
                    <a:pt x="0" y="0"/>
                  </a:moveTo>
                  <a:lnTo>
                    <a:pt x="4339871" y="1"/>
                  </a:lnTo>
                </a:path>
              </a:pathLst>
            </a:custGeom>
            <a:ln w="12700">
              <a:solidFill>
                <a:srgbClr val="E7E6E6"/>
              </a:solidFill>
            </a:ln>
          </p:spPr>
          <p:txBody>
            <a:bodyPr wrap="square" lIns="0" tIns="0" rIns="0" bIns="0" rtlCol="0"/>
            <a:lstStyle/>
            <a:p>
              <a:endParaRPr/>
            </a:p>
          </p:txBody>
        </p:sp>
        <p:sp>
          <p:nvSpPr>
            <p:cNvPr id="6" name="object 6"/>
            <p:cNvSpPr/>
            <p:nvPr/>
          </p:nvSpPr>
          <p:spPr>
            <a:xfrm>
              <a:off x="3562438" y="2522104"/>
              <a:ext cx="4998720" cy="5080"/>
            </a:xfrm>
            <a:custGeom>
              <a:avLst/>
              <a:gdLst/>
              <a:ahLst/>
              <a:cxnLst/>
              <a:rect l="l" t="t" r="r" b="b"/>
              <a:pathLst>
                <a:path w="4998720" h="5080">
                  <a:moveTo>
                    <a:pt x="0" y="4868"/>
                  </a:moveTo>
                  <a:lnTo>
                    <a:pt x="4998349" y="0"/>
                  </a:lnTo>
                </a:path>
              </a:pathLst>
            </a:custGeom>
            <a:ln w="12700">
              <a:solidFill>
                <a:srgbClr val="E7E6E6"/>
              </a:solidFill>
            </a:ln>
          </p:spPr>
          <p:txBody>
            <a:bodyPr wrap="square" lIns="0" tIns="0" rIns="0" bIns="0" rtlCol="0"/>
            <a:lstStyle/>
            <a:p>
              <a:endParaRPr/>
            </a:p>
          </p:txBody>
        </p:sp>
        <p:sp>
          <p:nvSpPr>
            <p:cNvPr id="7" name="object 7"/>
            <p:cNvSpPr/>
            <p:nvPr/>
          </p:nvSpPr>
          <p:spPr>
            <a:xfrm>
              <a:off x="4959781" y="2324544"/>
              <a:ext cx="2519680" cy="299085"/>
            </a:xfrm>
            <a:custGeom>
              <a:avLst/>
              <a:gdLst/>
              <a:ahLst/>
              <a:cxnLst/>
              <a:rect l="l" t="t" r="r" b="b"/>
              <a:pathLst>
                <a:path w="2519679" h="299085">
                  <a:moveTo>
                    <a:pt x="329628" y="295706"/>
                  </a:moveTo>
                  <a:lnTo>
                    <a:pt x="164807" y="11557"/>
                  </a:lnTo>
                  <a:lnTo>
                    <a:pt x="0" y="295706"/>
                  </a:lnTo>
                  <a:lnTo>
                    <a:pt x="329628" y="295706"/>
                  </a:lnTo>
                  <a:close/>
                </a:path>
                <a:path w="2519679" h="299085">
                  <a:moveTo>
                    <a:pt x="1128572" y="298704"/>
                  </a:moveTo>
                  <a:lnTo>
                    <a:pt x="963764" y="14541"/>
                  </a:lnTo>
                  <a:lnTo>
                    <a:pt x="798944" y="298704"/>
                  </a:lnTo>
                  <a:lnTo>
                    <a:pt x="1128572" y="298704"/>
                  </a:lnTo>
                  <a:close/>
                </a:path>
                <a:path w="2519679" h="299085">
                  <a:moveTo>
                    <a:pt x="2519349" y="284149"/>
                  </a:moveTo>
                  <a:lnTo>
                    <a:pt x="2354542" y="0"/>
                  </a:lnTo>
                  <a:lnTo>
                    <a:pt x="2189721" y="284149"/>
                  </a:lnTo>
                  <a:lnTo>
                    <a:pt x="2519349" y="284149"/>
                  </a:lnTo>
                  <a:close/>
                </a:path>
              </a:pathLst>
            </a:custGeom>
            <a:solidFill>
              <a:srgbClr val="5B9BD5"/>
            </a:solidFill>
          </p:spPr>
          <p:txBody>
            <a:bodyPr wrap="square" lIns="0" tIns="0" rIns="0" bIns="0" rtlCol="0"/>
            <a:lstStyle/>
            <a:p>
              <a:endParaRPr/>
            </a:p>
          </p:txBody>
        </p:sp>
        <p:sp>
          <p:nvSpPr>
            <p:cNvPr id="8" name="object 8"/>
            <p:cNvSpPr/>
            <p:nvPr/>
          </p:nvSpPr>
          <p:spPr>
            <a:xfrm>
              <a:off x="6695089" y="2938607"/>
              <a:ext cx="340995" cy="340995"/>
            </a:xfrm>
            <a:custGeom>
              <a:avLst/>
              <a:gdLst/>
              <a:ahLst/>
              <a:cxnLst/>
              <a:rect l="l" t="t" r="r" b="b"/>
              <a:pathLst>
                <a:path w="340995" h="340995">
                  <a:moveTo>
                    <a:pt x="170343" y="0"/>
                  </a:moveTo>
                  <a:lnTo>
                    <a:pt x="0" y="170343"/>
                  </a:lnTo>
                  <a:lnTo>
                    <a:pt x="170343" y="340688"/>
                  </a:lnTo>
                  <a:lnTo>
                    <a:pt x="340687" y="170343"/>
                  </a:lnTo>
                  <a:lnTo>
                    <a:pt x="170343" y="0"/>
                  </a:lnTo>
                  <a:close/>
                </a:path>
              </a:pathLst>
            </a:custGeom>
            <a:solidFill>
              <a:srgbClr val="F1927D"/>
            </a:solidFill>
          </p:spPr>
          <p:txBody>
            <a:bodyPr wrap="square" lIns="0" tIns="0" rIns="0" bIns="0" rtlCol="0"/>
            <a:lstStyle/>
            <a:p>
              <a:endParaRPr/>
            </a:p>
          </p:txBody>
        </p:sp>
        <p:sp>
          <p:nvSpPr>
            <p:cNvPr id="9" name="object 9"/>
            <p:cNvSpPr/>
            <p:nvPr/>
          </p:nvSpPr>
          <p:spPr>
            <a:xfrm>
              <a:off x="7514370" y="3611076"/>
              <a:ext cx="282575" cy="282575"/>
            </a:xfrm>
            <a:custGeom>
              <a:avLst/>
              <a:gdLst/>
              <a:ahLst/>
              <a:cxnLst/>
              <a:rect l="l" t="t" r="r" b="b"/>
              <a:pathLst>
                <a:path w="282575" h="282575">
                  <a:moveTo>
                    <a:pt x="141141" y="0"/>
                  </a:moveTo>
                  <a:lnTo>
                    <a:pt x="96529" y="7195"/>
                  </a:lnTo>
                  <a:lnTo>
                    <a:pt x="57785" y="27232"/>
                  </a:lnTo>
                  <a:lnTo>
                    <a:pt x="27232" y="57785"/>
                  </a:lnTo>
                  <a:lnTo>
                    <a:pt x="7195" y="96529"/>
                  </a:lnTo>
                  <a:lnTo>
                    <a:pt x="0" y="141141"/>
                  </a:lnTo>
                  <a:lnTo>
                    <a:pt x="7195" y="185753"/>
                  </a:lnTo>
                  <a:lnTo>
                    <a:pt x="27232" y="224498"/>
                  </a:lnTo>
                  <a:lnTo>
                    <a:pt x="57785" y="255051"/>
                  </a:lnTo>
                  <a:lnTo>
                    <a:pt x="96529" y="275088"/>
                  </a:lnTo>
                  <a:lnTo>
                    <a:pt x="141141" y="282284"/>
                  </a:lnTo>
                  <a:lnTo>
                    <a:pt x="185752" y="275088"/>
                  </a:lnTo>
                  <a:lnTo>
                    <a:pt x="224497" y="255051"/>
                  </a:lnTo>
                  <a:lnTo>
                    <a:pt x="255050" y="224498"/>
                  </a:lnTo>
                  <a:lnTo>
                    <a:pt x="275087" y="185753"/>
                  </a:lnTo>
                  <a:lnTo>
                    <a:pt x="282282" y="141141"/>
                  </a:lnTo>
                  <a:lnTo>
                    <a:pt x="275087" y="96529"/>
                  </a:lnTo>
                  <a:lnTo>
                    <a:pt x="255050" y="57785"/>
                  </a:lnTo>
                  <a:lnTo>
                    <a:pt x="224497" y="27232"/>
                  </a:lnTo>
                  <a:lnTo>
                    <a:pt x="185752" y="7195"/>
                  </a:lnTo>
                  <a:lnTo>
                    <a:pt x="141141" y="0"/>
                  </a:lnTo>
                  <a:close/>
                </a:path>
              </a:pathLst>
            </a:custGeom>
            <a:solidFill>
              <a:srgbClr val="DBDBDB"/>
            </a:solidFill>
          </p:spPr>
          <p:txBody>
            <a:bodyPr wrap="square" lIns="0" tIns="0" rIns="0" bIns="0" rtlCol="0"/>
            <a:lstStyle/>
            <a:p>
              <a:endParaRPr/>
            </a:p>
          </p:txBody>
        </p:sp>
        <p:sp>
          <p:nvSpPr>
            <p:cNvPr id="10" name="object 10"/>
            <p:cNvSpPr/>
            <p:nvPr/>
          </p:nvSpPr>
          <p:spPr>
            <a:xfrm>
              <a:off x="4892761" y="2280246"/>
              <a:ext cx="386715" cy="386715"/>
            </a:xfrm>
            <a:custGeom>
              <a:avLst/>
              <a:gdLst/>
              <a:ahLst/>
              <a:cxnLst/>
              <a:rect l="l" t="t" r="r" b="b"/>
              <a:pathLst>
                <a:path w="386714" h="386714">
                  <a:moveTo>
                    <a:pt x="114851" y="0"/>
                  </a:moveTo>
                  <a:lnTo>
                    <a:pt x="70850" y="8686"/>
                  </a:lnTo>
                  <a:lnTo>
                    <a:pt x="33599" y="33642"/>
                  </a:lnTo>
                  <a:lnTo>
                    <a:pt x="8399" y="71626"/>
                  </a:lnTo>
                  <a:lnTo>
                    <a:pt x="0" y="114879"/>
                  </a:lnTo>
                  <a:lnTo>
                    <a:pt x="8399" y="158125"/>
                  </a:lnTo>
                  <a:lnTo>
                    <a:pt x="33599" y="196107"/>
                  </a:lnTo>
                  <a:lnTo>
                    <a:pt x="190119" y="352588"/>
                  </a:lnTo>
                  <a:lnTo>
                    <a:pt x="227377" y="377548"/>
                  </a:lnTo>
                  <a:lnTo>
                    <a:pt x="271376" y="386236"/>
                  </a:lnTo>
                  <a:lnTo>
                    <a:pt x="293970" y="384029"/>
                  </a:lnTo>
                  <a:lnTo>
                    <a:pt x="315377" y="377548"/>
                  </a:lnTo>
                  <a:lnTo>
                    <a:pt x="331099" y="369139"/>
                  </a:lnTo>
                  <a:lnTo>
                    <a:pt x="271376" y="369139"/>
                  </a:lnTo>
                  <a:lnTo>
                    <a:pt x="252696" y="367349"/>
                  </a:lnTo>
                  <a:lnTo>
                    <a:pt x="234571" y="361978"/>
                  </a:lnTo>
                  <a:lnTo>
                    <a:pt x="217556" y="353027"/>
                  </a:lnTo>
                  <a:lnTo>
                    <a:pt x="202210" y="340497"/>
                  </a:lnTo>
                  <a:lnTo>
                    <a:pt x="133254" y="271557"/>
                  </a:lnTo>
                  <a:lnTo>
                    <a:pt x="145348" y="259464"/>
                  </a:lnTo>
                  <a:lnTo>
                    <a:pt x="121158" y="259464"/>
                  </a:lnTo>
                  <a:lnTo>
                    <a:pt x="45690" y="184020"/>
                  </a:lnTo>
                  <a:lnTo>
                    <a:pt x="24206" y="151673"/>
                  </a:lnTo>
                  <a:lnTo>
                    <a:pt x="17045" y="114876"/>
                  </a:lnTo>
                  <a:lnTo>
                    <a:pt x="24206" y="78083"/>
                  </a:lnTo>
                  <a:lnTo>
                    <a:pt x="45690" y="45733"/>
                  </a:lnTo>
                  <a:lnTo>
                    <a:pt x="78047" y="24255"/>
                  </a:lnTo>
                  <a:lnTo>
                    <a:pt x="114851" y="17096"/>
                  </a:lnTo>
                  <a:lnTo>
                    <a:pt x="174576" y="17096"/>
                  </a:lnTo>
                  <a:lnTo>
                    <a:pt x="158847" y="8684"/>
                  </a:lnTo>
                  <a:lnTo>
                    <a:pt x="137440" y="2205"/>
                  </a:lnTo>
                  <a:lnTo>
                    <a:pt x="114851" y="0"/>
                  </a:lnTo>
                  <a:close/>
                </a:path>
                <a:path w="386714" h="386714">
                  <a:moveTo>
                    <a:pt x="295764" y="133271"/>
                  </a:moveTo>
                  <a:lnTo>
                    <a:pt x="271577" y="133271"/>
                  </a:lnTo>
                  <a:lnTo>
                    <a:pt x="340542" y="202215"/>
                  </a:lnTo>
                  <a:lnTo>
                    <a:pt x="362024" y="234557"/>
                  </a:lnTo>
                  <a:lnTo>
                    <a:pt x="369185" y="271351"/>
                  </a:lnTo>
                  <a:lnTo>
                    <a:pt x="362024" y="308147"/>
                  </a:lnTo>
                  <a:lnTo>
                    <a:pt x="340542" y="340497"/>
                  </a:lnTo>
                  <a:lnTo>
                    <a:pt x="325198" y="353027"/>
                  </a:lnTo>
                  <a:lnTo>
                    <a:pt x="308185" y="361978"/>
                  </a:lnTo>
                  <a:lnTo>
                    <a:pt x="290059" y="367349"/>
                  </a:lnTo>
                  <a:lnTo>
                    <a:pt x="271376" y="369139"/>
                  </a:lnTo>
                  <a:lnTo>
                    <a:pt x="331099" y="369139"/>
                  </a:lnTo>
                  <a:lnTo>
                    <a:pt x="335099" y="366999"/>
                  </a:lnTo>
                  <a:lnTo>
                    <a:pt x="352637" y="352588"/>
                  </a:lnTo>
                  <a:lnTo>
                    <a:pt x="377835" y="314602"/>
                  </a:lnTo>
                  <a:lnTo>
                    <a:pt x="386234" y="271351"/>
                  </a:lnTo>
                  <a:lnTo>
                    <a:pt x="377835" y="228104"/>
                  </a:lnTo>
                  <a:lnTo>
                    <a:pt x="352637" y="190127"/>
                  </a:lnTo>
                  <a:lnTo>
                    <a:pt x="295764" y="133271"/>
                  </a:lnTo>
                  <a:close/>
                </a:path>
                <a:path w="386714" h="386714">
                  <a:moveTo>
                    <a:pt x="202321" y="183733"/>
                  </a:moveTo>
                  <a:lnTo>
                    <a:pt x="196905" y="183733"/>
                  </a:lnTo>
                  <a:lnTo>
                    <a:pt x="121158" y="259464"/>
                  </a:lnTo>
                  <a:lnTo>
                    <a:pt x="145348" y="259464"/>
                  </a:lnTo>
                  <a:lnTo>
                    <a:pt x="209000" y="195821"/>
                  </a:lnTo>
                  <a:lnTo>
                    <a:pt x="209000" y="190406"/>
                  </a:lnTo>
                  <a:lnTo>
                    <a:pt x="202321" y="183733"/>
                  </a:lnTo>
                  <a:close/>
                </a:path>
                <a:path w="386714" h="386714">
                  <a:moveTo>
                    <a:pt x="174576" y="17096"/>
                  </a:moveTo>
                  <a:lnTo>
                    <a:pt x="114851" y="17096"/>
                  </a:lnTo>
                  <a:lnTo>
                    <a:pt x="133534" y="18886"/>
                  </a:lnTo>
                  <a:lnTo>
                    <a:pt x="151660" y="24255"/>
                  </a:lnTo>
                  <a:lnTo>
                    <a:pt x="168672" y="33204"/>
                  </a:lnTo>
                  <a:lnTo>
                    <a:pt x="184013" y="45733"/>
                  </a:lnTo>
                  <a:lnTo>
                    <a:pt x="259482" y="121179"/>
                  </a:lnTo>
                  <a:lnTo>
                    <a:pt x="227855" y="152808"/>
                  </a:lnTo>
                  <a:lnTo>
                    <a:pt x="227855" y="158220"/>
                  </a:lnTo>
                  <a:lnTo>
                    <a:pt x="232866" y="163229"/>
                  </a:lnTo>
                  <a:lnTo>
                    <a:pt x="235051" y="164063"/>
                  </a:lnTo>
                  <a:lnTo>
                    <a:pt x="239430" y="164063"/>
                  </a:lnTo>
                  <a:lnTo>
                    <a:pt x="241618" y="163229"/>
                  </a:lnTo>
                  <a:lnTo>
                    <a:pt x="271577" y="133271"/>
                  </a:lnTo>
                  <a:lnTo>
                    <a:pt x="295764" y="133271"/>
                  </a:lnTo>
                  <a:lnTo>
                    <a:pt x="196105" y="33642"/>
                  </a:lnTo>
                  <a:lnTo>
                    <a:pt x="178568" y="19232"/>
                  </a:lnTo>
                  <a:lnTo>
                    <a:pt x="174576" y="17096"/>
                  </a:lnTo>
                  <a:close/>
                </a:path>
              </a:pathLst>
            </a:custGeom>
            <a:solidFill>
              <a:srgbClr val="1F6295"/>
            </a:solidFill>
          </p:spPr>
          <p:txBody>
            <a:bodyPr wrap="square" lIns="0" tIns="0" rIns="0" bIns="0" rtlCol="0"/>
            <a:lstStyle/>
            <a:p>
              <a:endParaRPr/>
            </a:p>
          </p:txBody>
        </p:sp>
        <p:pic>
          <p:nvPicPr>
            <p:cNvPr id="11" name="object 11"/>
            <p:cNvPicPr/>
            <p:nvPr/>
          </p:nvPicPr>
          <p:blipFill>
            <a:blip r:embed="rId2" cstate="print"/>
            <a:stretch>
              <a:fillRect/>
            </a:stretch>
          </p:blipFill>
          <p:spPr>
            <a:xfrm>
              <a:off x="4909809" y="2297344"/>
              <a:ext cx="352137" cy="352042"/>
            </a:xfrm>
            <a:prstGeom prst="rect">
              <a:avLst/>
            </a:prstGeom>
          </p:spPr>
        </p:pic>
        <p:sp>
          <p:nvSpPr>
            <p:cNvPr id="12" name="object 12"/>
            <p:cNvSpPr/>
            <p:nvPr/>
          </p:nvSpPr>
          <p:spPr>
            <a:xfrm>
              <a:off x="5693379" y="2280246"/>
              <a:ext cx="386715" cy="386715"/>
            </a:xfrm>
            <a:custGeom>
              <a:avLst/>
              <a:gdLst/>
              <a:ahLst/>
              <a:cxnLst/>
              <a:rect l="l" t="t" r="r" b="b"/>
              <a:pathLst>
                <a:path w="386714" h="386714">
                  <a:moveTo>
                    <a:pt x="114852" y="0"/>
                  </a:moveTo>
                  <a:lnTo>
                    <a:pt x="70850" y="8686"/>
                  </a:lnTo>
                  <a:lnTo>
                    <a:pt x="33598" y="33642"/>
                  </a:lnTo>
                  <a:lnTo>
                    <a:pt x="8399" y="71626"/>
                  </a:lnTo>
                  <a:lnTo>
                    <a:pt x="0" y="114879"/>
                  </a:lnTo>
                  <a:lnTo>
                    <a:pt x="8399" y="158125"/>
                  </a:lnTo>
                  <a:lnTo>
                    <a:pt x="33598" y="196107"/>
                  </a:lnTo>
                  <a:lnTo>
                    <a:pt x="190120" y="352588"/>
                  </a:lnTo>
                  <a:lnTo>
                    <a:pt x="227378" y="377548"/>
                  </a:lnTo>
                  <a:lnTo>
                    <a:pt x="271377" y="386236"/>
                  </a:lnTo>
                  <a:lnTo>
                    <a:pt x="293970" y="384029"/>
                  </a:lnTo>
                  <a:lnTo>
                    <a:pt x="315377" y="377548"/>
                  </a:lnTo>
                  <a:lnTo>
                    <a:pt x="331099" y="369139"/>
                  </a:lnTo>
                  <a:lnTo>
                    <a:pt x="271377" y="369139"/>
                  </a:lnTo>
                  <a:lnTo>
                    <a:pt x="252697" y="367349"/>
                  </a:lnTo>
                  <a:lnTo>
                    <a:pt x="234571" y="361978"/>
                  </a:lnTo>
                  <a:lnTo>
                    <a:pt x="217557" y="353027"/>
                  </a:lnTo>
                  <a:lnTo>
                    <a:pt x="202210" y="340497"/>
                  </a:lnTo>
                  <a:lnTo>
                    <a:pt x="133254" y="271557"/>
                  </a:lnTo>
                  <a:lnTo>
                    <a:pt x="145348" y="259464"/>
                  </a:lnTo>
                  <a:lnTo>
                    <a:pt x="121159" y="259464"/>
                  </a:lnTo>
                  <a:lnTo>
                    <a:pt x="45690" y="184020"/>
                  </a:lnTo>
                  <a:lnTo>
                    <a:pt x="24206" y="151673"/>
                  </a:lnTo>
                  <a:lnTo>
                    <a:pt x="17045" y="114876"/>
                  </a:lnTo>
                  <a:lnTo>
                    <a:pt x="24206" y="78083"/>
                  </a:lnTo>
                  <a:lnTo>
                    <a:pt x="45690" y="45733"/>
                  </a:lnTo>
                  <a:lnTo>
                    <a:pt x="78047" y="24255"/>
                  </a:lnTo>
                  <a:lnTo>
                    <a:pt x="114852" y="17096"/>
                  </a:lnTo>
                  <a:lnTo>
                    <a:pt x="174575" y="17096"/>
                  </a:lnTo>
                  <a:lnTo>
                    <a:pt x="158847" y="8684"/>
                  </a:lnTo>
                  <a:lnTo>
                    <a:pt x="137440" y="2205"/>
                  </a:lnTo>
                  <a:lnTo>
                    <a:pt x="114852" y="0"/>
                  </a:lnTo>
                  <a:close/>
                </a:path>
                <a:path w="386714" h="386714">
                  <a:moveTo>
                    <a:pt x="295764" y="133271"/>
                  </a:moveTo>
                  <a:lnTo>
                    <a:pt x="271577" y="133271"/>
                  </a:lnTo>
                  <a:lnTo>
                    <a:pt x="340542" y="202215"/>
                  </a:lnTo>
                  <a:lnTo>
                    <a:pt x="362023" y="234557"/>
                  </a:lnTo>
                  <a:lnTo>
                    <a:pt x="369184" y="271351"/>
                  </a:lnTo>
                  <a:lnTo>
                    <a:pt x="362023" y="308147"/>
                  </a:lnTo>
                  <a:lnTo>
                    <a:pt x="340542" y="340497"/>
                  </a:lnTo>
                  <a:lnTo>
                    <a:pt x="325198" y="353027"/>
                  </a:lnTo>
                  <a:lnTo>
                    <a:pt x="308185" y="361978"/>
                  </a:lnTo>
                  <a:lnTo>
                    <a:pt x="290059" y="367349"/>
                  </a:lnTo>
                  <a:lnTo>
                    <a:pt x="271377" y="369139"/>
                  </a:lnTo>
                  <a:lnTo>
                    <a:pt x="331099" y="369139"/>
                  </a:lnTo>
                  <a:lnTo>
                    <a:pt x="335099" y="366999"/>
                  </a:lnTo>
                  <a:lnTo>
                    <a:pt x="352638" y="352588"/>
                  </a:lnTo>
                  <a:lnTo>
                    <a:pt x="377835" y="314602"/>
                  </a:lnTo>
                  <a:lnTo>
                    <a:pt x="386234" y="271351"/>
                  </a:lnTo>
                  <a:lnTo>
                    <a:pt x="377835" y="228104"/>
                  </a:lnTo>
                  <a:lnTo>
                    <a:pt x="352638" y="190127"/>
                  </a:lnTo>
                  <a:lnTo>
                    <a:pt x="295764" y="133271"/>
                  </a:lnTo>
                  <a:close/>
                </a:path>
                <a:path w="386714" h="386714">
                  <a:moveTo>
                    <a:pt x="202322" y="183733"/>
                  </a:moveTo>
                  <a:lnTo>
                    <a:pt x="196904" y="183733"/>
                  </a:lnTo>
                  <a:lnTo>
                    <a:pt x="121159" y="259464"/>
                  </a:lnTo>
                  <a:lnTo>
                    <a:pt x="145348" y="259464"/>
                  </a:lnTo>
                  <a:lnTo>
                    <a:pt x="208999" y="195821"/>
                  </a:lnTo>
                  <a:lnTo>
                    <a:pt x="208999" y="190406"/>
                  </a:lnTo>
                  <a:lnTo>
                    <a:pt x="202322" y="183733"/>
                  </a:lnTo>
                  <a:close/>
                </a:path>
                <a:path w="386714" h="386714">
                  <a:moveTo>
                    <a:pt x="174575" y="17096"/>
                  </a:moveTo>
                  <a:lnTo>
                    <a:pt x="114852" y="17096"/>
                  </a:lnTo>
                  <a:lnTo>
                    <a:pt x="133534" y="18886"/>
                  </a:lnTo>
                  <a:lnTo>
                    <a:pt x="151660" y="24255"/>
                  </a:lnTo>
                  <a:lnTo>
                    <a:pt x="168672" y="33204"/>
                  </a:lnTo>
                  <a:lnTo>
                    <a:pt x="184013" y="45733"/>
                  </a:lnTo>
                  <a:lnTo>
                    <a:pt x="259482" y="121179"/>
                  </a:lnTo>
                  <a:lnTo>
                    <a:pt x="227855" y="152808"/>
                  </a:lnTo>
                  <a:lnTo>
                    <a:pt x="227855" y="158220"/>
                  </a:lnTo>
                  <a:lnTo>
                    <a:pt x="232867" y="163229"/>
                  </a:lnTo>
                  <a:lnTo>
                    <a:pt x="235051" y="164063"/>
                  </a:lnTo>
                  <a:lnTo>
                    <a:pt x="239429" y="164063"/>
                  </a:lnTo>
                  <a:lnTo>
                    <a:pt x="241618" y="163229"/>
                  </a:lnTo>
                  <a:lnTo>
                    <a:pt x="271577" y="133271"/>
                  </a:lnTo>
                  <a:lnTo>
                    <a:pt x="295764" y="133271"/>
                  </a:lnTo>
                  <a:lnTo>
                    <a:pt x="196105" y="33642"/>
                  </a:lnTo>
                  <a:lnTo>
                    <a:pt x="178568" y="19232"/>
                  </a:lnTo>
                  <a:lnTo>
                    <a:pt x="174575" y="17096"/>
                  </a:lnTo>
                  <a:close/>
                </a:path>
              </a:pathLst>
            </a:custGeom>
            <a:solidFill>
              <a:srgbClr val="1F6295"/>
            </a:solidFill>
          </p:spPr>
          <p:txBody>
            <a:bodyPr wrap="square" lIns="0" tIns="0" rIns="0" bIns="0" rtlCol="0"/>
            <a:lstStyle/>
            <a:p>
              <a:endParaRPr/>
            </a:p>
          </p:txBody>
        </p:sp>
        <p:pic>
          <p:nvPicPr>
            <p:cNvPr id="13" name="object 13"/>
            <p:cNvPicPr/>
            <p:nvPr/>
          </p:nvPicPr>
          <p:blipFill>
            <a:blip r:embed="rId3" cstate="print"/>
            <a:stretch>
              <a:fillRect/>
            </a:stretch>
          </p:blipFill>
          <p:spPr>
            <a:xfrm>
              <a:off x="5710427" y="2297344"/>
              <a:ext cx="352137" cy="352042"/>
            </a:xfrm>
            <a:prstGeom prst="rect">
              <a:avLst/>
            </a:prstGeom>
          </p:spPr>
        </p:pic>
        <p:sp>
          <p:nvSpPr>
            <p:cNvPr id="14" name="object 14"/>
            <p:cNvSpPr/>
            <p:nvPr/>
          </p:nvSpPr>
          <p:spPr>
            <a:xfrm>
              <a:off x="7075605" y="2280246"/>
              <a:ext cx="386715" cy="386715"/>
            </a:xfrm>
            <a:custGeom>
              <a:avLst/>
              <a:gdLst/>
              <a:ahLst/>
              <a:cxnLst/>
              <a:rect l="l" t="t" r="r" b="b"/>
              <a:pathLst>
                <a:path w="386715" h="386714">
                  <a:moveTo>
                    <a:pt x="114852" y="0"/>
                  </a:moveTo>
                  <a:lnTo>
                    <a:pt x="70850" y="8686"/>
                  </a:lnTo>
                  <a:lnTo>
                    <a:pt x="33598" y="33642"/>
                  </a:lnTo>
                  <a:lnTo>
                    <a:pt x="8399" y="71626"/>
                  </a:lnTo>
                  <a:lnTo>
                    <a:pt x="0" y="114879"/>
                  </a:lnTo>
                  <a:lnTo>
                    <a:pt x="8399" y="158125"/>
                  </a:lnTo>
                  <a:lnTo>
                    <a:pt x="33598" y="196107"/>
                  </a:lnTo>
                  <a:lnTo>
                    <a:pt x="190118" y="352588"/>
                  </a:lnTo>
                  <a:lnTo>
                    <a:pt x="227377" y="377548"/>
                  </a:lnTo>
                  <a:lnTo>
                    <a:pt x="271375" y="386236"/>
                  </a:lnTo>
                  <a:lnTo>
                    <a:pt x="293969" y="384029"/>
                  </a:lnTo>
                  <a:lnTo>
                    <a:pt x="315377" y="377548"/>
                  </a:lnTo>
                  <a:lnTo>
                    <a:pt x="331099" y="369139"/>
                  </a:lnTo>
                  <a:lnTo>
                    <a:pt x="271375" y="369139"/>
                  </a:lnTo>
                  <a:lnTo>
                    <a:pt x="252696" y="367349"/>
                  </a:lnTo>
                  <a:lnTo>
                    <a:pt x="234571" y="361978"/>
                  </a:lnTo>
                  <a:lnTo>
                    <a:pt x="217557" y="353027"/>
                  </a:lnTo>
                  <a:lnTo>
                    <a:pt x="202210" y="340497"/>
                  </a:lnTo>
                  <a:lnTo>
                    <a:pt x="133254" y="271557"/>
                  </a:lnTo>
                  <a:lnTo>
                    <a:pt x="145348" y="259464"/>
                  </a:lnTo>
                  <a:lnTo>
                    <a:pt x="121159" y="259464"/>
                  </a:lnTo>
                  <a:lnTo>
                    <a:pt x="45690" y="184020"/>
                  </a:lnTo>
                  <a:lnTo>
                    <a:pt x="24206" y="151673"/>
                  </a:lnTo>
                  <a:lnTo>
                    <a:pt x="17045" y="114876"/>
                  </a:lnTo>
                  <a:lnTo>
                    <a:pt x="24206" y="78083"/>
                  </a:lnTo>
                  <a:lnTo>
                    <a:pt x="45690" y="45733"/>
                  </a:lnTo>
                  <a:lnTo>
                    <a:pt x="78047" y="24255"/>
                  </a:lnTo>
                  <a:lnTo>
                    <a:pt x="114852" y="17096"/>
                  </a:lnTo>
                  <a:lnTo>
                    <a:pt x="174575" y="17096"/>
                  </a:lnTo>
                  <a:lnTo>
                    <a:pt x="158847" y="8684"/>
                  </a:lnTo>
                  <a:lnTo>
                    <a:pt x="137440" y="2205"/>
                  </a:lnTo>
                  <a:lnTo>
                    <a:pt x="114852" y="0"/>
                  </a:lnTo>
                  <a:close/>
                </a:path>
                <a:path w="386715" h="386714">
                  <a:moveTo>
                    <a:pt x="295764" y="133271"/>
                  </a:moveTo>
                  <a:lnTo>
                    <a:pt x="271577" y="133271"/>
                  </a:lnTo>
                  <a:lnTo>
                    <a:pt x="340542" y="202215"/>
                  </a:lnTo>
                  <a:lnTo>
                    <a:pt x="362023" y="234557"/>
                  </a:lnTo>
                  <a:lnTo>
                    <a:pt x="369184" y="271351"/>
                  </a:lnTo>
                  <a:lnTo>
                    <a:pt x="362023" y="308147"/>
                  </a:lnTo>
                  <a:lnTo>
                    <a:pt x="340542" y="340497"/>
                  </a:lnTo>
                  <a:lnTo>
                    <a:pt x="325198" y="353027"/>
                  </a:lnTo>
                  <a:lnTo>
                    <a:pt x="308184" y="361978"/>
                  </a:lnTo>
                  <a:lnTo>
                    <a:pt x="290058" y="367349"/>
                  </a:lnTo>
                  <a:lnTo>
                    <a:pt x="271375" y="369139"/>
                  </a:lnTo>
                  <a:lnTo>
                    <a:pt x="331099" y="369139"/>
                  </a:lnTo>
                  <a:lnTo>
                    <a:pt x="335099" y="366999"/>
                  </a:lnTo>
                  <a:lnTo>
                    <a:pt x="352638" y="352588"/>
                  </a:lnTo>
                  <a:lnTo>
                    <a:pt x="377835" y="314602"/>
                  </a:lnTo>
                  <a:lnTo>
                    <a:pt x="386234" y="271351"/>
                  </a:lnTo>
                  <a:lnTo>
                    <a:pt x="377835" y="228104"/>
                  </a:lnTo>
                  <a:lnTo>
                    <a:pt x="352638" y="190127"/>
                  </a:lnTo>
                  <a:lnTo>
                    <a:pt x="295764" y="133271"/>
                  </a:lnTo>
                  <a:close/>
                </a:path>
                <a:path w="386715" h="386714">
                  <a:moveTo>
                    <a:pt x="202322" y="183733"/>
                  </a:moveTo>
                  <a:lnTo>
                    <a:pt x="196904" y="183733"/>
                  </a:lnTo>
                  <a:lnTo>
                    <a:pt x="121159" y="259464"/>
                  </a:lnTo>
                  <a:lnTo>
                    <a:pt x="145348" y="259464"/>
                  </a:lnTo>
                  <a:lnTo>
                    <a:pt x="208999" y="195821"/>
                  </a:lnTo>
                  <a:lnTo>
                    <a:pt x="208999" y="190406"/>
                  </a:lnTo>
                  <a:lnTo>
                    <a:pt x="202322" y="183733"/>
                  </a:lnTo>
                  <a:close/>
                </a:path>
                <a:path w="386715" h="386714">
                  <a:moveTo>
                    <a:pt x="174575" y="17096"/>
                  </a:moveTo>
                  <a:lnTo>
                    <a:pt x="114852" y="17096"/>
                  </a:lnTo>
                  <a:lnTo>
                    <a:pt x="133534" y="18886"/>
                  </a:lnTo>
                  <a:lnTo>
                    <a:pt x="151660" y="24255"/>
                  </a:lnTo>
                  <a:lnTo>
                    <a:pt x="168672" y="33204"/>
                  </a:lnTo>
                  <a:lnTo>
                    <a:pt x="184013" y="45733"/>
                  </a:lnTo>
                  <a:lnTo>
                    <a:pt x="259482" y="121179"/>
                  </a:lnTo>
                  <a:lnTo>
                    <a:pt x="227855" y="152808"/>
                  </a:lnTo>
                  <a:lnTo>
                    <a:pt x="227855" y="158220"/>
                  </a:lnTo>
                  <a:lnTo>
                    <a:pt x="232867" y="163229"/>
                  </a:lnTo>
                  <a:lnTo>
                    <a:pt x="235051" y="164063"/>
                  </a:lnTo>
                  <a:lnTo>
                    <a:pt x="239429" y="164063"/>
                  </a:lnTo>
                  <a:lnTo>
                    <a:pt x="241618" y="163229"/>
                  </a:lnTo>
                  <a:lnTo>
                    <a:pt x="271577" y="133271"/>
                  </a:lnTo>
                  <a:lnTo>
                    <a:pt x="295764" y="133271"/>
                  </a:lnTo>
                  <a:lnTo>
                    <a:pt x="196105" y="33642"/>
                  </a:lnTo>
                  <a:lnTo>
                    <a:pt x="178568" y="19232"/>
                  </a:lnTo>
                  <a:lnTo>
                    <a:pt x="174575" y="17096"/>
                  </a:lnTo>
                  <a:close/>
                </a:path>
              </a:pathLst>
            </a:custGeom>
            <a:solidFill>
              <a:srgbClr val="1F6295"/>
            </a:solidFill>
          </p:spPr>
          <p:txBody>
            <a:bodyPr wrap="square" lIns="0" tIns="0" rIns="0" bIns="0" rtlCol="0"/>
            <a:lstStyle/>
            <a:p>
              <a:endParaRPr/>
            </a:p>
          </p:txBody>
        </p:sp>
        <p:pic>
          <p:nvPicPr>
            <p:cNvPr id="15" name="object 15"/>
            <p:cNvPicPr/>
            <p:nvPr/>
          </p:nvPicPr>
          <p:blipFill>
            <a:blip r:embed="rId3" cstate="print"/>
            <a:stretch>
              <a:fillRect/>
            </a:stretch>
          </p:blipFill>
          <p:spPr>
            <a:xfrm>
              <a:off x="7092651" y="2297344"/>
              <a:ext cx="352138" cy="352042"/>
            </a:xfrm>
            <a:prstGeom prst="rect">
              <a:avLst/>
            </a:prstGeom>
          </p:spPr>
        </p:pic>
        <p:pic>
          <p:nvPicPr>
            <p:cNvPr id="16" name="object 16"/>
            <p:cNvPicPr/>
            <p:nvPr/>
          </p:nvPicPr>
          <p:blipFill>
            <a:blip r:embed="rId4" cstate="print"/>
            <a:stretch>
              <a:fillRect/>
            </a:stretch>
          </p:blipFill>
          <p:spPr>
            <a:xfrm>
              <a:off x="4592365" y="2873090"/>
              <a:ext cx="1483819" cy="567822"/>
            </a:xfrm>
            <a:prstGeom prst="rect">
              <a:avLst/>
            </a:prstGeom>
          </p:spPr>
        </p:pic>
        <p:sp>
          <p:nvSpPr>
            <p:cNvPr id="17" name="object 17"/>
            <p:cNvSpPr/>
            <p:nvPr/>
          </p:nvSpPr>
          <p:spPr>
            <a:xfrm>
              <a:off x="6771906" y="2895358"/>
              <a:ext cx="167640" cy="24130"/>
            </a:xfrm>
            <a:custGeom>
              <a:avLst/>
              <a:gdLst/>
              <a:ahLst/>
              <a:cxnLst/>
              <a:rect l="l" t="t" r="r" b="b"/>
              <a:pathLst>
                <a:path w="167640" h="24130">
                  <a:moveTo>
                    <a:pt x="52806" y="0"/>
                  </a:moveTo>
                  <a:lnTo>
                    <a:pt x="43103" y="812"/>
                  </a:lnTo>
                  <a:lnTo>
                    <a:pt x="0" y="812"/>
                  </a:lnTo>
                  <a:lnTo>
                    <a:pt x="0" y="23152"/>
                  </a:lnTo>
                  <a:lnTo>
                    <a:pt x="43103" y="23152"/>
                  </a:lnTo>
                  <a:lnTo>
                    <a:pt x="52806" y="23964"/>
                  </a:lnTo>
                  <a:lnTo>
                    <a:pt x="52806" y="11976"/>
                  </a:lnTo>
                  <a:lnTo>
                    <a:pt x="52806" y="0"/>
                  </a:lnTo>
                  <a:close/>
                </a:path>
                <a:path w="167640" h="24130">
                  <a:moveTo>
                    <a:pt x="167576" y="812"/>
                  </a:moveTo>
                  <a:lnTo>
                    <a:pt x="123355" y="812"/>
                  </a:lnTo>
                  <a:lnTo>
                    <a:pt x="113652" y="0"/>
                  </a:lnTo>
                  <a:lnTo>
                    <a:pt x="113652" y="11976"/>
                  </a:lnTo>
                  <a:lnTo>
                    <a:pt x="113652" y="23964"/>
                  </a:lnTo>
                  <a:lnTo>
                    <a:pt x="123355" y="23152"/>
                  </a:lnTo>
                  <a:lnTo>
                    <a:pt x="167576" y="23152"/>
                  </a:lnTo>
                  <a:lnTo>
                    <a:pt x="167576" y="812"/>
                  </a:lnTo>
                  <a:close/>
                </a:path>
              </a:pathLst>
            </a:custGeom>
            <a:solidFill>
              <a:srgbClr val="FFFFFF"/>
            </a:solidFill>
          </p:spPr>
          <p:txBody>
            <a:bodyPr wrap="square" lIns="0" tIns="0" rIns="0" bIns="0" rtlCol="0"/>
            <a:lstStyle/>
            <a:p>
              <a:endParaRPr/>
            </a:p>
          </p:txBody>
        </p:sp>
        <p:pic>
          <p:nvPicPr>
            <p:cNvPr id="18" name="object 18"/>
            <p:cNvPicPr/>
            <p:nvPr/>
          </p:nvPicPr>
          <p:blipFill>
            <a:blip r:embed="rId5" cstate="print"/>
            <a:stretch>
              <a:fillRect/>
            </a:stretch>
          </p:blipFill>
          <p:spPr>
            <a:xfrm>
              <a:off x="6732077" y="3143700"/>
              <a:ext cx="246712" cy="99773"/>
            </a:xfrm>
            <a:prstGeom prst="rect">
              <a:avLst/>
            </a:prstGeom>
          </p:spPr>
        </p:pic>
        <p:pic>
          <p:nvPicPr>
            <p:cNvPr id="19" name="object 19"/>
            <p:cNvPicPr/>
            <p:nvPr/>
          </p:nvPicPr>
          <p:blipFill>
            <a:blip r:embed="rId6" cstate="print"/>
            <a:stretch>
              <a:fillRect/>
            </a:stretch>
          </p:blipFill>
          <p:spPr>
            <a:xfrm>
              <a:off x="7052120" y="3140205"/>
              <a:ext cx="118223" cy="118215"/>
            </a:xfrm>
            <a:prstGeom prst="rect">
              <a:avLst/>
            </a:prstGeom>
          </p:spPr>
        </p:pic>
        <p:sp>
          <p:nvSpPr>
            <p:cNvPr id="20" name="object 20"/>
            <p:cNvSpPr/>
            <p:nvPr/>
          </p:nvSpPr>
          <p:spPr>
            <a:xfrm>
              <a:off x="6682618" y="2873090"/>
              <a:ext cx="510540" cy="567055"/>
            </a:xfrm>
            <a:custGeom>
              <a:avLst/>
              <a:gdLst/>
              <a:ahLst/>
              <a:cxnLst/>
              <a:rect l="l" t="t" r="r" b="b"/>
              <a:pathLst>
                <a:path w="510540" h="567054">
                  <a:moveTo>
                    <a:pt x="136620" y="0"/>
                  </a:moveTo>
                  <a:lnTo>
                    <a:pt x="128616" y="731"/>
                  </a:lnTo>
                  <a:lnTo>
                    <a:pt x="66947" y="731"/>
                  </a:lnTo>
                  <a:lnTo>
                    <a:pt x="66947" y="22490"/>
                  </a:lnTo>
                  <a:lnTo>
                    <a:pt x="21758" y="34085"/>
                  </a:lnTo>
                  <a:lnTo>
                    <a:pt x="0" y="77630"/>
                  </a:lnTo>
                  <a:lnTo>
                    <a:pt x="1223" y="90083"/>
                  </a:lnTo>
                  <a:lnTo>
                    <a:pt x="1315" y="90822"/>
                  </a:lnTo>
                  <a:lnTo>
                    <a:pt x="2712" y="96612"/>
                  </a:lnTo>
                  <a:lnTo>
                    <a:pt x="47540" y="259092"/>
                  </a:lnTo>
                  <a:lnTo>
                    <a:pt x="20979" y="263422"/>
                  </a:lnTo>
                  <a:lnTo>
                    <a:pt x="40247" y="315942"/>
                  </a:lnTo>
                  <a:lnTo>
                    <a:pt x="63652" y="347250"/>
                  </a:lnTo>
                  <a:lnTo>
                    <a:pt x="99099" y="374441"/>
                  </a:lnTo>
                  <a:lnTo>
                    <a:pt x="147513" y="390415"/>
                  </a:lnTo>
                  <a:lnTo>
                    <a:pt x="136156" y="425205"/>
                  </a:lnTo>
                  <a:lnTo>
                    <a:pt x="132885" y="466828"/>
                  </a:lnTo>
                  <a:lnTo>
                    <a:pt x="145831" y="509968"/>
                  </a:lnTo>
                  <a:lnTo>
                    <a:pt x="183124" y="549310"/>
                  </a:lnTo>
                  <a:lnTo>
                    <a:pt x="219252" y="564171"/>
                  </a:lnTo>
                  <a:lnTo>
                    <a:pt x="242777" y="566780"/>
                  </a:lnTo>
                  <a:lnTo>
                    <a:pt x="249939" y="566780"/>
                  </a:lnTo>
                  <a:lnTo>
                    <a:pt x="257536" y="566042"/>
                  </a:lnTo>
                  <a:lnTo>
                    <a:pt x="265440" y="564278"/>
                  </a:lnTo>
                  <a:lnTo>
                    <a:pt x="291676" y="554661"/>
                  </a:lnTo>
                  <a:lnTo>
                    <a:pt x="307183" y="544089"/>
                  </a:lnTo>
                  <a:lnTo>
                    <a:pt x="235647" y="544089"/>
                  </a:lnTo>
                  <a:lnTo>
                    <a:pt x="215045" y="539812"/>
                  </a:lnTo>
                  <a:lnTo>
                    <a:pt x="201090" y="533961"/>
                  </a:lnTo>
                  <a:lnTo>
                    <a:pt x="195821" y="530924"/>
                  </a:lnTo>
                  <a:lnTo>
                    <a:pt x="164730" y="497485"/>
                  </a:lnTo>
                  <a:lnTo>
                    <a:pt x="154898" y="460322"/>
                  </a:lnTo>
                  <a:lnTo>
                    <a:pt x="159357" y="423821"/>
                  </a:lnTo>
                  <a:lnTo>
                    <a:pt x="171136" y="392370"/>
                  </a:lnTo>
                  <a:lnTo>
                    <a:pt x="182458" y="392370"/>
                  </a:lnTo>
                  <a:lnTo>
                    <a:pt x="218420" y="387355"/>
                  </a:lnTo>
                  <a:lnTo>
                    <a:pt x="256109" y="370382"/>
                  </a:lnTo>
                  <a:lnTo>
                    <a:pt x="175952" y="370382"/>
                  </a:lnTo>
                  <a:lnTo>
                    <a:pt x="172238" y="370154"/>
                  </a:lnTo>
                  <a:lnTo>
                    <a:pt x="119948" y="359771"/>
                  </a:lnTo>
                  <a:lnTo>
                    <a:pt x="84445" y="336554"/>
                  </a:lnTo>
                  <a:lnTo>
                    <a:pt x="49456" y="281443"/>
                  </a:lnTo>
                  <a:lnTo>
                    <a:pt x="100960" y="273094"/>
                  </a:lnTo>
                  <a:lnTo>
                    <a:pt x="124677" y="273094"/>
                  </a:lnTo>
                  <a:lnTo>
                    <a:pt x="122382" y="267096"/>
                  </a:lnTo>
                  <a:lnTo>
                    <a:pt x="118989" y="255541"/>
                  </a:lnTo>
                  <a:lnTo>
                    <a:pt x="69912" y="255541"/>
                  </a:lnTo>
                  <a:lnTo>
                    <a:pt x="24448" y="90083"/>
                  </a:lnTo>
                  <a:lnTo>
                    <a:pt x="23579" y="86682"/>
                  </a:lnTo>
                  <a:lnTo>
                    <a:pt x="22519" y="78438"/>
                  </a:lnTo>
                  <a:lnTo>
                    <a:pt x="23419" y="68224"/>
                  </a:lnTo>
                  <a:lnTo>
                    <a:pt x="54861" y="45558"/>
                  </a:lnTo>
                  <a:lnTo>
                    <a:pt x="66947" y="44762"/>
                  </a:lnTo>
                  <a:lnTo>
                    <a:pt x="89290" y="44762"/>
                  </a:lnTo>
                  <a:lnTo>
                    <a:pt x="89290" y="23070"/>
                  </a:lnTo>
                  <a:lnTo>
                    <a:pt x="132403" y="23070"/>
                  </a:lnTo>
                  <a:lnTo>
                    <a:pt x="142107" y="22261"/>
                  </a:lnTo>
                  <a:lnTo>
                    <a:pt x="162552" y="22261"/>
                  </a:lnTo>
                  <a:lnTo>
                    <a:pt x="159201" y="14969"/>
                  </a:lnTo>
                  <a:lnTo>
                    <a:pt x="152903" y="8201"/>
                  </a:lnTo>
                  <a:lnTo>
                    <a:pt x="144392" y="3256"/>
                  </a:lnTo>
                  <a:lnTo>
                    <a:pt x="136620" y="0"/>
                  </a:lnTo>
                  <a:close/>
                </a:path>
                <a:path w="510540" h="567054">
                  <a:moveTo>
                    <a:pt x="428612" y="244773"/>
                  </a:moveTo>
                  <a:lnTo>
                    <a:pt x="396936" y="251184"/>
                  </a:lnTo>
                  <a:lnTo>
                    <a:pt x="371041" y="268657"/>
                  </a:lnTo>
                  <a:lnTo>
                    <a:pt x="353568" y="294551"/>
                  </a:lnTo>
                  <a:lnTo>
                    <a:pt x="347157" y="326223"/>
                  </a:lnTo>
                  <a:lnTo>
                    <a:pt x="349929" y="347286"/>
                  </a:lnTo>
                  <a:lnTo>
                    <a:pt x="357759" y="366291"/>
                  </a:lnTo>
                  <a:lnTo>
                    <a:pt x="369915" y="382532"/>
                  </a:lnTo>
                  <a:lnTo>
                    <a:pt x="385667" y="395302"/>
                  </a:lnTo>
                  <a:lnTo>
                    <a:pt x="339778" y="472730"/>
                  </a:lnTo>
                  <a:lnTo>
                    <a:pt x="302937" y="519831"/>
                  </a:lnTo>
                  <a:lnTo>
                    <a:pt x="260859" y="542408"/>
                  </a:lnTo>
                  <a:lnTo>
                    <a:pt x="235647" y="544089"/>
                  </a:lnTo>
                  <a:lnTo>
                    <a:pt x="307183" y="544089"/>
                  </a:lnTo>
                  <a:lnTo>
                    <a:pt x="316085" y="538020"/>
                  </a:lnTo>
                  <a:lnTo>
                    <a:pt x="338581" y="514437"/>
                  </a:lnTo>
                  <a:lnTo>
                    <a:pt x="359072" y="483995"/>
                  </a:lnTo>
                  <a:lnTo>
                    <a:pt x="406213" y="404461"/>
                  </a:lnTo>
                  <a:lnTo>
                    <a:pt x="444451" y="404461"/>
                  </a:lnTo>
                  <a:lnTo>
                    <a:pt x="460287" y="401256"/>
                  </a:lnTo>
                  <a:lnTo>
                    <a:pt x="483896" y="385328"/>
                  </a:lnTo>
                  <a:lnTo>
                    <a:pt x="428612" y="385328"/>
                  </a:lnTo>
                  <a:lnTo>
                    <a:pt x="405602" y="380682"/>
                  </a:lnTo>
                  <a:lnTo>
                    <a:pt x="386813" y="368015"/>
                  </a:lnTo>
                  <a:lnTo>
                    <a:pt x="374146" y="349227"/>
                  </a:lnTo>
                  <a:lnTo>
                    <a:pt x="369502" y="326223"/>
                  </a:lnTo>
                  <a:lnTo>
                    <a:pt x="374146" y="303215"/>
                  </a:lnTo>
                  <a:lnTo>
                    <a:pt x="386813" y="284426"/>
                  </a:lnTo>
                  <a:lnTo>
                    <a:pt x="405602" y="271758"/>
                  </a:lnTo>
                  <a:lnTo>
                    <a:pt x="428612" y="267112"/>
                  </a:lnTo>
                  <a:lnTo>
                    <a:pt x="483892" y="267112"/>
                  </a:lnTo>
                  <a:lnTo>
                    <a:pt x="460287" y="251184"/>
                  </a:lnTo>
                  <a:lnTo>
                    <a:pt x="428612" y="244773"/>
                  </a:lnTo>
                  <a:close/>
                </a:path>
                <a:path w="510540" h="567054">
                  <a:moveTo>
                    <a:pt x="444451" y="404461"/>
                  </a:moveTo>
                  <a:lnTo>
                    <a:pt x="406213" y="404461"/>
                  </a:lnTo>
                  <a:lnTo>
                    <a:pt x="413341" y="406505"/>
                  </a:lnTo>
                  <a:lnTo>
                    <a:pt x="420837" y="407667"/>
                  </a:lnTo>
                  <a:lnTo>
                    <a:pt x="428612" y="407667"/>
                  </a:lnTo>
                  <a:lnTo>
                    <a:pt x="444451" y="404461"/>
                  </a:lnTo>
                  <a:close/>
                </a:path>
                <a:path w="510540" h="567054">
                  <a:moveTo>
                    <a:pt x="182458" y="392370"/>
                  </a:moveTo>
                  <a:lnTo>
                    <a:pt x="171136" y="392370"/>
                  </a:lnTo>
                  <a:lnTo>
                    <a:pt x="174031" y="392577"/>
                  </a:lnTo>
                  <a:lnTo>
                    <a:pt x="176963" y="392722"/>
                  </a:lnTo>
                  <a:lnTo>
                    <a:pt x="179935" y="392722"/>
                  </a:lnTo>
                  <a:lnTo>
                    <a:pt x="182458" y="392370"/>
                  </a:lnTo>
                  <a:close/>
                </a:path>
                <a:path w="510540" h="567054">
                  <a:moveTo>
                    <a:pt x="483892" y="267112"/>
                  </a:moveTo>
                  <a:lnTo>
                    <a:pt x="428612" y="267112"/>
                  </a:lnTo>
                  <a:lnTo>
                    <a:pt x="451623" y="271758"/>
                  </a:lnTo>
                  <a:lnTo>
                    <a:pt x="470412" y="284426"/>
                  </a:lnTo>
                  <a:lnTo>
                    <a:pt x="483080" y="303215"/>
                  </a:lnTo>
                  <a:lnTo>
                    <a:pt x="487725" y="326223"/>
                  </a:lnTo>
                  <a:lnTo>
                    <a:pt x="483080" y="349227"/>
                  </a:lnTo>
                  <a:lnTo>
                    <a:pt x="470412" y="368015"/>
                  </a:lnTo>
                  <a:lnTo>
                    <a:pt x="451623" y="380682"/>
                  </a:lnTo>
                  <a:lnTo>
                    <a:pt x="428612" y="385328"/>
                  </a:lnTo>
                  <a:lnTo>
                    <a:pt x="483896" y="385328"/>
                  </a:lnTo>
                  <a:lnTo>
                    <a:pt x="486182" y="383785"/>
                  </a:lnTo>
                  <a:lnTo>
                    <a:pt x="503656" y="357894"/>
                  </a:lnTo>
                  <a:lnTo>
                    <a:pt x="510068" y="326223"/>
                  </a:lnTo>
                  <a:lnTo>
                    <a:pt x="503656" y="294551"/>
                  </a:lnTo>
                  <a:lnTo>
                    <a:pt x="486182" y="268657"/>
                  </a:lnTo>
                  <a:lnTo>
                    <a:pt x="483892" y="267112"/>
                  </a:lnTo>
                  <a:close/>
                </a:path>
                <a:path w="510540" h="567054">
                  <a:moveTo>
                    <a:pt x="324287" y="270609"/>
                  </a:moveTo>
                  <a:lnTo>
                    <a:pt x="245364" y="270609"/>
                  </a:lnTo>
                  <a:lnTo>
                    <a:pt x="296168" y="283315"/>
                  </a:lnTo>
                  <a:lnTo>
                    <a:pt x="272651" y="326480"/>
                  </a:lnTo>
                  <a:lnTo>
                    <a:pt x="242157" y="353124"/>
                  </a:lnTo>
                  <a:lnTo>
                    <a:pt x="209611" y="366630"/>
                  </a:lnTo>
                  <a:lnTo>
                    <a:pt x="179935" y="370382"/>
                  </a:lnTo>
                  <a:lnTo>
                    <a:pt x="256109" y="370382"/>
                  </a:lnTo>
                  <a:lnTo>
                    <a:pt x="257155" y="369911"/>
                  </a:lnTo>
                  <a:lnTo>
                    <a:pt x="291612" y="338366"/>
                  </a:lnTo>
                  <a:lnTo>
                    <a:pt x="317261" y="290692"/>
                  </a:lnTo>
                  <a:lnTo>
                    <a:pt x="324287" y="270609"/>
                  </a:lnTo>
                  <a:close/>
                </a:path>
                <a:path w="510540" h="567054">
                  <a:moveTo>
                    <a:pt x="124677" y="273094"/>
                  </a:moveTo>
                  <a:lnTo>
                    <a:pt x="100960" y="273094"/>
                  </a:lnTo>
                  <a:lnTo>
                    <a:pt x="104676" y="282842"/>
                  </a:lnTo>
                  <a:lnTo>
                    <a:pt x="116215" y="302148"/>
                  </a:lnTo>
                  <a:lnTo>
                    <a:pt x="137625" y="321043"/>
                  </a:lnTo>
                  <a:lnTo>
                    <a:pt x="170952" y="329557"/>
                  </a:lnTo>
                  <a:lnTo>
                    <a:pt x="175075" y="329976"/>
                  </a:lnTo>
                  <a:lnTo>
                    <a:pt x="185773" y="328512"/>
                  </a:lnTo>
                  <a:lnTo>
                    <a:pt x="205054" y="321250"/>
                  </a:lnTo>
                  <a:lnTo>
                    <a:pt x="221508" y="307898"/>
                  </a:lnTo>
                  <a:lnTo>
                    <a:pt x="170952" y="307898"/>
                  </a:lnTo>
                  <a:lnTo>
                    <a:pt x="148536" y="302106"/>
                  </a:lnTo>
                  <a:lnTo>
                    <a:pt x="133795" y="289051"/>
                  </a:lnTo>
                  <a:lnTo>
                    <a:pt x="125490" y="275219"/>
                  </a:lnTo>
                  <a:lnTo>
                    <a:pt x="124677" y="273094"/>
                  </a:lnTo>
                  <a:close/>
                </a:path>
                <a:path w="510540" h="567054">
                  <a:moveTo>
                    <a:pt x="231102" y="243992"/>
                  </a:moveTo>
                  <a:lnTo>
                    <a:pt x="211887" y="286590"/>
                  </a:lnTo>
                  <a:lnTo>
                    <a:pt x="175650" y="307574"/>
                  </a:lnTo>
                  <a:lnTo>
                    <a:pt x="173226" y="307676"/>
                  </a:lnTo>
                  <a:lnTo>
                    <a:pt x="172086" y="307898"/>
                  </a:lnTo>
                  <a:lnTo>
                    <a:pt x="221508" y="307898"/>
                  </a:lnTo>
                  <a:lnTo>
                    <a:pt x="226917" y="303509"/>
                  </a:lnTo>
                  <a:lnTo>
                    <a:pt x="245364" y="270609"/>
                  </a:lnTo>
                  <a:lnTo>
                    <a:pt x="324287" y="270609"/>
                  </a:lnTo>
                  <a:lnTo>
                    <a:pt x="325344" y="267587"/>
                  </a:lnTo>
                  <a:lnTo>
                    <a:pt x="298415" y="260852"/>
                  </a:lnTo>
                  <a:lnTo>
                    <a:pt x="299904" y="255430"/>
                  </a:lnTo>
                  <a:lnTo>
                    <a:pt x="277058" y="255430"/>
                  </a:lnTo>
                  <a:lnTo>
                    <a:pt x="231102" y="243992"/>
                  </a:lnTo>
                  <a:close/>
                </a:path>
                <a:path w="510540" h="567054">
                  <a:moveTo>
                    <a:pt x="116796" y="248074"/>
                  </a:moveTo>
                  <a:lnTo>
                    <a:pt x="69912" y="255541"/>
                  </a:lnTo>
                  <a:lnTo>
                    <a:pt x="118989" y="255541"/>
                  </a:lnTo>
                  <a:lnTo>
                    <a:pt x="116796" y="248074"/>
                  </a:lnTo>
                  <a:close/>
                </a:path>
                <a:path w="510540" h="567054">
                  <a:moveTo>
                    <a:pt x="336662" y="44790"/>
                  </a:moveTo>
                  <a:lnTo>
                    <a:pt x="279215" y="44790"/>
                  </a:lnTo>
                  <a:lnTo>
                    <a:pt x="291417" y="45440"/>
                  </a:lnTo>
                  <a:lnTo>
                    <a:pt x="302464" y="47748"/>
                  </a:lnTo>
                  <a:lnTo>
                    <a:pt x="311720" y="51707"/>
                  </a:lnTo>
                  <a:lnTo>
                    <a:pt x="318547" y="57312"/>
                  </a:lnTo>
                  <a:lnTo>
                    <a:pt x="323716" y="67750"/>
                  </a:lnTo>
                  <a:lnTo>
                    <a:pt x="324698" y="78438"/>
                  </a:lnTo>
                  <a:lnTo>
                    <a:pt x="323638" y="86803"/>
                  </a:lnTo>
                  <a:lnTo>
                    <a:pt x="322607" y="90822"/>
                  </a:lnTo>
                  <a:lnTo>
                    <a:pt x="277058" y="255430"/>
                  </a:lnTo>
                  <a:lnTo>
                    <a:pt x="299904" y="255430"/>
                  </a:lnTo>
                  <a:lnTo>
                    <a:pt x="343622" y="96293"/>
                  </a:lnTo>
                  <a:lnTo>
                    <a:pt x="345078" y="90822"/>
                  </a:lnTo>
                  <a:lnTo>
                    <a:pt x="346703" y="77630"/>
                  </a:lnTo>
                  <a:lnTo>
                    <a:pt x="344815" y="60610"/>
                  </a:lnTo>
                  <a:lnTo>
                    <a:pt x="336662" y="44790"/>
                  </a:lnTo>
                  <a:close/>
                </a:path>
                <a:path w="510540" h="567054">
                  <a:moveTo>
                    <a:pt x="208429" y="128"/>
                  </a:moveTo>
                  <a:lnTo>
                    <a:pt x="180599" y="34324"/>
                  </a:lnTo>
                  <a:lnTo>
                    <a:pt x="181940" y="44524"/>
                  </a:lnTo>
                  <a:lnTo>
                    <a:pt x="185846" y="53120"/>
                  </a:lnTo>
                  <a:lnTo>
                    <a:pt x="192142" y="59977"/>
                  </a:lnTo>
                  <a:lnTo>
                    <a:pt x="200654" y="64963"/>
                  </a:lnTo>
                  <a:lnTo>
                    <a:pt x="208429" y="68224"/>
                  </a:lnTo>
                  <a:lnTo>
                    <a:pt x="216428" y="67750"/>
                  </a:lnTo>
                  <a:lnTo>
                    <a:pt x="279215" y="67750"/>
                  </a:lnTo>
                  <a:lnTo>
                    <a:pt x="279215" y="46226"/>
                  </a:lnTo>
                  <a:lnTo>
                    <a:pt x="202944" y="46226"/>
                  </a:lnTo>
                  <a:lnTo>
                    <a:pt x="202944" y="22261"/>
                  </a:lnTo>
                  <a:lnTo>
                    <a:pt x="279215" y="22261"/>
                  </a:lnTo>
                  <a:lnTo>
                    <a:pt x="279215" y="731"/>
                  </a:lnTo>
                  <a:lnTo>
                    <a:pt x="216428" y="731"/>
                  </a:lnTo>
                  <a:lnTo>
                    <a:pt x="208429" y="128"/>
                  </a:lnTo>
                  <a:close/>
                </a:path>
                <a:path w="510540" h="567054">
                  <a:moveTo>
                    <a:pt x="89290" y="44762"/>
                  </a:moveTo>
                  <a:lnTo>
                    <a:pt x="66947" y="44762"/>
                  </a:lnTo>
                  <a:lnTo>
                    <a:pt x="66947" y="67750"/>
                  </a:lnTo>
                  <a:lnTo>
                    <a:pt x="128616" y="67750"/>
                  </a:lnTo>
                  <a:lnTo>
                    <a:pt x="136620" y="68007"/>
                  </a:lnTo>
                  <a:lnTo>
                    <a:pt x="144392" y="64745"/>
                  </a:lnTo>
                  <a:lnTo>
                    <a:pt x="152903" y="59685"/>
                  </a:lnTo>
                  <a:lnTo>
                    <a:pt x="159201" y="52663"/>
                  </a:lnTo>
                  <a:lnTo>
                    <a:pt x="162072" y="46226"/>
                  </a:lnTo>
                  <a:lnTo>
                    <a:pt x="142107" y="46226"/>
                  </a:lnTo>
                  <a:lnTo>
                    <a:pt x="132403" y="45410"/>
                  </a:lnTo>
                  <a:lnTo>
                    <a:pt x="89290" y="45410"/>
                  </a:lnTo>
                  <a:lnTo>
                    <a:pt x="89290" y="44762"/>
                  </a:lnTo>
                  <a:close/>
                </a:path>
                <a:path w="510540" h="567054">
                  <a:moveTo>
                    <a:pt x="162552" y="22261"/>
                  </a:moveTo>
                  <a:lnTo>
                    <a:pt x="142107" y="22261"/>
                  </a:lnTo>
                  <a:lnTo>
                    <a:pt x="142107" y="46226"/>
                  </a:lnTo>
                  <a:lnTo>
                    <a:pt x="162072" y="46226"/>
                  </a:lnTo>
                  <a:lnTo>
                    <a:pt x="163108" y="43902"/>
                  </a:lnTo>
                  <a:lnTo>
                    <a:pt x="164450" y="33627"/>
                  </a:lnTo>
                  <a:lnTo>
                    <a:pt x="163108" y="23473"/>
                  </a:lnTo>
                  <a:lnTo>
                    <a:pt x="162552" y="22261"/>
                  </a:lnTo>
                  <a:close/>
                </a:path>
                <a:path w="510540" h="567054">
                  <a:moveTo>
                    <a:pt x="279215" y="22261"/>
                  </a:moveTo>
                  <a:lnTo>
                    <a:pt x="202944" y="22261"/>
                  </a:lnTo>
                  <a:lnTo>
                    <a:pt x="212646" y="23070"/>
                  </a:lnTo>
                  <a:lnTo>
                    <a:pt x="256870" y="23070"/>
                  </a:lnTo>
                  <a:lnTo>
                    <a:pt x="256870" y="45410"/>
                  </a:lnTo>
                  <a:lnTo>
                    <a:pt x="212646" y="45410"/>
                  </a:lnTo>
                  <a:lnTo>
                    <a:pt x="202944" y="46226"/>
                  </a:lnTo>
                  <a:lnTo>
                    <a:pt x="279215" y="46226"/>
                  </a:lnTo>
                  <a:lnTo>
                    <a:pt x="279215" y="44790"/>
                  </a:lnTo>
                  <a:lnTo>
                    <a:pt x="336662" y="44790"/>
                  </a:lnTo>
                  <a:lnTo>
                    <a:pt x="295837" y="23633"/>
                  </a:lnTo>
                  <a:lnTo>
                    <a:pt x="279215" y="22501"/>
                  </a:lnTo>
                  <a:lnTo>
                    <a:pt x="279215" y="22261"/>
                  </a:lnTo>
                  <a:close/>
                </a:path>
              </a:pathLst>
            </a:custGeom>
            <a:solidFill>
              <a:srgbClr val="DBDCDC"/>
            </a:solidFill>
          </p:spPr>
          <p:txBody>
            <a:bodyPr wrap="square" lIns="0" tIns="0" rIns="0" bIns="0" rtlCol="0"/>
            <a:lstStyle/>
            <a:p>
              <a:endParaRPr/>
            </a:p>
          </p:txBody>
        </p:sp>
        <p:pic>
          <p:nvPicPr>
            <p:cNvPr id="21" name="object 21"/>
            <p:cNvPicPr/>
            <p:nvPr/>
          </p:nvPicPr>
          <p:blipFill>
            <a:blip r:embed="rId7" cstate="print"/>
            <a:stretch>
              <a:fillRect/>
            </a:stretch>
          </p:blipFill>
          <p:spPr>
            <a:xfrm>
              <a:off x="7078743" y="3166830"/>
              <a:ext cx="64970" cy="64963"/>
            </a:xfrm>
            <a:prstGeom prst="rect">
              <a:avLst/>
            </a:prstGeom>
          </p:spPr>
        </p:pic>
        <p:pic>
          <p:nvPicPr>
            <p:cNvPr id="22" name="object 22"/>
            <p:cNvPicPr/>
            <p:nvPr/>
          </p:nvPicPr>
          <p:blipFill>
            <a:blip r:embed="rId8" cstate="print"/>
            <a:stretch>
              <a:fillRect/>
            </a:stretch>
          </p:blipFill>
          <p:spPr>
            <a:xfrm>
              <a:off x="4371960" y="3567402"/>
              <a:ext cx="830873" cy="392924"/>
            </a:xfrm>
            <a:prstGeom prst="rect">
              <a:avLst/>
            </a:prstGeom>
          </p:spPr>
        </p:pic>
        <p:pic>
          <p:nvPicPr>
            <p:cNvPr id="23" name="object 23"/>
            <p:cNvPicPr/>
            <p:nvPr/>
          </p:nvPicPr>
          <p:blipFill>
            <a:blip r:embed="rId9" cstate="print"/>
            <a:stretch>
              <a:fillRect/>
            </a:stretch>
          </p:blipFill>
          <p:spPr>
            <a:xfrm>
              <a:off x="5732384" y="3565588"/>
              <a:ext cx="1234710" cy="391206"/>
            </a:xfrm>
            <a:prstGeom prst="rect">
              <a:avLst/>
            </a:prstGeom>
          </p:spPr>
        </p:pic>
        <p:sp>
          <p:nvSpPr>
            <p:cNvPr id="24" name="object 24"/>
            <p:cNvSpPr/>
            <p:nvPr/>
          </p:nvSpPr>
          <p:spPr>
            <a:xfrm>
              <a:off x="7467862" y="3717334"/>
              <a:ext cx="313055" cy="225425"/>
            </a:xfrm>
            <a:custGeom>
              <a:avLst/>
              <a:gdLst/>
              <a:ahLst/>
              <a:cxnLst/>
              <a:rect l="l" t="t" r="r" b="b"/>
              <a:pathLst>
                <a:path w="313054" h="225425">
                  <a:moveTo>
                    <a:pt x="215295" y="0"/>
                  </a:moveTo>
                  <a:lnTo>
                    <a:pt x="191127" y="68465"/>
                  </a:lnTo>
                  <a:lnTo>
                    <a:pt x="187811" y="71995"/>
                  </a:lnTo>
                  <a:lnTo>
                    <a:pt x="157838" y="71995"/>
                  </a:lnTo>
                  <a:lnTo>
                    <a:pt x="130569" y="118306"/>
                  </a:lnTo>
                  <a:lnTo>
                    <a:pt x="127641" y="119119"/>
                  </a:lnTo>
                  <a:lnTo>
                    <a:pt x="124197" y="119119"/>
                  </a:lnTo>
                  <a:lnTo>
                    <a:pt x="123560" y="118866"/>
                  </a:lnTo>
                  <a:lnTo>
                    <a:pt x="120082" y="118491"/>
                  </a:lnTo>
                  <a:lnTo>
                    <a:pt x="117162" y="116001"/>
                  </a:lnTo>
                  <a:lnTo>
                    <a:pt x="88193" y="23241"/>
                  </a:lnTo>
                  <a:lnTo>
                    <a:pt x="59529" y="88210"/>
                  </a:lnTo>
                  <a:lnTo>
                    <a:pt x="56986" y="90153"/>
                  </a:lnTo>
                  <a:lnTo>
                    <a:pt x="51031" y="91048"/>
                  </a:lnTo>
                  <a:lnTo>
                    <a:pt x="48023" y="89987"/>
                  </a:lnTo>
                  <a:lnTo>
                    <a:pt x="32524" y="72261"/>
                  </a:lnTo>
                  <a:lnTo>
                    <a:pt x="0" y="73148"/>
                  </a:lnTo>
                  <a:lnTo>
                    <a:pt x="2524" y="75929"/>
                  </a:lnTo>
                  <a:lnTo>
                    <a:pt x="5160" y="79908"/>
                  </a:lnTo>
                  <a:lnTo>
                    <a:pt x="81755" y="154735"/>
                  </a:lnTo>
                  <a:lnTo>
                    <a:pt x="153903" y="224842"/>
                  </a:lnTo>
                  <a:lnTo>
                    <a:pt x="155541" y="224842"/>
                  </a:lnTo>
                  <a:lnTo>
                    <a:pt x="227689" y="155019"/>
                  </a:lnTo>
                  <a:lnTo>
                    <a:pt x="305584" y="80418"/>
                  </a:lnTo>
                  <a:lnTo>
                    <a:pt x="309347" y="76362"/>
                  </a:lnTo>
                  <a:lnTo>
                    <a:pt x="312844" y="71995"/>
                  </a:lnTo>
                  <a:lnTo>
                    <a:pt x="277486" y="71995"/>
                  </a:lnTo>
                  <a:lnTo>
                    <a:pt x="260543" y="99070"/>
                  </a:lnTo>
                  <a:lnTo>
                    <a:pt x="258763" y="102044"/>
                  </a:lnTo>
                  <a:lnTo>
                    <a:pt x="255374" y="102861"/>
                  </a:lnTo>
                  <a:lnTo>
                    <a:pt x="248479" y="102026"/>
                  </a:lnTo>
                  <a:lnTo>
                    <a:pt x="245597" y="99476"/>
                  </a:lnTo>
                  <a:lnTo>
                    <a:pt x="215295" y="0"/>
                  </a:lnTo>
                  <a:close/>
                </a:path>
              </a:pathLst>
            </a:custGeom>
            <a:solidFill>
              <a:srgbClr val="FFA884"/>
            </a:solidFill>
          </p:spPr>
          <p:txBody>
            <a:bodyPr wrap="square" lIns="0" tIns="0" rIns="0" bIns="0" rtlCol="0"/>
            <a:lstStyle/>
            <a:p>
              <a:endParaRPr/>
            </a:p>
          </p:txBody>
        </p:sp>
        <p:sp>
          <p:nvSpPr>
            <p:cNvPr id="25" name="object 25"/>
            <p:cNvSpPr/>
            <p:nvPr/>
          </p:nvSpPr>
          <p:spPr>
            <a:xfrm>
              <a:off x="7429532" y="3590953"/>
              <a:ext cx="386715" cy="215265"/>
            </a:xfrm>
            <a:custGeom>
              <a:avLst/>
              <a:gdLst/>
              <a:ahLst/>
              <a:cxnLst/>
              <a:rect l="l" t="t" r="r" b="b"/>
              <a:pathLst>
                <a:path w="386715" h="215264">
                  <a:moveTo>
                    <a:pt x="106249" y="0"/>
                  </a:moveTo>
                  <a:lnTo>
                    <a:pt x="68076" y="9587"/>
                  </a:lnTo>
                  <a:lnTo>
                    <a:pt x="13402" y="64040"/>
                  </a:lnTo>
                  <a:lnTo>
                    <a:pt x="0" y="116023"/>
                  </a:lnTo>
                  <a:lnTo>
                    <a:pt x="24362" y="181988"/>
                  </a:lnTo>
                  <a:lnTo>
                    <a:pt x="77230" y="180879"/>
                  </a:lnTo>
                  <a:lnTo>
                    <a:pt x="79724" y="181954"/>
                  </a:lnTo>
                  <a:lnTo>
                    <a:pt x="88568" y="192129"/>
                  </a:lnTo>
                  <a:lnTo>
                    <a:pt x="121361" y="117806"/>
                  </a:lnTo>
                  <a:lnTo>
                    <a:pt x="124730" y="115757"/>
                  </a:lnTo>
                  <a:lnTo>
                    <a:pt x="132082" y="116164"/>
                  </a:lnTo>
                  <a:lnTo>
                    <a:pt x="135231" y="118662"/>
                  </a:lnTo>
                  <a:lnTo>
                    <a:pt x="165226" y="214790"/>
                  </a:lnTo>
                  <a:lnTo>
                    <a:pt x="184998" y="181338"/>
                  </a:lnTo>
                  <a:lnTo>
                    <a:pt x="187909" y="180905"/>
                  </a:lnTo>
                  <a:lnTo>
                    <a:pt x="216236" y="180905"/>
                  </a:lnTo>
                  <a:lnTo>
                    <a:pt x="247298" y="92936"/>
                  </a:lnTo>
                  <a:lnTo>
                    <a:pt x="250728" y="89822"/>
                  </a:lnTo>
                  <a:lnTo>
                    <a:pt x="258300" y="89952"/>
                  </a:lnTo>
                  <a:lnTo>
                    <a:pt x="261607" y="92307"/>
                  </a:lnTo>
                  <a:lnTo>
                    <a:pt x="293960" y="198547"/>
                  </a:lnTo>
                  <a:lnTo>
                    <a:pt x="304857" y="181320"/>
                  </a:lnTo>
                  <a:lnTo>
                    <a:pt x="307725" y="180905"/>
                  </a:lnTo>
                  <a:lnTo>
                    <a:pt x="364637" y="180905"/>
                  </a:lnTo>
                  <a:lnTo>
                    <a:pt x="386142" y="115066"/>
                  </a:lnTo>
                  <a:lnTo>
                    <a:pt x="372012" y="63892"/>
                  </a:lnTo>
                  <a:lnTo>
                    <a:pt x="346067" y="30732"/>
                  </a:lnTo>
                  <a:lnTo>
                    <a:pt x="304670" y="4858"/>
                  </a:lnTo>
                  <a:lnTo>
                    <a:pt x="280065" y="341"/>
                  </a:lnTo>
                  <a:lnTo>
                    <a:pt x="257543" y="3985"/>
                  </a:lnTo>
                  <a:lnTo>
                    <a:pt x="238280" y="13382"/>
                  </a:lnTo>
                  <a:lnTo>
                    <a:pt x="222364" y="26230"/>
                  </a:lnTo>
                  <a:lnTo>
                    <a:pt x="209881" y="40225"/>
                  </a:lnTo>
                  <a:lnTo>
                    <a:pt x="205749" y="45535"/>
                  </a:lnTo>
                  <a:lnTo>
                    <a:pt x="199697" y="48094"/>
                  </a:lnTo>
                  <a:lnTo>
                    <a:pt x="187672" y="48094"/>
                  </a:lnTo>
                  <a:lnTo>
                    <a:pt x="181704" y="45453"/>
                  </a:lnTo>
                  <a:lnTo>
                    <a:pt x="177575" y="40256"/>
                  </a:lnTo>
                  <a:lnTo>
                    <a:pt x="164829" y="26193"/>
                  </a:lnTo>
                  <a:lnTo>
                    <a:pt x="148617" y="13218"/>
                  </a:lnTo>
                  <a:lnTo>
                    <a:pt x="129052" y="3699"/>
                  </a:lnTo>
                  <a:lnTo>
                    <a:pt x="106249" y="0"/>
                  </a:lnTo>
                  <a:close/>
                </a:path>
              </a:pathLst>
            </a:custGeom>
            <a:solidFill>
              <a:srgbClr val="F96A67"/>
            </a:solidFill>
          </p:spPr>
          <p:txBody>
            <a:bodyPr wrap="square" lIns="0" tIns="0" rIns="0" bIns="0" rtlCol="0"/>
            <a:lstStyle/>
            <a:p>
              <a:endParaRPr/>
            </a:p>
          </p:txBody>
        </p:sp>
        <p:sp>
          <p:nvSpPr>
            <p:cNvPr id="26" name="object 26"/>
            <p:cNvSpPr/>
            <p:nvPr/>
          </p:nvSpPr>
          <p:spPr>
            <a:xfrm>
              <a:off x="7412364" y="3573420"/>
              <a:ext cx="421005" cy="386715"/>
            </a:xfrm>
            <a:custGeom>
              <a:avLst/>
              <a:gdLst/>
              <a:ahLst/>
              <a:cxnLst/>
              <a:rect l="l" t="t" r="r" b="b"/>
              <a:pathLst>
                <a:path w="421004" h="386714">
                  <a:moveTo>
                    <a:pt x="123421" y="44"/>
                  </a:moveTo>
                  <a:lnTo>
                    <a:pt x="76953" y="11703"/>
                  </a:lnTo>
                  <a:lnTo>
                    <a:pt x="31700" y="48957"/>
                  </a:lnTo>
                  <a:lnTo>
                    <a:pt x="0" y="121531"/>
                  </a:lnTo>
                  <a:lnTo>
                    <a:pt x="1241" y="151060"/>
                  </a:lnTo>
                  <a:lnTo>
                    <a:pt x="26800" y="209102"/>
                  </a:lnTo>
                  <a:lnTo>
                    <a:pt x="57781" y="244219"/>
                  </a:lnTo>
                  <a:lnTo>
                    <a:pt x="125616" y="310741"/>
                  </a:lnTo>
                  <a:lnTo>
                    <a:pt x="200473" y="382916"/>
                  </a:lnTo>
                  <a:lnTo>
                    <a:pt x="204847" y="386222"/>
                  </a:lnTo>
                  <a:lnTo>
                    <a:pt x="215590" y="386222"/>
                  </a:lnTo>
                  <a:lnTo>
                    <a:pt x="219964" y="382916"/>
                  </a:lnTo>
                  <a:lnTo>
                    <a:pt x="234695" y="368754"/>
                  </a:lnTo>
                  <a:lnTo>
                    <a:pt x="209401" y="368754"/>
                  </a:lnTo>
                  <a:lnTo>
                    <a:pt x="99849" y="262206"/>
                  </a:lnTo>
                  <a:lnTo>
                    <a:pt x="70971" y="233996"/>
                  </a:lnTo>
                  <a:lnTo>
                    <a:pt x="63482" y="226645"/>
                  </a:lnTo>
                  <a:lnTo>
                    <a:pt x="60659" y="223824"/>
                  </a:lnTo>
                  <a:lnTo>
                    <a:pt x="58023" y="220248"/>
                  </a:lnTo>
                  <a:lnTo>
                    <a:pt x="55499" y="217462"/>
                  </a:lnTo>
                  <a:lnTo>
                    <a:pt x="88018" y="216369"/>
                  </a:lnTo>
                  <a:lnTo>
                    <a:pt x="121970" y="216369"/>
                  </a:lnTo>
                  <a:lnTo>
                    <a:pt x="124917" y="209688"/>
                  </a:lnTo>
                  <a:lnTo>
                    <a:pt x="105735" y="209688"/>
                  </a:lnTo>
                  <a:lnTo>
                    <a:pt x="96906" y="199518"/>
                  </a:lnTo>
                  <a:lnTo>
                    <a:pt x="41527" y="199518"/>
                  </a:lnTo>
                  <a:lnTo>
                    <a:pt x="17256" y="133798"/>
                  </a:lnTo>
                  <a:lnTo>
                    <a:pt x="17206" y="133391"/>
                  </a:lnTo>
                  <a:lnTo>
                    <a:pt x="30568" y="81565"/>
                  </a:lnTo>
                  <a:lnTo>
                    <a:pt x="56855" y="47491"/>
                  </a:lnTo>
                  <a:lnTo>
                    <a:pt x="98661" y="21604"/>
                  </a:lnTo>
                  <a:lnTo>
                    <a:pt x="123416" y="17512"/>
                  </a:lnTo>
                  <a:lnTo>
                    <a:pt x="176423" y="17512"/>
                  </a:lnTo>
                  <a:lnTo>
                    <a:pt x="168592" y="11980"/>
                  </a:lnTo>
                  <a:lnTo>
                    <a:pt x="146510" y="3055"/>
                  </a:lnTo>
                  <a:lnTo>
                    <a:pt x="123421" y="44"/>
                  </a:lnTo>
                  <a:close/>
                </a:path>
                <a:path w="421004" h="386714">
                  <a:moveTo>
                    <a:pt x="388590" y="215907"/>
                  </a:moveTo>
                  <a:lnTo>
                    <a:pt x="368343" y="215907"/>
                  </a:lnTo>
                  <a:lnTo>
                    <a:pt x="364846" y="220273"/>
                  </a:lnTo>
                  <a:lnTo>
                    <a:pt x="361082" y="224331"/>
                  </a:lnTo>
                  <a:lnTo>
                    <a:pt x="356955" y="228457"/>
                  </a:lnTo>
                  <a:lnTo>
                    <a:pt x="350605" y="234411"/>
                  </a:lnTo>
                  <a:lnTo>
                    <a:pt x="320986" y="262630"/>
                  </a:lnTo>
                  <a:lnTo>
                    <a:pt x="211039" y="368754"/>
                  </a:lnTo>
                  <a:lnTo>
                    <a:pt x="234695" y="368754"/>
                  </a:lnTo>
                  <a:lnTo>
                    <a:pt x="345288" y="262206"/>
                  </a:lnTo>
                  <a:lnTo>
                    <a:pt x="369234" y="238921"/>
                  </a:lnTo>
                  <a:lnTo>
                    <a:pt x="369326" y="238446"/>
                  </a:lnTo>
                  <a:lnTo>
                    <a:pt x="388590" y="215907"/>
                  </a:lnTo>
                  <a:close/>
                </a:path>
                <a:path w="421004" h="386714">
                  <a:moveTo>
                    <a:pt x="161963" y="167114"/>
                  </a:moveTo>
                  <a:lnTo>
                    <a:pt x="143692" y="167114"/>
                  </a:lnTo>
                  <a:lnTo>
                    <a:pt x="172656" y="259822"/>
                  </a:lnTo>
                  <a:lnTo>
                    <a:pt x="175581" y="262206"/>
                  </a:lnTo>
                  <a:lnTo>
                    <a:pt x="179376" y="262616"/>
                  </a:lnTo>
                  <a:lnTo>
                    <a:pt x="179696" y="262630"/>
                  </a:lnTo>
                  <a:lnTo>
                    <a:pt x="183139" y="262630"/>
                  </a:lnTo>
                  <a:lnTo>
                    <a:pt x="186076" y="262206"/>
                  </a:lnTo>
                  <a:lnTo>
                    <a:pt x="187636" y="259477"/>
                  </a:lnTo>
                  <a:lnTo>
                    <a:pt x="203416" y="232724"/>
                  </a:lnTo>
                  <a:lnTo>
                    <a:pt x="182397" y="232724"/>
                  </a:lnTo>
                  <a:lnTo>
                    <a:pt x="161963" y="167114"/>
                  </a:lnTo>
                  <a:close/>
                </a:path>
                <a:path w="421004" h="386714">
                  <a:moveTo>
                    <a:pt x="289212" y="144217"/>
                  </a:moveTo>
                  <a:lnTo>
                    <a:pt x="270793" y="144217"/>
                  </a:lnTo>
                  <a:lnTo>
                    <a:pt x="301091" y="243389"/>
                  </a:lnTo>
                  <a:lnTo>
                    <a:pt x="303973" y="245638"/>
                  </a:lnTo>
                  <a:lnTo>
                    <a:pt x="310873" y="246472"/>
                  </a:lnTo>
                  <a:lnTo>
                    <a:pt x="314258" y="246005"/>
                  </a:lnTo>
                  <a:lnTo>
                    <a:pt x="316042" y="243036"/>
                  </a:lnTo>
                  <a:lnTo>
                    <a:pt x="332687" y="216383"/>
                  </a:lnTo>
                  <a:lnTo>
                    <a:pt x="311127" y="216383"/>
                  </a:lnTo>
                  <a:lnTo>
                    <a:pt x="289212" y="144217"/>
                  </a:lnTo>
                  <a:close/>
                </a:path>
                <a:path w="421004" h="386714">
                  <a:moveTo>
                    <a:pt x="121970" y="216369"/>
                  </a:moveTo>
                  <a:lnTo>
                    <a:pt x="88018" y="216369"/>
                  </a:lnTo>
                  <a:lnTo>
                    <a:pt x="101550" y="231729"/>
                  </a:lnTo>
                  <a:lnTo>
                    <a:pt x="103521" y="233996"/>
                  </a:lnTo>
                  <a:lnTo>
                    <a:pt x="106530" y="235000"/>
                  </a:lnTo>
                  <a:lnTo>
                    <a:pt x="112485" y="234105"/>
                  </a:lnTo>
                  <a:lnTo>
                    <a:pt x="115023" y="232121"/>
                  </a:lnTo>
                  <a:lnTo>
                    <a:pt x="121970" y="216369"/>
                  </a:lnTo>
                  <a:close/>
                </a:path>
                <a:path w="421004" h="386714">
                  <a:moveTo>
                    <a:pt x="267895" y="107054"/>
                  </a:moveTo>
                  <a:lnTo>
                    <a:pt x="264464" y="110517"/>
                  </a:lnTo>
                  <a:lnTo>
                    <a:pt x="263192" y="114072"/>
                  </a:lnTo>
                  <a:lnTo>
                    <a:pt x="233403" y="198438"/>
                  </a:lnTo>
                  <a:lnTo>
                    <a:pt x="205046" y="198443"/>
                  </a:lnTo>
                  <a:lnTo>
                    <a:pt x="202163" y="198866"/>
                  </a:lnTo>
                  <a:lnTo>
                    <a:pt x="200605" y="201592"/>
                  </a:lnTo>
                  <a:lnTo>
                    <a:pt x="182397" y="232724"/>
                  </a:lnTo>
                  <a:lnTo>
                    <a:pt x="203416" y="232724"/>
                  </a:lnTo>
                  <a:lnTo>
                    <a:pt x="213337" y="215907"/>
                  </a:lnTo>
                  <a:lnTo>
                    <a:pt x="243310" y="215907"/>
                  </a:lnTo>
                  <a:lnTo>
                    <a:pt x="246626" y="212326"/>
                  </a:lnTo>
                  <a:lnTo>
                    <a:pt x="270793" y="144217"/>
                  </a:lnTo>
                  <a:lnTo>
                    <a:pt x="289212" y="144217"/>
                  </a:lnTo>
                  <a:lnTo>
                    <a:pt x="278773" y="109841"/>
                  </a:lnTo>
                  <a:lnTo>
                    <a:pt x="275470" y="107181"/>
                  </a:lnTo>
                  <a:lnTo>
                    <a:pt x="271675" y="107094"/>
                  </a:lnTo>
                  <a:lnTo>
                    <a:pt x="267895" y="107054"/>
                  </a:lnTo>
                  <a:close/>
                </a:path>
                <a:path w="421004" h="386714">
                  <a:moveTo>
                    <a:pt x="353509" y="17468"/>
                  </a:moveTo>
                  <a:lnTo>
                    <a:pt x="297235" y="17468"/>
                  </a:lnTo>
                  <a:lnTo>
                    <a:pt x="309176" y="18644"/>
                  </a:lnTo>
                  <a:lnTo>
                    <a:pt x="321838" y="22187"/>
                  </a:lnTo>
                  <a:lnTo>
                    <a:pt x="363233" y="48266"/>
                  </a:lnTo>
                  <a:lnTo>
                    <a:pt x="389178" y="81426"/>
                  </a:lnTo>
                  <a:lnTo>
                    <a:pt x="403308" y="132599"/>
                  </a:lnTo>
                  <a:lnTo>
                    <a:pt x="381802" y="198438"/>
                  </a:lnTo>
                  <a:lnTo>
                    <a:pt x="324851" y="198443"/>
                  </a:lnTo>
                  <a:lnTo>
                    <a:pt x="322027" y="198805"/>
                  </a:lnTo>
                  <a:lnTo>
                    <a:pt x="320355" y="201592"/>
                  </a:lnTo>
                  <a:lnTo>
                    <a:pt x="311127" y="216383"/>
                  </a:lnTo>
                  <a:lnTo>
                    <a:pt x="332687" y="216383"/>
                  </a:lnTo>
                  <a:lnTo>
                    <a:pt x="332985" y="215907"/>
                  </a:lnTo>
                  <a:lnTo>
                    <a:pt x="388590" y="215907"/>
                  </a:lnTo>
                  <a:lnTo>
                    <a:pt x="393609" y="210034"/>
                  </a:lnTo>
                  <a:lnTo>
                    <a:pt x="410212" y="181128"/>
                  </a:lnTo>
                  <a:lnTo>
                    <a:pt x="419176" y="151794"/>
                  </a:lnTo>
                  <a:lnTo>
                    <a:pt x="420455" y="122190"/>
                  </a:lnTo>
                  <a:lnTo>
                    <a:pt x="408997" y="80751"/>
                  </a:lnTo>
                  <a:lnTo>
                    <a:pt x="388806" y="49199"/>
                  </a:lnTo>
                  <a:lnTo>
                    <a:pt x="369185" y="28834"/>
                  </a:lnTo>
                  <a:lnTo>
                    <a:pt x="359334" y="20883"/>
                  </a:lnTo>
                  <a:lnTo>
                    <a:pt x="359036" y="20678"/>
                  </a:lnTo>
                  <a:lnTo>
                    <a:pt x="353509" y="17468"/>
                  </a:lnTo>
                  <a:close/>
                </a:path>
                <a:path w="421004" h="386714">
                  <a:moveTo>
                    <a:pt x="141897" y="133391"/>
                  </a:moveTo>
                  <a:lnTo>
                    <a:pt x="138527" y="135388"/>
                  </a:lnTo>
                  <a:lnTo>
                    <a:pt x="105735" y="209688"/>
                  </a:lnTo>
                  <a:lnTo>
                    <a:pt x="124917" y="209688"/>
                  </a:lnTo>
                  <a:lnTo>
                    <a:pt x="143692" y="167114"/>
                  </a:lnTo>
                  <a:lnTo>
                    <a:pt x="161963" y="167114"/>
                  </a:lnTo>
                  <a:lnTo>
                    <a:pt x="152397" y="136396"/>
                  </a:lnTo>
                  <a:lnTo>
                    <a:pt x="149247" y="133798"/>
                  </a:lnTo>
                  <a:lnTo>
                    <a:pt x="141897" y="133391"/>
                  </a:lnTo>
                  <a:close/>
                </a:path>
                <a:path w="421004" h="386714">
                  <a:moveTo>
                    <a:pt x="94395" y="198417"/>
                  </a:moveTo>
                  <a:lnTo>
                    <a:pt x="91770" y="198443"/>
                  </a:lnTo>
                  <a:lnTo>
                    <a:pt x="41527" y="199518"/>
                  </a:lnTo>
                  <a:lnTo>
                    <a:pt x="96906" y="199518"/>
                  </a:lnTo>
                  <a:lnTo>
                    <a:pt x="94395" y="198417"/>
                  </a:lnTo>
                  <a:close/>
                </a:path>
                <a:path w="421004" h="386714">
                  <a:moveTo>
                    <a:pt x="176423" y="17512"/>
                  </a:moveTo>
                  <a:lnTo>
                    <a:pt x="123416" y="17512"/>
                  </a:lnTo>
                  <a:lnTo>
                    <a:pt x="146219" y="21204"/>
                  </a:lnTo>
                  <a:lnTo>
                    <a:pt x="165785" y="30714"/>
                  </a:lnTo>
                  <a:lnTo>
                    <a:pt x="181998" y="43680"/>
                  </a:lnTo>
                  <a:lnTo>
                    <a:pt x="194741" y="57741"/>
                  </a:lnTo>
                  <a:lnTo>
                    <a:pt x="198870" y="62933"/>
                  </a:lnTo>
                  <a:lnTo>
                    <a:pt x="204843" y="65528"/>
                  </a:lnTo>
                  <a:lnTo>
                    <a:pt x="216863" y="65528"/>
                  </a:lnTo>
                  <a:lnTo>
                    <a:pt x="222915" y="62863"/>
                  </a:lnTo>
                  <a:lnTo>
                    <a:pt x="227048" y="57553"/>
                  </a:lnTo>
                  <a:lnTo>
                    <a:pt x="235499" y="48059"/>
                  </a:lnTo>
                  <a:lnTo>
                    <a:pt x="209903" y="48059"/>
                  </a:lnTo>
                  <a:lnTo>
                    <a:pt x="209123" y="47658"/>
                  </a:lnTo>
                  <a:lnTo>
                    <a:pt x="208487" y="46863"/>
                  </a:lnTo>
                  <a:lnTo>
                    <a:pt x="189365" y="26653"/>
                  </a:lnTo>
                  <a:lnTo>
                    <a:pt x="176423" y="17512"/>
                  </a:lnTo>
                  <a:close/>
                </a:path>
                <a:path w="421004" h="386714">
                  <a:moveTo>
                    <a:pt x="297235" y="0"/>
                  </a:moveTo>
                  <a:lnTo>
                    <a:pt x="252464" y="11935"/>
                  </a:lnTo>
                  <a:lnTo>
                    <a:pt x="213119" y="46911"/>
                  </a:lnTo>
                  <a:lnTo>
                    <a:pt x="212512" y="47670"/>
                  </a:lnTo>
                  <a:lnTo>
                    <a:pt x="211750" y="48059"/>
                  </a:lnTo>
                  <a:lnTo>
                    <a:pt x="235499" y="48059"/>
                  </a:lnTo>
                  <a:lnTo>
                    <a:pt x="239532" y="43528"/>
                  </a:lnTo>
                  <a:lnTo>
                    <a:pt x="255448" y="30611"/>
                  </a:lnTo>
                  <a:lnTo>
                    <a:pt x="274711" y="21144"/>
                  </a:lnTo>
                  <a:lnTo>
                    <a:pt x="297235" y="17468"/>
                  </a:lnTo>
                  <a:lnTo>
                    <a:pt x="353509" y="17468"/>
                  </a:lnTo>
                  <a:lnTo>
                    <a:pt x="343503" y="11658"/>
                  </a:lnTo>
                  <a:lnTo>
                    <a:pt x="327989" y="5193"/>
                  </a:lnTo>
                  <a:lnTo>
                    <a:pt x="312548" y="1301"/>
                  </a:lnTo>
                  <a:lnTo>
                    <a:pt x="297235" y="0"/>
                  </a:lnTo>
                  <a:close/>
                </a:path>
              </a:pathLst>
            </a:custGeom>
            <a:solidFill>
              <a:srgbClr val="1F6295"/>
            </a:solidFill>
          </p:spPr>
          <p:txBody>
            <a:bodyPr wrap="square" lIns="0" tIns="0" rIns="0" bIns="0" rtlCol="0"/>
            <a:lstStyle/>
            <a:p>
              <a:endParaRPr/>
            </a:p>
          </p:txBody>
        </p:sp>
      </p:grpSp>
      <p:sp>
        <p:nvSpPr>
          <p:cNvPr id="27" name="object 27"/>
          <p:cNvSpPr txBox="1"/>
          <p:nvPr/>
        </p:nvSpPr>
        <p:spPr>
          <a:xfrm>
            <a:off x="3086204" y="5162803"/>
            <a:ext cx="2324100" cy="112903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spc="-5" dirty="0">
                <a:latin typeface="Georgia"/>
                <a:cs typeface="Georgia"/>
              </a:rPr>
              <a:t>Demographics</a:t>
            </a:r>
            <a:endParaRPr sz="2400">
              <a:latin typeface="Georgia"/>
              <a:cs typeface="Georgia"/>
            </a:endParaRPr>
          </a:p>
          <a:p>
            <a:pPr marL="355600" indent="-342900">
              <a:lnSpc>
                <a:spcPct val="100000"/>
              </a:lnSpc>
              <a:spcBef>
                <a:spcPts val="25"/>
              </a:spcBef>
              <a:buFont typeface="Arial MT"/>
              <a:buChar char="•"/>
              <a:tabLst>
                <a:tab pos="354965" algn="l"/>
                <a:tab pos="355600" algn="l"/>
              </a:tabLst>
            </a:pPr>
            <a:r>
              <a:rPr sz="2400" spc="-5" dirty="0">
                <a:latin typeface="Georgia"/>
                <a:cs typeface="Georgia"/>
              </a:rPr>
              <a:t>Diagnosis</a:t>
            </a:r>
            <a:endParaRPr sz="2400">
              <a:latin typeface="Georgia"/>
              <a:cs typeface="Georgia"/>
            </a:endParaRPr>
          </a:p>
          <a:p>
            <a:pPr marL="355600" indent="-342900">
              <a:lnSpc>
                <a:spcPct val="100000"/>
              </a:lnSpc>
              <a:spcBef>
                <a:spcPts val="20"/>
              </a:spcBef>
              <a:buFont typeface="Arial MT"/>
              <a:buChar char="•"/>
              <a:tabLst>
                <a:tab pos="354965" algn="l"/>
                <a:tab pos="355600" algn="l"/>
              </a:tabLst>
            </a:pPr>
            <a:r>
              <a:rPr sz="2400" dirty="0">
                <a:latin typeface="Georgia"/>
                <a:cs typeface="Georgia"/>
              </a:rPr>
              <a:t>Lab</a:t>
            </a:r>
            <a:r>
              <a:rPr sz="2400" spc="-35" dirty="0">
                <a:latin typeface="Georgia"/>
                <a:cs typeface="Georgia"/>
              </a:rPr>
              <a:t> </a:t>
            </a:r>
            <a:r>
              <a:rPr sz="2400" spc="-5" dirty="0">
                <a:latin typeface="Georgia"/>
                <a:cs typeface="Georgia"/>
              </a:rPr>
              <a:t>result</a:t>
            </a:r>
            <a:endParaRPr sz="2400">
              <a:latin typeface="Georgia"/>
              <a:cs typeface="Georgia"/>
            </a:endParaRPr>
          </a:p>
        </p:txBody>
      </p:sp>
      <p:sp>
        <p:nvSpPr>
          <p:cNvPr id="28" name="object 28"/>
          <p:cNvSpPr txBox="1"/>
          <p:nvPr/>
        </p:nvSpPr>
        <p:spPr>
          <a:xfrm>
            <a:off x="5765904" y="5162803"/>
            <a:ext cx="2024380" cy="112903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spc="-5" dirty="0">
                <a:latin typeface="Georgia"/>
                <a:cs typeface="Georgia"/>
              </a:rPr>
              <a:t>Symptoms</a:t>
            </a:r>
            <a:endParaRPr sz="2400">
              <a:latin typeface="Georgia"/>
              <a:cs typeface="Georgia"/>
            </a:endParaRPr>
          </a:p>
          <a:p>
            <a:pPr marL="355600" indent="-342900">
              <a:lnSpc>
                <a:spcPct val="100000"/>
              </a:lnSpc>
              <a:spcBef>
                <a:spcPts val="25"/>
              </a:spcBef>
              <a:buFont typeface="Arial MT"/>
              <a:buChar char="•"/>
              <a:tabLst>
                <a:tab pos="354965" algn="l"/>
                <a:tab pos="355600" algn="l"/>
              </a:tabLst>
            </a:pPr>
            <a:r>
              <a:rPr sz="2400" spc="-5" dirty="0">
                <a:latin typeface="Georgia"/>
                <a:cs typeface="Georgia"/>
              </a:rPr>
              <a:t>Medications</a:t>
            </a:r>
            <a:endParaRPr sz="2400">
              <a:latin typeface="Georgia"/>
              <a:cs typeface="Georgia"/>
            </a:endParaRPr>
          </a:p>
          <a:p>
            <a:pPr marL="355600" indent="-342900">
              <a:lnSpc>
                <a:spcPct val="100000"/>
              </a:lnSpc>
              <a:spcBef>
                <a:spcPts val="20"/>
              </a:spcBef>
              <a:buFont typeface="Arial MT"/>
              <a:buChar char="•"/>
              <a:tabLst>
                <a:tab pos="354965" algn="l"/>
                <a:tab pos="355600" algn="l"/>
              </a:tabLst>
            </a:pPr>
            <a:r>
              <a:rPr sz="2400" spc="-5" dirty="0">
                <a:latin typeface="Georgia"/>
                <a:cs typeface="Georgia"/>
              </a:rPr>
              <a:t>Vitals</a:t>
            </a:r>
            <a:endParaRPr sz="2400">
              <a:latin typeface="Georgia"/>
              <a:cs typeface="Georgia"/>
            </a:endParaRPr>
          </a:p>
        </p:txBody>
      </p:sp>
      <p:sp>
        <p:nvSpPr>
          <p:cNvPr id="29" name="object 29"/>
          <p:cNvSpPr txBox="1"/>
          <p:nvPr/>
        </p:nvSpPr>
        <p:spPr>
          <a:xfrm>
            <a:off x="4243241" y="4670552"/>
            <a:ext cx="2627630" cy="436880"/>
          </a:xfrm>
          <a:prstGeom prst="rect">
            <a:avLst/>
          </a:prstGeom>
        </p:spPr>
        <p:txBody>
          <a:bodyPr vert="horz" wrap="square" lIns="0" tIns="12700" rIns="0" bIns="0" rtlCol="0">
            <a:spAutoFit/>
          </a:bodyPr>
          <a:lstStyle/>
          <a:p>
            <a:pPr marL="12700">
              <a:lnSpc>
                <a:spcPct val="100000"/>
              </a:lnSpc>
              <a:spcBef>
                <a:spcPts val="100"/>
              </a:spcBef>
            </a:pPr>
            <a:r>
              <a:rPr sz="2700" b="1" spc="60" dirty="0">
                <a:latin typeface="Georgia"/>
                <a:cs typeface="Georgia"/>
              </a:rPr>
              <a:t>Feature</a:t>
            </a:r>
            <a:r>
              <a:rPr sz="2700" b="1" spc="100" dirty="0">
                <a:latin typeface="Georgia"/>
                <a:cs typeface="Georgia"/>
              </a:rPr>
              <a:t> </a:t>
            </a:r>
            <a:r>
              <a:rPr sz="2700" b="1" spc="55" dirty="0">
                <a:latin typeface="Georgia"/>
                <a:cs typeface="Georgia"/>
              </a:rPr>
              <a:t>Types</a:t>
            </a:r>
            <a:endParaRPr sz="2700">
              <a:latin typeface="Georgia"/>
              <a:cs typeface="Georgia"/>
            </a:endParaRPr>
          </a:p>
        </p:txBody>
      </p:sp>
      <p:sp>
        <p:nvSpPr>
          <p:cNvPr id="30" name="object 30"/>
          <p:cNvSpPr txBox="1">
            <a:spLocks noGrp="1"/>
          </p:cNvSpPr>
          <p:nvPr>
            <p:ph type="title"/>
          </p:nvPr>
        </p:nvSpPr>
        <p:spPr>
          <a:xfrm>
            <a:off x="690989" y="554227"/>
            <a:ext cx="4142104"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Feature</a:t>
            </a:r>
            <a:r>
              <a:rPr b="0" spc="-55" dirty="0">
                <a:solidFill>
                  <a:schemeClr val="tx1"/>
                </a:solidFill>
                <a:latin typeface="+mj-lt"/>
                <a:cs typeface="Georgia"/>
              </a:rPr>
              <a:t> </a:t>
            </a:r>
            <a:r>
              <a:rPr b="0" spc="-5" dirty="0">
                <a:solidFill>
                  <a:schemeClr val="tx1"/>
                </a:solidFill>
                <a:latin typeface="+mj-lt"/>
                <a:cs typeface="Georgia"/>
              </a:rPr>
              <a:t>Selection</a:t>
            </a:r>
          </a:p>
        </p:txBody>
      </p:sp>
      <p:grpSp>
        <p:nvGrpSpPr>
          <p:cNvPr id="31" name="object 2">
            <a:extLst>
              <a:ext uri="{FF2B5EF4-FFF2-40B4-BE49-F238E27FC236}">
                <a16:creationId xmlns:a16="http://schemas.microsoft.com/office/drawing/2014/main" id="{8F89EC2A-4173-3819-0175-B16E52B2CC91}"/>
              </a:ext>
            </a:extLst>
          </p:cNvPr>
          <p:cNvGrpSpPr/>
          <p:nvPr/>
        </p:nvGrpSpPr>
        <p:grpSpPr>
          <a:xfrm>
            <a:off x="0" y="914400"/>
            <a:ext cx="12211050" cy="640080"/>
            <a:chOff x="0" y="1199802"/>
            <a:chExt cx="12211050" cy="640080"/>
          </a:xfrm>
        </p:grpSpPr>
        <p:sp>
          <p:nvSpPr>
            <p:cNvPr id="32" name="object 3">
              <a:extLst>
                <a:ext uri="{FF2B5EF4-FFF2-40B4-BE49-F238E27FC236}">
                  <a16:creationId xmlns:a16="http://schemas.microsoft.com/office/drawing/2014/main" id="{C6779F93-ED1B-5DE2-52F3-F592A13B8E22}"/>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33" name="object 4">
              <a:extLst>
                <a:ext uri="{FF2B5EF4-FFF2-40B4-BE49-F238E27FC236}">
                  <a16:creationId xmlns:a16="http://schemas.microsoft.com/office/drawing/2014/main" id="{56021D8B-2CF5-787B-AEEE-447D4002A2EE}"/>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34" name="object 5">
              <a:extLst>
                <a:ext uri="{FF2B5EF4-FFF2-40B4-BE49-F238E27FC236}">
                  <a16:creationId xmlns:a16="http://schemas.microsoft.com/office/drawing/2014/main" id="{4F745C4C-605E-8386-CB40-9838837DE837}"/>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188613" y="1708790"/>
            <a:ext cx="3614420" cy="4197350"/>
            <a:chOff x="2188613" y="1708790"/>
            <a:chExt cx="3614420" cy="4197350"/>
          </a:xfrm>
        </p:grpSpPr>
        <p:sp>
          <p:nvSpPr>
            <p:cNvPr id="3" name="object 3"/>
            <p:cNvSpPr/>
            <p:nvPr/>
          </p:nvSpPr>
          <p:spPr>
            <a:xfrm>
              <a:off x="2257625" y="2206971"/>
              <a:ext cx="3476625" cy="3630295"/>
            </a:xfrm>
            <a:custGeom>
              <a:avLst/>
              <a:gdLst/>
              <a:ahLst/>
              <a:cxnLst/>
              <a:rect l="l" t="t" r="r" b="b"/>
              <a:pathLst>
                <a:path w="3476625" h="3630295">
                  <a:moveTo>
                    <a:pt x="649404" y="0"/>
                  </a:moveTo>
                  <a:lnTo>
                    <a:pt x="351213" y="0"/>
                  </a:lnTo>
                  <a:lnTo>
                    <a:pt x="308064" y="3013"/>
                  </a:lnTo>
                  <a:lnTo>
                    <a:pt x="266259" y="11807"/>
                  </a:lnTo>
                  <a:lnTo>
                    <a:pt x="226164" y="26014"/>
                  </a:lnTo>
                  <a:lnTo>
                    <a:pt x="188146" y="45267"/>
                  </a:lnTo>
                  <a:lnTo>
                    <a:pt x="152572" y="69197"/>
                  </a:lnTo>
                  <a:lnTo>
                    <a:pt x="119809" y="97436"/>
                  </a:lnTo>
                  <a:lnTo>
                    <a:pt x="90224" y="129617"/>
                  </a:lnTo>
                  <a:lnTo>
                    <a:pt x="64184" y="165371"/>
                  </a:lnTo>
                  <a:lnTo>
                    <a:pt x="42056" y="204332"/>
                  </a:lnTo>
                  <a:lnTo>
                    <a:pt x="24207" y="246130"/>
                  </a:lnTo>
                  <a:lnTo>
                    <a:pt x="11003" y="290398"/>
                  </a:lnTo>
                  <a:lnTo>
                    <a:pt x="2812" y="336768"/>
                  </a:lnTo>
                  <a:lnTo>
                    <a:pt x="0" y="384872"/>
                  </a:lnTo>
                  <a:lnTo>
                    <a:pt x="0" y="3265957"/>
                  </a:lnTo>
                  <a:lnTo>
                    <a:pt x="3294" y="3317585"/>
                  </a:lnTo>
                  <a:lnTo>
                    <a:pt x="12865" y="3366416"/>
                  </a:lnTo>
                  <a:lnTo>
                    <a:pt x="28248" y="3412127"/>
                  </a:lnTo>
                  <a:lnTo>
                    <a:pt x="48975" y="3454395"/>
                  </a:lnTo>
                  <a:lnTo>
                    <a:pt x="74580" y="3492898"/>
                  </a:lnTo>
                  <a:lnTo>
                    <a:pt x="104597" y="3527314"/>
                  </a:lnTo>
                  <a:lnTo>
                    <a:pt x="138558" y="3557320"/>
                  </a:lnTo>
                  <a:lnTo>
                    <a:pt x="175998" y="3582594"/>
                  </a:lnTo>
                  <a:lnTo>
                    <a:pt x="216450" y="3602812"/>
                  </a:lnTo>
                  <a:lnTo>
                    <a:pt x="259447" y="3617653"/>
                  </a:lnTo>
                  <a:lnTo>
                    <a:pt x="304524" y="3626794"/>
                  </a:lnTo>
                  <a:lnTo>
                    <a:pt x="351213" y="3629913"/>
                  </a:lnTo>
                  <a:lnTo>
                    <a:pt x="3129098" y="3629913"/>
                  </a:lnTo>
                  <a:lnTo>
                    <a:pt x="3175706" y="3626794"/>
                  </a:lnTo>
                  <a:lnTo>
                    <a:pt x="3220561" y="3617653"/>
                  </a:lnTo>
                  <a:lnTo>
                    <a:pt x="3263222" y="3602812"/>
                  </a:lnTo>
                  <a:lnTo>
                    <a:pt x="3303253" y="3582594"/>
                  </a:lnTo>
                  <a:lnTo>
                    <a:pt x="3340215" y="3557320"/>
                  </a:lnTo>
                  <a:lnTo>
                    <a:pt x="3373670" y="3527314"/>
                  </a:lnTo>
                  <a:lnTo>
                    <a:pt x="3403181" y="3492898"/>
                  </a:lnTo>
                  <a:lnTo>
                    <a:pt x="3428308" y="3454395"/>
                  </a:lnTo>
                  <a:lnTo>
                    <a:pt x="3448614" y="3412127"/>
                  </a:lnTo>
                  <a:lnTo>
                    <a:pt x="3463661" y="3366416"/>
                  </a:lnTo>
                  <a:lnTo>
                    <a:pt x="3473010" y="3317585"/>
                  </a:lnTo>
                  <a:lnTo>
                    <a:pt x="3476224" y="3265957"/>
                  </a:lnTo>
                  <a:lnTo>
                    <a:pt x="3476224" y="384872"/>
                  </a:lnTo>
                  <a:lnTo>
                    <a:pt x="3473481" y="336768"/>
                  </a:lnTo>
                  <a:lnTo>
                    <a:pt x="3465481" y="290398"/>
                  </a:lnTo>
                  <a:lnTo>
                    <a:pt x="3452569" y="246130"/>
                  </a:lnTo>
                  <a:lnTo>
                    <a:pt x="3435090" y="204332"/>
                  </a:lnTo>
                  <a:lnTo>
                    <a:pt x="3413388" y="165371"/>
                  </a:lnTo>
                  <a:lnTo>
                    <a:pt x="3387807" y="129617"/>
                  </a:lnTo>
                  <a:lnTo>
                    <a:pt x="3358693" y="97436"/>
                  </a:lnTo>
                  <a:lnTo>
                    <a:pt x="3326390" y="69197"/>
                  </a:lnTo>
                  <a:lnTo>
                    <a:pt x="3291242" y="45267"/>
                  </a:lnTo>
                  <a:lnTo>
                    <a:pt x="3253595" y="26014"/>
                  </a:lnTo>
                  <a:lnTo>
                    <a:pt x="3213792" y="11807"/>
                  </a:lnTo>
                  <a:lnTo>
                    <a:pt x="3172178" y="3013"/>
                  </a:lnTo>
                  <a:lnTo>
                    <a:pt x="3129098" y="0"/>
                  </a:lnTo>
                  <a:lnTo>
                    <a:pt x="2826819" y="0"/>
                  </a:lnTo>
                </a:path>
              </a:pathLst>
            </a:custGeom>
            <a:ln w="128276">
              <a:solidFill>
                <a:srgbClr val="1F6295"/>
              </a:solidFill>
            </a:ln>
          </p:spPr>
          <p:txBody>
            <a:bodyPr wrap="square" lIns="0" tIns="0" rIns="0" bIns="0" rtlCol="0"/>
            <a:lstStyle/>
            <a:p>
              <a:endParaRPr/>
            </a:p>
          </p:txBody>
        </p:sp>
        <p:sp>
          <p:nvSpPr>
            <p:cNvPr id="4" name="object 4"/>
            <p:cNvSpPr/>
            <p:nvPr/>
          </p:nvSpPr>
          <p:spPr>
            <a:xfrm>
              <a:off x="2826293" y="1708790"/>
              <a:ext cx="2343150" cy="708660"/>
            </a:xfrm>
            <a:custGeom>
              <a:avLst/>
              <a:gdLst/>
              <a:ahLst/>
              <a:cxnLst/>
              <a:rect l="l" t="t" r="r" b="b"/>
              <a:pathLst>
                <a:path w="2343150" h="708660">
                  <a:moveTo>
                    <a:pt x="1185889" y="0"/>
                  </a:moveTo>
                  <a:lnTo>
                    <a:pt x="1128601" y="1960"/>
                  </a:lnTo>
                  <a:lnTo>
                    <a:pt x="1072982" y="7713"/>
                  </a:lnTo>
                  <a:lnTo>
                    <a:pt x="1019324" y="17062"/>
                  </a:lnTo>
                  <a:lnTo>
                    <a:pt x="967921" y="29811"/>
                  </a:lnTo>
                  <a:lnTo>
                    <a:pt x="919066" y="45766"/>
                  </a:lnTo>
                  <a:lnTo>
                    <a:pt x="873055" y="64732"/>
                  </a:lnTo>
                  <a:lnTo>
                    <a:pt x="830180" y="86512"/>
                  </a:lnTo>
                  <a:lnTo>
                    <a:pt x="790736" y="110911"/>
                  </a:lnTo>
                  <a:lnTo>
                    <a:pt x="755015" y="137735"/>
                  </a:lnTo>
                  <a:lnTo>
                    <a:pt x="723312" y="166787"/>
                  </a:lnTo>
                  <a:lnTo>
                    <a:pt x="695921" y="197873"/>
                  </a:lnTo>
                  <a:lnTo>
                    <a:pt x="673136" y="230797"/>
                  </a:lnTo>
                  <a:lnTo>
                    <a:pt x="655250" y="265363"/>
                  </a:lnTo>
                  <a:lnTo>
                    <a:pt x="508904" y="265363"/>
                  </a:lnTo>
                  <a:lnTo>
                    <a:pt x="451873" y="267291"/>
                  </a:lnTo>
                  <a:lnTo>
                    <a:pt x="397006" y="272958"/>
                  </a:lnTo>
                  <a:lnTo>
                    <a:pt x="344567" y="282188"/>
                  </a:lnTo>
                  <a:lnTo>
                    <a:pt x="294817" y="294805"/>
                  </a:lnTo>
                  <a:lnTo>
                    <a:pt x="248018" y="310633"/>
                  </a:lnTo>
                  <a:lnTo>
                    <a:pt x="204433" y="329496"/>
                  </a:lnTo>
                  <a:lnTo>
                    <a:pt x="164322" y="351220"/>
                  </a:lnTo>
                  <a:lnTo>
                    <a:pt x="127949" y="375627"/>
                  </a:lnTo>
                  <a:lnTo>
                    <a:pt x="95576" y="402542"/>
                  </a:lnTo>
                  <a:lnTo>
                    <a:pt x="67464" y="431789"/>
                  </a:lnTo>
                  <a:lnTo>
                    <a:pt x="43876" y="463193"/>
                  </a:lnTo>
                  <a:lnTo>
                    <a:pt x="25073" y="496577"/>
                  </a:lnTo>
                  <a:lnTo>
                    <a:pt x="2873" y="568584"/>
                  </a:lnTo>
                  <a:lnTo>
                    <a:pt x="0" y="606855"/>
                  </a:lnTo>
                  <a:lnTo>
                    <a:pt x="12008" y="646376"/>
                  </a:lnTo>
                  <a:lnTo>
                    <a:pt x="44756" y="678651"/>
                  </a:lnTo>
                  <a:lnTo>
                    <a:pt x="93326" y="700412"/>
                  </a:lnTo>
                  <a:lnTo>
                    <a:pt x="152801" y="708392"/>
                  </a:lnTo>
                  <a:lnTo>
                    <a:pt x="2190174" y="708392"/>
                  </a:lnTo>
                  <a:lnTo>
                    <a:pt x="2249649" y="700412"/>
                  </a:lnTo>
                  <a:lnTo>
                    <a:pt x="2298219" y="678651"/>
                  </a:lnTo>
                  <a:lnTo>
                    <a:pt x="2330967" y="646376"/>
                  </a:lnTo>
                  <a:lnTo>
                    <a:pt x="2342976" y="606855"/>
                  </a:lnTo>
                  <a:lnTo>
                    <a:pt x="152801" y="606855"/>
                  </a:lnTo>
                  <a:lnTo>
                    <a:pt x="157462" y="565149"/>
                  </a:lnTo>
                  <a:lnTo>
                    <a:pt x="170957" y="526612"/>
                  </a:lnTo>
                  <a:lnTo>
                    <a:pt x="192551" y="491530"/>
                  </a:lnTo>
                  <a:lnTo>
                    <a:pt x="221513" y="460192"/>
                  </a:lnTo>
                  <a:lnTo>
                    <a:pt x="257107" y="432886"/>
                  </a:lnTo>
                  <a:lnTo>
                    <a:pt x="298601" y="409898"/>
                  </a:lnTo>
                  <a:lnTo>
                    <a:pt x="345261" y="391518"/>
                  </a:lnTo>
                  <a:lnTo>
                    <a:pt x="396354" y="378033"/>
                  </a:lnTo>
                  <a:lnTo>
                    <a:pt x="451146" y="369731"/>
                  </a:lnTo>
                  <a:lnTo>
                    <a:pt x="508904" y="366900"/>
                  </a:lnTo>
                  <a:lnTo>
                    <a:pt x="786582" y="366900"/>
                  </a:lnTo>
                  <a:lnTo>
                    <a:pt x="790911" y="328267"/>
                  </a:lnTo>
                  <a:lnTo>
                    <a:pt x="803488" y="291201"/>
                  </a:lnTo>
                  <a:lnTo>
                    <a:pt x="823694" y="256145"/>
                  </a:lnTo>
                  <a:lnTo>
                    <a:pt x="850913" y="223545"/>
                  </a:lnTo>
                  <a:lnTo>
                    <a:pt x="884525" y="193848"/>
                  </a:lnTo>
                  <a:lnTo>
                    <a:pt x="923914" y="167497"/>
                  </a:lnTo>
                  <a:lnTo>
                    <a:pt x="968462" y="144939"/>
                  </a:lnTo>
                  <a:lnTo>
                    <a:pt x="1017551" y="126618"/>
                  </a:lnTo>
                  <a:lnTo>
                    <a:pt x="1070564" y="112980"/>
                  </a:lnTo>
                  <a:lnTo>
                    <a:pt x="1126882" y="104471"/>
                  </a:lnTo>
                  <a:lnTo>
                    <a:pt x="1185889" y="101536"/>
                  </a:lnTo>
                  <a:lnTo>
                    <a:pt x="1565887" y="101536"/>
                  </a:lnTo>
                  <a:lnTo>
                    <a:pt x="1541598" y="86512"/>
                  </a:lnTo>
                  <a:lnTo>
                    <a:pt x="1498723" y="64732"/>
                  </a:lnTo>
                  <a:lnTo>
                    <a:pt x="1452712" y="45766"/>
                  </a:lnTo>
                  <a:lnTo>
                    <a:pt x="1403858" y="29811"/>
                  </a:lnTo>
                  <a:lnTo>
                    <a:pt x="1352454" y="17062"/>
                  </a:lnTo>
                  <a:lnTo>
                    <a:pt x="1298796" y="7713"/>
                  </a:lnTo>
                  <a:lnTo>
                    <a:pt x="1243176" y="1960"/>
                  </a:lnTo>
                  <a:lnTo>
                    <a:pt x="1185889" y="0"/>
                  </a:lnTo>
                  <a:close/>
                </a:path>
                <a:path w="2343150" h="708660">
                  <a:moveTo>
                    <a:pt x="1565887" y="101536"/>
                  </a:moveTo>
                  <a:lnTo>
                    <a:pt x="1185889" y="101536"/>
                  </a:lnTo>
                  <a:lnTo>
                    <a:pt x="1244895" y="104471"/>
                  </a:lnTo>
                  <a:lnTo>
                    <a:pt x="1301214" y="112980"/>
                  </a:lnTo>
                  <a:lnTo>
                    <a:pt x="1354226" y="126618"/>
                  </a:lnTo>
                  <a:lnTo>
                    <a:pt x="1403316" y="144939"/>
                  </a:lnTo>
                  <a:lnTo>
                    <a:pt x="1447864" y="167497"/>
                  </a:lnTo>
                  <a:lnTo>
                    <a:pt x="1487253" y="193848"/>
                  </a:lnTo>
                  <a:lnTo>
                    <a:pt x="1520866" y="223545"/>
                  </a:lnTo>
                  <a:lnTo>
                    <a:pt x="1548084" y="256145"/>
                  </a:lnTo>
                  <a:lnTo>
                    <a:pt x="1568291" y="291201"/>
                  </a:lnTo>
                  <a:lnTo>
                    <a:pt x="1580867" y="328267"/>
                  </a:lnTo>
                  <a:lnTo>
                    <a:pt x="1585197" y="366900"/>
                  </a:lnTo>
                  <a:lnTo>
                    <a:pt x="1834071" y="366900"/>
                  </a:lnTo>
                  <a:lnTo>
                    <a:pt x="1891829" y="369731"/>
                  </a:lnTo>
                  <a:lnTo>
                    <a:pt x="1946621" y="378033"/>
                  </a:lnTo>
                  <a:lnTo>
                    <a:pt x="1997714" y="391518"/>
                  </a:lnTo>
                  <a:lnTo>
                    <a:pt x="2044374" y="409898"/>
                  </a:lnTo>
                  <a:lnTo>
                    <a:pt x="2085868" y="432886"/>
                  </a:lnTo>
                  <a:lnTo>
                    <a:pt x="2121462" y="460192"/>
                  </a:lnTo>
                  <a:lnTo>
                    <a:pt x="2150424" y="491530"/>
                  </a:lnTo>
                  <a:lnTo>
                    <a:pt x="2172018" y="526612"/>
                  </a:lnTo>
                  <a:lnTo>
                    <a:pt x="2185513" y="565149"/>
                  </a:lnTo>
                  <a:lnTo>
                    <a:pt x="2190174" y="606855"/>
                  </a:lnTo>
                  <a:lnTo>
                    <a:pt x="2342976" y="606855"/>
                  </a:lnTo>
                  <a:lnTo>
                    <a:pt x="2340102" y="568584"/>
                  </a:lnTo>
                  <a:lnTo>
                    <a:pt x="2317902" y="496577"/>
                  </a:lnTo>
                  <a:lnTo>
                    <a:pt x="2299099" y="463193"/>
                  </a:lnTo>
                  <a:lnTo>
                    <a:pt x="2275511" y="431789"/>
                  </a:lnTo>
                  <a:lnTo>
                    <a:pt x="2247399" y="402542"/>
                  </a:lnTo>
                  <a:lnTo>
                    <a:pt x="2215026" y="375627"/>
                  </a:lnTo>
                  <a:lnTo>
                    <a:pt x="2178653" y="351220"/>
                  </a:lnTo>
                  <a:lnTo>
                    <a:pt x="2138542" y="329496"/>
                  </a:lnTo>
                  <a:lnTo>
                    <a:pt x="2094957" y="310633"/>
                  </a:lnTo>
                  <a:lnTo>
                    <a:pt x="2048158" y="294805"/>
                  </a:lnTo>
                  <a:lnTo>
                    <a:pt x="1998408" y="282188"/>
                  </a:lnTo>
                  <a:lnTo>
                    <a:pt x="1945969" y="272958"/>
                  </a:lnTo>
                  <a:lnTo>
                    <a:pt x="1891102" y="267291"/>
                  </a:lnTo>
                  <a:lnTo>
                    <a:pt x="1834071" y="265363"/>
                  </a:lnTo>
                  <a:lnTo>
                    <a:pt x="1716529" y="265363"/>
                  </a:lnTo>
                  <a:lnTo>
                    <a:pt x="1698643" y="230797"/>
                  </a:lnTo>
                  <a:lnTo>
                    <a:pt x="1675857" y="197873"/>
                  </a:lnTo>
                  <a:lnTo>
                    <a:pt x="1648466" y="166787"/>
                  </a:lnTo>
                  <a:lnTo>
                    <a:pt x="1616763" y="137735"/>
                  </a:lnTo>
                  <a:lnTo>
                    <a:pt x="1581043" y="110911"/>
                  </a:lnTo>
                  <a:lnTo>
                    <a:pt x="1565887" y="101536"/>
                  </a:lnTo>
                  <a:close/>
                </a:path>
              </a:pathLst>
            </a:custGeom>
            <a:solidFill>
              <a:srgbClr val="1F6295"/>
            </a:solidFill>
          </p:spPr>
          <p:txBody>
            <a:bodyPr wrap="square" lIns="0" tIns="0" rIns="0" bIns="0" rtlCol="0"/>
            <a:lstStyle/>
            <a:p>
              <a:endParaRPr/>
            </a:p>
          </p:txBody>
        </p:sp>
      </p:grpSp>
      <p:grpSp>
        <p:nvGrpSpPr>
          <p:cNvPr id="5" name="object 5"/>
          <p:cNvGrpSpPr/>
          <p:nvPr/>
        </p:nvGrpSpPr>
        <p:grpSpPr>
          <a:xfrm>
            <a:off x="6246060" y="1708790"/>
            <a:ext cx="3615054" cy="4197350"/>
            <a:chOff x="6246060" y="1708790"/>
            <a:chExt cx="3615054" cy="4197350"/>
          </a:xfrm>
        </p:grpSpPr>
        <p:sp>
          <p:nvSpPr>
            <p:cNvPr id="6" name="object 6"/>
            <p:cNvSpPr/>
            <p:nvPr/>
          </p:nvSpPr>
          <p:spPr>
            <a:xfrm>
              <a:off x="6315275" y="2206971"/>
              <a:ext cx="3476625" cy="3630295"/>
            </a:xfrm>
            <a:custGeom>
              <a:avLst/>
              <a:gdLst/>
              <a:ahLst/>
              <a:cxnLst/>
              <a:rect l="l" t="t" r="r" b="b"/>
              <a:pathLst>
                <a:path w="3476625" h="3630295">
                  <a:moveTo>
                    <a:pt x="649404" y="0"/>
                  </a:moveTo>
                  <a:lnTo>
                    <a:pt x="351213" y="0"/>
                  </a:lnTo>
                  <a:lnTo>
                    <a:pt x="308064" y="3013"/>
                  </a:lnTo>
                  <a:lnTo>
                    <a:pt x="266259" y="11807"/>
                  </a:lnTo>
                  <a:lnTo>
                    <a:pt x="226164" y="26014"/>
                  </a:lnTo>
                  <a:lnTo>
                    <a:pt x="188146" y="45267"/>
                  </a:lnTo>
                  <a:lnTo>
                    <a:pt x="152572" y="69197"/>
                  </a:lnTo>
                  <a:lnTo>
                    <a:pt x="119809" y="97436"/>
                  </a:lnTo>
                  <a:lnTo>
                    <a:pt x="90224" y="129617"/>
                  </a:lnTo>
                  <a:lnTo>
                    <a:pt x="64184" y="165371"/>
                  </a:lnTo>
                  <a:lnTo>
                    <a:pt x="42056" y="204332"/>
                  </a:lnTo>
                  <a:lnTo>
                    <a:pt x="24207" y="246130"/>
                  </a:lnTo>
                  <a:lnTo>
                    <a:pt x="11003" y="290398"/>
                  </a:lnTo>
                  <a:lnTo>
                    <a:pt x="2812" y="336768"/>
                  </a:lnTo>
                  <a:lnTo>
                    <a:pt x="0" y="384872"/>
                  </a:lnTo>
                  <a:lnTo>
                    <a:pt x="0" y="3265957"/>
                  </a:lnTo>
                  <a:lnTo>
                    <a:pt x="3294" y="3317585"/>
                  </a:lnTo>
                  <a:lnTo>
                    <a:pt x="12865" y="3366416"/>
                  </a:lnTo>
                  <a:lnTo>
                    <a:pt x="28248" y="3412127"/>
                  </a:lnTo>
                  <a:lnTo>
                    <a:pt x="48975" y="3454395"/>
                  </a:lnTo>
                  <a:lnTo>
                    <a:pt x="74580" y="3492898"/>
                  </a:lnTo>
                  <a:lnTo>
                    <a:pt x="104597" y="3527314"/>
                  </a:lnTo>
                  <a:lnTo>
                    <a:pt x="138558" y="3557320"/>
                  </a:lnTo>
                  <a:lnTo>
                    <a:pt x="175998" y="3582594"/>
                  </a:lnTo>
                  <a:lnTo>
                    <a:pt x="216450" y="3602812"/>
                  </a:lnTo>
                  <a:lnTo>
                    <a:pt x="259447" y="3617653"/>
                  </a:lnTo>
                  <a:lnTo>
                    <a:pt x="304524" y="3626794"/>
                  </a:lnTo>
                  <a:lnTo>
                    <a:pt x="351213" y="3629913"/>
                  </a:lnTo>
                  <a:lnTo>
                    <a:pt x="3129098" y="3629913"/>
                  </a:lnTo>
                  <a:lnTo>
                    <a:pt x="3175706" y="3626794"/>
                  </a:lnTo>
                  <a:lnTo>
                    <a:pt x="3220561" y="3617653"/>
                  </a:lnTo>
                  <a:lnTo>
                    <a:pt x="3263222" y="3602812"/>
                  </a:lnTo>
                  <a:lnTo>
                    <a:pt x="3303253" y="3582594"/>
                  </a:lnTo>
                  <a:lnTo>
                    <a:pt x="3340215" y="3557320"/>
                  </a:lnTo>
                  <a:lnTo>
                    <a:pt x="3373670" y="3527314"/>
                  </a:lnTo>
                  <a:lnTo>
                    <a:pt x="3403181" y="3492898"/>
                  </a:lnTo>
                  <a:lnTo>
                    <a:pt x="3428308" y="3454395"/>
                  </a:lnTo>
                  <a:lnTo>
                    <a:pt x="3448614" y="3412127"/>
                  </a:lnTo>
                  <a:lnTo>
                    <a:pt x="3463661" y="3366416"/>
                  </a:lnTo>
                  <a:lnTo>
                    <a:pt x="3473010" y="3317585"/>
                  </a:lnTo>
                  <a:lnTo>
                    <a:pt x="3476224" y="3265957"/>
                  </a:lnTo>
                  <a:lnTo>
                    <a:pt x="3476224" y="384872"/>
                  </a:lnTo>
                  <a:lnTo>
                    <a:pt x="3473481" y="336768"/>
                  </a:lnTo>
                  <a:lnTo>
                    <a:pt x="3465481" y="290398"/>
                  </a:lnTo>
                  <a:lnTo>
                    <a:pt x="3452569" y="246130"/>
                  </a:lnTo>
                  <a:lnTo>
                    <a:pt x="3435090" y="204332"/>
                  </a:lnTo>
                  <a:lnTo>
                    <a:pt x="3413388" y="165371"/>
                  </a:lnTo>
                  <a:lnTo>
                    <a:pt x="3387807" y="129617"/>
                  </a:lnTo>
                  <a:lnTo>
                    <a:pt x="3358693" y="97436"/>
                  </a:lnTo>
                  <a:lnTo>
                    <a:pt x="3326390" y="69197"/>
                  </a:lnTo>
                  <a:lnTo>
                    <a:pt x="3291242" y="45267"/>
                  </a:lnTo>
                  <a:lnTo>
                    <a:pt x="3253595" y="26014"/>
                  </a:lnTo>
                  <a:lnTo>
                    <a:pt x="3213792" y="11807"/>
                  </a:lnTo>
                  <a:lnTo>
                    <a:pt x="3172178" y="3013"/>
                  </a:lnTo>
                  <a:lnTo>
                    <a:pt x="3129098" y="0"/>
                  </a:lnTo>
                  <a:lnTo>
                    <a:pt x="2826819" y="0"/>
                  </a:lnTo>
                </a:path>
              </a:pathLst>
            </a:custGeom>
            <a:ln w="128276">
              <a:solidFill>
                <a:srgbClr val="1F6295"/>
              </a:solidFill>
            </a:ln>
          </p:spPr>
          <p:txBody>
            <a:bodyPr wrap="square" lIns="0" tIns="0" rIns="0" bIns="0" rtlCol="0"/>
            <a:lstStyle/>
            <a:p>
              <a:endParaRPr/>
            </a:p>
          </p:txBody>
        </p:sp>
        <p:sp>
          <p:nvSpPr>
            <p:cNvPr id="7" name="object 7"/>
            <p:cNvSpPr/>
            <p:nvPr/>
          </p:nvSpPr>
          <p:spPr>
            <a:xfrm>
              <a:off x="6883943" y="1708790"/>
              <a:ext cx="2343150" cy="708660"/>
            </a:xfrm>
            <a:custGeom>
              <a:avLst/>
              <a:gdLst/>
              <a:ahLst/>
              <a:cxnLst/>
              <a:rect l="l" t="t" r="r" b="b"/>
              <a:pathLst>
                <a:path w="2343150" h="708660">
                  <a:moveTo>
                    <a:pt x="1185889" y="0"/>
                  </a:moveTo>
                  <a:lnTo>
                    <a:pt x="1128601" y="1960"/>
                  </a:lnTo>
                  <a:lnTo>
                    <a:pt x="1072982" y="7713"/>
                  </a:lnTo>
                  <a:lnTo>
                    <a:pt x="1019324" y="17062"/>
                  </a:lnTo>
                  <a:lnTo>
                    <a:pt x="967921" y="29811"/>
                  </a:lnTo>
                  <a:lnTo>
                    <a:pt x="919066" y="45766"/>
                  </a:lnTo>
                  <a:lnTo>
                    <a:pt x="873055" y="64732"/>
                  </a:lnTo>
                  <a:lnTo>
                    <a:pt x="830180" y="86512"/>
                  </a:lnTo>
                  <a:lnTo>
                    <a:pt x="790735" y="110911"/>
                  </a:lnTo>
                  <a:lnTo>
                    <a:pt x="755015" y="137735"/>
                  </a:lnTo>
                  <a:lnTo>
                    <a:pt x="723312" y="166787"/>
                  </a:lnTo>
                  <a:lnTo>
                    <a:pt x="695921" y="197873"/>
                  </a:lnTo>
                  <a:lnTo>
                    <a:pt x="673135" y="230797"/>
                  </a:lnTo>
                  <a:lnTo>
                    <a:pt x="655248" y="265363"/>
                  </a:lnTo>
                  <a:lnTo>
                    <a:pt x="508904" y="265363"/>
                  </a:lnTo>
                  <a:lnTo>
                    <a:pt x="451873" y="267291"/>
                  </a:lnTo>
                  <a:lnTo>
                    <a:pt x="397006" y="272958"/>
                  </a:lnTo>
                  <a:lnTo>
                    <a:pt x="344567" y="282188"/>
                  </a:lnTo>
                  <a:lnTo>
                    <a:pt x="294817" y="294805"/>
                  </a:lnTo>
                  <a:lnTo>
                    <a:pt x="248018" y="310633"/>
                  </a:lnTo>
                  <a:lnTo>
                    <a:pt x="204433" y="329496"/>
                  </a:lnTo>
                  <a:lnTo>
                    <a:pt x="164322" y="351220"/>
                  </a:lnTo>
                  <a:lnTo>
                    <a:pt x="127949" y="375627"/>
                  </a:lnTo>
                  <a:lnTo>
                    <a:pt x="95576" y="402542"/>
                  </a:lnTo>
                  <a:lnTo>
                    <a:pt x="67464" y="431789"/>
                  </a:lnTo>
                  <a:lnTo>
                    <a:pt x="43876" y="463193"/>
                  </a:lnTo>
                  <a:lnTo>
                    <a:pt x="25073" y="496577"/>
                  </a:lnTo>
                  <a:lnTo>
                    <a:pt x="2873" y="568584"/>
                  </a:lnTo>
                  <a:lnTo>
                    <a:pt x="0" y="606855"/>
                  </a:lnTo>
                  <a:lnTo>
                    <a:pt x="12008" y="646376"/>
                  </a:lnTo>
                  <a:lnTo>
                    <a:pt x="44756" y="678651"/>
                  </a:lnTo>
                  <a:lnTo>
                    <a:pt x="93326" y="700412"/>
                  </a:lnTo>
                  <a:lnTo>
                    <a:pt x="152801" y="708392"/>
                  </a:lnTo>
                  <a:lnTo>
                    <a:pt x="2190174" y="708392"/>
                  </a:lnTo>
                  <a:lnTo>
                    <a:pt x="2249649" y="700412"/>
                  </a:lnTo>
                  <a:lnTo>
                    <a:pt x="2298219" y="678651"/>
                  </a:lnTo>
                  <a:lnTo>
                    <a:pt x="2330967" y="646376"/>
                  </a:lnTo>
                  <a:lnTo>
                    <a:pt x="2342976" y="606855"/>
                  </a:lnTo>
                  <a:lnTo>
                    <a:pt x="152801" y="606855"/>
                  </a:lnTo>
                  <a:lnTo>
                    <a:pt x="157462" y="565149"/>
                  </a:lnTo>
                  <a:lnTo>
                    <a:pt x="170957" y="526612"/>
                  </a:lnTo>
                  <a:lnTo>
                    <a:pt x="192551" y="491530"/>
                  </a:lnTo>
                  <a:lnTo>
                    <a:pt x="221513" y="460192"/>
                  </a:lnTo>
                  <a:lnTo>
                    <a:pt x="257107" y="432886"/>
                  </a:lnTo>
                  <a:lnTo>
                    <a:pt x="298601" y="409898"/>
                  </a:lnTo>
                  <a:lnTo>
                    <a:pt x="345261" y="391518"/>
                  </a:lnTo>
                  <a:lnTo>
                    <a:pt x="396354" y="378033"/>
                  </a:lnTo>
                  <a:lnTo>
                    <a:pt x="451146" y="369731"/>
                  </a:lnTo>
                  <a:lnTo>
                    <a:pt x="508904" y="366900"/>
                  </a:lnTo>
                  <a:lnTo>
                    <a:pt x="786582" y="366900"/>
                  </a:lnTo>
                  <a:lnTo>
                    <a:pt x="790911" y="328267"/>
                  </a:lnTo>
                  <a:lnTo>
                    <a:pt x="803488" y="291201"/>
                  </a:lnTo>
                  <a:lnTo>
                    <a:pt x="823694" y="256145"/>
                  </a:lnTo>
                  <a:lnTo>
                    <a:pt x="850913" y="223545"/>
                  </a:lnTo>
                  <a:lnTo>
                    <a:pt x="884525" y="193848"/>
                  </a:lnTo>
                  <a:lnTo>
                    <a:pt x="923914" y="167497"/>
                  </a:lnTo>
                  <a:lnTo>
                    <a:pt x="968462" y="144939"/>
                  </a:lnTo>
                  <a:lnTo>
                    <a:pt x="1017551" y="126618"/>
                  </a:lnTo>
                  <a:lnTo>
                    <a:pt x="1070564" y="112980"/>
                  </a:lnTo>
                  <a:lnTo>
                    <a:pt x="1126882" y="104471"/>
                  </a:lnTo>
                  <a:lnTo>
                    <a:pt x="1185889" y="101536"/>
                  </a:lnTo>
                  <a:lnTo>
                    <a:pt x="1565887" y="101536"/>
                  </a:lnTo>
                  <a:lnTo>
                    <a:pt x="1541598" y="86512"/>
                  </a:lnTo>
                  <a:lnTo>
                    <a:pt x="1498723" y="64732"/>
                  </a:lnTo>
                  <a:lnTo>
                    <a:pt x="1452712" y="45766"/>
                  </a:lnTo>
                  <a:lnTo>
                    <a:pt x="1403858" y="29811"/>
                  </a:lnTo>
                  <a:lnTo>
                    <a:pt x="1352454" y="17062"/>
                  </a:lnTo>
                  <a:lnTo>
                    <a:pt x="1298796" y="7713"/>
                  </a:lnTo>
                  <a:lnTo>
                    <a:pt x="1243176" y="1960"/>
                  </a:lnTo>
                  <a:lnTo>
                    <a:pt x="1185889" y="0"/>
                  </a:lnTo>
                  <a:close/>
                </a:path>
                <a:path w="2343150" h="708660">
                  <a:moveTo>
                    <a:pt x="1565887" y="101536"/>
                  </a:moveTo>
                  <a:lnTo>
                    <a:pt x="1185889" y="101536"/>
                  </a:lnTo>
                  <a:lnTo>
                    <a:pt x="1244895" y="104471"/>
                  </a:lnTo>
                  <a:lnTo>
                    <a:pt x="1301214" y="112980"/>
                  </a:lnTo>
                  <a:lnTo>
                    <a:pt x="1354226" y="126618"/>
                  </a:lnTo>
                  <a:lnTo>
                    <a:pt x="1403316" y="144939"/>
                  </a:lnTo>
                  <a:lnTo>
                    <a:pt x="1447864" y="167497"/>
                  </a:lnTo>
                  <a:lnTo>
                    <a:pt x="1487253" y="193848"/>
                  </a:lnTo>
                  <a:lnTo>
                    <a:pt x="1520866" y="223545"/>
                  </a:lnTo>
                  <a:lnTo>
                    <a:pt x="1548084" y="256145"/>
                  </a:lnTo>
                  <a:lnTo>
                    <a:pt x="1568291" y="291201"/>
                  </a:lnTo>
                  <a:lnTo>
                    <a:pt x="1580867" y="328267"/>
                  </a:lnTo>
                  <a:lnTo>
                    <a:pt x="1585197" y="366900"/>
                  </a:lnTo>
                  <a:lnTo>
                    <a:pt x="1834071" y="366900"/>
                  </a:lnTo>
                  <a:lnTo>
                    <a:pt x="1891829" y="369731"/>
                  </a:lnTo>
                  <a:lnTo>
                    <a:pt x="1946621" y="378033"/>
                  </a:lnTo>
                  <a:lnTo>
                    <a:pt x="1997714" y="391518"/>
                  </a:lnTo>
                  <a:lnTo>
                    <a:pt x="2044374" y="409898"/>
                  </a:lnTo>
                  <a:lnTo>
                    <a:pt x="2085868" y="432886"/>
                  </a:lnTo>
                  <a:lnTo>
                    <a:pt x="2121462" y="460192"/>
                  </a:lnTo>
                  <a:lnTo>
                    <a:pt x="2150424" y="491530"/>
                  </a:lnTo>
                  <a:lnTo>
                    <a:pt x="2172018" y="526612"/>
                  </a:lnTo>
                  <a:lnTo>
                    <a:pt x="2185513" y="565149"/>
                  </a:lnTo>
                  <a:lnTo>
                    <a:pt x="2190174" y="606855"/>
                  </a:lnTo>
                  <a:lnTo>
                    <a:pt x="2342976" y="606855"/>
                  </a:lnTo>
                  <a:lnTo>
                    <a:pt x="2340102" y="568584"/>
                  </a:lnTo>
                  <a:lnTo>
                    <a:pt x="2317902" y="496577"/>
                  </a:lnTo>
                  <a:lnTo>
                    <a:pt x="2299099" y="463193"/>
                  </a:lnTo>
                  <a:lnTo>
                    <a:pt x="2275511" y="431789"/>
                  </a:lnTo>
                  <a:lnTo>
                    <a:pt x="2247399" y="402542"/>
                  </a:lnTo>
                  <a:lnTo>
                    <a:pt x="2215026" y="375627"/>
                  </a:lnTo>
                  <a:lnTo>
                    <a:pt x="2178653" y="351220"/>
                  </a:lnTo>
                  <a:lnTo>
                    <a:pt x="2138542" y="329496"/>
                  </a:lnTo>
                  <a:lnTo>
                    <a:pt x="2094957" y="310633"/>
                  </a:lnTo>
                  <a:lnTo>
                    <a:pt x="2048158" y="294805"/>
                  </a:lnTo>
                  <a:lnTo>
                    <a:pt x="1998408" y="282188"/>
                  </a:lnTo>
                  <a:lnTo>
                    <a:pt x="1945969" y="272958"/>
                  </a:lnTo>
                  <a:lnTo>
                    <a:pt x="1891102" y="267291"/>
                  </a:lnTo>
                  <a:lnTo>
                    <a:pt x="1834071" y="265363"/>
                  </a:lnTo>
                  <a:lnTo>
                    <a:pt x="1716529" y="265363"/>
                  </a:lnTo>
                  <a:lnTo>
                    <a:pt x="1698643" y="230797"/>
                  </a:lnTo>
                  <a:lnTo>
                    <a:pt x="1675857" y="197873"/>
                  </a:lnTo>
                  <a:lnTo>
                    <a:pt x="1648466" y="166787"/>
                  </a:lnTo>
                  <a:lnTo>
                    <a:pt x="1616763" y="137735"/>
                  </a:lnTo>
                  <a:lnTo>
                    <a:pt x="1581043" y="110911"/>
                  </a:lnTo>
                  <a:lnTo>
                    <a:pt x="1565887" y="101536"/>
                  </a:lnTo>
                  <a:close/>
                </a:path>
              </a:pathLst>
            </a:custGeom>
            <a:solidFill>
              <a:srgbClr val="1F6295"/>
            </a:solidFill>
          </p:spPr>
          <p:txBody>
            <a:bodyPr wrap="square" lIns="0" tIns="0" rIns="0" bIns="0" rtlCol="0"/>
            <a:lstStyle/>
            <a:p>
              <a:endParaRPr/>
            </a:p>
          </p:txBody>
        </p:sp>
      </p:grpSp>
      <p:sp>
        <p:nvSpPr>
          <p:cNvPr id="8" name="object 8"/>
          <p:cNvSpPr txBox="1"/>
          <p:nvPr/>
        </p:nvSpPr>
        <p:spPr>
          <a:xfrm>
            <a:off x="2558800" y="2507996"/>
            <a:ext cx="135509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Cr</a:t>
            </a:r>
            <a:r>
              <a:rPr sz="1800" b="1" spc="-5" dirty="0">
                <a:latin typeface="Times New Roman"/>
                <a:cs typeface="Times New Roman"/>
              </a:rPr>
              <a:t>u</a:t>
            </a:r>
            <a:r>
              <a:rPr sz="1800" b="1" dirty="0">
                <a:latin typeface="Times New Roman"/>
                <a:cs typeface="Times New Roman"/>
              </a:rPr>
              <a:t>z,</a:t>
            </a:r>
            <a:r>
              <a:rPr sz="1800" b="1" spc="-100" dirty="0">
                <a:latin typeface="Times New Roman"/>
                <a:cs typeface="Times New Roman"/>
              </a:rPr>
              <a:t> </a:t>
            </a:r>
            <a:r>
              <a:rPr sz="1800" b="1" dirty="0">
                <a:latin typeface="Times New Roman"/>
                <a:cs typeface="Times New Roman"/>
              </a:rPr>
              <a:t>A</a:t>
            </a:r>
            <a:r>
              <a:rPr sz="1800" b="1" spc="-5" dirty="0">
                <a:latin typeface="Times New Roman"/>
                <a:cs typeface="Times New Roman"/>
              </a:rPr>
              <a:t>nd</a:t>
            </a:r>
            <a:r>
              <a:rPr sz="1800" b="1" spc="-35" dirty="0">
                <a:latin typeface="Times New Roman"/>
                <a:cs typeface="Times New Roman"/>
              </a:rPr>
              <a:t>r</a:t>
            </a:r>
            <a:r>
              <a:rPr sz="1800" b="1" dirty="0">
                <a:latin typeface="Times New Roman"/>
                <a:cs typeface="Times New Roman"/>
              </a:rPr>
              <a:t>ea</a:t>
            </a:r>
            <a:endParaRPr sz="1800">
              <a:latin typeface="Times New Roman"/>
              <a:cs typeface="Times New Roman"/>
            </a:endParaRPr>
          </a:p>
        </p:txBody>
      </p:sp>
      <p:sp>
        <p:nvSpPr>
          <p:cNvPr id="9" name="object 9"/>
          <p:cNvSpPr txBox="1"/>
          <p:nvPr/>
        </p:nvSpPr>
        <p:spPr>
          <a:xfrm>
            <a:off x="6644055" y="2507996"/>
            <a:ext cx="11690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Davis,</a:t>
            </a:r>
            <a:r>
              <a:rPr sz="1800" b="1" spc="-55" dirty="0">
                <a:latin typeface="Times New Roman"/>
                <a:cs typeface="Times New Roman"/>
              </a:rPr>
              <a:t> </a:t>
            </a:r>
            <a:r>
              <a:rPr sz="1800" b="1" spc="-5" dirty="0">
                <a:latin typeface="Times New Roman"/>
                <a:cs typeface="Times New Roman"/>
              </a:rPr>
              <a:t>John</a:t>
            </a:r>
            <a:endParaRPr sz="1800">
              <a:latin typeface="Times New Roman"/>
              <a:cs typeface="Times New Roman"/>
            </a:endParaRPr>
          </a:p>
        </p:txBody>
      </p:sp>
      <p:graphicFrame>
        <p:nvGraphicFramePr>
          <p:cNvPr id="10" name="object 10"/>
          <p:cNvGraphicFramePr>
            <a:graphicFrameLocks noGrp="1"/>
          </p:cNvGraphicFramePr>
          <p:nvPr/>
        </p:nvGraphicFramePr>
        <p:xfrm>
          <a:off x="2450625" y="2934075"/>
          <a:ext cx="3115945" cy="2716276"/>
        </p:xfrm>
        <a:graphic>
          <a:graphicData uri="http://schemas.openxmlformats.org/drawingml/2006/table">
            <a:tbl>
              <a:tblPr firstRow="1" bandRow="1">
                <a:tableStyleId>{2D5ABB26-0587-4C30-8999-92F81FD0307C}</a:tableStyleId>
              </a:tblPr>
              <a:tblGrid>
                <a:gridCol w="1569085">
                  <a:extLst>
                    <a:ext uri="{9D8B030D-6E8A-4147-A177-3AD203B41FA5}">
                      <a16:colId xmlns:a16="http://schemas.microsoft.com/office/drawing/2014/main" val="20000"/>
                    </a:ext>
                  </a:extLst>
                </a:gridCol>
                <a:gridCol w="1546860">
                  <a:extLst>
                    <a:ext uri="{9D8B030D-6E8A-4147-A177-3AD203B41FA5}">
                      <a16:colId xmlns:a16="http://schemas.microsoft.com/office/drawing/2014/main" val="20001"/>
                    </a:ext>
                  </a:extLst>
                </a:gridCol>
              </a:tblGrid>
              <a:tr h="493776">
                <a:tc>
                  <a:txBody>
                    <a:bodyPr/>
                    <a:lstStyle/>
                    <a:p>
                      <a:pPr marL="81915">
                        <a:lnSpc>
                          <a:spcPct val="100000"/>
                        </a:lnSpc>
                        <a:spcBef>
                          <a:spcPts val="1100"/>
                        </a:spcBef>
                      </a:pPr>
                      <a:r>
                        <a:rPr sz="1400" dirty="0">
                          <a:latin typeface="Times New Roman"/>
                          <a:cs typeface="Times New Roman"/>
                        </a:rPr>
                        <a:t>Age</a:t>
                      </a:r>
                      <a:endParaRPr sz="1400">
                        <a:latin typeface="Times New Roman"/>
                        <a:cs typeface="Times New Roman"/>
                      </a:endParaRPr>
                    </a:p>
                  </a:txBody>
                  <a:tcPr marL="0" marR="0" marT="1397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tc>
                  <a:txBody>
                    <a:bodyPr/>
                    <a:lstStyle/>
                    <a:p>
                      <a:pPr marL="81915">
                        <a:lnSpc>
                          <a:spcPct val="100000"/>
                        </a:lnSpc>
                        <a:spcBef>
                          <a:spcPts val="1100"/>
                        </a:spcBef>
                      </a:pPr>
                      <a:r>
                        <a:rPr sz="1400" dirty="0">
                          <a:latin typeface="Times New Roman"/>
                          <a:cs typeface="Times New Roman"/>
                        </a:rPr>
                        <a:t>34</a:t>
                      </a:r>
                      <a:endParaRPr sz="1400">
                        <a:latin typeface="Times New Roman"/>
                        <a:cs typeface="Times New Roman"/>
                      </a:endParaRPr>
                    </a:p>
                  </a:txBody>
                  <a:tcPr marL="0" marR="0" marT="1397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extLst>
                  <a:ext uri="{0D108BD9-81ED-4DB2-BD59-A6C34878D82A}">
                    <a16:rowId xmlns:a16="http://schemas.microsoft.com/office/drawing/2014/main" val="10000"/>
                  </a:ext>
                </a:extLst>
              </a:tr>
              <a:tr h="444500">
                <a:tc>
                  <a:txBody>
                    <a:bodyPr/>
                    <a:lstStyle/>
                    <a:p>
                      <a:pPr marL="81915">
                        <a:lnSpc>
                          <a:spcPct val="100000"/>
                        </a:lnSpc>
                        <a:spcBef>
                          <a:spcPts val="815"/>
                        </a:spcBef>
                      </a:pPr>
                      <a:r>
                        <a:rPr sz="1400" spc="-5" dirty="0">
                          <a:latin typeface="Times New Roman"/>
                          <a:cs typeface="Times New Roman"/>
                        </a:rPr>
                        <a:t>Sex</a:t>
                      </a:r>
                      <a:endParaRPr sz="1400">
                        <a:latin typeface="Times New Roman"/>
                        <a:cs typeface="Times New Roman"/>
                      </a:endParaRPr>
                    </a:p>
                  </a:txBody>
                  <a:tcPr marL="0" marR="0" marT="1035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1915">
                        <a:lnSpc>
                          <a:spcPct val="100000"/>
                        </a:lnSpc>
                        <a:spcBef>
                          <a:spcPts val="910"/>
                        </a:spcBef>
                      </a:pPr>
                      <a:r>
                        <a:rPr sz="1400" dirty="0">
                          <a:latin typeface="Times New Roman"/>
                          <a:cs typeface="Times New Roman"/>
                        </a:rPr>
                        <a:t>F</a:t>
                      </a:r>
                      <a:endParaRPr sz="1400">
                        <a:latin typeface="Times New Roman"/>
                        <a:cs typeface="Times New Roman"/>
                      </a:endParaRPr>
                    </a:p>
                  </a:txBody>
                  <a:tcPr marL="0" marR="0" marT="1155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44500">
                <a:tc>
                  <a:txBody>
                    <a:bodyPr/>
                    <a:lstStyle/>
                    <a:p>
                      <a:pPr marL="81915">
                        <a:lnSpc>
                          <a:spcPct val="100000"/>
                        </a:lnSpc>
                        <a:spcBef>
                          <a:spcPts val="820"/>
                        </a:spcBef>
                      </a:pPr>
                      <a:r>
                        <a:rPr sz="1400" dirty="0">
                          <a:latin typeface="Times New Roman"/>
                          <a:cs typeface="Times New Roman"/>
                        </a:rPr>
                        <a:t>Race</a:t>
                      </a:r>
                      <a:endParaRPr sz="1400">
                        <a:latin typeface="Times New Roman"/>
                        <a:cs typeface="Times New Roman"/>
                      </a:endParaRPr>
                    </a:p>
                  </a:txBody>
                  <a:tcPr marL="0" marR="0" marT="1041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tc>
                  <a:txBody>
                    <a:bodyPr/>
                    <a:lstStyle/>
                    <a:p>
                      <a:pPr marL="81915">
                        <a:lnSpc>
                          <a:spcPct val="100000"/>
                        </a:lnSpc>
                        <a:spcBef>
                          <a:spcPts val="915"/>
                        </a:spcBef>
                      </a:pPr>
                      <a:r>
                        <a:rPr sz="1400" spc="-5" dirty="0">
                          <a:latin typeface="Times New Roman"/>
                          <a:cs typeface="Times New Roman"/>
                        </a:rPr>
                        <a:t>White</a:t>
                      </a:r>
                      <a:endParaRPr sz="1400">
                        <a:latin typeface="Times New Roman"/>
                        <a:cs typeface="Times New Roman"/>
                      </a:endParaRPr>
                    </a:p>
                  </a:txBody>
                  <a:tcPr marL="0" marR="0" marT="1162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extLst>
                  <a:ext uri="{0D108BD9-81ED-4DB2-BD59-A6C34878D82A}">
                    <a16:rowId xmlns:a16="http://schemas.microsoft.com/office/drawing/2014/main" val="10002"/>
                  </a:ext>
                </a:extLst>
              </a:tr>
              <a:tr h="444500">
                <a:tc>
                  <a:txBody>
                    <a:bodyPr/>
                    <a:lstStyle/>
                    <a:p>
                      <a:pPr marL="81915">
                        <a:lnSpc>
                          <a:spcPct val="100000"/>
                        </a:lnSpc>
                        <a:spcBef>
                          <a:spcPts val="800"/>
                        </a:spcBef>
                      </a:pPr>
                      <a:r>
                        <a:rPr sz="1400" spc="-5" dirty="0">
                          <a:latin typeface="Times New Roman"/>
                          <a:cs typeface="Times New Roman"/>
                        </a:rPr>
                        <a:t>Blood</a:t>
                      </a:r>
                      <a:r>
                        <a:rPr sz="1400" spc="-20" dirty="0">
                          <a:latin typeface="Times New Roman"/>
                          <a:cs typeface="Times New Roman"/>
                        </a:rPr>
                        <a:t> </a:t>
                      </a:r>
                      <a:r>
                        <a:rPr sz="1400" spc="-5" dirty="0">
                          <a:latin typeface="Times New Roman"/>
                          <a:cs typeface="Times New Roman"/>
                        </a:rPr>
                        <a:t>Pressure</a:t>
                      </a:r>
                      <a:endParaRPr sz="1400">
                        <a:latin typeface="Times New Roman"/>
                        <a:cs typeface="Times New Roman"/>
                      </a:endParaRPr>
                    </a:p>
                  </a:txBody>
                  <a:tcPr marL="0" marR="0" marT="1016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1915">
                        <a:lnSpc>
                          <a:spcPct val="100000"/>
                        </a:lnSpc>
                        <a:spcBef>
                          <a:spcPts val="920"/>
                        </a:spcBef>
                      </a:pPr>
                      <a:r>
                        <a:rPr sz="1400" spc="-10" dirty="0">
                          <a:latin typeface="Times New Roman"/>
                          <a:cs typeface="Times New Roman"/>
                        </a:rPr>
                        <a:t>114/72</a:t>
                      </a:r>
                      <a:endParaRPr sz="1400">
                        <a:latin typeface="Times New Roman"/>
                        <a:cs typeface="Times New Roman"/>
                      </a:endParaRPr>
                    </a:p>
                  </a:txBody>
                  <a:tcPr marL="0" marR="0" marT="1168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44500">
                <a:tc>
                  <a:txBody>
                    <a:bodyPr/>
                    <a:lstStyle/>
                    <a:p>
                      <a:pPr marL="81915">
                        <a:lnSpc>
                          <a:spcPct val="100000"/>
                        </a:lnSpc>
                        <a:spcBef>
                          <a:spcPts val="900"/>
                        </a:spcBef>
                      </a:pPr>
                      <a:r>
                        <a:rPr sz="1400" spc="-5" dirty="0">
                          <a:latin typeface="Times New Roman"/>
                          <a:cs typeface="Times New Roman"/>
                        </a:rPr>
                        <a:t>Diabetes,</a:t>
                      </a:r>
                      <a:r>
                        <a:rPr sz="1400" spc="-45" dirty="0">
                          <a:latin typeface="Times New Roman"/>
                          <a:cs typeface="Times New Roman"/>
                        </a:rPr>
                        <a:t> </a:t>
                      </a:r>
                      <a:r>
                        <a:rPr sz="1400" spc="-30" dirty="0">
                          <a:latin typeface="Times New Roman"/>
                          <a:cs typeface="Times New Roman"/>
                        </a:rPr>
                        <a:t>Type</a:t>
                      </a:r>
                      <a:r>
                        <a:rPr sz="1400" spc="-10" dirty="0">
                          <a:latin typeface="Times New Roman"/>
                          <a:cs typeface="Times New Roman"/>
                        </a:rPr>
                        <a:t> </a:t>
                      </a:r>
                      <a:r>
                        <a:rPr sz="1400" spc="-5" dirty="0">
                          <a:latin typeface="Times New Roman"/>
                          <a:cs typeface="Times New Roman"/>
                        </a:rPr>
                        <a:t>II</a:t>
                      </a:r>
                      <a:endParaRPr sz="1400">
                        <a:latin typeface="Times New Roman"/>
                        <a:cs typeface="Times New Roman"/>
                      </a:endParaRPr>
                    </a:p>
                  </a:txBody>
                  <a:tcPr marL="0" marR="0" marT="1143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tc>
                  <a:txBody>
                    <a:bodyPr/>
                    <a:lstStyle/>
                    <a:p>
                      <a:pPr marL="81915">
                        <a:lnSpc>
                          <a:spcPct val="100000"/>
                        </a:lnSpc>
                        <a:spcBef>
                          <a:spcPts val="900"/>
                        </a:spcBef>
                      </a:pPr>
                      <a:r>
                        <a:rPr sz="1400" spc="-5" dirty="0">
                          <a:latin typeface="Times New Roman"/>
                          <a:cs typeface="Times New Roman"/>
                        </a:rPr>
                        <a:t>YES</a:t>
                      </a:r>
                      <a:endParaRPr sz="1400">
                        <a:latin typeface="Times New Roman"/>
                        <a:cs typeface="Times New Roman"/>
                      </a:endParaRPr>
                    </a:p>
                  </a:txBody>
                  <a:tcPr marL="0" marR="0" marT="1143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extLst>
                  <a:ext uri="{0D108BD9-81ED-4DB2-BD59-A6C34878D82A}">
                    <a16:rowId xmlns:a16="http://schemas.microsoft.com/office/drawing/2014/main" val="10004"/>
                  </a:ext>
                </a:extLst>
              </a:tr>
              <a:tr h="444500">
                <a:tc>
                  <a:txBody>
                    <a:bodyPr/>
                    <a:lstStyle/>
                    <a:p>
                      <a:pPr marL="81915">
                        <a:lnSpc>
                          <a:spcPct val="100000"/>
                        </a:lnSpc>
                        <a:spcBef>
                          <a:spcPts val="900"/>
                        </a:spcBef>
                      </a:pPr>
                      <a:r>
                        <a:rPr sz="1400" spc="-5" dirty="0">
                          <a:latin typeface="Times New Roman"/>
                          <a:cs typeface="Times New Roman"/>
                        </a:rPr>
                        <a:t>Hypertension</a:t>
                      </a:r>
                      <a:endParaRPr sz="1400">
                        <a:latin typeface="Times New Roman"/>
                        <a:cs typeface="Times New Roman"/>
                      </a:endParaRPr>
                    </a:p>
                  </a:txBody>
                  <a:tcPr marL="0" marR="0" marT="1143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1915">
                        <a:lnSpc>
                          <a:spcPct val="100000"/>
                        </a:lnSpc>
                        <a:spcBef>
                          <a:spcPts val="900"/>
                        </a:spcBef>
                      </a:pPr>
                      <a:r>
                        <a:rPr sz="1400" dirty="0">
                          <a:latin typeface="Times New Roman"/>
                          <a:cs typeface="Times New Roman"/>
                        </a:rPr>
                        <a:t>NO</a:t>
                      </a:r>
                      <a:endParaRPr sz="1400">
                        <a:latin typeface="Times New Roman"/>
                        <a:cs typeface="Times New Roman"/>
                      </a:endParaRPr>
                    </a:p>
                  </a:txBody>
                  <a:tcPr marL="0" marR="0" marT="1143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bl>
          </a:graphicData>
        </a:graphic>
      </p:graphicFrame>
      <p:graphicFrame>
        <p:nvGraphicFramePr>
          <p:cNvPr id="11" name="object 11"/>
          <p:cNvGraphicFramePr>
            <a:graphicFrameLocks noGrp="1"/>
          </p:cNvGraphicFramePr>
          <p:nvPr/>
        </p:nvGraphicFramePr>
        <p:xfrm>
          <a:off x="6457041" y="2928871"/>
          <a:ext cx="3185795" cy="2716276"/>
        </p:xfrm>
        <a:graphic>
          <a:graphicData uri="http://schemas.openxmlformats.org/drawingml/2006/table">
            <a:tbl>
              <a:tblPr firstRow="1" bandRow="1">
                <a:tableStyleId>{2D5ABB26-0587-4C30-8999-92F81FD0307C}</a:tableStyleId>
              </a:tblPr>
              <a:tblGrid>
                <a:gridCol w="1569085">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tblGrid>
              <a:tr h="493776">
                <a:tc>
                  <a:txBody>
                    <a:bodyPr/>
                    <a:lstStyle/>
                    <a:p>
                      <a:pPr marL="81915">
                        <a:lnSpc>
                          <a:spcPct val="100000"/>
                        </a:lnSpc>
                        <a:spcBef>
                          <a:spcPts val="1095"/>
                        </a:spcBef>
                      </a:pPr>
                      <a:r>
                        <a:rPr sz="1400" dirty="0">
                          <a:latin typeface="Times New Roman"/>
                          <a:cs typeface="Times New Roman"/>
                        </a:rPr>
                        <a:t>Age</a:t>
                      </a:r>
                      <a:endParaRPr sz="1400">
                        <a:latin typeface="Times New Roman"/>
                        <a:cs typeface="Times New Roman"/>
                      </a:endParaRPr>
                    </a:p>
                  </a:txBody>
                  <a:tcPr marL="0" marR="0" marT="13906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tc>
                  <a:txBody>
                    <a:bodyPr/>
                    <a:lstStyle/>
                    <a:p>
                      <a:pPr marL="81915">
                        <a:lnSpc>
                          <a:spcPct val="100000"/>
                        </a:lnSpc>
                        <a:spcBef>
                          <a:spcPts val="1095"/>
                        </a:spcBef>
                      </a:pPr>
                      <a:r>
                        <a:rPr sz="1400" dirty="0">
                          <a:latin typeface="Times New Roman"/>
                          <a:cs typeface="Times New Roman"/>
                        </a:rPr>
                        <a:t>67</a:t>
                      </a:r>
                      <a:endParaRPr sz="1400">
                        <a:latin typeface="Times New Roman"/>
                        <a:cs typeface="Times New Roman"/>
                      </a:endParaRPr>
                    </a:p>
                  </a:txBody>
                  <a:tcPr marL="0" marR="0" marT="13906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extLst>
                  <a:ext uri="{0D108BD9-81ED-4DB2-BD59-A6C34878D82A}">
                    <a16:rowId xmlns:a16="http://schemas.microsoft.com/office/drawing/2014/main" val="10000"/>
                  </a:ext>
                </a:extLst>
              </a:tr>
              <a:tr h="444500">
                <a:tc>
                  <a:txBody>
                    <a:bodyPr/>
                    <a:lstStyle/>
                    <a:p>
                      <a:pPr marL="81915">
                        <a:lnSpc>
                          <a:spcPct val="100000"/>
                        </a:lnSpc>
                        <a:spcBef>
                          <a:spcPts val="905"/>
                        </a:spcBef>
                      </a:pPr>
                      <a:r>
                        <a:rPr sz="1400" spc="-5" dirty="0">
                          <a:latin typeface="Times New Roman"/>
                          <a:cs typeface="Times New Roman"/>
                        </a:rPr>
                        <a:t>Sex</a:t>
                      </a:r>
                      <a:endParaRPr sz="1400">
                        <a:latin typeface="Times New Roman"/>
                        <a:cs typeface="Times New Roman"/>
                      </a:endParaRPr>
                    </a:p>
                  </a:txBody>
                  <a:tcPr marL="0" marR="0" marT="1149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1915">
                        <a:lnSpc>
                          <a:spcPct val="100000"/>
                        </a:lnSpc>
                        <a:spcBef>
                          <a:spcPts val="905"/>
                        </a:spcBef>
                      </a:pPr>
                      <a:r>
                        <a:rPr sz="1400" dirty="0">
                          <a:latin typeface="Times New Roman"/>
                          <a:cs typeface="Times New Roman"/>
                        </a:rPr>
                        <a:t>M</a:t>
                      </a:r>
                      <a:endParaRPr sz="1400">
                        <a:latin typeface="Times New Roman"/>
                        <a:cs typeface="Times New Roman"/>
                      </a:endParaRPr>
                    </a:p>
                  </a:txBody>
                  <a:tcPr marL="0" marR="0" marT="1149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44500">
                <a:tc>
                  <a:txBody>
                    <a:bodyPr/>
                    <a:lstStyle/>
                    <a:p>
                      <a:pPr marL="81915">
                        <a:lnSpc>
                          <a:spcPct val="100000"/>
                        </a:lnSpc>
                        <a:spcBef>
                          <a:spcPts val="905"/>
                        </a:spcBef>
                      </a:pPr>
                      <a:r>
                        <a:rPr sz="1400" dirty="0">
                          <a:latin typeface="Times New Roman"/>
                          <a:cs typeface="Times New Roman"/>
                        </a:rPr>
                        <a:t>Race</a:t>
                      </a:r>
                      <a:endParaRPr sz="1400">
                        <a:latin typeface="Times New Roman"/>
                        <a:cs typeface="Times New Roman"/>
                      </a:endParaRPr>
                    </a:p>
                  </a:txBody>
                  <a:tcPr marL="0" marR="0" marT="1149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tc>
                  <a:txBody>
                    <a:bodyPr/>
                    <a:lstStyle/>
                    <a:p>
                      <a:pPr marL="81915">
                        <a:lnSpc>
                          <a:spcPct val="100000"/>
                        </a:lnSpc>
                        <a:spcBef>
                          <a:spcPts val="905"/>
                        </a:spcBef>
                      </a:pPr>
                      <a:r>
                        <a:rPr sz="1400" dirty="0">
                          <a:latin typeface="Times New Roman"/>
                          <a:cs typeface="Times New Roman"/>
                        </a:rPr>
                        <a:t>A</a:t>
                      </a:r>
                      <a:r>
                        <a:rPr sz="1400" spc="-5" dirty="0">
                          <a:latin typeface="Times New Roman"/>
                          <a:cs typeface="Times New Roman"/>
                        </a:rPr>
                        <a:t>fri</a:t>
                      </a:r>
                      <a:r>
                        <a:rPr sz="1400" dirty="0">
                          <a:latin typeface="Times New Roman"/>
                          <a:cs typeface="Times New Roman"/>
                        </a:rPr>
                        <a:t>can</a:t>
                      </a:r>
                      <a:r>
                        <a:rPr sz="1400" spc="-80" dirty="0">
                          <a:latin typeface="Times New Roman"/>
                          <a:cs typeface="Times New Roman"/>
                        </a:rPr>
                        <a:t> </a:t>
                      </a:r>
                      <a:r>
                        <a:rPr sz="1400" dirty="0">
                          <a:latin typeface="Times New Roman"/>
                          <a:cs typeface="Times New Roman"/>
                        </a:rPr>
                        <a:t>A</a:t>
                      </a:r>
                      <a:r>
                        <a:rPr sz="1400" spc="-5" dirty="0">
                          <a:latin typeface="Times New Roman"/>
                          <a:cs typeface="Times New Roman"/>
                        </a:rPr>
                        <a:t>m</a:t>
                      </a:r>
                      <a:r>
                        <a:rPr sz="1400" dirty="0">
                          <a:latin typeface="Times New Roman"/>
                          <a:cs typeface="Times New Roman"/>
                        </a:rPr>
                        <a:t>e</a:t>
                      </a:r>
                      <a:r>
                        <a:rPr sz="1400" spc="-5" dirty="0">
                          <a:latin typeface="Times New Roman"/>
                          <a:cs typeface="Times New Roman"/>
                        </a:rPr>
                        <a:t>ri</a:t>
                      </a:r>
                      <a:r>
                        <a:rPr sz="1400" dirty="0">
                          <a:latin typeface="Times New Roman"/>
                          <a:cs typeface="Times New Roman"/>
                        </a:rPr>
                        <a:t>can</a:t>
                      </a:r>
                      <a:endParaRPr sz="1400">
                        <a:latin typeface="Times New Roman"/>
                        <a:cs typeface="Times New Roman"/>
                      </a:endParaRPr>
                    </a:p>
                  </a:txBody>
                  <a:tcPr marL="0" marR="0" marT="1149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extLst>
                  <a:ext uri="{0D108BD9-81ED-4DB2-BD59-A6C34878D82A}">
                    <a16:rowId xmlns:a16="http://schemas.microsoft.com/office/drawing/2014/main" val="10002"/>
                  </a:ext>
                </a:extLst>
              </a:tr>
              <a:tr h="444500">
                <a:tc>
                  <a:txBody>
                    <a:bodyPr/>
                    <a:lstStyle/>
                    <a:p>
                      <a:pPr marL="81915">
                        <a:lnSpc>
                          <a:spcPct val="100000"/>
                        </a:lnSpc>
                        <a:spcBef>
                          <a:spcPts val="910"/>
                        </a:spcBef>
                      </a:pPr>
                      <a:r>
                        <a:rPr sz="1400" spc="-5" dirty="0">
                          <a:latin typeface="Times New Roman"/>
                          <a:cs typeface="Times New Roman"/>
                        </a:rPr>
                        <a:t>Blood</a:t>
                      </a:r>
                      <a:r>
                        <a:rPr sz="1400" spc="-20" dirty="0">
                          <a:latin typeface="Times New Roman"/>
                          <a:cs typeface="Times New Roman"/>
                        </a:rPr>
                        <a:t> </a:t>
                      </a:r>
                      <a:r>
                        <a:rPr sz="1400" spc="-5" dirty="0">
                          <a:latin typeface="Times New Roman"/>
                          <a:cs typeface="Times New Roman"/>
                        </a:rPr>
                        <a:t>Pressure</a:t>
                      </a:r>
                      <a:endParaRPr sz="1400">
                        <a:latin typeface="Times New Roman"/>
                        <a:cs typeface="Times New Roman"/>
                      </a:endParaRPr>
                    </a:p>
                  </a:txBody>
                  <a:tcPr marL="0" marR="0" marT="1155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1915">
                        <a:lnSpc>
                          <a:spcPct val="100000"/>
                        </a:lnSpc>
                        <a:spcBef>
                          <a:spcPts val="910"/>
                        </a:spcBef>
                      </a:pPr>
                      <a:r>
                        <a:rPr sz="1400" spc="-5" dirty="0">
                          <a:latin typeface="Times New Roman"/>
                          <a:cs typeface="Times New Roman"/>
                        </a:rPr>
                        <a:t>160/100</a:t>
                      </a:r>
                      <a:endParaRPr sz="1400">
                        <a:latin typeface="Times New Roman"/>
                        <a:cs typeface="Times New Roman"/>
                      </a:endParaRPr>
                    </a:p>
                  </a:txBody>
                  <a:tcPr marL="0" marR="0" marT="1155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44500">
                <a:tc>
                  <a:txBody>
                    <a:bodyPr/>
                    <a:lstStyle/>
                    <a:p>
                      <a:pPr marL="81915">
                        <a:lnSpc>
                          <a:spcPct val="100000"/>
                        </a:lnSpc>
                        <a:spcBef>
                          <a:spcPts val="915"/>
                        </a:spcBef>
                      </a:pPr>
                      <a:r>
                        <a:rPr sz="1400" spc="-5" dirty="0">
                          <a:latin typeface="Times New Roman"/>
                          <a:cs typeface="Times New Roman"/>
                        </a:rPr>
                        <a:t>Diabetes,</a:t>
                      </a:r>
                      <a:r>
                        <a:rPr sz="1400" spc="-45" dirty="0">
                          <a:latin typeface="Times New Roman"/>
                          <a:cs typeface="Times New Roman"/>
                        </a:rPr>
                        <a:t> </a:t>
                      </a:r>
                      <a:r>
                        <a:rPr sz="1400" spc="-30" dirty="0">
                          <a:latin typeface="Times New Roman"/>
                          <a:cs typeface="Times New Roman"/>
                        </a:rPr>
                        <a:t>Type</a:t>
                      </a:r>
                      <a:r>
                        <a:rPr sz="1400" spc="-15" dirty="0">
                          <a:latin typeface="Times New Roman"/>
                          <a:cs typeface="Times New Roman"/>
                        </a:rPr>
                        <a:t> </a:t>
                      </a:r>
                      <a:r>
                        <a:rPr sz="1400" spc="-5" dirty="0">
                          <a:latin typeface="Times New Roman"/>
                          <a:cs typeface="Times New Roman"/>
                        </a:rPr>
                        <a:t>II</a:t>
                      </a:r>
                      <a:endParaRPr sz="1400">
                        <a:latin typeface="Times New Roman"/>
                        <a:cs typeface="Times New Roman"/>
                      </a:endParaRPr>
                    </a:p>
                  </a:txBody>
                  <a:tcPr marL="0" marR="0" marT="1162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tc>
                  <a:txBody>
                    <a:bodyPr/>
                    <a:lstStyle/>
                    <a:p>
                      <a:pPr marL="81915">
                        <a:lnSpc>
                          <a:spcPct val="100000"/>
                        </a:lnSpc>
                        <a:spcBef>
                          <a:spcPts val="915"/>
                        </a:spcBef>
                      </a:pPr>
                      <a:r>
                        <a:rPr sz="1400" dirty="0">
                          <a:latin typeface="Times New Roman"/>
                          <a:cs typeface="Times New Roman"/>
                        </a:rPr>
                        <a:t>NO</a:t>
                      </a:r>
                      <a:endParaRPr sz="1400">
                        <a:latin typeface="Times New Roman"/>
                        <a:cs typeface="Times New Roman"/>
                      </a:endParaRPr>
                    </a:p>
                  </a:txBody>
                  <a:tcPr marL="0" marR="0" marT="1162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extLst>
                  <a:ext uri="{0D108BD9-81ED-4DB2-BD59-A6C34878D82A}">
                    <a16:rowId xmlns:a16="http://schemas.microsoft.com/office/drawing/2014/main" val="10004"/>
                  </a:ext>
                </a:extLst>
              </a:tr>
              <a:tr h="444500">
                <a:tc>
                  <a:txBody>
                    <a:bodyPr/>
                    <a:lstStyle/>
                    <a:p>
                      <a:pPr marL="81915">
                        <a:lnSpc>
                          <a:spcPct val="100000"/>
                        </a:lnSpc>
                        <a:spcBef>
                          <a:spcPts val="919"/>
                        </a:spcBef>
                      </a:pPr>
                      <a:r>
                        <a:rPr sz="1400" spc="-5" dirty="0">
                          <a:latin typeface="Times New Roman"/>
                          <a:cs typeface="Times New Roman"/>
                        </a:rPr>
                        <a:t>Hypertension</a:t>
                      </a:r>
                      <a:endParaRPr sz="1400">
                        <a:latin typeface="Times New Roman"/>
                        <a:cs typeface="Times New Roman"/>
                      </a:endParaRPr>
                    </a:p>
                  </a:txBody>
                  <a:tcPr marL="0" marR="0" marT="11683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1915">
                        <a:lnSpc>
                          <a:spcPct val="100000"/>
                        </a:lnSpc>
                        <a:spcBef>
                          <a:spcPts val="919"/>
                        </a:spcBef>
                      </a:pPr>
                      <a:r>
                        <a:rPr sz="1400" spc="-5" dirty="0">
                          <a:latin typeface="Times New Roman"/>
                          <a:cs typeface="Times New Roman"/>
                        </a:rPr>
                        <a:t>YES</a:t>
                      </a:r>
                      <a:endParaRPr sz="1400">
                        <a:latin typeface="Times New Roman"/>
                        <a:cs typeface="Times New Roman"/>
                      </a:endParaRPr>
                    </a:p>
                  </a:txBody>
                  <a:tcPr marL="0" marR="0" marT="11683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bl>
          </a:graphicData>
        </a:graphic>
      </p:graphicFrame>
      <p:pic>
        <p:nvPicPr>
          <p:cNvPr id="12" name="object 12"/>
          <p:cNvPicPr/>
          <p:nvPr/>
        </p:nvPicPr>
        <p:blipFill>
          <a:blip r:embed="rId2" cstate="print"/>
          <a:stretch>
            <a:fillRect/>
          </a:stretch>
        </p:blipFill>
        <p:spPr>
          <a:xfrm>
            <a:off x="5069170" y="2256684"/>
            <a:ext cx="476385" cy="683740"/>
          </a:xfrm>
          <a:prstGeom prst="rect">
            <a:avLst/>
          </a:prstGeom>
        </p:spPr>
      </p:pic>
      <p:pic>
        <p:nvPicPr>
          <p:cNvPr id="13" name="object 13"/>
          <p:cNvPicPr/>
          <p:nvPr/>
        </p:nvPicPr>
        <p:blipFill>
          <a:blip r:embed="rId3" cstate="print"/>
          <a:stretch>
            <a:fillRect/>
          </a:stretch>
        </p:blipFill>
        <p:spPr>
          <a:xfrm>
            <a:off x="9222320" y="2303286"/>
            <a:ext cx="426528" cy="612182"/>
          </a:xfrm>
          <a:prstGeom prst="rect">
            <a:avLst/>
          </a:prstGeom>
        </p:spPr>
      </p:pic>
      <p:sp>
        <p:nvSpPr>
          <p:cNvPr id="14" name="object 14"/>
          <p:cNvSpPr txBox="1">
            <a:spLocks noGrp="1"/>
          </p:cNvSpPr>
          <p:nvPr>
            <p:ph type="title"/>
          </p:nvPr>
        </p:nvSpPr>
        <p:spPr>
          <a:xfrm>
            <a:off x="690989" y="554227"/>
            <a:ext cx="4142104"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Feature</a:t>
            </a:r>
            <a:r>
              <a:rPr b="0" spc="-55" dirty="0">
                <a:solidFill>
                  <a:schemeClr val="tx1"/>
                </a:solidFill>
                <a:latin typeface="+mj-lt"/>
                <a:cs typeface="Georgia"/>
              </a:rPr>
              <a:t> </a:t>
            </a:r>
            <a:r>
              <a:rPr b="0" spc="-5" dirty="0">
                <a:solidFill>
                  <a:schemeClr val="tx1"/>
                </a:solidFill>
                <a:latin typeface="+mj-lt"/>
                <a:cs typeface="Georgia"/>
              </a:rPr>
              <a:t>Selection</a:t>
            </a:r>
          </a:p>
        </p:txBody>
      </p:sp>
      <p:grpSp>
        <p:nvGrpSpPr>
          <p:cNvPr id="15" name="object 2">
            <a:extLst>
              <a:ext uri="{FF2B5EF4-FFF2-40B4-BE49-F238E27FC236}">
                <a16:creationId xmlns:a16="http://schemas.microsoft.com/office/drawing/2014/main" id="{E681EA3F-5BD0-76EB-5005-CCB049EF9494}"/>
              </a:ext>
            </a:extLst>
          </p:cNvPr>
          <p:cNvGrpSpPr/>
          <p:nvPr/>
        </p:nvGrpSpPr>
        <p:grpSpPr>
          <a:xfrm>
            <a:off x="0" y="914400"/>
            <a:ext cx="12211050" cy="640080"/>
            <a:chOff x="0" y="1199802"/>
            <a:chExt cx="12211050" cy="640080"/>
          </a:xfrm>
        </p:grpSpPr>
        <p:sp>
          <p:nvSpPr>
            <p:cNvPr id="16" name="object 3">
              <a:extLst>
                <a:ext uri="{FF2B5EF4-FFF2-40B4-BE49-F238E27FC236}">
                  <a16:creationId xmlns:a16="http://schemas.microsoft.com/office/drawing/2014/main" id="{0FDFF58E-98E9-AA06-463E-1BB43AC01560}"/>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7" name="object 4">
              <a:extLst>
                <a:ext uri="{FF2B5EF4-FFF2-40B4-BE49-F238E27FC236}">
                  <a16:creationId xmlns:a16="http://schemas.microsoft.com/office/drawing/2014/main" id="{3C7CE301-0738-2D0D-8045-4747216534ED}"/>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8" name="object 5">
              <a:extLst>
                <a:ext uri="{FF2B5EF4-FFF2-40B4-BE49-F238E27FC236}">
                  <a16:creationId xmlns:a16="http://schemas.microsoft.com/office/drawing/2014/main" id="{D236B4C2-6E14-5A53-7495-D7C022A124C8}"/>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What is Statistical Learning</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9" name="Rectangle 8">
            <a:extLst>
              <a:ext uri="{FF2B5EF4-FFF2-40B4-BE49-F238E27FC236}">
                <a16:creationId xmlns:a16="http://schemas.microsoft.com/office/drawing/2014/main" id="{612859A2-FA38-C0C3-75C3-43827DBE21E3}"/>
              </a:ext>
            </a:extLst>
          </p:cNvPr>
          <p:cNvSpPr/>
          <p:nvPr/>
        </p:nvSpPr>
        <p:spPr>
          <a:xfrm>
            <a:off x="838200" y="1600200"/>
            <a:ext cx="10668000" cy="2308324"/>
          </a:xfrm>
          <a:prstGeom prst="rect">
            <a:avLst/>
          </a:prstGeom>
        </p:spPr>
        <p:txBody>
          <a:bodyPr wrap="square">
            <a:spAutoFit/>
          </a:bodyPr>
          <a:lstStyle/>
          <a:p>
            <a:pPr algn="just"/>
            <a:r>
              <a:rPr lang="en-US" sz="3600" dirty="0"/>
              <a:t>“It is one thing to estimate the </a:t>
            </a:r>
            <a:r>
              <a:rPr lang="en-US" sz="3600" b="1" dirty="0">
                <a:solidFill>
                  <a:srgbClr val="FF0000"/>
                </a:solidFill>
              </a:rPr>
              <a:t>probability of rain </a:t>
            </a:r>
            <a:r>
              <a:rPr lang="en-US" sz="3600" dirty="0"/>
              <a:t>and another thing to decide whether it’s worth </a:t>
            </a:r>
            <a:r>
              <a:rPr lang="en-US" sz="3600" b="1" dirty="0">
                <a:solidFill>
                  <a:srgbClr val="FF0000"/>
                </a:solidFill>
              </a:rPr>
              <a:t>carrying an umbrella</a:t>
            </a:r>
            <a:r>
              <a:rPr lang="en-US" sz="3600" dirty="0"/>
              <a:t>” –</a:t>
            </a:r>
            <a:r>
              <a:rPr lang="en-US" sz="3600" b="1" dirty="0"/>
              <a:t>Frank Harrel</a:t>
            </a:r>
          </a:p>
          <a:p>
            <a:endParaRPr lang="en-US" sz="3600" dirty="0"/>
          </a:p>
        </p:txBody>
      </p:sp>
    </p:spTree>
    <p:extLst>
      <p:ext uri="{BB962C8B-B14F-4D97-AF65-F5344CB8AC3E}">
        <p14:creationId xmlns:p14="http://schemas.microsoft.com/office/powerpoint/2010/main" val="15252689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188613" y="1708790"/>
            <a:ext cx="3614420" cy="4197350"/>
            <a:chOff x="2188613" y="1708790"/>
            <a:chExt cx="3614420" cy="4197350"/>
          </a:xfrm>
        </p:grpSpPr>
        <p:sp>
          <p:nvSpPr>
            <p:cNvPr id="3" name="object 3"/>
            <p:cNvSpPr/>
            <p:nvPr/>
          </p:nvSpPr>
          <p:spPr>
            <a:xfrm>
              <a:off x="2257625" y="2206971"/>
              <a:ext cx="3476625" cy="3630295"/>
            </a:xfrm>
            <a:custGeom>
              <a:avLst/>
              <a:gdLst/>
              <a:ahLst/>
              <a:cxnLst/>
              <a:rect l="l" t="t" r="r" b="b"/>
              <a:pathLst>
                <a:path w="3476625" h="3630295">
                  <a:moveTo>
                    <a:pt x="649404" y="0"/>
                  </a:moveTo>
                  <a:lnTo>
                    <a:pt x="351213" y="0"/>
                  </a:lnTo>
                  <a:lnTo>
                    <a:pt x="308064" y="3013"/>
                  </a:lnTo>
                  <a:lnTo>
                    <a:pt x="266259" y="11807"/>
                  </a:lnTo>
                  <a:lnTo>
                    <a:pt x="226164" y="26014"/>
                  </a:lnTo>
                  <a:lnTo>
                    <a:pt x="188146" y="45267"/>
                  </a:lnTo>
                  <a:lnTo>
                    <a:pt x="152572" y="69197"/>
                  </a:lnTo>
                  <a:lnTo>
                    <a:pt x="119809" y="97436"/>
                  </a:lnTo>
                  <a:lnTo>
                    <a:pt x="90224" y="129617"/>
                  </a:lnTo>
                  <a:lnTo>
                    <a:pt x="64184" y="165371"/>
                  </a:lnTo>
                  <a:lnTo>
                    <a:pt x="42056" y="204332"/>
                  </a:lnTo>
                  <a:lnTo>
                    <a:pt x="24207" y="246130"/>
                  </a:lnTo>
                  <a:lnTo>
                    <a:pt x="11003" y="290398"/>
                  </a:lnTo>
                  <a:lnTo>
                    <a:pt x="2812" y="336768"/>
                  </a:lnTo>
                  <a:lnTo>
                    <a:pt x="0" y="384872"/>
                  </a:lnTo>
                  <a:lnTo>
                    <a:pt x="0" y="3265957"/>
                  </a:lnTo>
                  <a:lnTo>
                    <a:pt x="3294" y="3317585"/>
                  </a:lnTo>
                  <a:lnTo>
                    <a:pt x="12865" y="3366416"/>
                  </a:lnTo>
                  <a:lnTo>
                    <a:pt x="28248" y="3412127"/>
                  </a:lnTo>
                  <a:lnTo>
                    <a:pt x="48975" y="3454395"/>
                  </a:lnTo>
                  <a:lnTo>
                    <a:pt x="74580" y="3492898"/>
                  </a:lnTo>
                  <a:lnTo>
                    <a:pt x="104597" y="3527314"/>
                  </a:lnTo>
                  <a:lnTo>
                    <a:pt x="138558" y="3557320"/>
                  </a:lnTo>
                  <a:lnTo>
                    <a:pt x="175998" y="3582594"/>
                  </a:lnTo>
                  <a:lnTo>
                    <a:pt x="216450" y="3602812"/>
                  </a:lnTo>
                  <a:lnTo>
                    <a:pt x="259447" y="3617653"/>
                  </a:lnTo>
                  <a:lnTo>
                    <a:pt x="304524" y="3626794"/>
                  </a:lnTo>
                  <a:lnTo>
                    <a:pt x="351213" y="3629913"/>
                  </a:lnTo>
                  <a:lnTo>
                    <a:pt x="3129098" y="3629913"/>
                  </a:lnTo>
                  <a:lnTo>
                    <a:pt x="3175706" y="3626794"/>
                  </a:lnTo>
                  <a:lnTo>
                    <a:pt x="3220561" y="3617653"/>
                  </a:lnTo>
                  <a:lnTo>
                    <a:pt x="3263222" y="3602812"/>
                  </a:lnTo>
                  <a:lnTo>
                    <a:pt x="3303253" y="3582594"/>
                  </a:lnTo>
                  <a:lnTo>
                    <a:pt x="3340215" y="3557320"/>
                  </a:lnTo>
                  <a:lnTo>
                    <a:pt x="3373670" y="3527314"/>
                  </a:lnTo>
                  <a:lnTo>
                    <a:pt x="3403181" y="3492898"/>
                  </a:lnTo>
                  <a:lnTo>
                    <a:pt x="3428308" y="3454395"/>
                  </a:lnTo>
                  <a:lnTo>
                    <a:pt x="3448614" y="3412127"/>
                  </a:lnTo>
                  <a:lnTo>
                    <a:pt x="3463661" y="3366416"/>
                  </a:lnTo>
                  <a:lnTo>
                    <a:pt x="3473010" y="3317585"/>
                  </a:lnTo>
                  <a:lnTo>
                    <a:pt x="3476224" y="3265957"/>
                  </a:lnTo>
                  <a:lnTo>
                    <a:pt x="3476224" y="384872"/>
                  </a:lnTo>
                  <a:lnTo>
                    <a:pt x="3473481" y="336768"/>
                  </a:lnTo>
                  <a:lnTo>
                    <a:pt x="3465481" y="290398"/>
                  </a:lnTo>
                  <a:lnTo>
                    <a:pt x="3452569" y="246130"/>
                  </a:lnTo>
                  <a:lnTo>
                    <a:pt x="3435090" y="204332"/>
                  </a:lnTo>
                  <a:lnTo>
                    <a:pt x="3413388" y="165371"/>
                  </a:lnTo>
                  <a:lnTo>
                    <a:pt x="3387807" y="129617"/>
                  </a:lnTo>
                  <a:lnTo>
                    <a:pt x="3358693" y="97436"/>
                  </a:lnTo>
                  <a:lnTo>
                    <a:pt x="3326390" y="69197"/>
                  </a:lnTo>
                  <a:lnTo>
                    <a:pt x="3291242" y="45267"/>
                  </a:lnTo>
                  <a:lnTo>
                    <a:pt x="3253595" y="26014"/>
                  </a:lnTo>
                  <a:lnTo>
                    <a:pt x="3213792" y="11807"/>
                  </a:lnTo>
                  <a:lnTo>
                    <a:pt x="3172178" y="3013"/>
                  </a:lnTo>
                  <a:lnTo>
                    <a:pt x="3129098" y="0"/>
                  </a:lnTo>
                  <a:lnTo>
                    <a:pt x="2826819" y="0"/>
                  </a:lnTo>
                </a:path>
              </a:pathLst>
            </a:custGeom>
            <a:ln w="128276">
              <a:solidFill>
                <a:srgbClr val="1F6295"/>
              </a:solidFill>
            </a:ln>
          </p:spPr>
          <p:txBody>
            <a:bodyPr wrap="square" lIns="0" tIns="0" rIns="0" bIns="0" rtlCol="0"/>
            <a:lstStyle/>
            <a:p>
              <a:endParaRPr/>
            </a:p>
          </p:txBody>
        </p:sp>
        <p:sp>
          <p:nvSpPr>
            <p:cNvPr id="4" name="object 4"/>
            <p:cNvSpPr/>
            <p:nvPr/>
          </p:nvSpPr>
          <p:spPr>
            <a:xfrm>
              <a:off x="2826293" y="1708790"/>
              <a:ext cx="2343150" cy="708660"/>
            </a:xfrm>
            <a:custGeom>
              <a:avLst/>
              <a:gdLst/>
              <a:ahLst/>
              <a:cxnLst/>
              <a:rect l="l" t="t" r="r" b="b"/>
              <a:pathLst>
                <a:path w="2343150" h="708660">
                  <a:moveTo>
                    <a:pt x="1185889" y="0"/>
                  </a:moveTo>
                  <a:lnTo>
                    <a:pt x="1128601" y="1960"/>
                  </a:lnTo>
                  <a:lnTo>
                    <a:pt x="1072982" y="7713"/>
                  </a:lnTo>
                  <a:lnTo>
                    <a:pt x="1019324" y="17062"/>
                  </a:lnTo>
                  <a:lnTo>
                    <a:pt x="967921" y="29811"/>
                  </a:lnTo>
                  <a:lnTo>
                    <a:pt x="919066" y="45766"/>
                  </a:lnTo>
                  <a:lnTo>
                    <a:pt x="873055" y="64732"/>
                  </a:lnTo>
                  <a:lnTo>
                    <a:pt x="830180" y="86512"/>
                  </a:lnTo>
                  <a:lnTo>
                    <a:pt x="790736" y="110911"/>
                  </a:lnTo>
                  <a:lnTo>
                    <a:pt x="755015" y="137735"/>
                  </a:lnTo>
                  <a:lnTo>
                    <a:pt x="723312" y="166787"/>
                  </a:lnTo>
                  <a:lnTo>
                    <a:pt x="695921" y="197873"/>
                  </a:lnTo>
                  <a:lnTo>
                    <a:pt x="673136" y="230797"/>
                  </a:lnTo>
                  <a:lnTo>
                    <a:pt x="655250" y="265363"/>
                  </a:lnTo>
                  <a:lnTo>
                    <a:pt x="508904" y="265363"/>
                  </a:lnTo>
                  <a:lnTo>
                    <a:pt x="451873" y="267291"/>
                  </a:lnTo>
                  <a:lnTo>
                    <a:pt x="397006" y="272958"/>
                  </a:lnTo>
                  <a:lnTo>
                    <a:pt x="344567" y="282188"/>
                  </a:lnTo>
                  <a:lnTo>
                    <a:pt x="294817" y="294805"/>
                  </a:lnTo>
                  <a:lnTo>
                    <a:pt x="248018" y="310633"/>
                  </a:lnTo>
                  <a:lnTo>
                    <a:pt x="204433" y="329496"/>
                  </a:lnTo>
                  <a:lnTo>
                    <a:pt x="164322" y="351220"/>
                  </a:lnTo>
                  <a:lnTo>
                    <a:pt x="127949" y="375627"/>
                  </a:lnTo>
                  <a:lnTo>
                    <a:pt x="95576" y="402542"/>
                  </a:lnTo>
                  <a:lnTo>
                    <a:pt x="67464" y="431789"/>
                  </a:lnTo>
                  <a:lnTo>
                    <a:pt x="43876" y="463193"/>
                  </a:lnTo>
                  <a:lnTo>
                    <a:pt x="25073" y="496577"/>
                  </a:lnTo>
                  <a:lnTo>
                    <a:pt x="2873" y="568584"/>
                  </a:lnTo>
                  <a:lnTo>
                    <a:pt x="0" y="606855"/>
                  </a:lnTo>
                  <a:lnTo>
                    <a:pt x="12008" y="646376"/>
                  </a:lnTo>
                  <a:lnTo>
                    <a:pt x="44756" y="678651"/>
                  </a:lnTo>
                  <a:lnTo>
                    <a:pt x="93326" y="700412"/>
                  </a:lnTo>
                  <a:lnTo>
                    <a:pt x="152801" y="708392"/>
                  </a:lnTo>
                  <a:lnTo>
                    <a:pt x="2190174" y="708392"/>
                  </a:lnTo>
                  <a:lnTo>
                    <a:pt x="2249649" y="700412"/>
                  </a:lnTo>
                  <a:lnTo>
                    <a:pt x="2298219" y="678651"/>
                  </a:lnTo>
                  <a:lnTo>
                    <a:pt x="2330967" y="646376"/>
                  </a:lnTo>
                  <a:lnTo>
                    <a:pt x="2342976" y="606855"/>
                  </a:lnTo>
                  <a:lnTo>
                    <a:pt x="152801" y="606855"/>
                  </a:lnTo>
                  <a:lnTo>
                    <a:pt x="157462" y="565149"/>
                  </a:lnTo>
                  <a:lnTo>
                    <a:pt x="170957" y="526612"/>
                  </a:lnTo>
                  <a:lnTo>
                    <a:pt x="192551" y="491530"/>
                  </a:lnTo>
                  <a:lnTo>
                    <a:pt x="221513" y="460192"/>
                  </a:lnTo>
                  <a:lnTo>
                    <a:pt x="257107" y="432886"/>
                  </a:lnTo>
                  <a:lnTo>
                    <a:pt x="298601" y="409898"/>
                  </a:lnTo>
                  <a:lnTo>
                    <a:pt x="345261" y="391518"/>
                  </a:lnTo>
                  <a:lnTo>
                    <a:pt x="396354" y="378033"/>
                  </a:lnTo>
                  <a:lnTo>
                    <a:pt x="451146" y="369731"/>
                  </a:lnTo>
                  <a:lnTo>
                    <a:pt x="508904" y="366900"/>
                  </a:lnTo>
                  <a:lnTo>
                    <a:pt x="786582" y="366900"/>
                  </a:lnTo>
                  <a:lnTo>
                    <a:pt x="790911" y="328267"/>
                  </a:lnTo>
                  <a:lnTo>
                    <a:pt x="803488" y="291201"/>
                  </a:lnTo>
                  <a:lnTo>
                    <a:pt x="823694" y="256145"/>
                  </a:lnTo>
                  <a:lnTo>
                    <a:pt x="850913" y="223545"/>
                  </a:lnTo>
                  <a:lnTo>
                    <a:pt x="884525" y="193848"/>
                  </a:lnTo>
                  <a:lnTo>
                    <a:pt x="923914" y="167497"/>
                  </a:lnTo>
                  <a:lnTo>
                    <a:pt x="968462" y="144939"/>
                  </a:lnTo>
                  <a:lnTo>
                    <a:pt x="1017551" y="126618"/>
                  </a:lnTo>
                  <a:lnTo>
                    <a:pt x="1070564" y="112980"/>
                  </a:lnTo>
                  <a:lnTo>
                    <a:pt x="1126882" y="104471"/>
                  </a:lnTo>
                  <a:lnTo>
                    <a:pt x="1185889" y="101536"/>
                  </a:lnTo>
                  <a:lnTo>
                    <a:pt x="1565887" y="101536"/>
                  </a:lnTo>
                  <a:lnTo>
                    <a:pt x="1541598" y="86512"/>
                  </a:lnTo>
                  <a:lnTo>
                    <a:pt x="1498723" y="64732"/>
                  </a:lnTo>
                  <a:lnTo>
                    <a:pt x="1452712" y="45766"/>
                  </a:lnTo>
                  <a:lnTo>
                    <a:pt x="1403858" y="29811"/>
                  </a:lnTo>
                  <a:lnTo>
                    <a:pt x="1352454" y="17062"/>
                  </a:lnTo>
                  <a:lnTo>
                    <a:pt x="1298796" y="7713"/>
                  </a:lnTo>
                  <a:lnTo>
                    <a:pt x="1243176" y="1960"/>
                  </a:lnTo>
                  <a:lnTo>
                    <a:pt x="1185889" y="0"/>
                  </a:lnTo>
                  <a:close/>
                </a:path>
                <a:path w="2343150" h="708660">
                  <a:moveTo>
                    <a:pt x="1565887" y="101536"/>
                  </a:moveTo>
                  <a:lnTo>
                    <a:pt x="1185889" y="101536"/>
                  </a:lnTo>
                  <a:lnTo>
                    <a:pt x="1244895" y="104471"/>
                  </a:lnTo>
                  <a:lnTo>
                    <a:pt x="1301214" y="112980"/>
                  </a:lnTo>
                  <a:lnTo>
                    <a:pt x="1354226" y="126618"/>
                  </a:lnTo>
                  <a:lnTo>
                    <a:pt x="1403316" y="144939"/>
                  </a:lnTo>
                  <a:lnTo>
                    <a:pt x="1447864" y="167497"/>
                  </a:lnTo>
                  <a:lnTo>
                    <a:pt x="1487253" y="193848"/>
                  </a:lnTo>
                  <a:lnTo>
                    <a:pt x="1520866" y="223545"/>
                  </a:lnTo>
                  <a:lnTo>
                    <a:pt x="1548084" y="256145"/>
                  </a:lnTo>
                  <a:lnTo>
                    <a:pt x="1568291" y="291201"/>
                  </a:lnTo>
                  <a:lnTo>
                    <a:pt x="1580867" y="328267"/>
                  </a:lnTo>
                  <a:lnTo>
                    <a:pt x="1585197" y="366900"/>
                  </a:lnTo>
                  <a:lnTo>
                    <a:pt x="1834071" y="366900"/>
                  </a:lnTo>
                  <a:lnTo>
                    <a:pt x="1891829" y="369731"/>
                  </a:lnTo>
                  <a:lnTo>
                    <a:pt x="1946621" y="378033"/>
                  </a:lnTo>
                  <a:lnTo>
                    <a:pt x="1997714" y="391518"/>
                  </a:lnTo>
                  <a:lnTo>
                    <a:pt x="2044374" y="409898"/>
                  </a:lnTo>
                  <a:lnTo>
                    <a:pt x="2085868" y="432886"/>
                  </a:lnTo>
                  <a:lnTo>
                    <a:pt x="2121462" y="460192"/>
                  </a:lnTo>
                  <a:lnTo>
                    <a:pt x="2150424" y="491530"/>
                  </a:lnTo>
                  <a:lnTo>
                    <a:pt x="2172018" y="526612"/>
                  </a:lnTo>
                  <a:lnTo>
                    <a:pt x="2185513" y="565149"/>
                  </a:lnTo>
                  <a:lnTo>
                    <a:pt x="2190174" y="606855"/>
                  </a:lnTo>
                  <a:lnTo>
                    <a:pt x="2342976" y="606855"/>
                  </a:lnTo>
                  <a:lnTo>
                    <a:pt x="2340102" y="568584"/>
                  </a:lnTo>
                  <a:lnTo>
                    <a:pt x="2317902" y="496577"/>
                  </a:lnTo>
                  <a:lnTo>
                    <a:pt x="2299099" y="463193"/>
                  </a:lnTo>
                  <a:lnTo>
                    <a:pt x="2275511" y="431789"/>
                  </a:lnTo>
                  <a:lnTo>
                    <a:pt x="2247399" y="402542"/>
                  </a:lnTo>
                  <a:lnTo>
                    <a:pt x="2215026" y="375627"/>
                  </a:lnTo>
                  <a:lnTo>
                    <a:pt x="2178653" y="351220"/>
                  </a:lnTo>
                  <a:lnTo>
                    <a:pt x="2138542" y="329496"/>
                  </a:lnTo>
                  <a:lnTo>
                    <a:pt x="2094957" y="310633"/>
                  </a:lnTo>
                  <a:lnTo>
                    <a:pt x="2048158" y="294805"/>
                  </a:lnTo>
                  <a:lnTo>
                    <a:pt x="1998408" y="282188"/>
                  </a:lnTo>
                  <a:lnTo>
                    <a:pt x="1945969" y="272958"/>
                  </a:lnTo>
                  <a:lnTo>
                    <a:pt x="1891102" y="267291"/>
                  </a:lnTo>
                  <a:lnTo>
                    <a:pt x="1834071" y="265363"/>
                  </a:lnTo>
                  <a:lnTo>
                    <a:pt x="1716529" y="265363"/>
                  </a:lnTo>
                  <a:lnTo>
                    <a:pt x="1698643" y="230797"/>
                  </a:lnTo>
                  <a:lnTo>
                    <a:pt x="1675857" y="197873"/>
                  </a:lnTo>
                  <a:lnTo>
                    <a:pt x="1648466" y="166787"/>
                  </a:lnTo>
                  <a:lnTo>
                    <a:pt x="1616763" y="137735"/>
                  </a:lnTo>
                  <a:lnTo>
                    <a:pt x="1581043" y="110911"/>
                  </a:lnTo>
                  <a:lnTo>
                    <a:pt x="1565887" y="101536"/>
                  </a:lnTo>
                  <a:close/>
                </a:path>
              </a:pathLst>
            </a:custGeom>
            <a:solidFill>
              <a:srgbClr val="1F6295"/>
            </a:solidFill>
          </p:spPr>
          <p:txBody>
            <a:bodyPr wrap="square" lIns="0" tIns="0" rIns="0" bIns="0" rtlCol="0"/>
            <a:lstStyle/>
            <a:p>
              <a:endParaRPr/>
            </a:p>
          </p:txBody>
        </p:sp>
      </p:grpSp>
      <p:grpSp>
        <p:nvGrpSpPr>
          <p:cNvPr id="5" name="object 5"/>
          <p:cNvGrpSpPr/>
          <p:nvPr/>
        </p:nvGrpSpPr>
        <p:grpSpPr>
          <a:xfrm>
            <a:off x="6246263" y="1708790"/>
            <a:ext cx="3614420" cy="4197350"/>
            <a:chOff x="6246263" y="1708790"/>
            <a:chExt cx="3614420" cy="4197350"/>
          </a:xfrm>
        </p:grpSpPr>
        <p:sp>
          <p:nvSpPr>
            <p:cNvPr id="6" name="object 6"/>
            <p:cNvSpPr/>
            <p:nvPr/>
          </p:nvSpPr>
          <p:spPr>
            <a:xfrm>
              <a:off x="6315275" y="2206971"/>
              <a:ext cx="3476625" cy="3630295"/>
            </a:xfrm>
            <a:custGeom>
              <a:avLst/>
              <a:gdLst/>
              <a:ahLst/>
              <a:cxnLst/>
              <a:rect l="l" t="t" r="r" b="b"/>
              <a:pathLst>
                <a:path w="3476625" h="3630295">
                  <a:moveTo>
                    <a:pt x="649404" y="0"/>
                  </a:moveTo>
                  <a:lnTo>
                    <a:pt x="351213" y="0"/>
                  </a:lnTo>
                  <a:lnTo>
                    <a:pt x="308064" y="3013"/>
                  </a:lnTo>
                  <a:lnTo>
                    <a:pt x="266259" y="11807"/>
                  </a:lnTo>
                  <a:lnTo>
                    <a:pt x="226164" y="26014"/>
                  </a:lnTo>
                  <a:lnTo>
                    <a:pt x="188146" y="45267"/>
                  </a:lnTo>
                  <a:lnTo>
                    <a:pt x="152572" y="69197"/>
                  </a:lnTo>
                  <a:lnTo>
                    <a:pt x="119809" y="97436"/>
                  </a:lnTo>
                  <a:lnTo>
                    <a:pt x="90224" y="129617"/>
                  </a:lnTo>
                  <a:lnTo>
                    <a:pt x="64184" y="165371"/>
                  </a:lnTo>
                  <a:lnTo>
                    <a:pt x="42056" y="204332"/>
                  </a:lnTo>
                  <a:lnTo>
                    <a:pt x="24207" y="246130"/>
                  </a:lnTo>
                  <a:lnTo>
                    <a:pt x="11003" y="290398"/>
                  </a:lnTo>
                  <a:lnTo>
                    <a:pt x="2812" y="336768"/>
                  </a:lnTo>
                  <a:lnTo>
                    <a:pt x="0" y="384872"/>
                  </a:lnTo>
                  <a:lnTo>
                    <a:pt x="0" y="3265957"/>
                  </a:lnTo>
                  <a:lnTo>
                    <a:pt x="3294" y="3317585"/>
                  </a:lnTo>
                  <a:lnTo>
                    <a:pt x="12865" y="3366416"/>
                  </a:lnTo>
                  <a:lnTo>
                    <a:pt x="28248" y="3412127"/>
                  </a:lnTo>
                  <a:lnTo>
                    <a:pt x="48975" y="3454395"/>
                  </a:lnTo>
                  <a:lnTo>
                    <a:pt x="74580" y="3492898"/>
                  </a:lnTo>
                  <a:lnTo>
                    <a:pt x="104597" y="3527314"/>
                  </a:lnTo>
                  <a:lnTo>
                    <a:pt x="138558" y="3557320"/>
                  </a:lnTo>
                  <a:lnTo>
                    <a:pt x="175998" y="3582594"/>
                  </a:lnTo>
                  <a:lnTo>
                    <a:pt x="216450" y="3602812"/>
                  </a:lnTo>
                  <a:lnTo>
                    <a:pt x="259447" y="3617653"/>
                  </a:lnTo>
                  <a:lnTo>
                    <a:pt x="304524" y="3626794"/>
                  </a:lnTo>
                  <a:lnTo>
                    <a:pt x="351213" y="3629913"/>
                  </a:lnTo>
                  <a:lnTo>
                    <a:pt x="3129098" y="3629913"/>
                  </a:lnTo>
                  <a:lnTo>
                    <a:pt x="3175706" y="3626794"/>
                  </a:lnTo>
                  <a:lnTo>
                    <a:pt x="3220561" y="3617653"/>
                  </a:lnTo>
                  <a:lnTo>
                    <a:pt x="3263222" y="3602812"/>
                  </a:lnTo>
                  <a:lnTo>
                    <a:pt x="3303253" y="3582594"/>
                  </a:lnTo>
                  <a:lnTo>
                    <a:pt x="3340215" y="3557320"/>
                  </a:lnTo>
                  <a:lnTo>
                    <a:pt x="3373670" y="3527314"/>
                  </a:lnTo>
                  <a:lnTo>
                    <a:pt x="3403181" y="3492898"/>
                  </a:lnTo>
                  <a:lnTo>
                    <a:pt x="3428308" y="3454395"/>
                  </a:lnTo>
                  <a:lnTo>
                    <a:pt x="3448614" y="3412127"/>
                  </a:lnTo>
                  <a:lnTo>
                    <a:pt x="3463661" y="3366416"/>
                  </a:lnTo>
                  <a:lnTo>
                    <a:pt x="3473010" y="3317585"/>
                  </a:lnTo>
                  <a:lnTo>
                    <a:pt x="3476224" y="3265957"/>
                  </a:lnTo>
                  <a:lnTo>
                    <a:pt x="3476224" y="384872"/>
                  </a:lnTo>
                  <a:lnTo>
                    <a:pt x="3473481" y="336768"/>
                  </a:lnTo>
                  <a:lnTo>
                    <a:pt x="3465481" y="290398"/>
                  </a:lnTo>
                  <a:lnTo>
                    <a:pt x="3452569" y="246130"/>
                  </a:lnTo>
                  <a:lnTo>
                    <a:pt x="3435090" y="204332"/>
                  </a:lnTo>
                  <a:lnTo>
                    <a:pt x="3413388" y="165371"/>
                  </a:lnTo>
                  <a:lnTo>
                    <a:pt x="3387807" y="129617"/>
                  </a:lnTo>
                  <a:lnTo>
                    <a:pt x="3358693" y="97436"/>
                  </a:lnTo>
                  <a:lnTo>
                    <a:pt x="3326390" y="69197"/>
                  </a:lnTo>
                  <a:lnTo>
                    <a:pt x="3291242" y="45267"/>
                  </a:lnTo>
                  <a:lnTo>
                    <a:pt x="3253595" y="26014"/>
                  </a:lnTo>
                  <a:lnTo>
                    <a:pt x="3213792" y="11807"/>
                  </a:lnTo>
                  <a:lnTo>
                    <a:pt x="3172178" y="3013"/>
                  </a:lnTo>
                  <a:lnTo>
                    <a:pt x="3129098" y="0"/>
                  </a:lnTo>
                  <a:lnTo>
                    <a:pt x="2826819" y="0"/>
                  </a:lnTo>
                </a:path>
              </a:pathLst>
            </a:custGeom>
            <a:ln w="128276">
              <a:solidFill>
                <a:srgbClr val="1F6295"/>
              </a:solidFill>
            </a:ln>
          </p:spPr>
          <p:txBody>
            <a:bodyPr wrap="square" lIns="0" tIns="0" rIns="0" bIns="0" rtlCol="0"/>
            <a:lstStyle/>
            <a:p>
              <a:endParaRPr/>
            </a:p>
          </p:txBody>
        </p:sp>
        <p:sp>
          <p:nvSpPr>
            <p:cNvPr id="7" name="object 7"/>
            <p:cNvSpPr/>
            <p:nvPr/>
          </p:nvSpPr>
          <p:spPr>
            <a:xfrm>
              <a:off x="6883943" y="1708790"/>
              <a:ext cx="2343150" cy="708660"/>
            </a:xfrm>
            <a:custGeom>
              <a:avLst/>
              <a:gdLst/>
              <a:ahLst/>
              <a:cxnLst/>
              <a:rect l="l" t="t" r="r" b="b"/>
              <a:pathLst>
                <a:path w="2343150" h="708660">
                  <a:moveTo>
                    <a:pt x="1185889" y="0"/>
                  </a:moveTo>
                  <a:lnTo>
                    <a:pt x="1128601" y="1960"/>
                  </a:lnTo>
                  <a:lnTo>
                    <a:pt x="1072982" y="7713"/>
                  </a:lnTo>
                  <a:lnTo>
                    <a:pt x="1019324" y="17062"/>
                  </a:lnTo>
                  <a:lnTo>
                    <a:pt x="967921" y="29811"/>
                  </a:lnTo>
                  <a:lnTo>
                    <a:pt x="919066" y="45766"/>
                  </a:lnTo>
                  <a:lnTo>
                    <a:pt x="873055" y="64732"/>
                  </a:lnTo>
                  <a:lnTo>
                    <a:pt x="830180" y="86512"/>
                  </a:lnTo>
                  <a:lnTo>
                    <a:pt x="790735" y="110911"/>
                  </a:lnTo>
                  <a:lnTo>
                    <a:pt x="755015" y="137735"/>
                  </a:lnTo>
                  <a:lnTo>
                    <a:pt x="723312" y="166787"/>
                  </a:lnTo>
                  <a:lnTo>
                    <a:pt x="695921" y="197873"/>
                  </a:lnTo>
                  <a:lnTo>
                    <a:pt x="673135" y="230797"/>
                  </a:lnTo>
                  <a:lnTo>
                    <a:pt x="655248" y="265363"/>
                  </a:lnTo>
                  <a:lnTo>
                    <a:pt x="508904" y="265363"/>
                  </a:lnTo>
                  <a:lnTo>
                    <a:pt x="451873" y="267291"/>
                  </a:lnTo>
                  <a:lnTo>
                    <a:pt x="397006" y="272958"/>
                  </a:lnTo>
                  <a:lnTo>
                    <a:pt x="344567" y="282188"/>
                  </a:lnTo>
                  <a:lnTo>
                    <a:pt x="294817" y="294805"/>
                  </a:lnTo>
                  <a:lnTo>
                    <a:pt x="248018" y="310633"/>
                  </a:lnTo>
                  <a:lnTo>
                    <a:pt x="204433" y="329496"/>
                  </a:lnTo>
                  <a:lnTo>
                    <a:pt x="164322" y="351220"/>
                  </a:lnTo>
                  <a:lnTo>
                    <a:pt x="127949" y="375627"/>
                  </a:lnTo>
                  <a:lnTo>
                    <a:pt x="95576" y="402542"/>
                  </a:lnTo>
                  <a:lnTo>
                    <a:pt x="67464" y="431789"/>
                  </a:lnTo>
                  <a:lnTo>
                    <a:pt x="43876" y="463193"/>
                  </a:lnTo>
                  <a:lnTo>
                    <a:pt x="25073" y="496577"/>
                  </a:lnTo>
                  <a:lnTo>
                    <a:pt x="2873" y="568584"/>
                  </a:lnTo>
                  <a:lnTo>
                    <a:pt x="0" y="606855"/>
                  </a:lnTo>
                  <a:lnTo>
                    <a:pt x="12008" y="646376"/>
                  </a:lnTo>
                  <a:lnTo>
                    <a:pt x="44756" y="678651"/>
                  </a:lnTo>
                  <a:lnTo>
                    <a:pt x="93326" y="700412"/>
                  </a:lnTo>
                  <a:lnTo>
                    <a:pt x="152801" y="708392"/>
                  </a:lnTo>
                  <a:lnTo>
                    <a:pt x="2190174" y="708392"/>
                  </a:lnTo>
                  <a:lnTo>
                    <a:pt x="2249649" y="700412"/>
                  </a:lnTo>
                  <a:lnTo>
                    <a:pt x="2298219" y="678651"/>
                  </a:lnTo>
                  <a:lnTo>
                    <a:pt x="2330967" y="646376"/>
                  </a:lnTo>
                  <a:lnTo>
                    <a:pt x="2342976" y="606855"/>
                  </a:lnTo>
                  <a:lnTo>
                    <a:pt x="152801" y="606855"/>
                  </a:lnTo>
                  <a:lnTo>
                    <a:pt x="157462" y="565149"/>
                  </a:lnTo>
                  <a:lnTo>
                    <a:pt x="170957" y="526612"/>
                  </a:lnTo>
                  <a:lnTo>
                    <a:pt x="192551" y="491530"/>
                  </a:lnTo>
                  <a:lnTo>
                    <a:pt x="221513" y="460192"/>
                  </a:lnTo>
                  <a:lnTo>
                    <a:pt x="257107" y="432886"/>
                  </a:lnTo>
                  <a:lnTo>
                    <a:pt x="298601" y="409898"/>
                  </a:lnTo>
                  <a:lnTo>
                    <a:pt x="345261" y="391518"/>
                  </a:lnTo>
                  <a:lnTo>
                    <a:pt x="396354" y="378033"/>
                  </a:lnTo>
                  <a:lnTo>
                    <a:pt x="451146" y="369731"/>
                  </a:lnTo>
                  <a:lnTo>
                    <a:pt x="508904" y="366900"/>
                  </a:lnTo>
                  <a:lnTo>
                    <a:pt x="786582" y="366900"/>
                  </a:lnTo>
                  <a:lnTo>
                    <a:pt x="790911" y="328267"/>
                  </a:lnTo>
                  <a:lnTo>
                    <a:pt x="803488" y="291201"/>
                  </a:lnTo>
                  <a:lnTo>
                    <a:pt x="823694" y="256145"/>
                  </a:lnTo>
                  <a:lnTo>
                    <a:pt x="850913" y="223545"/>
                  </a:lnTo>
                  <a:lnTo>
                    <a:pt x="884525" y="193848"/>
                  </a:lnTo>
                  <a:lnTo>
                    <a:pt x="923914" y="167497"/>
                  </a:lnTo>
                  <a:lnTo>
                    <a:pt x="968462" y="144939"/>
                  </a:lnTo>
                  <a:lnTo>
                    <a:pt x="1017551" y="126618"/>
                  </a:lnTo>
                  <a:lnTo>
                    <a:pt x="1070564" y="112980"/>
                  </a:lnTo>
                  <a:lnTo>
                    <a:pt x="1126882" y="104471"/>
                  </a:lnTo>
                  <a:lnTo>
                    <a:pt x="1185889" y="101536"/>
                  </a:lnTo>
                  <a:lnTo>
                    <a:pt x="1565887" y="101536"/>
                  </a:lnTo>
                  <a:lnTo>
                    <a:pt x="1541598" y="86512"/>
                  </a:lnTo>
                  <a:lnTo>
                    <a:pt x="1498723" y="64732"/>
                  </a:lnTo>
                  <a:lnTo>
                    <a:pt x="1452712" y="45766"/>
                  </a:lnTo>
                  <a:lnTo>
                    <a:pt x="1403858" y="29811"/>
                  </a:lnTo>
                  <a:lnTo>
                    <a:pt x="1352454" y="17062"/>
                  </a:lnTo>
                  <a:lnTo>
                    <a:pt x="1298796" y="7713"/>
                  </a:lnTo>
                  <a:lnTo>
                    <a:pt x="1243176" y="1960"/>
                  </a:lnTo>
                  <a:lnTo>
                    <a:pt x="1185889" y="0"/>
                  </a:lnTo>
                  <a:close/>
                </a:path>
                <a:path w="2343150" h="708660">
                  <a:moveTo>
                    <a:pt x="1565887" y="101536"/>
                  </a:moveTo>
                  <a:lnTo>
                    <a:pt x="1185889" y="101536"/>
                  </a:lnTo>
                  <a:lnTo>
                    <a:pt x="1244895" y="104471"/>
                  </a:lnTo>
                  <a:lnTo>
                    <a:pt x="1301214" y="112980"/>
                  </a:lnTo>
                  <a:lnTo>
                    <a:pt x="1354226" y="126618"/>
                  </a:lnTo>
                  <a:lnTo>
                    <a:pt x="1403316" y="144939"/>
                  </a:lnTo>
                  <a:lnTo>
                    <a:pt x="1447864" y="167497"/>
                  </a:lnTo>
                  <a:lnTo>
                    <a:pt x="1487253" y="193848"/>
                  </a:lnTo>
                  <a:lnTo>
                    <a:pt x="1520866" y="223545"/>
                  </a:lnTo>
                  <a:lnTo>
                    <a:pt x="1548084" y="256145"/>
                  </a:lnTo>
                  <a:lnTo>
                    <a:pt x="1568291" y="291201"/>
                  </a:lnTo>
                  <a:lnTo>
                    <a:pt x="1580867" y="328267"/>
                  </a:lnTo>
                  <a:lnTo>
                    <a:pt x="1585197" y="366900"/>
                  </a:lnTo>
                  <a:lnTo>
                    <a:pt x="1834071" y="366900"/>
                  </a:lnTo>
                  <a:lnTo>
                    <a:pt x="1891829" y="369731"/>
                  </a:lnTo>
                  <a:lnTo>
                    <a:pt x="1946621" y="378033"/>
                  </a:lnTo>
                  <a:lnTo>
                    <a:pt x="1997714" y="391518"/>
                  </a:lnTo>
                  <a:lnTo>
                    <a:pt x="2044374" y="409898"/>
                  </a:lnTo>
                  <a:lnTo>
                    <a:pt x="2085868" y="432886"/>
                  </a:lnTo>
                  <a:lnTo>
                    <a:pt x="2121462" y="460192"/>
                  </a:lnTo>
                  <a:lnTo>
                    <a:pt x="2150424" y="491530"/>
                  </a:lnTo>
                  <a:lnTo>
                    <a:pt x="2172018" y="526612"/>
                  </a:lnTo>
                  <a:lnTo>
                    <a:pt x="2185513" y="565149"/>
                  </a:lnTo>
                  <a:lnTo>
                    <a:pt x="2190174" y="606855"/>
                  </a:lnTo>
                  <a:lnTo>
                    <a:pt x="2342976" y="606855"/>
                  </a:lnTo>
                  <a:lnTo>
                    <a:pt x="2340102" y="568584"/>
                  </a:lnTo>
                  <a:lnTo>
                    <a:pt x="2317902" y="496577"/>
                  </a:lnTo>
                  <a:lnTo>
                    <a:pt x="2299099" y="463193"/>
                  </a:lnTo>
                  <a:lnTo>
                    <a:pt x="2275511" y="431789"/>
                  </a:lnTo>
                  <a:lnTo>
                    <a:pt x="2247399" y="402542"/>
                  </a:lnTo>
                  <a:lnTo>
                    <a:pt x="2215026" y="375627"/>
                  </a:lnTo>
                  <a:lnTo>
                    <a:pt x="2178653" y="351220"/>
                  </a:lnTo>
                  <a:lnTo>
                    <a:pt x="2138542" y="329496"/>
                  </a:lnTo>
                  <a:lnTo>
                    <a:pt x="2094957" y="310633"/>
                  </a:lnTo>
                  <a:lnTo>
                    <a:pt x="2048158" y="294805"/>
                  </a:lnTo>
                  <a:lnTo>
                    <a:pt x="1998408" y="282188"/>
                  </a:lnTo>
                  <a:lnTo>
                    <a:pt x="1945969" y="272958"/>
                  </a:lnTo>
                  <a:lnTo>
                    <a:pt x="1891102" y="267291"/>
                  </a:lnTo>
                  <a:lnTo>
                    <a:pt x="1834071" y="265363"/>
                  </a:lnTo>
                  <a:lnTo>
                    <a:pt x="1716529" y="265363"/>
                  </a:lnTo>
                  <a:lnTo>
                    <a:pt x="1698643" y="230797"/>
                  </a:lnTo>
                  <a:lnTo>
                    <a:pt x="1675857" y="197873"/>
                  </a:lnTo>
                  <a:lnTo>
                    <a:pt x="1648466" y="166787"/>
                  </a:lnTo>
                  <a:lnTo>
                    <a:pt x="1616763" y="137735"/>
                  </a:lnTo>
                  <a:lnTo>
                    <a:pt x="1581043" y="110911"/>
                  </a:lnTo>
                  <a:lnTo>
                    <a:pt x="1565887" y="101536"/>
                  </a:lnTo>
                  <a:close/>
                </a:path>
              </a:pathLst>
            </a:custGeom>
            <a:solidFill>
              <a:srgbClr val="1F6295"/>
            </a:solidFill>
          </p:spPr>
          <p:txBody>
            <a:bodyPr wrap="square" lIns="0" tIns="0" rIns="0" bIns="0" rtlCol="0"/>
            <a:lstStyle/>
            <a:p>
              <a:endParaRPr/>
            </a:p>
          </p:txBody>
        </p:sp>
      </p:grpSp>
      <p:pic>
        <p:nvPicPr>
          <p:cNvPr id="8" name="object 8"/>
          <p:cNvPicPr/>
          <p:nvPr/>
        </p:nvPicPr>
        <p:blipFill>
          <a:blip r:embed="rId2" cstate="print"/>
          <a:stretch>
            <a:fillRect/>
          </a:stretch>
        </p:blipFill>
        <p:spPr>
          <a:xfrm>
            <a:off x="5069170" y="2256684"/>
            <a:ext cx="476385" cy="683740"/>
          </a:xfrm>
          <a:prstGeom prst="rect">
            <a:avLst/>
          </a:prstGeom>
        </p:spPr>
      </p:pic>
      <p:pic>
        <p:nvPicPr>
          <p:cNvPr id="9" name="object 9"/>
          <p:cNvPicPr/>
          <p:nvPr/>
        </p:nvPicPr>
        <p:blipFill>
          <a:blip r:embed="rId3" cstate="print"/>
          <a:stretch>
            <a:fillRect/>
          </a:stretch>
        </p:blipFill>
        <p:spPr>
          <a:xfrm>
            <a:off x="9222320" y="2303286"/>
            <a:ext cx="426528" cy="612182"/>
          </a:xfrm>
          <a:prstGeom prst="rect">
            <a:avLst/>
          </a:prstGeom>
        </p:spPr>
      </p:pic>
      <p:grpSp>
        <p:nvGrpSpPr>
          <p:cNvPr id="10" name="object 10"/>
          <p:cNvGrpSpPr/>
          <p:nvPr/>
        </p:nvGrpSpPr>
        <p:grpSpPr>
          <a:xfrm>
            <a:off x="2453798" y="2934075"/>
            <a:ext cx="3095625" cy="2750820"/>
            <a:chOff x="2453798" y="2934075"/>
            <a:chExt cx="3095625" cy="2750820"/>
          </a:xfrm>
        </p:grpSpPr>
        <p:sp>
          <p:nvSpPr>
            <p:cNvPr id="11" name="object 11"/>
            <p:cNvSpPr/>
            <p:nvPr/>
          </p:nvSpPr>
          <p:spPr>
            <a:xfrm>
              <a:off x="2456973" y="2940425"/>
              <a:ext cx="3088640" cy="2738120"/>
            </a:xfrm>
            <a:custGeom>
              <a:avLst/>
              <a:gdLst/>
              <a:ahLst/>
              <a:cxnLst/>
              <a:rect l="l" t="t" r="r" b="b"/>
              <a:pathLst>
                <a:path w="3088640" h="2738120">
                  <a:moveTo>
                    <a:pt x="0" y="0"/>
                  </a:moveTo>
                  <a:lnTo>
                    <a:pt x="3088583" y="0"/>
                  </a:lnTo>
                  <a:lnTo>
                    <a:pt x="3088583" y="2737595"/>
                  </a:lnTo>
                  <a:lnTo>
                    <a:pt x="0" y="2737595"/>
                  </a:lnTo>
                  <a:lnTo>
                    <a:pt x="0" y="0"/>
                  </a:lnTo>
                  <a:close/>
                </a:path>
              </a:pathLst>
            </a:custGeom>
            <a:ln w="6350">
              <a:solidFill>
                <a:srgbClr val="000000"/>
              </a:solidFill>
            </a:ln>
          </p:spPr>
          <p:txBody>
            <a:bodyPr wrap="square" lIns="0" tIns="0" rIns="0" bIns="0" rtlCol="0"/>
            <a:lstStyle/>
            <a:p>
              <a:endParaRPr/>
            </a:p>
          </p:txBody>
        </p:sp>
        <p:sp>
          <p:nvSpPr>
            <p:cNvPr id="12" name="object 12"/>
            <p:cNvSpPr/>
            <p:nvPr/>
          </p:nvSpPr>
          <p:spPr>
            <a:xfrm>
              <a:off x="2457113" y="2985249"/>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13" name="object 13"/>
            <p:cNvSpPr/>
            <p:nvPr/>
          </p:nvSpPr>
          <p:spPr>
            <a:xfrm>
              <a:off x="2457113" y="2985249"/>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14" name="object 14"/>
            <p:cNvSpPr/>
            <p:nvPr/>
          </p:nvSpPr>
          <p:spPr>
            <a:xfrm>
              <a:off x="2457113" y="3097801"/>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15" name="object 15"/>
            <p:cNvSpPr/>
            <p:nvPr/>
          </p:nvSpPr>
          <p:spPr>
            <a:xfrm>
              <a:off x="2457113" y="3097801"/>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16" name="object 16"/>
            <p:cNvSpPr/>
            <p:nvPr/>
          </p:nvSpPr>
          <p:spPr>
            <a:xfrm>
              <a:off x="2457113" y="3210355"/>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17" name="object 17"/>
            <p:cNvSpPr/>
            <p:nvPr/>
          </p:nvSpPr>
          <p:spPr>
            <a:xfrm>
              <a:off x="2457113" y="3210355"/>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18" name="object 18"/>
            <p:cNvSpPr/>
            <p:nvPr/>
          </p:nvSpPr>
          <p:spPr>
            <a:xfrm>
              <a:off x="2457113" y="3322908"/>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19" name="object 19"/>
            <p:cNvSpPr/>
            <p:nvPr/>
          </p:nvSpPr>
          <p:spPr>
            <a:xfrm>
              <a:off x="2457113" y="3322908"/>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20" name="object 20"/>
            <p:cNvSpPr/>
            <p:nvPr/>
          </p:nvSpPr>
          <p:spPr>
            <a:xfrm>
              <a:off x="2457113" y="3435460"/>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21" name="object 21"/>
            <p:cNvSpPr/>
            <p:nvPr/>
          </p:nvSpPr>
          <p:spPr>
            <a:xfrm>
              <a:off x="2457113" y="3435460"/>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22" name="object 22"/>
            <p:cNvSpPr/>
            <p:nvPr/>
          </p:nvSpPr>
          <p:spPr>
            <a:xfrm>
              <a:off x="2457113" y="3548014"/>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23" name="object 23"/>
            <p:cNvSpPr/>
            <p:nvPr/>
          </p:nvSpPr>
          <p:spPr>
            <a:xfrm>
              <a:off x="2457113" y="3548014"/>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24" name="object 24"/>
            <p:cNvSpPr/>
            <p:nvPr/>
          </p:nvSpPr>
          <p:spPr>
            <a:xfrm>
              <a:off x="2457113" y="3660566"/>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25" name="object 25"/>
            <p:cNvSpPr/>
            <p:nvPr/>
          </p:nvSpPr>
          <p:spPr>
            <a:xfrm>
              <a:off x="2457113" y="3660566"/>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26" name="object 26"/>
            <p:cNvSpPr/>
            <p:nvPr/>
          </p:nvSpPr>
          <p:spPr>
            <a:xfrm>
              <a:off x="2457113" y="3773120"/>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27" name="object 27"/>
            <p:cNvSpPr/>
            <p:nvPr/>
          </p:nvSpPr>
          <p:spPr>
            <a:xfrm>
              <a:off x="2457113" y="3773120"/>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28" name="object 28"/>
            <p:cNvSpPr/>
            <p:nvPr/>
          </p:nvSpPr>
          <p:spPr>
            <a:xfrm>
              <a:off x="2457113" y="3885672"/>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29" name="object 29"/>
            <p:cNvSpPr/>
            <p:nvPr/>
          </p:nvSpPr>
          <p:spPr>
            <a:xfrm>
              <a:off x="2457113" y="3885672"/>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30" name="object 30"/>
            <p:cNvSpPr/>
            <p:nvPr/>
          </p:nvSpPr>
          <p:spPr>
            <a:xfrm>
              <a:off x="2457113" y="3998226"/>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31" name="object 31"/>
            <p:cNvSpPr/>
            <p:nvPr/>
          </p:nvSpPr>
          <p:spPr>
            <a:xfrm>
              <a:off x="2457113" y="3998226"/>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32" name="object 32"/>
            <p:cNvSpPr/>
            <p:nvPr/>
          </p:nvSpPr>
          <p:spPr>
            <a:xfrm>
              <a:off x="2457113" y="4110780"/>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33" name="object 33"/>
            <p:cNvSpPr/>
            <p:nvPr/>
          </p:nvSpPr>
          <p:spPr>
            <a:xfrm>
              <a:off x="2457113" y="4110780"/>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34" name="object 34"/>
            <p:cNvSpPr/>
            <p:nvPr/>
          </p:nvSpPr>
          <p:spPr>
            <a:xfrm>
              <a:off x="2457113" y="4223332"/>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35" name="object 35"/>
            <p:cNvSpPr/>
            <p:nvPr/>
          </p:nvSpPr>
          <p:spPr>
            <a:xfrm>
              <a:off x="2457113" y="4223332"/>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36" name="object 36"/>
            <p:cNvSpPr/>
            <p:nvPr/>
          </p:nvSpPr>
          <p:spPr>
            <a:xfrm>
              <a:off x="2457113" y="4335885"/>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37" name="object 37"/>
            <p:cNvSpPr/>
            <p:nvPr/>
          </p:nvSpPr>
          <p:spPr>
            <a:xfrm>
              <a:off x="2457113" y="4335885"/>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38" name="object 38"/>
            <p:cNvSpPr/>
            <p:nvPr/>
          </p:nvSpPr>
          <p:spPr>
            <a:xfrm>
              <a:off x="2457113" y="4448436"/>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39" name="object 39"/>
            <p:cNvSpPr/>
            <p:nvPr/>
          </p:nvSpPr>
          <p:spPr>
            <a:xfrm>
              <a:off x="2457113" y="4448436"/>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40" name="object 40"/>
            <p:cNvSpPr/>
            <p:nvPr/>
          </p:nvSpPr>
          <p:spPr>
            <a:xfrm>
              <a:off x="2456973" y="4560431"/>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41" name="object 41"/>
            <p:cNvSpPr/>
            <p:nvPr/>
          </p:nvSpPr>
          <p:spPr>
            <a:xfrm>
              <a:off x="2456973" y="4560431"/>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42" name="object 42"/>
            <p:cNvSpPr/>
            <p:nvPr/>
          </p:nvSpPr>
          <p:spPr>
            <a:xfrm>
              <a:off x="2456973" y="4672985"/>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43" name="object 43"/>
            <p:cNvSpPr/>
            <p:nvPr/>
          </p:nvSpPr>
          <p:spPr>
            <a:xfrm>
              <a:off x="2456973" y="4672985"/>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44" name="object 44"/>
            <p:cNvSpPr/>
            <p:nvPr/>
          </p:nvSpPr>
          <p:spPr>
            <a:xfrm>
              <a:off x="2456973" y="4785537"/>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45" name="object 45"/>
            <p:cNvSpPr/>
            <p:nvPr/>
          </p:nvSpPr>
          <p:spPr>
            <a:xfrm>
              <a:off x="2456973" y="4785537"/>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46" name="object 46"/>
            <p:cNvSpPr/>
            <p:nvPr/>
          </p:nvSpPr>
          <p:spPr>
            <a:xfrm>
              <a:off x="2456973" y="4898090"/>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47" name="object 47"/>
            <p:cNvSpPr/>
            <p:nvPr/>
          </p:nvSpPr>
          <p:spPr>
            <a:xfrm>
              <a:off x="2456973" y="4898090"/>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48" name="object 48"/>
            <p:cNvSpPr/>
            <p:nvPr/>
          </p:nvSpPr>
          <p:spPr>
            <a:xfrm>
              <a:off x="2456973" y="5010643"/>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49" name="object 49"/>
            <p:cNvSpPr/>
            <p:nvPr/>
          </p:nvSpPr>
          <p:spPr>
            <a:xfrm>
              <a:off x="2456973" y="5010643"/>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50" name="object 50"/>
            <p:cNvSpPr/>
            <p:nvPr/>
          </p:nvSpPr>
          <p:spPr>
            <a:xfrm>
              <a:off x="2456973" y="5123196"/>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51" name="object 51"/>
            <p:cNvSpPr/>
            <p:nvPr/>
          </p:nvSpPr>
          <p:spPr>
            <a:xfrm>
              <a:off x="2456973" y="5123196"/>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52" name="object 52"/>
            <p:cNvSpPr/>
            <p:nvPr/>
          </p:nvSpPr>
          <p:spPr>
            <a:xfrm>
              <a:off x="2456973" y="5235750"/>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53" name="object 53"/>
            <p:cNvSpPr/>
            <p:nvPr/>
          </p:nvSpPr>
          <p:spPr>
            <a:xfrm>
              <a:off x="2456973" y="5235750"/>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54" name="object 54"/>
            <p:cNvSpPr/>
            <p:nvPr/>
          </p:nvSpPr>
          <p:spPr>
            <a:xfrm>
              <a:off x="2456973" y="5348302"/>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55" name="object 55"/>
            <p:cNvSpPr/>
            <p:nvPr/>
          </p:nvSpPr>
          <p:spPr>
            <a:xfrm>
              <a:off x="2456973" y="5348302"/>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56" name="object 56"/>
            <p:cNvSpPr/>
            <p:nvPr/>
          </p:nvSpPr>
          <p:spPr>
            <a:xfrm>
              <a:off x="2456973" y="5460855"/>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57" name="object 57"/>
            <p:cNvSpPr/>
            <p:nvPr/>
          </p:nvSpPr>
          <p:spPr>
            <a:xfrm>
              <a:off x="2456973" y="5460855"/>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58" name="object 58"/>
            <p:cNvSpPr/>
            <p:nvPr/>
          </p:nvSpPr>
          <p:spPr>
            <a:xfrm>
              <a:off x="2456973" y="5573409"/>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59" name="object 59"/>
            <p:cNvSpPr/>
            <p:nvPr/>
          </p:nvSpPr>
          <p:spPr>
            <a:xfrm>
              <a:off x="2456973" y="5573409"/>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60" name="object 60"/>
            <p:cNvSpPr/>
            <p:nvPr/>
          </p:nvSpPr>
          <p:spPr>
            <a:xfrm>
              <a:off x="4001264" y="2940425"/>
              <a:ext cx="0" cy="2738120"/>
            </a:xfrm>
            <a:custGeom>
              <a:avLst/>
              <a:gdLst/>
              <a:ahLst/>
              <a:cxnLst/>
              <a:rect l="l" t="t" r="r" b="b"/>
              <a:pathLst>
                <a:path h="2738120">
                  <a:moveTo>
                    <a:pt x="0" y="0"/>
                  </a:moveTo>
                  <a:lnTo>
                    <a:pt x="1" y="2737595"/>
                  </a:lnTo>
                </a:path>
              </a:pathLst>
            </a:custGeom>
            <a:ln w="12700">
              <a:solidFill>
                <a:srgbClr val="13294B"/>
              </a:solidFill>
            </a:ln>
          </p:spPr>
          <p:txBody>
            <a:bodyPr wrap="square" lIns="0" tIns="0" rIns="0" bIns="0" rtlCol="0"/>
            <a:lstStyle/>
            <a:p>
              <a:endParaRPr/>
            </a:p>
          </p:txBody>
        </p:sp>
      </p:grpSp>
      <p:sp>
        <p:nvSpPr>
          <p:cNvPr id="61" name="object 61"/>
          <p:cNvSpPr txBox="1"/>
          <p:nvPr/>
        </p:nvSpPr>
        <p:spPr>
          <a:xfrm>
            <a:off x="2558800" y="2507996"/>
            <a:ext cx="135509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Cr</a:t>
            </a:r>
            <a:r>
              <a:rPr sz="1800" b="1" spc="-5" dirty="0">
                <a:latin typeface="Times New Roman"/>
                <a:cs typeface="Times New Roman"/>
              </a:rPr>
              <a:t>u</a:t>
            </a:r>
            <a:r>
              <a:rPr sz="1800" b="1" dirty="0">
                <a:latin typeface="Times New Roman"/>
                <a:cs typeface="Times New Roman"/>
              </a:rPr>
              <a:t>z,</a:t>
            </a:r>
            <a:r>
              <a:rPr sz="1800" b="1" spc="-100" dirty="0">
                <a:latin typeface="Times New Roman"/>
                <a:cs typeface="Times New Roman"/>
              </a:rPr>
              <a:t> </a:t>
            </a:r>
            <a:r>
              <a:rPr sz="1800" b="1" dirty="0">
                <a:latin typeface="Times New Roman"/>
                <a:cs typeface="Times New Roman"/>
              </a:rPr>
              <a:t>A</a:t>
            </a:r>
            <a:r>
              <a:rPr sz="1800" b="1" spc="-5" dirty="0">
                <a:latin typeface="Times New Roman"/>
                <a:cs typeface="Times New Roman"/>
              </a:rPr>
              <a:t>nd</a:t>
            </a:r>
            <a:r>
              <a:rPr sz="1800" b="1" spc="-35" dirty="0">
                <a:latin typeface="Times New Roman"/>
                <a:cs typeface="Times New Roman"/>
              </a:rPr>
              <a:t>r</a:t>
            </a:r>
            <a:r>
              <a:rPr sz="1800" b="1" dirty="0">
                <a:latin typeface="Times New Roman"/>
                <a:cs typeface="Times New Roman"/>
              </a:rPr>
              <a:t>ea</a:t>
            </a:r>
            <a:endParaRPr sz="1800">
              <a:latin typeface="Times New Roman"/>
              <a:cs typeface="Times New Roman"/>
            </a:endParaRPr>
          </a:p>
        </p:txBody>
      </p:sp>
      <p:sp>
        <p:nvSpPr>
          <p:cNvPr id="62" name="object 62"/>
          <p:cNvSpPr txBox="1"/>
          <p:nvPr/>
        </p:nvSpPr>
        <p:spPr>
          <a:xfrm>
            <a:off x="6644055" y="2507996"/>
            <a:ext cx="11690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Davis,</a:t>
            </a:r>
            <a:r>
              <a:rPr sz="1800" b="1" spc="-55" dirty="0">
                <a:latin typeface="Times New Roman"/>
                <a:cs typeface="Times New Roman"/>
              </a:rPr>
              <a:t> </a:t>
            </a:r>
            <a:r>
              <a:rPr sz="1800" b="1" spc="-5" dirty="0">
                <a:latin typeface="Times New Roman"/>
                <a:cs typeface="Times New Roman"/>
              </a:rPr>
              <a:t>John</a:t>
            </a:r>
            <a:endParaRPr sz="1800">
              <a:latin typeface="Times New Roman"/>
              <a:cs typeface="Times New Roman"/>
            </a:endParaRPr>
          </a:p>
        </p:txBody>
      </p:sp>
      <p:sp>
        <p:nvSpPr>
          <p:cNvPr id="63" name="object 63"/>
          <p:cNvSpPr txBox="1"/>
          <p:nvPr/>
        </p:nvSpPr>
        <p:spPr>
          <a:xfrm>
            <a:off x="2460148" y="3067811"/>
            <a:ext cx="1534795" cy="147320"/>
          </a:xfrm>
          <a:prstGeom prst="rect">
            <a:avLst/>
          </a:prstGeom>
        </p:spPr>
        <p:txBody>
          <a:bodyPr vert="horz" wrap="square" lIns="0" tIns="12700" rIns="0" bIns="0" rtlCol="0">
            <a:spAutoFit/>
          </a:bodyPr>
          <a:lstStyle/>
          <a:p>
            <a:pPr marL="43180">
              <a:lnSpc>
                <a:spcPct val="100000"/>
              </a:lnSpc>
              <a:spcBef>
                <a:spcPts val="100"/>
              </a:spcBef>
            </a:pPr>
            <a:r>
              <a:rPr sz="800" b="1" spc="-20" dirty="0">
                <a:latin typeface="Calibri"/>
                <a:cs typeface="Calibri"/>
              </a:rPr>
              <a:t>-----------</a:t>
            </a:r>
            <a:endParaRPr sz="800">
              <a:latin typeface="Calibri"/>
              <a:cs typeface="Calibri"/>
            </a:endParaRPr>
          </a:p>
        </p:txBody>
      </p:sp>
      <p:sp>
        <p:nvSpPr>
          <p:cNvPr id="64" name="object 64"/>
          <p:cNvSpPr txBox="1"/>
          <p:nvPr/>
        </p:nvSpPr>
        <p:spPr>
          <a:xfrm>
            <a:off x="2503342" y="3195828"/>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65" name="object 65"/>
          <p:cNvSpPr txBox="1"/>
          <p:nvPr/>
        </p:nvSpPr>
        <p:spPr>
          <a:xfrm>
            <a:off x="2503342" y="3259835"/>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66" name="object 66"/>
          <p:cNvSpPr txBox="1"/>
          <p:nvPr/>
        </p:nvSpPr>
        <p:spPr>
          <a:xfrm>
            <a:off x="2490642" y="3323844"/>
            <a:ext cx="483234"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67" name="object 67"/>
          <p:cNvSpPr txBox="1"/>
          <p:nvPr/>
        </p:nvSpPr>
        <p:spPr>
          <a:xfrm>
            <a:off x="2465242" y="3448811"/>
            <a:ext cx="676910" cy="147320"/>
          </a:xfrm>
          <a:prstGeom prst="rect">
            <a:avLst/>
          </a:prstGeom>
        </p:spPr>
        <p:txBody>
          <a:bodyPr vert="horz" wrap="square" lIns="0" tIns="12700" rIns="0" bIns="0" rtlCol="0">
            <a:spAutoFit/>
          </a:bodyPr>
          <a:lstStyle/>
          <a:p>
            <a:pPr marL="38100">
              <a:lnSpc>
                <a:spcPct val="100000"/>
              </a:lnSpc>
              <a:spcBef>
                <a:spcPts val="100"/>
              </a:spcBef>
            </a:pPr>
            <a:r>
              <a:rPr sz="800" b="1" spc="-20" dirty="0">
                <a:latin typeface="Calibri"/>
                <a:cs typeface="Calibri"/>
              </a:rPr>
              <a:t>-----------</a:t>
            </a:r>
            <a:r>
              <a:rPr sz="800" b="1" spc="-15" dirty="0">
                <a:latin typeface="Calibri"/>
                <a:cs typeface="Calibri"/>
              </a:rPr>
              <a:t> </a:t>
            </a:r>
            <a:r>
              <a:rPr sz="1200" b="1" spc="-30" baseline="34722" dirty="0">
                <a:latin typeface="Calibri"/>
                <a:cs typeface="Calibri"/>
              </a:rPr>
              <a:t>---------</a:t>
            </a:r>
            <a:endParaRPr sz="1200" baseline="34722">
              <a:latin typeface="Calibri"/>
              <a:cs typeface="Calibri"/>
            </a:endParaRPr>
          </a:p>
        </p:txBody>
      </p:sp>
      <p:sp>
        <p:nvSpPr>
          <p:cNvPr id="68" name="object 68"/>
          <p:cNvSpPr txBox="1"/>
          <p:nvPr/>
        </p:nvSpPr>
        <p:spPr>
          <a:xfrm>
            <a:off x="2503342" y="3512820"/>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69" name="object 69"/>
          <p:cNvSpPr txBox="1"/>
          <p:nvPr/>
        </p:nvSpPr>
        <p:spPr>
          <a:xfrm>
            <a:off x="2503342" y="3576828"/>
            <a:ext cx="61341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70" name="object 70"/>
          <p:cNvSpPr txBox="1"/>
          <p:nvPr/>
        </p:nvSpPr>
        <p:spPr>
          <a:xfrm>
            <a:off x="2460148" y="3640835"/>
            <a:ext cx="1534795" cy="147320"/>
          </a:xfrm>
          <a:prstGeom prst="rect">
            <a:avLst/>
          </a:prstGeom>
        </p:spPr>
        <p:txBody>
          <a:bodyPr vert="horz" wrap="square" lIns="0" tIns="12700" rIns="0" bIns="0" rtlCol="0">
            <a:spAutoFit/>
          </a:bodyPr>
          <a:lstStyle/>
          <a:p>
            <a:pPr marL="43180">
              <a:lnSpc>
                <a:spcPct val="100000"/>
              </a:lnSpc>
              <a:spcBef>
                <a:spcPts val="100"/>
              </a:spcBef>
            </a:pPr>
            <a:r>
              <a:rPr sz="800" b="1" spc="-20" dirty="0">
                <a:latin typeface="Calibri"/>
                <a:cs typeface="Calibri"/>
              </a:rPr>
              <a:t>-----------</a:t>
            </a:r>
            <a:endParaRPr sz="800">
              <a:latin typeface="Calibri"/>
              <a:cs typeface="Calibri"/>
            </a:endParaRPr>
          </a:p>
        </p:txBody>
      </p:sp>
      <p:sp>
        <p:nvSpPr>
          <p:cNvPr id="71" name="object 71"/>
          <p:cNvSpPr txBox="1"/>
          <p:nvPr/>
        </p:nvSpPr>
        <p:spPr>
          <a:xfrm>
            <a:off x="2490642" y="3768852"/>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72" name="object 72"/>
          <p:cNvSpPr txBox="1"/>
          <p:nvPr/>
        </p:nvSpPr>
        <p:spPr>
          <a:xfrm>
            <a:off x="2490642" y="3829811"/>
            <a:ext cx="62611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73" name="object 73"/>
          <p:cNvSpPr txBox="1"/>
          <p:nvPr/>
        </p:nvSpPr>
        <p:spPr>
          <a:xfrm>
            <a:off x="2490642" y="3893820"/>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74" name="object 74"/>
          <p:cNvSpPr txBox="1"/>
          <p:nvPr/>
        </p:nvSpPr>
        <p:spPr>
          <a:xfrm>
            <a:off x="2490642" y="3957828"/>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75" name="object 75"/>
          <p:cNvSpPr txBox="1"/>
          <p:nvPr/>
        </p:nvSpPr>
        <p:spPr>
          <a:xfrm>
            <a:off x="2490642" y="4021835"/>
            <a:ext cx="483234"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76" name="object 76"/>
          <p:cNvSpPr txBox="1"/>
          <p:nvPr/>
        </p:nvSpPr>
        <p:spPr>
          <a:xfrm>
            <a:off x="2460148" y="4085844"/>
            <a:ext cx="1534795" cy="147320"/>
          </a:xfrm>
          <a:prstGeom prst="rect">
            <a:avLst/>
          </a:prstGeom>
        </p:spPr>
        <p:txBody>
          <a:bodyPr vert="horz" wrap="square" lIns="0" tIns="12700" rIns="0" bIns="0" rtlCol="0">
            <a:spAutoFit/>
          </a:bodyPr>
          <a:lstStyle/>
          <a:p>
            <a:pPr marL="43180">
              <a:lnSpc>
                <a:spcPct val="100000"/>
              </a:lnSpc>
              <a:spcBef>
                <a:spcPts val="100"/>
              </a:spcBef>
            </a:pPr>
            <a:r>
              <a:rPr sz="800" b="1" spc="-20" dirty="0">
                <a:latin typeface="Calibri"/>
                <a:cs typeface="Calibri"/>
              </a:rPr>
              <a:t>--------------------------</a:t>
            </a:r>
            <a:endParaRPr sz="800">
              <a:latin typeface="Calibri"/>
              <a:cs typeface="Calibri"/>
            </a:endParaRPr>
          </a:p>
        </p:txBody>
      </p:sp>
      <p:sp>
        <p:nvSpPr>
          <p:cNvPr id="77" name="object 77"/>
          <p:cNvSpPr txBox="1"/>
          <p:nvPr/>
        </p:nvSpPr>
        <p:spPr>
          <a:xfrm>
            <a:off x="2503342" y="4210811"/>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78" name="object 78"/>
          <p:cNvSpPr txBox="1"/>
          <p:nvPr/>
        </p:nvSpPr>
        <p:spPr>
          <a:xfrm>
            <a:off x="2503342" y="4274820"/>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79" name="object 79"/>
          <p:cNvSpPr txBox="1"/>
          <p:nvPr/>
        </p:nvSpPr>
        <p:spPr>
          <a:xfrm>
            <a:off x="2460148" y="4338828"/>
            <a:ext cx="1534795" cy="147320"/>
          </a:xfrm>
          <a:prstGeom prst="rect">
            <a:avLst/>
          </a:prstGeom>
        </p:spPr>
        <p:txBody>
          <a:bodyPr vert="horz" wrap="square" lIns="0" tIns="12700" rIns="0" bIns="0" rtlCol="0">
            <a:spAutoFit/>
          </a:bodyPr>
          <a:lstStyle/>
          <a:p>
            <a:pPr marL="43180">
              <a:lnSpc>
                <a:spcPct val="100000"/>
              </a:lnSpc>
              <a:spcBef>
                <a:spcPts val="100"/>
              </a:spcBef>
            </a:pPr>
            <a:r>
              <a:rPr sz="800" b="1" spc="-20" dirty="0">
                <a:latin typeface="Calibri"/>
                <a:cs typeface="Calibri"/>
              </a:rPr>
              <a:t>----------------</a:t>
            </a:r>
            <a:endParaRPr sz="800">
              <a:latin typeface="Calibri"/>
              <a:cs typeface="Calibri"/>
            </a:endParaRPr>
          </a:p>
        </p:txBody>
      </p:sp>
      <p:sp>
        <p:nvSpPr>
          <p:cNvPr id="80" name="object 80"/>
          <p:cNvSpPr txBox="1"/>
          <p:nvPr/>
        </p:nvSpPr>
        <p:spPr>
          <a:xfrm>
            <a:off x="2490641" y="4466844"/>
            <a:ext cx="626110" cy="147320"/>
          </a:xfrm>
          <a:prstGeom prst="rect">
            <a:avLst/>
          </a:prstGeom>
        </p:spPr>
        <p:txBody>
          <a:bodyPr vert="horz" wrap="square" lIns="0" tIns="12700" rIns="0" bIns="0" rtlCol="0">
            <a:spAutoFit/>
          </a:bodyPr>
          <a:lstStyle/>
          <a:p>
            <a:pPr marL="12700">
              <a:lnSpc>
                <a:spcPct val="100000"/>
              </a:lnSpc>
              <a:spcBef>
                <a:spcPts val="100"/>
              </a:spcBef>
            </a:pPr>
            <a:r>
              <a:rPr sz="1200" b="1" spc="-30" baseline="3472" dirty="0">
                <a:latin typeface="Calibri"/>
                <a:cs typeface="Calibri"/>
              </a:rPr>
              <a:t>-----------</a:t>
            </a:r>
            <a:r>
              <a:rPr sz="800" b="1" spc="-20" dirty="0">
                <a:latin typeface="Calibri"/>
                <a:cs typeface="Calibri"/>
              </a:rPr>
              <a:t>----------</a:t>
            </a:r>
            <a:endParaRPr sz="800">
              <a:latin typeface="Calibri"/>
              <a:cs typeface="Calibri"/>
            </a:endParaRPr>
          </a:p>
        </p:txBody>
      </p:sp>
      <p:sp>
        <p:nvSpPr>
          <p:cNvPr id="81" name="object 81"/>
          <p:cNvSpPr txBox="1"/>
          <p:nvPr/>
        </p:nvSpPr>
        <p:spPr>
          <a:xfrm>
            <a:off x="2503341" y="4521708"/>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82" name="object 82"/>
          <p:cNvSpPr txBox="1"/>
          <p:nvPr/>
        </p:nvSpPr>
        <p:spPr>
          <a:xfrm>
            <a:off x="2503341" y="4585716"/>
            <a:ext cx="61341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83" name="object 83"/>
          <p:cNvSpPr txBox="1"/>
          <p:nvPr/>
        </p:nvSpPr>
        <p:spPr>
          <a:xfrm>
            <a:off x="2503341" y="4649723"/>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84" name="object 84"/>
          <p:cNvSpPr txBox="1"/>
          <p:nvPr/>
        </p:nvSpPr>
        <p:spPr>
          <a:xfrm>
            <a:off x="2503341" y="4713732"/>
            <a:ext cx="470534"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85" name="object 85"/>
          <p:cNvSpPr txBox="1"/>
          <p:nvPr/>
        </p:nvSpPr>
        <p:spPr>
          <a:xfrm>
            <a:off x="2490641" y="4777740"/>
            <a:ext cx="454659" cy="147320"/>
          </a:xfrm>
          <a:prstGeom prst="rect">
            <a:avLst/>
          </a:prstGeom>
        </p:spPr>
        <p:txBody>
          <a:bodyPr vert="horz" wrap="square" lIns="0" tIns="12700" rIns="0" bIns="0" rtlCol="0">
            <a:spAutoFit/>
          </a:bodyPr>
          <a:lstStyle/>
          <a:p>
            <a:pPr marL="12700">
              <a:lnSpc>
                <a:spcPct val="100000"/>
              </a:lnSpc>
              <a:spcBef>
                <a:spcPts val="100"/>
              </a:spcBef>
            </a:pPr>
            <a:r>
              <a:rPr sz="800" b="1" spc="-25" dirty="0">
                <a:latin typeface="Calibri"/>
                <a:cs typeface="Calibri"/>
              </a:rPr>
              <a:t>-------</a:t>
            </a:r>
            <a:r>
              <a:rPr sz="800" spc="-25" dirty="0">
                <a:latin typeface="Calibri"/>
                <a:cs typeface="Calibri"/>
              </a:rPr>
              <a:t>----</a:t>
            </a:r>
            <a:r>
              <a:rPr sz="800" b="1" spc="-25" dirty="0">
                <a:latin typeface="Calibri"/>
                <a:cs typeface="Calibri"/>
              </a:rPr>
              <a:t>----</a:t>
            </a:r>
            <a:endParaRPr sz="800">
              <a:latin typeface="Calibri"/>
              <a:cs typeface="Calibri"/>
            </a:endParaRPr>
          </a:p>
        </p:txBody>
      </p:sp>
      <p:sp>
        <p:nvSpPr>
          <p:cNvPr id="86" name="object 86"/>
          <p:cNvSpPr txBox="1"/>
          <p:nvPr/>
        </p:nvSpPr>
        <p:spPr>
          <a:xfrm>
            <a:off x="2465241" y="4902708"/>
            <a:ext cx="676910" cy="147320"/>
          </a:xfrm>
          <a:prstGeom prst="rect">
            <a:avLst/>
          </a:prstGeom>
        </p:spPr>
        <p:txBody>
          <a:bodyPr vert="horz" wrap="square" lIns="0" tIns="12700" rIns="0" bIns="0" rtlCol="0">
            <a:spAutoFit/>
          </a:bodyPr>
          <a:lstStyle/>
          <a:p>
            <a:pPr marL="38100">
              <a:lnSpc>
                <a:spcPct val="100000"/>
              </a:lnSpc>
              <a:spcBef>
                <a:spcPts val="100"/>
              </a:spcBef>
            </a:pPr>
            <a:r>
              <a:rPr sz="800" b="1" spc="-20" dirty="0">
                <a:latin typeface="Calibri"/>
                <a:cs typeface="Calibri"/>
              </a:rPr>
              <a:t>-----------</a:t>
            </a:r>
            <a:r>
              <a:rPr sz="800" b="1" spc="-15" dirty="0">
                <a:latin typeface="Calibri"/>
                <a:cs typeface="Calibri"/>
              </a:rPr>
              <a:t> </a:t>
            </a:r>
            <a:r>
              <a:rPr sz="1200" b="1" spc="-30" baseline="34722" dirty="0">
                <a:latin typeface="Calibri"/>
                <a:cs typeface="Calibri"/>
              </a:rPr>
              <a:t>---------</a:t>
            </a:r>
            <a:endParaRPr sz="1200" baseline="34722">
              <a:latin typeface="Calibri"/>
              <a:cs typeface="Calibri"/>
            </a:endParaRPr>
          </a:p>
        </p:txBody>
      </p:sp>
      <p:sp>
        <p:nvSpPr>
          <p:cNvPr id="87" name="object 87"/>
          <p:cNvSpPr txBox="1"/>
          <p:nvPr/>
        </p:nvSpPr>
        <p:spPr>
          <a:xfrm>
            <a:off x="2490641" y="4966716"/>
            <a:ext cx="62611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88" name="object 88"/>
          <p:cNvSpPr txBox="1"/>
          <p:nvPr/>
        </p:nvSpPr>
        <p:spPr>
          <a:xfrm>
            <a:off x="2503341" y="5094732"/>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89" name="object 89"/>
          <p:cNvSpPr txBox="1"/>
          <p:nvPr/>
        </p:nvSpPr>
        <p:spPr>
          <a:xfrm>
            <a:off x="2503341" y="5158740"/>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90" name="object 90"/>
          <p:cNvSpPr txBox="1"/>
          <p:nvPr/>
        </p:nvSpPr>
        <p:spPr>
          <a:xfrm>
            <a:off x="2434748" y="5283708"/>
            <a:ext cx="1585595" cy="147320"/>
          </a:xfrm>
          <a:prstGeom prst="rect">
            <a:avLst/>
          </a:prstGeom>
        </p:spPr>
        <p:txBody>
          <a:bodyPr vert="horz" wrap="square" lIns="0" tIns="12700" rIns="0" bIns="0" rtlCol="0">
            <a:spAutoFit/>
          </a:bodyPr>
          <a:lstStyle/>
          <a:p>
            <a:pPr marL="68580">
              <a:lnSpc>
                <a:spcPct val="100000"/>
              </a:lnSpc>
              <a:spcBef>
                <a:spcPts val="100"/>
              </a:spcBef>
            </a:pPr>
            <a:r>
              <a:rPr sz="800" b="1" spc="-20" dirty="0">
                <a:latin typeface="Calibri"/>
                <a:cs typeface="Calibri"/>
              </a:rPr>
              <a:t>-----------</a:t>
            </a:r>
            <a:r>
              <a:rPr sz="800" b="1" spc="-15" dirty="0">
                <a:latin typeface="Calibri"/>
                <a:cs typeface="Calibri"/>
              </a:rPr>
              <a:t> </a:t>
            </a:r>
            <a:r>
              <a:rPr sz="1200" b="1" spc="-30" baseline="34722" dirty="0">
                <a:latin typeface="Calibri"/>
                <a:cs typeface="Calibri"/>
              </a:rPr>
              <a:t>----</a:t>
            </a:r>
            <a:endParaRPr sz="1200" baseline="34722">
              <a:latin typeface="Calibri"/>
              <a:cs typeface="Calibri"/>
            </a:endParaRPr>
          </a:p>
        </p:txBody>
      </p:sp>
      <p:sp>
        <p:nvSpPr>
          <p:cNvPr id="91" name="object 91"/>
          <p:cNvSpPr txBox="1"/>
          <p:nvPr/>
        </p:nvSpPr>
        <p:spPr>
          <a:xfrm>
            <a:off x="2490641" y="5347716"/>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92" name="object 92"/>
          <p:cNvSpPr txBox="1"/>
          <p:nvPr/>
        </p:nvSpPr>
        <p:spPr>
          <a:xfrm>
            <a:off x="2490641" y="5411723"/>
            <a:ext cx="819785"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r>
              <a:rPr sz="800" b="1" dirty="0">
                <a:latin typeface="Calibri"/>
                <a:cs typeface="Calibri"/>
              </a:rPr>
              <a:t>-</a:t>
            </a:r>
            <a:r>
              <a:rPr sz="800" b="1" spc="-30" dirty="0">
                <a:latin typeface="Calibri"/>
                <a:cs typeface="Calibri"/>
              </a:rPr>
              <a:t> </a:t>
            </a:r>
            <a:r>
              <a:rPr sz="800" b="1" spc="-20" dirty="0">
                <a:latin typeface="Calibri"/>
                <a:cs typeface="Calibri"/>
              </a:rPr>
              <a:t>-----------</a:t>
            </a:r>
            <a:endParaRPr sz="800">
              <a:latin typeface="Calibri"/>
              <a:cs typeface="Calibri"/>
            </a:endParaRPr>
          </a:p>
        </p:txBody>
      </p:sp>
      <p:sp>
        <p:nvSpPr>
          <p:cNvPr id="93" name="object 93"/>
          <p:cNvSpPr txBox="1"/>
          <p:nvPr/>
        </p:nvSpPr>
        <p:spPr>
          <a:xfrm>
            <a:off x="2490641" y="5475732"/>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94" name="object 94"/>
          <p:cNvSpPr txBox="1"/>
          <p:nvPr/>
        </p:nvSpPr>
        <p:spPr>
          <a:xfrm>
            <a:off x="2490641" y="5539740"/>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95" name="object 95"/>
          <p:cNvSpPr txBox="1"/>
          <p:nvPr/>
        </p:nvSpPr>
        <p:spPr>
          <a:xfrm>
            <a:off x="2490641" y="5603747"/>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96" name="object 96"/>
          <p:cNvSpPr txBox="1"/>
          <p:nvPr/>
        </p:nvSpPr>
        <p:spPr>
          <a:xfrm>
            <a:off x="2503342" y="2960405"/>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97" name="object 97"/>
          <p:cNvSpPr txBox="1"/>
          <p:nvPr/>
        </p:nvSpPr>
        <p:spPr>
          <a:xfrm>
            <a:off x="3982215" y="3067811"/>
            <a:ext cx="1585595" cy="147320"/>
          </a:xfrm>
          <a:prstGeom prst="rect">
            <a:avLst/>
          </a:prstGeom>
        </p:spPr>
        <p:txBody>
          <a:bodyPr vert="horz" wrap="square" lIns="0" tIns="12700" rIns="0" bIns="0" rtlCol="0">
            <a:spAutoFit/>
          </a:bodyPr>
          <a:lstStyle/>
          <a:p>
            <a:pPr marL="123189">
              <a:lnSpc>
                <a:spcPct val="100000"/>
              </a:lnSpc>
              <a:spcBef>
                <a:spcPts val="100"/>
              </a:spcBef>
            </a:pPr>
            <a:r>
              <a:rPr sz="800" b="1" spc="-20" dirty="0">
                <a:latin typeface="Calibri"/>
                <a:cs typeface="Calibri"/>
              </a:rPr>
              <a:t>-----------</a:t>
            </a:r>
            <a:r>
              <a:rPr sz="800" b="1" spc="-15" dirty="0">
                <a:latin typeface="Calibri"/>
                <a:cs typeface="Calibri"/>
              </a:rPr>
              <a:t> </a:t>
            </a:r>
            <a:r>
              <a:rPr sz="1200" b="1" spc="-30" baseline="34722" dirty="0">
                <a:latin typeface="Calibri"/>
                <a:cs typeface="Calibri"/>
              </a:rPr>
              <a:t>-------</a:t>
            </a:r>
            <a:endParaRPr sz="1200" baseline="34722">
              <a:latin typeface="Calibri"/>
              <a:cs typeface="Calibri"/>
            </a:endParaRPr>
          </a:p>
        </p:txBody>
      </p:sp>
      <p:sp>
        <p:nvSpPr>
          <p:cNvPr id="98" name="object 98"/>
          <p:cNvSpPr txBox="1"/>
          <p:nvPr/>
        </p:nvSpPr>
        <p:spPr>
          <a:xfrm>
            <a:off x="2503342" y="3149381"/>
            <a:ext cx="2202815"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99" name="object 99"/>
          <p:cNvSpPr txBox="1"/>
          <p:nvPr/>
        </p:nvSpPr>
        <p:spPr>
          <a:xfrm>
            <a:off x="4105943" y="3195828"/>
            <a:ext cx="441959"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00" name="object 100"/>
          <p:cNvSpPr txBox="1"/>
          <p:nvPr/>
        </p:nvSpPr>
        <p:spPr>
          <a:xfrm>
            <a:off x="4105943" y="3259835"/>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01" name="object 101"/>
          <p:cNvSpPr txBox="1"/>
          <p:nvPr/>
        </p:nvSpPr>
        <p:spPr>
          <a:xfrm>
            <a:off x="4093243" y="3323844"/>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02" name="object 102"/>
          <p:cNvSpPr txBox="1"/>
          <p:nvPr/>
        </p:nvSpPr>
        <p:spPr>
          <a:xfrm>
            <a:off x="4067843" y="3387852"/>
            <a:ext cx="791210" cy="147320"/>
          </a:xfrm>
          <a:prstGeom prst="rect">
            <a:avLst/>
          </a:prstGeom>
        </p:spPr>
        <p:txBody>
          <a:bodyPr vert="horz" wrap="square" lIns="0" tIns="12700" rIns="0" bIns="0" rtlCol="0">
            <a:spAutoFit/>
          </a:bodyPr>
          <a:lstStyle/>
          <a:p>
            <a:pPr marL="38100">
              <a:lnSpc>
                <a:spcPct val="100000"/>
              </a:lnSpc>
              <a:spcBef>
                <a:spcPts val="100"/>
              </a:spcBef>
            </a:pPr>
            <a:r>
              <a:rPr sz="1200" b="1" spc="-30" baseline="-34722" dirty="0">
                <a:latin typeface="Calibri"/>
                <a:cs typeface="Calibri"/>
              </a:rPr>
              <a:t>-----------</a:t>
            </a:r>
            <a:r>
              <a:rPr sz="1200" b="1" spc="-22" baseline="-34722" dirty="0">
                <a:latin typeface="Calibri"/>
                <a:cs typeface="Calibri"/>
              </a:rPr>
              <a:t> </a:t>
            </a:r>
            <a:r>
              <a:rPr sz="800" b="1" spc="-20" dirty="0">
                <a:latin typeface="Calibri"/>
                <a:cs typeface="Calibri"/>
              </a:rPr>
              <a:t>-------------</a:t>
            </a:r>
            <a:endParaRPr sz="800">
              <a:latin typeface="Calibri"/>
              <a:cs typeface="Calibri"/>
            </a:endParaRPr>
          </a:p>
        </p:txBody>
      </p:sp>
      <p:sp>
        <p:nvSpPr>
          <p:cNvPr id="103" name="object 103"/>
          <p:cNvSpPr txBox="1"/>
          <p:nvPr/>
        </p:nvSpPr>
        <p:spPr>
          <a:xfrm>
            <a:off x="4105943" y="3512820"/>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04" name="object 104"/>
          <p:cNvSpPr txBox="1"/>
          <p:nvPr/>
        </p:nvSpPr>
        <p:spPr>
          <a:xfrm>
            <a:off x="4105943" y="3576828"/>
            <a:ext cx="61341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05" name="object 105"/>
          <p:cNvSpPr txBox="1"/>
          <p:nvPr/>
        </p:nvSpPr>
        <p:spPr>
          <a:xfrm>
            <a:off x="4007615" y="3640835"/>
            <a:ext cx="1534795" cy="147320"/>
          </a:xfrm>
          <a:prstGeom prst="rect">
            <a:avLst/>
          </a:prstGeom>
        </p:spPr>
        <p:txBody>
          <a:bodyPr vert="horz" wrap="square" lIns="0" tIns="12700" rIns="0" bIns="0" rtlCol="0">
            <a:spAutoFit/>
          </a:bodyPr>
          <a:lstStyle/>
          <a:p>
            <a:pPr marL="97790">
              <a:lnSpc>
                <a:spcPct val="100000"/>
              </a:lnSpc>
              <a:spcBef>
                <a:spcPts val="100"/>
              </a:spcBef>
            </a:pPr>
            <a:r>
              <a:rPr sz="800" b="1" spc="-20" dirty="0">
                <a:latin typeface="Calibri"/>
                <a:cs typeface="Calibri"/>
              </a:rPr>
              <a:t>-----------</a:t>
            </a:r>
            <a:endParaRPr sz="800">
              <a:latin typeface="Calibri"/>
              <a:cs typeface="Calibri"/>
            </a:endParaRPr>
          </a:p>
        </p:txBody>
      </p:sp>
      <p:sp>
        <p:nvSpPr>
          <p:cNvPr id="106" name="object 106"/>
          <p:cNvSpPr txBox="1"/>
          <p:nvPr/>
        </p:nvSpPr>
        <p:spPr>
          <a:xfrm>
            <a:off x="2503342" y="3722405"/>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07" name="object 107"/>
          <p:cNvSpPr txBox="1"/>
          <p:nvPr/>
        </p:nvSpPr>
        <p:spPr>
          <a:xfrm>
            <a:off x="4093243" y="3829811"/>
            <a:ext cx="62611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08" name="object 108"/>
          <p:cNvSpPr txBox="1"/>
          <p:nvPr/>
        </p:nvSpPr>
        <p:spPr>
          <a:xfrm>
            <a:off x="4093243" y="3893820"/>
            <a:ext cx="454659"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09" name="object 109"/>
          <p:cNvSpPr txBox="1"/>
          <p:nvPr/>
        </p:nvSpPr>
        <p:spPr>
          <a:xfrm>
            <a:off x="4093243" y="3957828"/>
            <a:ext cx="454659"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10" name="object 110"/>
          <p:cNvSpPr txBox="1"/>
          <p:nvPr/>
        </p:nvSpPr>
        <p:spPr>
          <a:xfrm>
            <a:off x="4093243" y="4021835"/>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11" name="object 111"/>
          <p:cNvSpPr txBox="1"/>
          <p:nvPr/>
        </p:nvSpPr>
        <p:spPr>
          <a:xfrm>
            <a:off x="4007615" y="4085844"/>
            <a:ext cx="1534795" cy="147320"/>
          </a:xfrm>
          <a:prstGeom prst="rect">
            <a:avLst/>
          </a:prstGeom>
        </p:spPr>
        <p:txBody>
          <a:bodyPr vert="horz" wrap="square" lIns="0" tIns="12700" rIns="0" bIns="0" rtlCol="0">
            <a:spAutoFit/>
          </a:bodyPr>
          <a:lstStyle/>
          <a:p>
            <a:pPr marL="97790">
              <a:lnSpc>
                <a:spcPct val="100000"/>
              </a:lnSpc>
              <a:spcBef>
                <a:spcPts val="100"/>
              </a:spcBef>
            </a:pPr>
            <a:r>
              <a:rPr sz="800" b="1" spc="-20" dirty="0">
                <a:latin typeface="Calibri"/>
                <a:cs typeface="Calibri"/>
              </a:rPr>
              <a:t>---------------------</a:t>
            </a:r>
            <a:endParaRPr sz="800">
              <a:latin typeface="Calibri"/>
              <a:cs typeface="Calibri"/>
            </a:endParaRPr>
          </a:p>
        </p:txBody>
      </p:sp>
      <p:sp>
        <p:nvSpPr>
          <p:cNvPr id="112" name="object 112"/>
          <p:cNvSpPr txBox="1"/>
          <p:nvPr/>
        </p:nvSpPr>
        <p:spPr>
          <a:xfrm>
            <a:off x="4105943" y="4210811"/>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13" name="object 113"/>
          <p:cNvSpPr txBox="1"/>
          <p:nvPr/>
        </p:nvSpPr>
        <p:spPr>
          <a:xfrm>
            <a:off x="4105943" y="4274820"/>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14" name="object 114"/>
          <p:cNvSpPr txBox="1"/>
          <p:nvPr/>
        </p:nvSpPr>
        <p:spPr>
          <a:xfrm>
            <a:off x="4007615" y="4338828"/>
            <a:ext cx="1534795" cy="147320"/>
          </a:xfrm>
          <a:prstGeom prst="rect">
            <a:avLst/>
          </a:prstGeom>
        </p:spPr>
        <p:txBody>
          <a:bodyPr vert="horz" wrap="square" lIns="0" tIns="12700" rIns="0" bIns="0" rtlCol="0">
            <a:spAutoFit/>
          </a:bodyPr>
          <a:lstStyle/>
          <a:p>
            <a:pPr marL="97790">
              <a:lnSpc>
                <a:spcPct val="100000"/>
              </a:lnSpc>
              <a:spcBef>
                <a:spcPts val="100"/>
              </a:spcBef>
            </a:pPr>
            <a:r>
              <a:rPr sz="800" b="1" spc="-20" dirty="0">
                <a:latin typeface="Calibri"/>
                <a:cs typeface="Calibri"/>
              </a:rPr>
              <a:t>---------------</a:t>
            </a:r>
            <a:endParaRPr sz="800">
              <a:latin typeface="Calibri"/>
              <a:cs typeface="Calibri"/>
            </a:endParaRPr>
          </a:p>
        </p:txBody>
      </p:sp>
      <p:sp>
        <p:nvSpPr>
          <p:cNvPr id="115" name="object 115"/>
          <p:cNvSpPr txBox="1"/>
          <p:nvPr/>
        </p:nvSpPr>
        <p:spPr>
          <a:xfrm>
            <a:off x="2503341" y="4414301"/>
            <a:ext cx="1926589" cy="130175"/>
          </a:xfrm>
          <a:prstGeom prst="rect">
            <a:avLst/>
          </a:prstGeom>
        </p:spPr>
        <p:txBody>
          <a:bodyPr vert="horz" wrap="square" lIns="0" tIns="1270" rIns="0" bIns="0" rtlCol="0">
            <a:spAutoFit/>
          </a:bodyPr>
          <a:lstStyle/>
          <a:p>
            <a:pPr>
              <a:lnSpc>
                <a:spcPct val="100000"/>
              </a:lnSpc>
              <a:spcBef>
                <a:spcPts val="10"/>
              </a:spcBef>
              <a:tabLst>
                <a:tab pos="1602105" algn="l"/>
              </a:tabLst>
            </a:pPr>
            <a:r>
              <a:rPr sz="1200" b="1" spc="-44" baseline="3472" dirty="0">
                <a:latin typeface="Calibri"/>
                <a:cs typeface="Calibri"/>
              </a:rPr>
              <a:t>-----------</a:t>
            </a:r>
            <a:r>
              <a:rPr sz="800" b="1" spc="-30" dirty="0">
                <a:latin typeface="Calibri"/>
                <a:cs typeface="Calibri"/>
              </a:rPr>
              <a:t>----------- 	</a:t>
            </a:r>
            <a:r>
              <a:rPr sz="800" b="1" spc="-135" dirty="0">
                <a:latin typeface="Calibri"/>
                <a:cs typeface="Calibri"/>
              </a:rPr>
              <a:t>  </a:t>
            </a:r>
            <a:r>
              <a:rPr sz="800" b="1" spc="-95" dirty="0">
                <a:latin typeface="Calibri"/>
                <a:cs typeface="Calibri"/>
              </a:rPr>
              <a:t> </a:t>
            </a:r>
            <a:r>
              <a:rPr sz="800" b="1" spc="-135" dirty="0">
                <a:latin typeface="Calibri"/>
                <a:cs typeface="Calibri"/>
              </a:rPr>
              <a:t>----------------------</a:t>
            </a:r>
            <a:endParaRPr sz="800">
              <a:latin typeface="Calibri"/>
              <a:cs typeface="Calibri"/>
            </a:endParaRPr>
          </a:p>
        </p:txBody>
      </p:sp>
      <p:sp>
        <p:nvSpPr>
          <p:cNvPr id="116" name="object 116"/>
          <p:cNvSpPr txBox="1"/>
          <p:nvPr/>
        </p:nvSpPr>
        <p:spPr>
          <a:xfrm>
            <a:off x="4093243" y="4466844"/>
            <a:ext cx="740410" cy="147320"/>
          </a:xfrm>
          <a:prstGeom prst="rect">
            <a:avLst/>
          </a:prstGeom>
        </p:spPr>
        <p:txBody>
          <a:bodyPr vert="horz" wrap="square" lIns="0" tIns="12700" rIns="0" bIns="0" rtlCol="0">
            <a:spAutoFit/>
          </a:bodyPr>
          <a:lstStyle/>
          <a:p>
            <a:pPr marL="12700">
              <a:lnSpc>
                <a:spcPct val="100000"/>
              </a:lnSpc>
              <a:spcBef>
                <a:spcPts val="100"/>
              </a:spcBef>
            </a:pPr>
            <a:r>
              <a:rPr sz="800" b="1" spc="-95" dirty="0">
                <a:latin typeface="Calibri"/>
                <a:cs typeface="Calibri"/>
              </a:rPr>
              <a:t>-</a:t>
            </a:r>
            <a:r>
              <a:rPr sz="1200" b="1" spc="-142" baseline="3472" dirty="0">
                <a:latin typeface="Calibri"/>
                <a:cs typeface="Calibri"/>
              </a:rPr>
              <a:t>-</a:t>
            </a:r>
            <a:r>
              <a:rPr sz="800" b="1" spc="-95" dirty="0">
                <a:latin typeface="Calibri"/>
                <a:cs typeface="Calibri"/>
              </a:rPr>
              <a:t>-</a:t>
            </a:r>
            <a:r>
              <a:rPr sz="1200" b="1" spc="-142" baseline="3472" dirty="0">
                <a:latin typeface="Calibri"/>
                <a:cs typeface="Calibri"/>
              </a:rPr>
              <a:t>-</a:t>
            </a:r>
            <a:r>
              <a:rPr sz="800" b="1" spc="-95" dirty="0">
                <a:latin typeface="Calibri"/>
                <a:cs typeface="Calibri"/>
              </a:rPr>
              <a:t>-</a:t>
            </a:r>
            <a:r>
              <a:rPr sz="1200" b="1" spc="-142" baseline="3472" dirty="0">
                <a:latin typeface="Calibri"/>
                <a:cs typeface="Calibri"/>
              </a:rPr>
              <a:t>-</a:t>
            </a:r>
            <a:r>
              <a:rPr sz="800" b="1" spc="-95" dirty="0">
                <a:latin typeface="Calibri"/>
                <a:cs typeface="Calibri"/>
              </a:rPr>
              <a:t>-</a:t>
            </a:r>
            <a:r>
              <a:rPr sz="1200" b="1" spc="-142" baseline="3472" dirty="0">
                <a:latin typeface="Calibri"/>
                <a:cs typeface="Calibri"/>
              </a:rPr>
              <a:t>-</a:t>
            </a:r>
            <a:r>
              <a:rPr sz="800" b="1" spc="-95" dirty="0">
                <a:latin typeface="Calibri"/>
                <a:cs typeface="Calibri"/>
              </a:rPr>
              <a:t>-</a:t>
            </a:r>
            <a:r>
              <a:rPr sz="1200" b="1" spc="-142" baseline="3472" dirty="0">
                <a:latin typeface="Calibri"/>
                <a:cs typeface="Calibri"/>
              </a:rPr>
              <a:t>-</a:t>
            </a:r>
            <a:r>
              <a:rPr sz="800" b="1" spc="-95" dirty="0">
                <a:latin typeface="Calibri"/>
                <a:cs typeface="Calibri"/>
              </a:rPr>
              <a:t>-</a:t>
            </a:r>
            <a:r>
              <a:rPr sz="1200" b="1" spc="-142" baseline="3472" dirty="0">
                <a:latin typeface="Calibri"/>
                <a:cs typeface="Calibri"/>
              </a:rPr>
              <a:t>-</a:t>
            </a:r>
            <a:r>
              <a:rPr sz="800" b="1" spc="-95" dirty="0">
                <a:latin typeface="Calibri"/>
                <a:cs typeface="Calibri"/>
              </a:rPr>
              <a:t>-</a:t>
            </a:r>
            <a:r>
              <a:rPr sz="1200" b="1" spc="-142" baseline="3472" dirty="0">
                <a:latin typeface="Calibri"/>
                <a:cs typeface="Calibri"/>
              </a:rPr>
              <a:t>-</a:t>
            </a:r>
            <a:r>
              <a:rPr sz="800" b="1" spc="-95" dirty="0">
                <a:latin typeface="Calibri"/>
                <a:cs typeface="Calibri"/>
              </a:rPr>
              <a:t>-</a:t>
            </a:r>
            <a:r>
              <a:rPr sz="1200" b="1" spc="-142" baseline="3472" dirty="0">
                <a:latin typeface="Calibri"/>
                <a:cs typeface="Calibri"/>
              </a:rPr>
              <a:t>-</a:t>
            </a:r>
            <a:r>
              <a:rPr sz="800" b="1" spc="-95" dirty="0">
                <a:latin typeface="Calibri"/>
                <a:cs typeface="Calibri"/>
              </a:rPr>
              <a:t>-</a:t>
            </a:r>
            <a:r>
              <a:rPr sz="1200" b="1" spc="-142" baseline="3472" dirty="0">
                <a:latin typeface="Calibri"/>
                <a:cs typeface="Calibri"/>
              </a:rPr>
              <a:t>-</a:t>
            </a:r>
            <a:r>
              <a:rPr sz="800" b="1" spc="-95" dirty="0">
                <a:latin typeface="Calibri"/>
                <a:cs typeface="Calibri"/>
              </a:rPr>
              <a:t>-</a:t>
            </a:r>
            <a:r>
              <a:rPr sz="1200" b="1" spc="-142" baseline="3472" dirty="0">
                <a:latin typeface="Calibri"/>
                <a:cs typeface="Calibri"/>
              </a:rPr>
              <a:t>-</a:t>
            </a:r>
            <a:r>
              <a:rPr sz="800" b="1" spc="-95" dirty="0">
                <a:latin typeface="Calibri"/>
                <a:cs typeface="Calibri"/>
              </a:rPr>
              <a:t>-</a:t>
            </a:r>
            <a:r>
              <a:rPr sz="1200" b="1" spc="-142" baseline="3472" dirty="0">
                <a:latin typeface="Calibri"/>
                <a:cs typeface="Calibri"/>
              </a:rPr>
              <a:t>-</a:t>
            </a:r>
            <a:r>
              <a:rPr sz="800" b="1" spc="-95" dirty="0">
                <a:latin typeface="Calibri"/>
                <a:cs typeface="Calibri"/>
              </a:rPr>
              <a:t>--------------</a:t>
            </a:r>
            <a:endParaRPr sz="800">
              <a:latin typeface="Calibri"/>
              <a:cs typeface="Calibri"/>
            </a:endParaRPr>
          </a:p>
        </p:txBody>
      </p:sp>
      <p:sp>
        <p:nvSpPr>
          <p:cNvPr id="117" name="object 117"/>
          <p:cNvSpPr txBox="1"/>
          <p:nvPr/>
        </p:nvSpPr>
        <p:spPr>
          <a:xfrm>
            <a:off x="3982215" y="4588764"/>
            <a:ext cx="1585595" cy="147320"/>
          </a:xfrm>
          <a:prstGeom prst="rect">
            <a:avLst/>
          </a:prstGeom>
        </p:spPr>
        <p:txBody>
          <a:bodyPr vert="horz" wrap="square" lIns="0" tIns="12700" rIns="0" bIns="0" rtlCol="0">
            <a:spAutoFit/>
          </a:bodyPr>
          <a:lstStyle/>
          <a:p>
            <a:pPr marL="123189">
              <a:lnSpc>
                <a:spcPct val="100000"/>
              </a:lnSpc>
              <a:spcBef>
                <a:spcPts val="100"/>
              </a:spcBef>
            </a:pP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endParaRPr sz="800">
              <a:latin typeface="Calibri"/>
              <a:cs typeface="Calibri"/>
            </a:endParaRPr>
          </a:p>
        </p:txBody>
      </p:sp>
      <p:sp>
        <p:nvSpPr>
          <p:cNvPr id="118" name="object 118"/>
          <p:cNvSpPr txBox="1"/>
          <p:nvPr/>
        </p:nvSpPr>
        <p:spPr>
          <a:xfrm>
            <a:off x="4114929" y="4652772"/>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19" name="object 119"/>
          <p:cNvSpPr txBox="1"/>
          <p:nvPr/>
        </p:nvSpPr>
        <p:spPr>
          <a:xfrm>
            <a:off x="4114929" y="4716779"/>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20" name="object 120"/>
          <p:cNvSpPr txBox="1"/>
          <p:nvPr/>
        </p:nvSpPr>
        <p:spPr>
          <a:xfrm>
            <a:off x="4007615" y="4841748"/>
            <a:ext cx="1534795" cy="147320"/>
          </a:xfrm>
          <a:prstGeom prst="rect">
            <a:avLst/>
          </a:prstGeom>
        </p:spPr>
        <p:txBody>
          <a:bodyPr vert="horz" wrap="square" lIns="0" tIns="12700" rIns="0" bIns="0" rtlCol="0">
            <a:spAutoFit/>
          </a:bodyPr>
          <a:lstStyle/>
          <a:p>
            <a:pPr marL="106680">
              <a:lnSpc>
                <a:spcPct val="100000"/>
              </a:lnSpc>
              <a:spcBef>
                <a:spcPts val="100"/>
              </a:spcBef>
            </a:pPr>
            <a:r>
              <a:rPr sz="800" b="1" spc="-20" dirty="0">
                <a:latin typeface="Calibri"/>
                <a:cs typeface="Calibri"/>
              </a:rPr>
              <a:t>---------------------</a:t>
            </a:r>
            <a:endParaRPr sz="800">
              <a:latin typeface="Calibri"/>
              <a:cs typeface="Calibri"/>
            </a:endParaRPr>
          </a:p>
        </p:txBody>
      </p:sp>
      <p:sp>
        <p:nvSpPr>
          <p:cNvPr id="121" name="object 121"/>
          <p:cNvSpPr txBox="1"/>
          <p:nvPr/>
        </p:nvSpPr>
        <p:spPr>
          <a:xfrm>
            <a:off x="4102229" y="4905755"/>
            <a:ext cx="5689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22" name="object 122"/>
          <p:cNvSpPr txBox="1"/>
          <p:nvPr/>
        </p:nvSpPr>
        <p:spPr>
          <a:xfrm>
            <a:off x="4102229" y="4969764"/>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23" name="object 123"/>
          <p:cNvSpPr txBox="1"/>
          <p:nvPr/>
        </p:nvSpPr>
        <p:spPr>
          <a:xfrm>
            <a:off x="2503341" y="5048285"/>
            <a:ext cx="2212340" cy="127635"/>
          </a:xfrm>
          <a:prstGeom prst="rect">
            <a:avLst/>
          </a:prstGeom>
        </p:spPr>
        <p:txBody>
          <a:bodyPr vert="horz" wrap="square" lIns="0" tIns="0" rIns="0" bIns="0" rtlCol="0">
            <a:spAutoFit/>
          </a:bodyPr>
          <a:lstStyle/>
          <a:p>
            <a:pPr>
              <a:lnSpc>
                <a:spcPts val="944"/>
              </a:lnSpc>
              <a:tabLst>
                <a:tab pos="161099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24" name="object 124"/>
          <p:cNvSpPr txBox="1"/>
          <p:nvPr/>
        </p:nvSpPr>
        <p:spPr>
          <a:xfrm>
            <a:off x="4114929" y="5097779"/>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25" name="object 125"/>
          <p:cNvSpPr txBox="1"/>
          <p:nvPr/>
        </p:nvSpPr>
        <p:spPr>
          <a:xfrm>
            <a:off x="4114929" y="5161788"/>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26" name="object 126"/>
          <p:cNvSpPr txBox="1"/>
          <p:nvPr/>
        </p:nvSpPr>
        <p:spPr>
          <a:xfrm>
            <a:off x="4114929" y="5222747"/>
            <a:ext cx="5562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27" name="object 127"/>
          <p:cNvSpPr txBox="1"/>
          <p:nvPr/>
        </p:nvSpPr>
        <p:spPr>
          <a:xfrm>
            <a:off x="4114929" y="5286755"/>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28" name="object 128"/>
          <p:cNvSpPr txBox="1"/>
          <p:nvPr/>
        </p:nvSpPr>
        <p:spPr>
          <a:xfrm>
            <a:off x="4102229" y="5350764"/>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29" name="object 129"/>
          <p:cNvSpPr txBox="1"/>
          <p:nvPr/>
        </p:nvSpPr>
        <p:spPr>
          <a:xfrm>
            <a:off x="4114929" y="5414772"/>
            <a:ext cx="66421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r>
              <a:rPr sz="800" b="1" dirty="0">
                <a:latin typeface="Calibri"/>
                <a:cs typeface="Calibri"/>
              </a:rPr>
              <a:t>-</a:t>
            </a:r>
            <a:r>
              <a:rPr sz="800" b="1" spc="-30" dirty="0">
                <a:latin typeface="Calibri"/>
                <a:cs typeface="Calibri"/>
              </a:rPr>
              <a:t> </a:t>
            </a:r>
            <a:r>
              <a:rPr sz="800" b="1" spc="-20" dirty="0">
                <a:latin typeface="Calibri"/>
                <a:cs typeface="Calibri"/>
              </a:rPr>
              <a:t>-----------</a:t>
            </a:r>
            <a:endParaRPr sz="800">
              <a:latin typeface="Calibri"/>
              <a:cs typeface="Calibri"/>
            </a:endParaRPr>
          </a:p>
        </p:txBody>
      </p:sp>
      <p:sp>
        <p:nvSpPr>
          <p:cNvPr id="130" name="object 130"/>
          <p:cNvSpPr txBox="1"/>
          <p:nvPr/>
        </p:nvSpPr>
        <p:spPr>
          <a:xfrm>
            <a:off x="4114929" y="5478779"/>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31" name="object 131"/>
          <p:cNvSpPr txBox="1"/>
          <p:nvPr/>
        </p:nvSpPr>
        <p:spPr>
          <a:xfrm>
            <a:off x="4102229" y="5603747"/>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32" name="object 132"/>
          <p:cNvSpPr/>
          <p:nvPr/>
        </p:nvSpPr>
        <p:spPr>
          <a:xfrm>
            <a:off x="6522891" y="3895797"/>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133" name="object 133"/>
          <p:cNvSpPr/>
          <p:nvPr/>
        </p:nvSpPr>
        <p:spPr>
          <a:xfrm>
            <a:off x="6520506" y="4570557"/>
            <a:ext cx="3091180" cy="59690"/>
          </a:xfrm>
          <a:custGeom>
            <a:avLst/>
            <a:gdLst/>
            <a:ahLst/>
            <a:cxnLst/>
            <a:rect l="l" t="t" r="r" b="b"/>
            <a:pathLst>
              <a:path w="3091179" h="59689">
                <a:moveTo>
                  <a:pt x="3090967" y="0"/>
                </a:moveTo>
                <a:lnTo>
                  <a:pt x="0" y="0"/>
                </a:lnTo>
                <a:lnTo>
                  <a:pt x="0" y="59690"/>
                </a:lnTo>
                <a:lnTo>
                  <a:pt x="3090967" y="59690"/>
                </a:lnTo>
                <a:lnTo>
                  <a:pt x="3090967" y="0"/>
                </a:lnTo>
                <a:close/>
              </a:path>
            </a:pathLst>
          </a:custGeom>
          <a:solidFill>
            <a:srgbClr val="D9D9D9"/>
          </a:solidFill>
        </p:spPr>
        <p:txBody>
          <a:bodyPr wrap="square" lIns="0" tIns="0" rIns="0" bIns="0" rtlCol="0"/>
          <a:lstStyle/>
          <a:p>
            <a:endParaRPr/>
          </a:p>
        </p:txBody>
      </p:sp>
      <p:sp>
        <p:nvSpPr>
          <p:cNvPr id="134" name="object 134"/>
          <p:cNvSpPr/>
          <p:nvPr/>
        </p:nvSpPr>
        <p:spPr>
          <a:xfrm>
            <a:off x="6520506" y="5358428"/>
            <a:ext cx="3091180" cy="59690"/>
          </a:xfrm>
          <a:custGeom>
            <a:avLst/>
            <a:gdLst/>
            <a:ahLst/>
            <a:cxnLst/>
            <a:rect l="l" t="t" r="r" b="b"/>
            <a:pathLst>
              <a:path w="3091179" h="59689">
                <a:moveTo>
                  <a:pt x="3090967" y="0"/>
                </a:moveTo>
                <a:lnTo>
                  <a:pt x="0" y="0"/>
                </a:lnTo>
                <a:lnTo>
                  <a:pt x="0" y="59690"/>
                </a:lnTo>
                <a:lnTo>
                  <a:pt x="3090967" y="59690"/>
                </a:lnTo>
                <a:lnTo>
                  <a:pt x="3090967" y="0"/>
                </a:lnTo>
                <a:close/>
              </a:path>
            </a:pathLst>
          </a:custGeom>
          <a:solidFill>
            <a:srgbClr val="D9D9D9"/>
          </a:solidFill>
        </p:spPr>
        <p:txBody>
          <a:bodyPr wrap="square" lIns="0" tIns="0" rIns="0" bIns="0" rtlCol="0"/>
          <a:lstStyle/>
          <a:p>
            <a:endParaRPr/>
          </a:p>
        </p:txBody>
      </p:sp>
      <p:sp>
        <p:nvSpPr>
          <p:cNvPr id="135" name="object 135"/>
          <p:cNvSpPr txBox="1"/>
          <p:nvPr/>
        </p:nvSpPr>
        <p:spPr>
          <a:xfrm>
            <a:off x="6629752" y="5609844"/>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36" name="object 136"/>
          <p:cNvSpPr txBox="1"/>
          <p:nvPr/>
        </p:nvSpPr>
        <p:spPr>
          <a:xfrm>
            <a:off x="6572619" y="2969549"/>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37" name="object 137"/>
          <p:cNvSpPr txBox="1"/>
          <p:nvPr/>
        </p:nvSpPr>
        <p:spPr>
          <a:xfrm>
            <a:off x="6572619" y="3097565"/>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38" name="object 138"/>
          <p:cNvSpPr txBox="1"/>
          <p:nvPr/>
        </p:nvSpPr>
        <p:spPr>
          <a:xfrm>
            <a:off x="6572619" y="3286541"/>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39" name="object 139"/>
          <p:cNvSpPr txBox="1"/>
          <p:nvPr/>
        </p:nvSpPr>
        <p:spPr>
          <a:xfrm>
            <a:off x="6572619" y="3542573"/>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40" name="object 140"/>
          <p:cNvSpPr txBox="1"/>
          <p:nvPr/>
        </p:nvSpPr>
        <p:spPr>
          <a:xfrm>
            <a:off x="6572619" y="3923573"/>
            <a:ext cx="20313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41" name="object 141"/>
          <p:cNvSpPr txBox="1"/>
          <p:nvPr/>
        </p:nvSpPr>
        <p:spPr>
          <a:xfrm>
            <a:off x="6572619" y="4548413"/>
            <a:ext cx="1926589" cy="133350"/>
          </a:xfrm>
          <a:prstGeom prst="rect">
            <a:avLst/>
          </a:prstGeom>
        </p:spPr>
        <p:txBody>
          <a:bodyPr vert="horz" wrap="square" lIns="0" tIns="3810" rIns="0" bIns="0" rtlCol="0">
            <a:spAutoFit/>
          </a:bodyPr>
          <a:lstStyle/>
          <a:p>
            <a:pPr>
              <a:lnSpc>
                <a:spcPct val="100000"/>
              </a:lnSpc>
              <a:spcBef>
                <a:spcPts val="30"/>
              </a:spcBef>
              <a:tabLst>
                <a:tab pos="1602105" algn="l"/>
              </a:tabLst>
            </a:pPr>
            <a:r>
              <a:rPr sz="800" b="1" spc="-30" dirty="0">
                <a:latin typeface="Calibri"/>
                <a:cs typeface="Calibri"/>
              </a:rPr>
              <a:t>-----------</a:t>
            </a:r>
            <a:r>
              <a:rPr sz="1200" b="1" spc="-44" baseline="3472" dirty="0">
                <a:latin typeface="Calibri"/>
                <a:cs typeface="Calibri"/>
              </a:rPr>
              <a:t>----------- 	</a:t>
            </a:r>
            <a:r>
              <a:rPr sz="1200" b="1" spc="-202" baseline="3472" dirty="0">
                <a:latin typeface="Calibri"/>
                <a:cs typeface="Calibri"/>
              </a:rPr>
              <a:t>  </a:t>
            </a:r>
            <a:r>
              <a:rPr sz="1200" b="1" spc="-142" baseline="3472" dirty="0">
                <a:latin typeface="Calibri"/>
                <a:cs typeface="Calibri"/>
              </a:rPr>
              <a:t> </a:t>
            </a:r>
            <a:r>
              <a:rPr sz="800" b="1" spc="-135" dirty="0">
                <a:latin typeface="Calibri"/>
                <a:cs typeface="Calibri"/>
              </a:rPr>
              <a:t>----------------------</a:t>
            </a:r>
            <a:endParaRPr sz="800">
              <a:latin typeface="Calibri"/>
              <a:cs typeface="Calibri"/>
            </a:endParaRPr>
          </a:p>
        </p:txBody>
      </p:sp>
      <p:sp>
        <p:nvSpPr>
          <p:cNvPr id="142" name="object 142"/>
          <p:cNvSpPr txBox="1"/>
          <p:nvPr/>
        </p:nvSpPr>
        <p:spPr>
          <a:xfrm>
            <a:off x="6642452" y="4612421"/>
            <a:ext cx="2142490" cy="127635"/>
          </a:xfrm>
          <a:prstGeom prst="rect">
            <a:avLst/>
          </a:prstGeom>
        </p:spPr>
        <p:txBody>
          <a:bodyPr vert="horz" wrap="square" lIns="0" tIns="0" rIns="0" bIns="0" rtlCol="0">
            <a:spAutoFit/>
          </a:bodyPr>
          <a:lstStyle/>
          <a:p>
            <a:pPr>
              <a:lnSpc>
                <a:spcPts val="944"/>
              </a:lnSpc>
              <a:tabLst>
                <a:tab pos="154114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43" name="object 143"/>
          <p:cNvSpPr txBox="1"/>
          <p:nvPr/>
        </p:nvSpPr>
        <p:spPr>
          <a:xfrm>
            <a:off x="6642452" y="4676429"/>
            <a:ext cx="1856739" cy="127635"/>
          </a:xfrm>
          <a:prstGeom prst="rect">
            <a:avLst/>
          </a:prstGeom>
        </p:spPr>
        <p:txBody>
          <a:bodyPr vert="horz" wrap="square" lIns="0" tIns="0" rIns="0" bIns="0" rtlCol="0">
            <a:spAutoFit/>
          </a:bodyPr>
          <a:lstStyle/>
          <a:p>
            <a:pPr>
              <a:lnSpc>
                <a:spcPts val="944"/>
              </a:lnSpc>
              <a:tabLst>
                <a:tab pos="154114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44" name="object 144"/>
          <p:cNvSpPr txBox="1"/>
          <p:nvPr/>
        </p:nvSpPr>
        <p:spPr>
          <a:xfrm>
            <a:off x="6642452" y="5185445"/>
            <a:ext cx="1856739" cy="127635"/>
          </a:xfrm>
          <a:prstGeom prst="rect">
            <a:avLst/>
          </a:prstGeom>
        </p:spPr>
        <p:txBody>
          <a:bodyPr vert="horz" wrap="square" lIns="0" tIns="0" rIns="0" bIns="0" rtlCol="0">
            <a:spAutoFit/>
          </a:bodyPr>
          <a:lstStyle/>
          <a:p>
            <a:pPr>
              <a:lnSpc>
                <a:spcPts val="944"/>
              </a:lnSpc>
              <a:tabLst>
                <a:tab pos="154114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45" name="object 145"/>
          <p:cNvSpPr txBox="1"/>
          <p:nvPr/>
        </p:nvSpPr>
        <p:spPr>
          <a:xfrm>
            <a:off x="6642452" y="5374421"/>
            <a:ext cx="1856739" cy="127635"/>
          </a:xfrm>
          <a:prstGeom prst="rect">
            <a:avLst/>
          </a:prstGeom>
        </p:spPr>
        <p:txBody>
          <a:bodyPr vert="horz" wrap="square" lIns="0" tIns="0" rIns="0" bIns="0" rtlCol="0">
            <a:spAutoFit/>
          </a:bodyPr>
          <a:lstStyle/>
          <a:p>
            <a:pPr>
              <a:lnSpc>
                <a:spcPts val="944"/>
              </a:lnSpc>
              <a:tabLst>
                <a:tab pos="154114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graphicFrame>
        <p:nvGraphicFramePr>
          <p:cNvPr id="146" name="object 146"/>
          <p:cNvGraphicFramePr>
            <a:graphicFrameLocks noGrp="1"/>
          </p:cNvGraphicFramePr>
          <p:nvPr/>
        </p:nvGraphicFramePr>
        <p:xfrm>
          <a:off x="6519716" y="2943741"/>
          <a:ext cx="3090545" cy="2742925"/>
        </p:xfrm>
        <a:graphic>
          <a:graphicData uri="http://schemas.openxmlformats.org/drawingml/2006/table">
            <a:tbl>
              <a:tblPr firstRow="1" bandRow="1">
                <a:tableStyleId>{2D5ABB26-0587-4C30-8999-92F81FD0307C}</a:tableStyleId>
              </a:tblPr>
              <a:tblGrid>
                <a:gridCol w="1283970">
                  <a:extLst>
                    <a:ext uri="{9D8B030D-6E8A-4147-A177-3AD203B41FA5}">
                      <a16:colId xmlns:a16="http://schemas.microsoft.com/office/drawing/2014/main" val="20000"/>
                    </a:ext>
                  </a:extLst>
                </a:gridCol>
                <a:gridCol w="1806575">
                  <a:extLst>
                    <a:ext uri="{9D8B030D-6E8A-4147-A177-3AD203B41FA5}">
                      <a16:colId xmlns:a16="http://schemas.microsoft.com/office/drawing/2014/main" val="20001"/>
                    </a:ext>
                  </a:extLst>
                </a:gridCol>
              </a:tblGrid>
              <a:tr h="80643">
                <a:tc gridSpan="2">
                  <a:txBody>
                    <a:bodyPr/>
                    <a:lstStyle/>
                    <a:p>
                      <a:pPr>
                        <a:lnSpc>
                          <a:spcPct val="100000"/>
                        </a:lnSpc>
                      </a:pPr>
                      <a:endParaRPr sz="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76200">
                      <a:solidFill>
                        <a:srgbClr val="FFFF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111043">
                <a:tc>
                  <a:txBody>
                    <a:bodyPr/>
                    <a:lstStyle/>
                    <a:p>
                      <a:pPr marL="49530">
                        <a:lnSpc>
                          <a:spcPts val="765"/>
                        </a:lnSpc>
                        <a:spcBef>
                          <a:spcPts val="5"/>
                        </a:spcBef>
                      </a:pPr>
                      <a:r>
                        <a:rPr sz="800" b="1" spc="-20" dirty="0">
                          <a:latin typeface="Calibri"/>
                          <a:cs typeface="Calibri"/>
                        </a:rPr>
                        <a:t>-----------</a:t>
                      </a:r>
                      <a:endParaRPr sz="800">
                        <a:latin typeface="Calibri"/>
                        <a:cs typeface="Calibri"/>
                      </a:endParaRPr>
                    </a:p>
                  </a:txBody>
                  <a:tcPr marL="0" marR="0" marT="635" marB="0">
                    <a:lnL w="9525">
                      <a:solidFill>
                        <a:srgbClr val="000000"/>
                      </a:solidFill>
                      <a:prstDash val="solid"/>
                    </a:lnL>
                    <a:lnT w="76200">
                      <a:solidFill>
                        <a:srgbClr val="FFFF00"/>
                      </a:solidFill>
                      <a:prstDash val="solid"/>
                    </a:lnT>
                    <a:lnB w="76200">
                      <a:solidFill>
                        <a:srgbClr val="FFFF00"/>
                      </a:solidFill>
                      <a:prstDash val="solid"/>
                    </a:lnB>
                  </a:tcPr>
                </a:tc>
                <a:tc>
                  <a:txBody>
                    <a:bodyPr/>
                    <a:lstStyle/>
                    <a:p>
                      <a:pPr marL="367665">
                        <a:lnSpc>
                          <a:spcPts val="765"/>
                        </a:lnSpc>
                        <a:spcBef>
                          <a:spcPts val="5"/>
                        </a:spcBef>
                      </a:pPr>
                      <a:r>
                        <a:rPr sz="800" b="1" spc="-20" dirty="0">
                          <a:latin typeface="Calibri"/>
                          <a:cs typeface="Calibri"/>
                        </a:rPr>
                        <a:t>-------------------</a:t>
                      </a:r>
                      <a:endParaRPr sz="800">
                        <a:latin typeface="Calibri"/>
                        <a:cs typeface="Calibri"/>
                      </a:endParaRPr>
                    </a:p>
                  </a:txBody>
                  <a:tcPr marL="0" marR="0" marT="635" marB="0">
                    <a:lnR w="9525">
                      <a:solidFill>
                        <a:srgbClr val="000000"/>
                      </a:solidFill>
                      <a:prstDash val="solid"/>
                    </a:lnR>
                    <a:lnT w="76200">
                      <a:solidFill>
                        <a:srgbClr val="FFFF00"/>
                      </a:solidFill>
                      <a:prstDash val="solid"/>
                    </a:lnT>
                    <a:lnB w="76200">
                      <a:solidFill>
                        <a:srgbClr val="FFFF00"/>
                      </a:solidFill>
                      <a:prstDash val="solid"/>
                    </a:lnB>
                  </a:tcPr>
                </a:tc>
                <a:extLst>
                  <a:ext uri="{0D108BD9-81ED-4DB2-BD59-A6C34878D82A}">
                    <a16:rowId xmlns:a16="http://schemas.microsoft.com/office/drawing/2014/main" val="10001"/>
                  </a:ext>
                </a:extLst>
              </a:tr>
              <a:tr h="111721">
                <a:tc>
                  <a:txBody>
                    <a:bodyPr/>
                    <a:lstStyle/>
                    <a:p>
                      <a:pPr marL="49530">
                        <a:lnSpc>
                          <a:spcPts val="635"/>
                        </a:lnSpc>
                        <a:spcBef>
                          <a:spcPts val="140"/>
                        </a:spcBef>
                      </a:pPr>
                      <a:r>
                        <a:rPr sz="1200" b="1" spc="-30" baseline="-34722" dirty="0">
                          <a:latin typeface="Calibri"/>
                          <a:cs typeface="Calibri"/>
                        </a:rPr>
                        <a:t>-----------</a:t>
                      </a:r>
                      <a:r>
                        <a:rPr sz="1200" b="1" spc="-22" baseline="-34722" dirty="0">
                          <a:latin typeface="Calibri"/>
                          <a:cs typeface="Calibri"/>
                        </a:rPr>
                        <a:t> </a:t>
                      </a:r>
                      <a:r>
                        <a:rPr sz="800" b="1" spc="-20" dirty="0">
                          <a:latin typeface="Calibri"/>
                          <a:cs typeface="Calibri"/>
                        </a:rPr>
                        <a:t>--------------</a:t>
                      </a:r>
                      <a:endParaRPr sz="800">
                        <a:latin typeface="Calibri"/>
                        <a:cs typeface="Calibri"/>
                      </a:endParaRPr>
                    </a:p>
                  </a:txBody>
                  <a:tcPr marL="0" marR="0" marT="17780" marB="0">
                    <a:lnL w="9525">
                      <a:solidFill>
                        <a:srgbClr val="000000"/>
                      </a:solidFill>
                      <a:prstDash val="solid"/>
                    </a:lnL>
                    <a:lnT w="76200">
                      <a:solidFill>
                        <a:srgbClr val="FFFF00"/>
                      </a:solidFill>
                      <a:prstDash val="solid"/>
                    </a:lnT>
                    <a:lnB w="76200">
                      <a:solidFill>
                        <a:srgbClr val="D9D9D9"/>
                      </a:solidFill>
                      <a:prstDash val="solid"/>
                    </a:lnB>
                  </a:tcPr>
                </a:tc>
                <a:tc>
                  <a:txBody>
                    <a:bodyPr/>
                    <a:lstStyle/>
                    <a:p>
                      <a:pPr marL="367665">
                        <a:lnSpc>
                          <a:spcPts val="155"/>
                        </a:lnSpc>
                        <a:spcBef>
                          <a:spcPts val="620"/>
                        </a:spcBef>
                      </a:pPr>
                      <a:r>
                        <a:rPr sz="800" b="1" spc="-20" dirty="0">
                          <a:latin typeface="Calibri"/>
                          <a:cs typeface="Calibri"/>
                        </a:rPr>
                        <a:t>---------------</a:t>
                      </a:r>
                      <a:r>
                        <a:rPr sz="800" b="1" spc="-15" dirty="0">
                          <a:latin typeface="Calibri"/>
                          <a:cs typeface="Calibri"/>
                        </a:rPr>
                        <a:t> </a:t>
                      </a:r>
                      <a:r>
                        <a:rPr sz="1200" b="1" spc="-30" baseline="34722" dirty="0">
                          <a:latin typeface="Calibri"/>
                          <a:cs typeface="Calibri"/>
                        </a:rPr>
                        <a:t>-----</a:t>
                      </a:r>
                      <a:endParaRPr sz="1200" baseline="34722">
                        <a:latin typeface="Calibri"/>
                        <a:cs typeface="Calibri"/>
                      </a:endParaRPr>
                    </a:p>
                  </a:txBody>
                  <a:tcPr marL="0" marR="0" marT="78740" marB="0">
                    <a:lnR w="9525">
                      <a:solidFill>
                        <a:srgbClr val="000000"/>
                      </a:solidFill>
                      <a:prstDash val="solid"/>
                    </a:lnR>
                    <a:lnT w="76200">
                      <a:solidFill>
                        <a:srgbClr val="FFFF00"/>
                      </a:solidFill>
                      <a:prstDash val="solid"/>
                    </a:lnT>
                    <a:lnB w="76200">
                      <a:solidFill>
                        <a:srgbClr val="D9D9D9"/>
                      </a:solidFill>
                      <a:prstDash val="solid"/>
                    </a:lnB>
                  </a:tcPr>
                </a:tc>
                <a:extLst>
                  <a:ext uri="{0D108BD9-81ED-4DB2-BD59-A6C34878D82A}">
                    <a16:rowId xmlns:a16="http://schemas.microsoft.com/office/drawing/2014/main" val="10002"/>
                  </a:ext>
                </a:extLst>
              </a:tr>
              <a:tr h="111732">
                <a:tc gridSpan="2">
                  <a:txBody>
                    <a:bodyPr/>
                    <a:lstStyle/>
                    <a:p>
                      <a:pPr>
                        <a:lnSpc>
                          <a:spcPct val="100000"/>
                        </a:lnSpc>
                      </a:pPr>
                      <a:endParaRPr sz="500">
                        <a:latin typeface="Times New Roman"/>
                        <a:cs typeface="Times New Roman"/>
                      </a:endParaRPr>
                    </a:p>
                  </a:txBody>
                  <a:tcPr marL="0" marR="0" marT="0" marB="0">
                    <a:lnL w="9525">
                      <a:solidFill>
                        <a:srgbClr val="000000"/>
                      </a:solidFill>
                      <a:prstDash val="solid"/>
                    </a:lnL>
                    <a:lnR w="9525">
                      <a:solidFill>
                        <a:srgbClr val="000000"/>
                      </a:solidFill>
                      <a:prstDash val="solid"/>
                    </a:lnR>
                    <a:lnT w="76200">
                      <a:solidFill>
                        <a:srgbClr val="D9D9D9"/>
                      </a:solidFill>
                      <a:prstDash val="solid"/>
                    </a:lnT>
                    <a:lnB w="76200">
                      <a:solidFill>
                        <a:srgbClr val="FFFF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113374">
                <a:tc>
                  <a:txBody>
                    <a:bodyPr/>
                    <a:lstStyle/>
                    <a:p>
                      <a:pPr marL="49530">
                        <a:lnSpc>
                          <a:spcPts val="605"/>
                        </a:lnSpc>
                      </a:pPr>
                      <a:r>
                        <a:rPr sz="800" b="1" spc="-20" dirty="0">
                          <a:latin typeface="Calibri"/>
                          <a:cs typeface="Calibri"/>
                        </a:rPr>
                        <a:t>----------------</a:t>
                      </a:r>
                      <a:endParaRPr sz="800">
                        <a:latin typeface="Calibri"/>
                        <a:cs typeface="Calibri"/>
                      </a:endParaRPr>
                    </a:p>
                    <a:p>
                      <a:pPr marL="49530">
                        <a:lnSpc>
                          <a:spcPts val="190"/>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FFFF00"/>
                      </a:solidFill>
                      <a:prstDash val="solid"/>
                    </a:lnT>
                    <a:lnB w="76200">
                      <a:solidFill>
                        <a:srgbClr val="D9D9D9"/>
                      </a:solidFill>
                      <a:prstDash val="solid"/>
                    </a:lnB>
                  </a:tcPr>
                </a:tc>
                <a:tc>
                  <a:txBody>
                    <a:bodyPr/>
                    <a:lstStyle/>
                    <a:p>
                      <a:pPr marL="367665">
                        <a:lnSpc>
                          <a:spcPts val="605"/>
                        </a:lnSpc>
                      </a:pPr>
                      <a:r>
                        <a:rPr sz="800" b="1" spc="-20" dirty="0">
                          <a:latin typeface="Calibri"/>
                          <a:cs typeface="Calibri"/>
                        </a:rPr>
                        <a:t>-----------</a:t>
                      </a:r>
                      <a:endParaRPr sz="800">
                        <a:latin typeface="Calibri"/>
                        <a:cs typeface="Calibri"/>
                      </a:endParaRPr>
                    </a:p>
                    <a:p>
                      <a:pPr marL="367665">
                        <a:lnSpc>
                          <a:spcPts val="190"/>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FFFF00"/>
                      </a:solidFill>
                      <a:prstDash val="solid"/>
                    </a:lnT>
                    <a:lnB w="76200">
                      <a:solidFill>
                        <a:srgbClr val="D9D9D9"/>
                      </a:solidFill>
                      <a:prstDash val="solid"/>
                    </a:lnB>
                  </a:tcPr>
                </a:tc>
                <a:extLst>
                  <a:ext uri="{0D108BD9-81ED-4DB2-BD59-A6C34878D82A}">
                    <a16:rowId xmlns:a16="http://schemas.microsoft.com/office/drawing/2014/main" val="10004"/>
                  </a:ext>
                </a:extLst>
              </a:tr>
              <a:tr h="112552">
                <a:tc>
                  <a:txBody>
                    <a:bodyPr/>
                    <a:lstStyle/>
                    <a:p>
                      <a:pPr marL="49530">
                        <a:lnSpc>
                          <a:spcPts val="785"/>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lnB w="76200">
                      <a:solidFill>
                        <a:srgbClr val="FFFF00"/>
                      </a:solidFill>
                      <a:prstDash val="solid"/>
                    </a:lnB>
                  </a:tcPr>
                </a:tc>
                <a:tc>
                  <a:txBody>
                    <a:bodyPr/>
                    <a:lstStyle/>
                    <a:p>
                      <a:pPr marL="367665">
                        <a:lnSpc>
                          <a:spcPts val="78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FFFF00"/>
                      </a:solidFill>
                      <a:prstDash val="solid"/>
                    </a:lnB>
                  </a:tcPr>
                </a:tc>
                <a:extLst>
                  <a:ext uri="{0D108BD9-81ED-4DB2-BD59-A6C34878D82A}">
                    <a16:rowId xmlns:a16="http://schemas.microsoft.com/office/drawing/2014/main" val="10005"/>
                  </a:ext>
                </a:extLst>
              </a:tr>
              <a:tr h="112553">
                <a:tc>
                  <a:txBody>
                    <a:bodyPr/>
                    <a:lstStyle/>
                    <a:p>
                      <a:pPr marL="49530">
                        <a:lnSpc>
                          <a:spcPts val="700"/>
                        </a:lnSpc>
                        <a:spcBef>
                          <a:spcPts val="85"/>
                        </a:spcBef>
                      </a:pPr>
                      <a:r>
                        <a:rPr sz="800" b="1" spc="-20" dirty="0">
                          <a:latin typeface="Calibri"/>
                          <a:cs typeface="Calibri"/>
                        </a:rPr>
                        <a:t>---------------------</a:t>
                      </a:r>
                      <a:endParaRPr sz="800">
                        <a:latin typeface="Calibri"/>
                        <a:cs typeface="Calibri"/>
                      </a:endParaRPr>
                    </a:p>
                  </a:txBody>
                  <a:tcPr marL="0" marR="0" marT="10795" marB="0">
                    <a:lnL w="9525">
                      <a:solidFill>
                        <a:srgbClr val="000000"/>
                      </a:solidFill>
                      <a:prstDash val="solid"/>
                    </a:lnL>
                    <a:lnT w="76200">
                      <a:solidFill>
                        <a:srgbClr val="FFFF00"/>
                      </a:solidFill>
                      <a:prstDash val="solid"/>
                    </a:lnT>
                    <a:lnB w="76200">
                      <a:solidFill>
                        <a:srgbClr val="D9D9D9"/>
                      </a:solidFill>
                      <a:prstDash val="solid"/>
                    </a:lnB>
                  </a:tcPr>
                </a:tc>
                <a:tc>
                  <a:txBody>
                    <a:bodyPr/>
                    <a:lstStyle/>
                    <a:p>
                      <a:pPr marL="367665">
                        <a:lnSpc>
                          <a:spcPts val="700"/>
                        </a:lnSpc>
                        <a:spcBef>
                          <a:spcPts val="85"/>
                        </a:spcBef>
                      </a:pPr>
                      <a:r>
                        <a:rPr sz="800" b="1" spc="-20" dirty="0">
                          <a:latin typeface="Calibri"/>
                          <a:cs typeface="Calibri"/>
                        </a:rPr>
                        <a:t>---------------------</a:t>
                      </a:r>
                      <a:endParaRPr sz="800">
                        <a:latin typeface="Calibri"/>
                        <a:cs typeface="Calibri"/>
                      </a:endParaRPr>
                    </a:p>
                  </a:txBody>
                  <a:tcPr marL="0" marR="0" marT="10795" marB="0">
                    <a:lnR w="9525">
                      <a:solidFill>
                        <a:srgbClr val="000000"/>
                      </a:solidFill>
                      <a:prstDash val="solid"/>
                    </a:lnR>
                    <a:lnT w="76200">
                      <a:solidFill>
                        <a:srgbClr val="FFFF00"/>
                      </a:solidFill>
                      <a:prstDash val="solid"/>
                    </a:lnT>
                    <a:lnB w="76200">
                      <a:solidFill>
                        <a:srgbClr val="D9D9D9"/>
                      </a:solidFill>
                      <a:prstDash val="solid"/>
                    </a:lnB>
                  </a:tcPr>
                </a:tc>
                <a:extLst>
                  <a:ext uri="{0D108BD9-81ED-4DB2-BD59-A6C34878D82A}">
                    <a16:rowId xmlns:a16="http://schemas.microsoft.com/office/drawing/2014/main" val="10006"/>
                  </a:ext>
                </a:extLst>
              </a:tr>
              <a:tr h="61019">
                <a:tc>
                  <a:txBody>
                    <a:bodyPr/>
                    <a:lstStyle/>
                    <a:p>
                      <a:pPr>
                        <a:lnSpc>
                          <a:spcPct val="100000"/>
                        </a:lnSpc>
                      </a:pPr>
                      <a:endParaRPr sz="200">
                        <a:latin typeface="Times New Roman"/>
                        <a:cs typeface="Times New Roman"/>
                      </a:endParaRPr>
                    </a:p>
                  </a:txBody>
                  <a:tcPr marL="0" marR="0" marT="0" marB="0">
                    <a:lnL w="9525">
                      <a:solidFill>
                        <a:srgbClr val="000000"/>
                      </a:solidFill>
                      <a:prstDash val="solid"/>
                    </a:lnL>
                    <a:lnT w="76200">
                      <a:solidFill>
                        <a:srgbClr val="D9D9D9"/>
                      </a:solidFill>
                      <a:prstDash val="solid"/>
                    </a:lnT>
                  </a:tcPr>
                </a:tc>
                <a:tc>
                  <a:txBody>
                    <a:bodyPr/>
                    <a:lstStyle/>
                    <a:p>
                      <a:pPr>
                        <a:lnSpc>
                          <a:spcPct val="100000"/>
                        </a:lnSpc>
                      </a:pPr>
                      <a:endParaRPr sz="200">
                        <a:latin typeface="Times New Roman"/>
                        <a:cs typeface="Times New Roman"/>
                      </a:endParaRPr>
                    </a:p>
                  </a:txBody>
                  <a:tcPr marL="0" marR="0" marT="0" marB="0">
                    <a:lnR w="9525">
                      <a:solidFill>
                        <a:srgbClr val="000000"/>
                      </a:solidFill>
                      <a:prstDash val="solid"/>
                    </a:lnR>
                    <a:lnT w="76200">
                      <a:solidFill>
                        <a:srgbClr val="D9D9D9"/>
                      </a:solidFill>
                      <a:prstDash val="solid"/>
                    </a:lnT>
                  </a:tcPr>
                </a:tc>
                <a:extLst>
                  <a:ext uri="{0D108BD9-81ED-4DB2-BD59-A6C34878D82A}">
                    <a16:rowId xmlns:a16="http://schemas.microsoft.com/office/drawing/2014/main" val="10007"/>
                  </a:ext>
                </a:extLst>
              </a:tr>
              <a:tr h="51532">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B w="76200">
                      <a:solidFill>
                        <a:srgbClr val="D9D9D9"/>
                      </a:solidFill>
                      <a:prstDash val="solid"/>
                    </a:lnB>
                  </a:tcPr>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B w="76200">
                      <a:solidFill>
                        <a:srgbClr val="D9D9D9"/>
                      </a:solidFill>
                      <a:prstDash val="solid"/>
                    </a:lnB>
                  </a:tcPr>
                </a:tc>
                <a:extLst>
                  <a:ext uri="{0D108BD9-81ED-4DB2-BD59-A6C34878D82A}">
                    <a16:rowId xmlns:a16="http://schemas.microsoft.com/office/drawing/2014/main" val="10008"/>
                  </a:ext>
                </a:extLst>
              </a:tr>
              <a:tr h="76483">
                <a:tc>
                  <a:txBody>
                    <a:bodyPr/>
                    <a:lstStyle/>
                    <a:p>
                      <a:pPr marL="49530">
                        <a:lnSpc>
                          <a:spcPts val="500"/>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tcPr>
                </a:tc>
                <a:tc>
                  <a:txBody>
                    <a:bodyPr/>
                    <a:lstStyle/>
                    <a:p>
                      <a:pPr marL="367665">
                        <a:lnSpc>
                          <a:spcPts val="500"/>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tcPr>
                </a:tc>
                <a:extLst>
                  <a:ext uri="{0D108BD9-81ED-4DB2-BD59-A6C34878D82A}">
                    <a16:rowId xmlns:a16="http://schemas.microsoft.com/office/drawing/2014/main" val="10009"/>
                  </a:ext>
                </a:extLst>
              </a:tr>
              <a:tr h="150211">
                <a:tc>
                  <a:txBody>
                    <a:bodyPr/>
                    <a:lstStyle/>
                    <a:p>
                      <a:pPr marL="49530">
                        <a:lnSpc>
                          <a:spcPts val="685"/>
                        </a:lnSpc>
                      </a:pPr>
                      <a:r>
                        <a:rPr sz="800" b="1" spc="-20" dirty="0">
                          <a:latin typeface="Calibri"/>
                          <a:cs typeface="Calibri"/>
                        </a:rPr>
                        <a:t>---------------------</a:t>
                      </a:r>
                      <a:endParaRPr sz="800">
                        <a:latin typeface="Calibri"/>
                        <a:cs typeface="Calibri"/>
                      </a:endParaRPr>
                    </a:p>
                  </a:txBody>
                  <a:tcPr marL="0" marR="0" marT="0" marB="0">
                    <a:lnL w="9525">
                      <a:solidFill>
                        <a:srgbClr val="13294B"/>
                      </a:solidFill>
                      <a:prstDash val="solid"/>
                    </a:lnL>
                    <a:lnB w="76200">
                      <a:solidFill>
                        <a:srgbClr val="D9D9D9"/>
                      </a:solidFill>
                      <a:prstDash val="solid"/>
                    </a:lnB>
                  </a:tcPr>
                </a:tc>
                <a:tc>
                  <a:txBody>
                    <a:bodyPr/>
                    <a:lstStyle/>
                    <a:p>
                      <a:pPr marL="367665">
                        <a:lnSpc>
                          <a:spcPts val="685"/>
                        </a:lnSpc>
                      </a:pPr>
                      <a:r>
                        <a:rPr sz="800" b="1" spc="-20" dirty="0">
                          <a:latin typeface="Calibri"/>
                          <a:cs typeface="Calibri"/>
                        </a:rPr>
                        <a:t>---------------------</a:t>
                      </a:r>
                      <a:endParaRPr sz="800">
                        <a:latin typeface="Calibri"/>
                        <a:cs typeface="Calibri"/>
                      </a:endParaRPr>
                    </a:p>
                  </a:txBody>
                  <a:tcPr marL="0" marR="0" marT="0" marB="0">
                    <a:lnR w="9525">
                      <a:solidFill>
                        <a:srgbClr val="13294B"/>
                      </a:solidFill>
                      <a:prstDash val="solid"/>
                    </a:lnR>
                    <a:lnB w="76200">
                      <a:solidFill>
                        <a:srgbClr val="D9D9D9"/>
                      </a:solidFill>
                      <a:prstDash val="solid"/>
                    </a:lnB>
                  </a:tcPr>
                </a:tc>
                <a:extLst>
                  <a:ext uri="{0D108BD9-81ED-4DB2-BD59-A6C34878D82A}">
                    <a16:rowId xmlns:a16="http://schemas.microsoft.com/office/drawing/2014/main" val="10010"/>
                  </a:ext>
                </a:extLst>
              </a:tr>
              <a:tr h="38764">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T w="76200">
                      <a:solidFill>
                        <a:srgbClr val="D9D9D9"/>
                      </a:solidFill>
                      <a:prstDash val="solid"/>
                    </a:lnT>
                  </a:tcPr>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T w="76200">
                      <a:solidFill>
                        <a:srgbClr val="D9D9D9"/>
                      </a:solidFill>
                      <a:prstDash val="solid"/>
                    </a:lnT>
                  </a:tcPr>
                </a:tc>
                <a:extLst>
                  <a:ext uri="{0D108BD9-81ED-4DB2-BD59-A6C34878D82A}">
                    <a16:rowId xmlns:a16="http://schemas.microsoft.com/office/drawing/2014/main" val="10011"/>
                  </a:ext>
                </a:extLst>
              </a:tr>
              <a:tr h="72200">
                <a:tc>
                  <a:txBody>
                    <a:bodyPr/>
                    <a:lstStyle/>
                    <a:p>
                      <a:pPr marL="49530">
                        <a:lnSpc>
                          <a:spcPts val="470"/>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B w="76200">
                      <a:solidFill>
                        <a:srgbClr val="D9D9D9"/>
                      </a:solidFill>
                      <a:prstDash val="solid"/>
                    </a:lnB>
                  </a:tcPr>
                </a:tc>
                <a:tc>
                  <a:txBody>
                    <a:bodyPr/>
                    <a:lstStyle/>
                    <a:p>
                      <a:pPr marL="367665">
                        <a:lnSpc>
                          <a:spcPts val="470"/>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B w="76200">
                      <a:solidFill>
                        <a:srgbClr val="D9D9D9"/>
                      </a:solidFill>
                      <a:prstDash val="solid"/>
                    </a:lnB>
                  </a:tcPr>
                </a:tc>
                <a:extLst>
                  <a:ext uri="{0D108BD9-81ED-4DB2-BD59-A6C34878D82A}">
                    <a16:rowId xmlns:a16="http://schemas.microsoft.com/office/drawing/2014/main" val="10012"/>
                  </a:ext>
                </a:extLst>
              </a:tr>
              <a:tr h="55815">
                <a:tc>
                  <a:txBody>
                    <a:bodyPr/>
                    <a:lstStyle/>
                    <a:p>
                      <a:pPr>
                        <a:lnSpc>
                          <a:spcPct val="100000"/>
                        </a:lnSpc>
                      </a:pPr>
                      <a:endParaRPr sz="200">
                        <a:latin typeface="Times New Roman"/>
                        <a:cs typeface="Times New Roman"/>
                      </a:endParaRPr>
                    </a:p>
                  </a:txBody>
                  <a:tcPr marL="0" marR="0" marT="0" marB="0">
                    <a:lnL w="9525">
                      <a:solidFill>
                        <a:srgbClr val="000000"/>
                      </a:solidFill>
                      <a:prstDash val="solid"/>
                    </a:lnL>
                    <a:lnT w="76200">
                      <a:solidFill>
                        <a:srgbClr val="D9D9D9"/>
                      </a:solidFill>
                      <a:prstDash val="solid"/>
                    </a:lnT>
                  </a:tcPr>
                </a:tc>
                <a:tc>
                  <a:txBody>
                    <a:bodyPr/>
                    <a:lstStyle/>
                    <a:p>
                      <a:pPr>
                        <a:lnSpc>
                          <a:spcPct val="100000"/>
                        </a:lnSpc>
                      </a:pPr>
                      <a:endParaRPr sz="200">
                        <a:latin typeface="Times New Roman"/>
                        <a:cs typeface="Times New Roman"/>
                      </a:endParaRPr>
                    </a:p>
                  </a:txBody>
                  <a:tcPr marL="0" marR="0" marT="0" marB="0">
                    <a:lnR w="9525">
                      <a:solidFill>
                        <a:srgbClr val="000000"/>
                      </a:solidFill>
                      <a:prstDash val="solid"/>
                    </a:lnR>
                    <a:lnT w="76200">
                      <a:solidFill>
                        <a:srgbClr val="D9D9D9"/>
                      </a:solidFill>
                      <a:prstDash val="solid"/>
                    </a:lnT>
                  </a:tcPr>
                </a:tc>
                <a:extLst>
                  <a:ext uri="{0D108BD9-81ED-4DB2-BD59-A6C34878D82A}">
                    <a16:rowId xmlns:a16="http://schemas.microsoft.com/office/drawing/2014/main" val="10013"/>
                  </a:ext>
                </a:extLst>
              </a:tr>
              <a:tr h="56737">
                <a:tc>
                  <a:txBody>
                    <a:bodyPr/>
                    <a:lstStyle/>
                    <a:p>
                      <a:pPr>
                        <a:lnSpc>
                          <a:spcPct val="100000"/>
                        </a:lnSpc>
                      </a:pPr>
                      <a:endParaRPr sz="200">
                        <a:latin typeface="Times New Roman"/>
                        <a:cs typeface="Times New Roman"/>
                      </a:endParaRPr>
                    </a:p>
                  </a:txBody>
                  <a:tcPr marL="0" marR="0" marT="0" marB="0">
                    <a:lnL w="9525">
                      <a:solidFill>
                        <a:srgbClr val="000000"/>
                      </a:solidFill>
                      <a:prstDash val="solid"/>
                    </a:lnL>
                    <a:lnB w="76200">
                      <a:solidFill>
                        <a:srgbClr val="D9D9D9"/>
                      </a:solidFill>
                      <a:prstDash val="solid"/>
                    </a:lnB>
                  </a:tcPr>
                </a:tc>
                <a:tc>
                  <a:txBody>
                    <a:bodyPr/>
                    <a:lstStyle/>
                    <a:p>
                      <a:pPr>
                        <a:lnSpc>
                          <a:spcPct val="100000"/>
                        </a:lnSpc>
                      </a:pPr>
                      <a:endParaRPr sz="200">
                        <a:latin typeface="Times New Roman"/>
                        <a:cs typeface="Times New Roman"/>
                      </a:endParaRPr>
                    </a:p>
                  </a:txBody>
                  <a:tcPr marL="0" marR="0" marT="0" marB="0">
                    <a:lnR w="9525">
                      <a:solidFill>
                        <a:srgbClr val="000000"/>
                      </a:solidFill>
                      <a:prstDash val="solid"/>
                    </a:lnR>
                    <a:lnB w="76200">
                      <a:solidFill>
                        <a:srgbClr val="D9D9D9"/>
                      </a:solidFill>
                      <a:prstDash val="solid"/>
                    </a:lnB>
                  </a:tcPr>
                </a:tc>
                <a:extLst>
                  <a:ext uri="{0D108BD9-81ED-4DB2-BD59-A6C34878D82A}">
                    <a16:rowId xmlns:a16="http://schemas.microsoft.com/office/drawing/2014/main" val="10014"/>
                  </a:ext>
                </a:extLst>
              </a:tr>
              <a:tr h="112553">
                <a:tc>
                  <a:txBody>
                    <a:bodyPr/>
                    <a:lstStyle/>
                    <a:p>
                      <a:pPr marL="49530">
                        <a:lnSpc>
                          <a:spcPts val="745"/>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67665">
                        <a:lnSpc>
                          <a:spcPts val="74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15"/>
                  </a:ext>
                </a:extLst>
              </a:tr>
              <a:tr h="112551">
                <a:tc>
                  <a:txBody>
                    <a:bodyPr/>
                    <a:lstStyle/>
                    <a:p>
                      <a:pPr marL="49530">
                        <a:lnSpc>
                          <a:spcPts val="610"/>
                        </a:lnSpc>
                      </a:pPr>
                      <a:r>
                        <a:rPr sz="800" b="1" spc="-20" dirty="0">
                          <a:latin typeface="Calibri"/>
                          <a:cs typeface="Calibri"/>
                        </a:rPr>
                        <a:t>----------------</a:t>
                      </a:r>
                      <a:endParaRPr sz="800">
                        <a:latin typeface="Calibri"/>
                        <a:cs typeface="Calibri"/>
                      </a:endParaRPr>
                    </a:p>
                    <a:p>
                      <a:pPr marL="49530">
                        <a:lnSpc>
                          <a:spcPts val="175"/>
                        </a:lnSpc>
                      </a:pPr>
                      <a:r>
                        <a:rPr sz="800" b="1" spc="-35"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67665">
                        <a:lnSpc>
                          <a:spcPts val="610"/>
                        </a:lnSpc>
                      </a:pPr>
                      <a:r>
                        <a:rPr sz="800" b="1" spc="-20" dirty="0">
                          <a:latin typeface="Calibri"/>
                          <a:cs typeface="Calibri"/>
                        </a:rPr>
                        <a:t>---------------</a:t>
                      </a:r>
                      <a:endParaRPr sz="800">
                        <a:latin typeface="Calibri"/>
                        <a:cs typeface="Calibri"/>
                      </a:endParaRPr>
                    </a:p>
                    <a:p>
                      <a:pPr marL="367665">
                        <a:lnSpc>
                          <a:spcPts val="17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16"/>
                  </a:ext>
                </a:extLst>
              </a:tr>
              <a:tr h="225628">
                <a:tc>
                  <a:txBody>
                    <a:bodyPr/>
                    <a:lstStyle/>
                    <a:p>
                      <a:pPr marL="49530">
                        <a:lnSpc>
                          <a:spcPct val="100000"/>
                        </a:lnSpc>
                      </a:pP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endParaRPr sz="800">
                        <a:latin typeface="Calibri"/>
                        <a:cs typeface="Calibri"/>
                      </a:endParaRPr>
                    </a:p>
                  </a:txBody>
                  <a:tcPr marL="0" marR="0" marT="0" marB="0">
                    <a:lnL w="9525">
                      <a:solidFill>
                        <a:srgbClr val="13294B"/>
                      </a:solidFill>
                      <a:prstDash val="solid"/>
                    </a:lnL>
                    <a:lnT w="76200">
                      <a:solidFill>
                        <a:srgbClr val="D9D9D9"/>
                      </a:solidFill>
                      <a:prstDash val="solid"/>
                    </a:lnT>
                    <a:lnB w="76200">
                      <a:solidFill>
                        <a:srgbClr val="FFFF00"/>
                      </a:solidFill>
                      <a:prstDash val="solid"/>
                    </a:lnB>
                  </a:tcPr>
                </a:tc>
                <a:tc>
                  <a:txBody>
                    <a:bodyPr/>
                    <a:lstStyle/>
                    <a:p>
                      <a:pPr marL="367665">
                        <a:lnSpc>
                          <a:spcPct val="100000"/>
                        </a:lnSpc>
                      </a:pPr>
                      <a:r>
                        <a:rPr sz="800" b="1" spc="-95" dirty="0">
                          <a:latin typeface="Calibri"/>
                          <a:cs typeface="Calibri"/>
                        </a:rPr>
                        <a:t>------------------------------------</a:t>
                      </a:r>
                      <a:endParaRPr sz="800">
                        <a:latin typeface="Calibri"/>
                        <a:cs typeface="Calibri"/>
                      </a:endParaRPr>
                    </a:p>
                  </a:txBody>
                  <a:tcPr marL="0" marR="0" marT="0" marB="0">
                    <a:lnR w="9525">
                      <a:solidFill>
                        <a:srgbClr val="13294B"/>
                      </a:solidFill>
                      <a:prstDash val="solid"/>
                    </a:lnR>
                    <a:lnT w="76200">
                      <a:solidFill>
                        <a:srgbClr val="D9D9D9"/>
                      </a:solidFill>
                      <a:prstDash val="solid"/>
                    </a:lnT>
                    <a:lnB w="76200">
                      <a:solidFill>
                        <a:srgbClr val="FFFF00"/>
                      </a:solidFill>
                      <a:prstDash val="solid"/>
                    </a:lnB>
                  </a:tcPr>
                </a:tc>
                <a:extLst>
                  <a:ext uri="{0D108BD9-81ED-4DB2-BD59-A6C34878D82A}">
                    <a16:rowId xmlns:a16="http://schemas.microsoft.com/office/drawing/2014/main" val="10017"/>
                  </a:ext>
                </a:extLst>
              </a:tr>
              <a:tr h="111471">
                <a:tc>
                  <a:txBody>
                    <a:bodyPr/>
                    <a:lstStyle/>
                    <a:p>
                      <a:pPr marL="119380">
                        <a:lnSpc>
                          <a:spcPts val="610"/>
                        </a:lnSpc>
                        <a:spcBef>
                          <a:spcPts val="170"/>
                        </a:spcBef>
                      </a:pPr>
                      <a:r>
                        <a:rPr sz="800" b="1" spc="-20" dirty="0">
                          <a:latin typeface="Calibri"/>
                          <a:cs typeface="Calibri"/>
                        </a:rPr>
                        <a:t>----------------</a:t>
                      </a:r>
                      <a:endParaRPr sz="800">
                        <a:latin typeface="Calibri"/>
                        <a:cs typeface="Calibri"/>
                      </a:endParaRPr>
                    </a:p>
                  </a:txBody>
                  <a:tcPr marL="0" marR="0" marT="21590" marB="0">
                    <a:lnL w="9525">
                      <a:solidFill>
                        <a:srgbClr val="000000"/>
                      </a:solidFill>
                      <a:prstDash val="solid"/>
                    </a:lnL>
                    <a:lnT w="76200">
                      <a:solidFill>
                        <a:srgbClr val="FFFF00"/>
                      </a:solidFill>
                      <a:prstDash val="solid"/>
                    </a:lnT>
                    <a:lnB w="76200">
                      <a:solidFill>
                        <a:srgbClr val="D9D9D9"/>
                      </a:solidFill>
                      <a:prstDash val="solid"/>
                    </a:lnB>
                  </a:tcPr>
                </a:tc>
                <a:tc>
                  <a:txBody>
                    <a:bodyPr/>
                    <a:lstStyle/>
                    <a:p>
                      <a:pPr marL="377190">
                        <a:lnSpc>
                          <a:spcPts val="585"/>
                        </a:lnSpc>
                        <a:spcBef>
                          <a:spcPts val="190"/>
                        </a:spcBef>
                      </a:pPr>
                      <a:r>
                        <a:rPr sz="800" b="1" spc="-20" dirty="0">
                          <a:latin typeface="Calibri"/>
                          <a:cs typeface="Calibri"/>
                        </a:rPr>
                        <a:t>-----------</a:t>
                      </a:r>
                      <a:endParaRPr sz="800">
                        <a:latin typeface="Calibri"/>
                        <a:cs typeface="Calibri"/>
                      </a:endParaRPr>
                    </a:p>
                  </a:txBody>
                  <a:tcPr marL="0" marR="0" marT="24130" marB="0">
                    <a:lnR w="9525">
                      <a:solidFill>
                        <a:srgbClr val="000000"/>
                      </a:solidFill>
                      <a:prstDash val="solid"/>
                    </a:lnR>
                    <a:lnT w="76200">
                      <a:solidFill>
                        <a:srgbClr val="FFFF00"/>
                      </a:solidFill>
                      <a:prstDash val="solid"/>
                    </a:lnT>
                    <a:lnB w="76200">
                      <a:solidFill>
                        <a:srgbClr val="D9D9D9"/>
                      </a:solidFill>
                      <a:prstDash val="solid"/>
                    </a:lnB>
                  </a:tcPr>
                </a:tc>
                <a:extLst>
                  <a:ext uri="{0D108BD9-81ED-4DB2-BD59-A6C34878D82A}">
                    <a16:rowId xmlns:a16="http://schemas.microsoft.com/office/drawing/2014/main" val="10018"/>
                  </a:ext>
                </a:extLst>
              </a:tr>
              <a:tr h="112553">
                <a:tc>
                  <a:txBody>
                    <a:bodyPr/>
                    <a:lstStyle/>
                    <a:p>
                      <a:pPr marL="119380">
                        <a:lnSpc>
                          <a:spcPts val="509"/>
                        </a:lnSpc>
                        <a:spcBef>
                          <a:spcPts val="275"/>
                        </a:spcBef>
                      </a:pPr>
                      <a:r>
                        <a:rPr sz="800" b="1" spc="-60" dirty="0">
                          <a:latin typeface="Calibri"/>
                          <a:cs typeface="Calibri"/>
                        </a:rPr>
                        <a:t>-------</a:t>
                      </a:r>
                      <a:r>
                        <a:rPr sz="1200" spc="-89" baseline="34722" dirty="0">
                          <a:latin typeface="Calibri"/>
                          <a:cs typeface="Calibri"/>
                        </a:rPr>
                        <a:t>-</a:t>
                      </a:r>
                      <a:r>
                        <a:rPr sz="800" b="1" spc="-60" dirty="0">
                          <a:latin typeface="Calibri"/>
                          <a:cs typeface="Calibri"/>
                        </a:rPr>
                        <a:t>-</a:t>
                      </a:r>
                      <a:r>
                        <a:rPr sz="1200" spc="-89" baseline="34722" dirty="0">
                          <a:latin typeface="Calibri"/>
                          <a:cs typeface="Calibri"/>
                        </a:rPr>
                        <a:t>-</a:t>
                      </a:r>
                      <a:r>
                        <a:rPr sz="800" b="1" spc="-60" dirty="0">
                          <a:latin typeface="Calibri"/>
                          <a:cs typeface="Calibri"/>
                        </a:rPr>
                        <a:t>-</a:t>
                      </a:r>
                      <a:r>
                        <a:rPr sz="1200" spc="-89" baseline="34722" dirty="0">
                          <a:latin typeface="Calibri"/>
                          <a:cs typeface="Calibri"/>
                        </a:rPr>
                        <a:t>-</a:t>
                      </a:r>
                      <a:r>
                        <a:rPr sz="800" b="1" spc="-60" dirty="0">
                          <a:latin typeface="Calibri"/>
                          <a:cs typeface="Calibri"/>
                        </a:rPr>
                        <a:t>-</a:t>
                      </a:r>
                      <a:r>
                        <a:rPr sz="1200" spc="-89" baseline="34722" dirty="0">
                          <a:latin typeface="Calibri"/>
                          <a:cs typeface="Calibri"/>
                        </a:rPr>
                        <a:t>-</a:t>
                      </a:r>
                      <a:r>
                        <a:rPr sz="800" b="1" spc="-60" dirty="0">
                          <a:latin typeface="Calibri"/>
                          <a:cs typeface="Calibri"/>
                        </a:rPr>
                        <a:t>-----------</a:t>
                      </a:r>
                      <a:endParaRPr sz="800">
                        <a:latin typeface="Calibri"/>
                        <a:cs typeface="Calibri"/>
                      </a:endParaRPr>
                    </a:p>
                  </a:txBody>
                  <a:tcPr marL="0" marR="0" marT="34925"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77190">
                        <a:lnSpc>
                          <a:spcPts val="550"/>
                        </a:lnSpc>
                      </a:pPr>
                      <a:r>
                        <a:rPr sz="800" b="1" spc="-20" dirty="0">
                          <a:latin typeface="Calibri"/>
                          <a:cs typeface="Calibri"/>
                        </a:rPr>
                        <a:t>-----------</a:t>
                      </a:r>
                      <a:endParaRPr sz="800">
                        <a:latin typeface="Calibri"/>
                        <a:cs typeface="Calibri"/>
                      </a:endParaRPr>
                    </a:p>
                    <a:p>
                      <a:pPr marL="377190">
                        <a:lnSpc>
                          <a:spcPts val="23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19"/>
                  </a:ext>
                </a:extLst>
              </a:tr>
              <a:tr h="112552">
                <a:tc>
                  <a:txBody>
                    <a:bodyPr/>
                    <a:lstStyle/>
                    <a:p>
                      <a:pPr marL="119380">
                        <a:lnSpc>
                          <a:spcPts val="625"/>
                        </a:lnSpc>
                      </a:pPr>
                      <a:r>
                        <a:rPr sz="800" b="1" spc="-20" dirty="0">
                          <a:latin typeface="Calibri"/>
                          <a:cs typeface="Calibri"/>
                        </a:rPr>
                        <a:t>-----------</a:t>
                      </a:r>
                      <a:endParaRPr sz="800">
                        <a:latin typeface="Calibri"/>
                        <a:cs typeface="Calibri"/>
                      </a:endParaRPr>
                    </a:p>
                    <a:p>
                      <a:pPr marL="119380">
                        <a:lnSpc>
                          <a:spcPts val="160"/>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77190">
                        <a:lnSpc>
                          <a:spcPts val="78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20"/>
                  </a:ext>
                </a:extLst>
              </a:tr>
              <a:tr h="112553">
                <a:tc>
                  <a:txBody>
                    <a:bodyPr/>
                    <a:lstStyle/>
                    <a:p>
                      <a:pPr marL="119380">
                        <a:lnSpc>
                          <a:spcPts val="770"/>
                        </a:lnSpc>
                        <a:spcBef>
                          <a:spcPts val="15"/>
                        </a:spcBef>
                      </a:pPr>
                      <a:r>
                        <a:rPr sz="800" b="1" spc="-20" dirty="0">
                          <a:latin typeface="Calibri"/>
                          <a:cs typeface="Calibri"/>
                        </a:rPr>
                        <a:t>---------------------</a:t>
                      </a:r>
                      <a:endParaRPr sz="800">
                        <a:latin typeface="Calibri"/>
                        <a:cs typeface="Calibri"/>
                      </a:endParaRPr>
                    </a:p>
                  </a:txBody>
                  <a:tcPr marL="0" marR="0" marT="1905"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77190">
                        <a:lnSpc>
                          <a:spcPts val="745"/>
                        </a:lnSpc>
                        <a:spcBef>
                          <a:spcPts val="40"/>
                        </a:spcBef>
                      </a:pPr>
                      <a:r>
                        <a:rPr sz="800" b="1" spc="-20" dirty="0">
                          <a:latin typeface="Calibri"/>
                          <a:cs typeface="Calibri"/>
                        </a:rPr>
                        <a:t>---------------------</a:t>
                      </a:r>
                      <a:endParaRPr sz="800">
                        <a:latin typeface="Calibri"/>
                        <a:cs typeface="Calibri"/>
                      </a:endParaRPr>
                    </a:p>
                  </a:txBody>
                  <a:tcPr marL="0" marR="0" marT="508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21"/>
                  </a:ext>
                </a:extLst>
              </a:tr>
              <a:tr h="112533">
                <a:tc>
                  <a:txBody>
                    <a:bodyPr/>
                    <a:lstStyle/>
                    <a:p>
                      <a:pPr marL="119380">
                        <a:lnSpc>
                          <a:spcPts val="595"/>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lnB w="76200">
                      <a:solidFill>
                        <a:srgbClr val="FFFF00"/>
                      </a:solidFill>
                      <a:prstDash val="solid"/>
                    </a:lnB>
                  </a:tcPr>
                </a:tc>
                <a:tc>
                  <a:txBody>
                    <a:bodyPr/>
                    <a:lstStyle/>
                    <a:p>
                      <a:pPr marL="377190">
                        <a:lnSpc>
                          <a:spcPts val="61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FFFF00"/>
                      </a:solidFill>
                      <a:prstDash val="solid"/>
                    </a:lnB>
                  </a:tcPr>
                </a:tc>
                <a:extLst>
                  <a:ext uri="{0D108BD9-81ED-4DB2-BD59-A6C34878D82A}">
                    <a16:rowId xmlns:a16="http://schemas.microsoft.com/office/drawing/2014/main" val="10022"/>
                  </a:ext>
                </a:extLst>
              </a:tr>
              <a:tr h="66243">
                <a:tc>
                  <a:txBody>
                    <a:bodyPr/>
                    <a:lstStyle/>
                    <a:p>
                      <a:pPr marL="119380">
                        <a:lnSpc>
                          <a:spcPts val="420"/>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FFFF00"/>
                      </a:solidFill>
                      <a:prstDash val="solid"/>
                    </a:lnT>
                  </a:tcPr>
                </a:tc>
                <a:tc>
                  <a:txBody>
                    <a:bodyPr/>
                    <a:lstStyle/>
                    <a:p>
                      <a:pPr marL="377190">
                        <a:lnSpc>
                          <a:spcPts val="42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FFFF00"/>
                      </a:solidFill>
                      <a:prstDash val="solid"/>
                    </a:lnT>
                  </a:tcPr>
                </a:tc>
                <a:extLst>
                  <a:ext uri="{0D108BD9-81ED-4DB2-BD59-A6C34878D82A}">
                    <a16:rowId xmlns:a16="http://schemas.microsoft.com/office/drawing/2014/main" val="10023"/>
                  </a:ext>
                </a:extLst>
              </a:tr>
              <a:tr h="97535">
                <a:tc>
                  <a:txBody>
                    <a:bodyPr/>
                    <a:lstStyle/>
                    <a:p>
                      <a:pPr marL="119380">
                        <a:lnSpc>
                          <a:spcPts val="670"/>
                        </a:lnSpc>
                      </a:pPr>
                      <a:r>
                        <a:rPr sz="800" b="1" spc="-20" dirty="0">
                          <a:latin typeface="Calibri"/>
                          <a:cs typeface="Calibri"/>
                        </a:rPr>
                        <a:t>-----------</a:t>
                      </a:r>
                      <a:endParaRPr sz="800">
                        <a:latin typeface="Calibri"/>
                        <a:cs typeface="Calibri"/>
                      </a:endParaRPr>
                    </a:p>
                  </a:txBody>
                  <a:tcPr marL="0" marR="0" marT="0" marB="0">
                    <a:lnL w="9525">
                      <a:solidFill>
                        <a:srgbClr val="13294B"/>
                      </a:solidFill>
                      <a:prstDash val="solid"/>
                    </a:lnL>
                  </a:tcPr>
                </a:tc>
                <a:tc>
                  <a:txBody>
                    <a:bodyPr/>
                    <a:lstStyle/>
                    <a:p>
                      <a:pPr marL="377190">
                        <a:lnSpc>
                          <a:spcPts val="665"/>
                        </a:lnSpc>
                      </a:pPr>
                      <a:r>
                        <a:rPr sz="800" b="1" spc="-20" dirty="0">
                          <a:latin typeface="Calibri"/>
                          <a:cs typeface="Calibri"/>
                        </a:rPr>
                        <a:t>-----------</a:t>
                      </a:r>
                      <a:endParaRPr sz="800">
                        <a:latin typeface="Calibri"/>
                        <a:cs typeface="Calibri"/>
                      </a:endParaRPr>
                    </a:p>
                  </a:txBody>
                  <a:tcPr marL="0" marR="0" marT="0" marB="0">
                    <a:lnR w="9525">
                      <a:solidFill>
                        <a:srgbClr val="13294B"/>
                      </a:solidFill>
                      <a:prstDash val="solid"/>
                    </a:lnR>
                  </a:tcPr>
                </a:tc>
                <a:extLst>
                  <a:ext uri="{0D108BD9-81ED-4DB2-BD59-A6C34878D82A}">
                    <a16:rowId xmlns:a16="http://schemas.microsoft.com/office/drawing/2014/main" val="10024"/>
                  </a:ext>
                </a:extLst>
              </a:tr>
              <a:tr h="62933">
                <a:tc>
                  <a:txBody>
                    <a:bodyPr/>
                    <a:lstStyle/>
                    <a:p>
                      <a:pPr>
                        <a:lnSpc>
                          <a:spcPct val="100000"/>
                        </a:lnSpc>
                      </a:pPr>
                      <a:endParaRPr sz="200">
                        <a:latin typeface="Times New Roman"/>
                        <a:cs typeface="Times New Roman"/>
                      </a:endParaRPr>
                    </a:p>
                  </a:txBody>
                  <a:tcPr marL="0" marR="0" marT="0" marB="0">
                    <a:lnL w="9525">
                      <a:solidFill>
                        <a:srgbClr val="000000"/>
                      </a:solidFill>
                      <a:prstDash val="solid"/>
                    </a:lnL>
                    <a:lnB w="76200">
                      <a:solidFill>
                        <a:srgbClr val="D9D9D9"/>
                      </a:solidFill>
                      <a:prstDash val="solid"/>
                    </a:lnB>
                  </a:tcPr>
                </a:tc>
                <a:tc>
                  <a:txBody>
                    <a:bodyPr/>
                    <a:lstStyle/>
                    <a:p>
                      <a:pPr>
                        <a:lnSpc>
                          <a:spcPct val="100000"/>
                        </a:lnSpc>
                      </a:pPr>
                      <a:endParaRPr sz="200">
                        <a:latin typeface="Times New Roman"/>
                        <a:cs typeface="Times New Roman"/>
                      </a:endParaRPr>
                    </a:p>
                  </a:txBody>
                  <a:tcPr marL="0" marR="0" marT="0" marB="0">
                    <a:lnR w="9525">
                      <a:solidFill>
                        <a:srgbClr val="000000"/>
                      </a:solidFill>
                      <a:prstDash val="solid"/>
                    </a:lnR>
                    <a:lnB w="76200">
                      <a:solidFill>
                        <a:srgbClr val="D9D9D9"/>
                      </a:solidFill>
                      <a:prstDash val="solid"/>
                    </a:lnB>
                  </a:tcPr>
                </a:tc>
                <a:extLst>
                  <a:ext uri="{0D108BD9-81ED-4DB2-BD59-A6C34878D82A}">
                    <a16:rowId xmlns:a16="http://schemas.microsoft.com/office/drawing/2014/main" val="10025"/>
                  </a:ext>
                </a:extLst>
              </a:tr>
              <a:tr h="131608">
                <a:tc>
                  <a:txBody>
                    <a:bodyPr/>
                    <a:lstStyle/>
                    <a:p>
                      <a:pPr marL="119380">
                        <a:lnSpc>
                          <a:spcPts val="919"/>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77190">
                        <a:lnSpc>
                          <a:spcPts val="720"/>
                        </a:lnSpc>
                      </a:pPr>
                      <a:r>
                        <a:rPr sz="800" b="1" spc="-20" dirty="0">
                          <a:latin typeface="Calibri"/>
                          <a:cs typeface="Calibri"/>
                        </a:rPr>
                        <a:t>-----------</a:t>
                      </a:r>
                      <a:endParaRPr sz="800">
                        <a:latin typeface="Calibri"/>
                        <a:cs typeface="Calibri"/>
                      </a:endParaRPr>
                    </a:p>
                    <a:p>
                      <a:pPr marL="377190">
                        <a:lnSpc>
                          <a:spcPts val="220"/>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26"/>
                  </a:ext>
                </a:extLst>
              </a:tr>
            </a:tbl>
          </a:graphicData>
        </a:graphic>
      </p:graphicFrame>
      <p:sp>
        <p:nvSpPr>
          <p:cNvPr id="147" name="object 147"/>
          <p:cNvSpPr txBox="1"/>
          <p:nvPr/>
        </p:nvSpPr>
        <p:spPr>
          <a:xfrm>
            <a:off x="8171506" y="5615940"/>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48" name="object 148"/>
          <p:cNvSpPr/>
          <p:nvPr/>
        </p:nvSpPr>
        <p:spPr>
          <a:xfrm>
            <a:off x="2453614" y="2981566"/>
            <a:ext cx="3094990" cy="2145030"/>
          </a:xfrm>
          <a:custGeom>
            <a:avLst/>
            <a:gdLst/>
            <a:ahLst/>
            <a:cxnLst/>
            <a:rect l="l" t="t" r="r" b="b"/>
            <a:pathLst>
              <a:path w="3094990" h="2145029">
                <a:moveTo>
                  <a:pt x="3091942" y="222224"/>
                </a:moveTo>
                <a:lnTo>
                  <a:pt x="0" y="222224"/>
                </a:lnTo>
                <a:lnTo>
                  <a:pt x="0" y="283540"/>
                </a:lnTo>
                <a:lnTo>
                  <a:pt x="3091942" y="283540"/>
                </a:lnTo>
                <a:lnTo>
                  <a:pt x="3091942" y="222224"/>
                </a:lnTo>
                <a:close/>
              </a:path>
              <a:path w="3094990" h="2145029">
                <a:moveTo>
                  <a:pt x="3091942" y="0"/>
                </a:moveTo>
                <a:lnTo>
                  <a:pt x="0" y="0"/>
                </a:lnTo>
                <a:lnTo>
                  <a:pt x="0" y="61302"/>
                </a:lnTo>
                <a:lnTo>
                  <a:pt x="3091942" y="61302"/>
                </a:lnTo>
                <a:lnTo>
                  <a:pt x="3091942" y="0"/>
                </a:lnTo>
                <a:close/>
              </a:path>
              <a:path w="3094990" h="2145029">
                <a:moveTo>
                  <a:pt x="3094532" y="2083473"/>
                </a:moveTo>
                <a:lnTo>
                  <a:pt x="2590" y="2083473"/>
                </a:lnTo>
                <a:lnTo>
                  <a:pt x="2590" y="2144776"/>
                </a:lnTo>
                <a:lnTo>
                  <a:pt x="3094532" y="2144776"/>
                </a:lnTo>
                <a:lnTo>
                  <a:pt x="3094532" y="2083473"/>
                </a:lnTo>
                <a:close/>
              </a:path>
              <a:path w="3094990" h="2145029">
                <a:moveTo>
                  <a:pt x="3094532" y="1466367"/>
                </a:moveTo>
                <a:lnTo>
                  <a:pt x="2590" y="1466367"/>
                </a:lnTo>
                <a:lnTo>
                  <a:pt x="2590" y="1527683"/>
                </a:lnTo>
                <a:lnTo>
                  <a:pt x="3094532" y="1527683"/>
                </a:lnTo>
                <a:lnTo>
                  <a:pt x="3094532" y="1466367"/>
                </a:lnTo>
                <a:close/>
              </a:path>
              <a:path w="3094990" h="2145029">
                <a:moveTo>
                  <a:pt x="3094532" y="793051"/>
                </a:moveTo>
                <a:lnTo>
                  <a:pt x="2590" y="793051"/>
                </a:lnTo>
                <a:lnTo>
                  <a:pt x="2590" y="854354"/>
                </a:lnTo>
                <a:lnTo>
                  <a:pt x="3094532" y="854354"/>
                </a:lnTo>
                <a:lnTo>
                  <a:pt x="3094532" y="793051"/>
                </a:lnTo>
                <a:close/>
              </a:path>
            </a:pathLst>
          </a:custGeom>
          <a:solidFill>
            <a:srgbClr val="FFFF00">
              <a:alpha val="67059"/>
            </a:srgbClr>
          </a:solidFill>
        </p:spPr>
        <p:txBody>
          <a:bodyPr wrap="square" lIns="0" tIns="0" rIns="0" bIns="0" rtlCol="0"/>
          <a:lstStyle/>
          <a:p>
            <a:endParaRPr/>
          </a:p>
        </p:txBody>
      </p:sp>
      <p:sp>
        <p:nvSpPr>
          <p:cNvPr id="149" name="object 149"/>
          <p:cNvSpPr/>
          <p:nvPr/>
        </p:nvSpPr>
        <p:spPr>
          <a:xfrm>
            <a:off x="6516166" y="3948163"/>
            <a:ext cx="3092450" cy="61594"/>
          </a:xfrm>
          <a:custGeom>
            <a:avLst/>
            <a:gdLst/>
            <a:ahLst/>
            <a:cxnLst/>
            <a:rect l="l" t="t" r="r" b="b"/>
            <a:pathLst>
              <a:path w="3092450" h="61595">
                <a:moveTo>
                  <a:pt x="3091940" y="0"/>
                </a:moveTo>
                <a:lnTo>
                  <a:pt x="0" y="0"/>
                </a:lnTo>
                <a:lnTo>
                  <a:pt x="0" y="61309"/>
                </a:lnTo>
                <a:lnTo>
                  <a:pt x="3091940" y="61309"/>
                </a:lnTo>
                <a:lnTo>
                  <a:pt x="3091940" y="0"/>
                </a:lnTo>
                <a:close/>
              </a:path>
            </a:pathLst>
          </a:custGeom>
          <a:solidFill>
            <a:srgbClr val="FFFF00">
              <a:alpha val="67059"/>
            </a:srgbClr>
          </a:solidFill>
        </p:spPr>
        <p:txBody>
          <a:bodyPr wrap="square" lIns="0" tIns="0" rIns="0" bIns="0" rtlCol="0"/>
          <a:lstStyle/>
          <a:p>
            <a:endParaRPr/>
          </a:p>
        </p:txBody>
      </p:sp>
      <p:sp>
        <p:nvSpPr>
          <p:cNvPr id="150" name="object 150"/>
          <p:cNvSpPr/>
          <p:nvPr/>
        </p:nvSpPr>
        <p:spPr>
          <a:xfrm>
            <a:off x="6513766" y="4569878"/>
            <a:ext cx="3096895" cy="118110"/>
          </a:xfrm>
          <a:custGeom>
            <a:avLst/>
            <a:gdLst/>
            <a:ahLst/>
            <a:cxnLst/>
            <a:rect l="l" t="t" r="r" b="b"/>
            <a:pathLst>
              <a:path w="3096895" h="118110">
                <a:moveTo>
                  <a:pt x="3096539" y="0"/>
                </a:moveTo>
                <a:lnTo>
                  <a:pt x="4597" y="0"/>
                </a:lnTo>
                <a:lnTo>
                  <a:pt x="4597" y="56362"/>
                </a:lnTo>
                <a:lnTo>
                  <a:pt x="0" y="56362"/>
                </a:lnTo>
                <a:lnTo>
                  <a:pt x="0" y="117678"/>
                </a:lnTo>
                <a:lnTo>
                  <a:pt x="3091954" y="117678"/>
                </a:lnTo>
                <a:lnTo>
                  <a:pt x="3091954" y="61302"/>
                </a:lnTo>
                <a:lnTo>
                  <a:pt x="3096539" y="61302"/>
                </a:lnTo>
                <a:lnTo>
                  <a:pt x="3096539" y="0"/>
                </a:lnTo>
                <a:close/>
              </a:path>
            </a:pathLst>
          </a:custGeom>
          <a:solidFill>
            <a:srgbClr val="FFFF00">
              <a:alpha val="67059"/>
            </a:srgbClr>
          </a:solidFill>
        </p:spPr>
        <p:txBody>
          <a:bodyPr wrap="square" lIns="0" tIns="0" rIns="0" bIns="0" rtlCol="0"/>
          <a:lstStyle/>
          <a:p>
            <a:endParaRPr/>
          </a:p>
        </p:txBody>
      </p:sp>
      <p:sp>
        <p:nvSpPr>
          <p:cNvPr id="151" name="object 151"/>
          <p:cNvSpPr/>
          <p:nvPr/>
        </p:nvSpPr>
        <p:spPr>
          <a:xfrm>
            <a:off x="6520506" y="5413099"/>
            <a:ext cx="3092450" cy="61594"/>
          </a:xfrm>
          <a:custGeom>
            <a:avLst/>
            <a:gdLst/>
            <a:ahLst/>
            <a:cxnLst/>
            <a:rect l="l" t="t" r="r" b="b"/>
            <a:pathLst>
              <a:path w="3092450" h="61595">
                <a:moveTo>
                  <a:pt x="3091942" y="0"/>
                </a:moveTo>
                <a:lnTo>
                  <a:pt x="0" y="0"/>
                </a:lnTo>
                <a:lnTo>
                  <a:pt x="0" y="61309"/>
                </a:lnTo>
                <a:lnTo>
                  <a:pt x="3091942" y="61309"/>
                </a:lnTo>
                <a:lnTo>
                  <a:pt x="3091942" y="0"/>
                </a:lnTo>
                <a:close/>
              </a:path>
            </a:pathLst>
          </a:custGeom>
          <a:solidFill>
            <a:srgbClr val="FFFF00">
              <a:alpha val="67059"/>
            </a:srgbClr>
          </a:solidFill>
        </p:spPr>
        <p:txBody>
          <a:bodyPr wrap="square" lIns="0" tIns="0" rIns="0" bIns="0" rtlCol="0"/>
          <a:lstStyle/>
          <a:p>
            <a:endParaRPr/>
          </a:p>
        </p:txBody>
      </p:sp>
      <p:grpSp>
        <p:nvGrpSpPr>
          <p:cNvPr id="152" name="object 152"/>
          <p:cNvGrpSpPr/>
          <p:nvPr/>
        </p:nvGrpSpPr>
        <p:grpSpPr>
          <a:xfrm>
            <a:off x="5545555" y="1436917"/>
            <a:ext cx="952500" cy="952500"/>
            <a:chOff x="5545555" y="1436917"/>
            <a:chExt cx="952500" cy="952500"/>
          </a:xfrm>
        </p:grpSpPr>
        <p:sp>
          <p:nvSpPr>
            <p:cNvPr id="153" name="object 153"/>
            <p:cNvSpPr/>
            <p:nvPr/>
          </p:nvSpPr>
          <p:spPr>
            <a:xfrm>
              <a:off x="5545555" y="1436917"/>
              <a:ext cx="952500" cy="952500"/>
            </a:xfrm>
            <a:custGeom>
              <a:avLst/>
              <a:gdLst/>
              <a:ahLst/>
              <a:cxnLst/>
              <a:rect l="l" t="t" r="r" b="b"/>
              <a:pathLst>
                <a:path w="952500" h="952500">
                  <a:moveTo>
                    <a:pt x="476149" y="0"/>
                  </a:moveTo>
                  <a:lnTo>
                    <a:pt x="427466" y="2458"/>
                  </a:lnTo>
                  <a:lnTo>
                    <a:pt x="380188" y="9673"/>
                  </a:lnTo>
                  <a:lnTo>
                    <a:pt x="334557" y="21406"/>
                  </a:lnTo>
                  <a:lnTo>
                    <a:pt x="290810" y="37418"/>
                  </a:lnTo>
                  <a:lnTo>
                    <a:pt x="249188" y="57468"/>
                  </a:lnTo>
                  <a:lnTo>
                    <a:pt x="209929" y="81318"/>
                  </a:lnTo>
                  <a:lnTo>
                    <a:pt x="173274" y="108729"/>
                  </a:lnTo>
                  <a:lnTo>
                    <a:pt x="139461" y="139460"/>
                  </a:lnTo>
                  <a:lnTo>
                    <a:pt x="108729" y="173273"/>
                  </a:lnTo>
                  <a:lnTo>
                    <a:pt x="81318" y="209929"/>
                  </a:lnTo>
                  <a:lnTo>
                    <a:pt x="57468" y="249187"/>
                  </a:lnTo>
                  <a:lnTo>
                    <a:pt x="37418" y="290810"/>
                  </a:lnTo>
                  <a:lnTo>
                    <a:pt x="21406" y="334556"/>
                  </a:lnTo>
                  <a:lnTo>
                    <a:pt x="9673" y="380188"/>
                  </a:lnTo>
                  <a:lnTo>
                    <a:pt x="2458" y="427465"/>
                  </a:lnTo>
                  <a:lnTo>
                    <a:pt x="0" y="476149"/>
                  </a:lnTo>
                  <a:lnTo>
                    <a:pt x="2458" y="524833"/>
                  </a:lnTo>
                  <a:lnTo>
                    <a:pt x="9673" y="572110"/>
                  </a:lnTo>
                  <a:lnTo>
                    <a:pt x="21406" y="617741"/>
                  </a:lnTo>
                  <a:lnTo>
                    <a:pt x="37418" y="661488"/>
                  </a:lnTo>
                  <a:lnTo>
                    <a:pt x="57468" y="703110"/>
                  </a:lnTo>
                  <a:lnTo>
                    <a:pt x="81318" y="742368"/>
                  </a:lnTo>
                  <a:lnTo>
                    <a:pt x="108729" y="779024"/>
                  </a:lnTo>
                  <a:lnTo>
                    <a:pt x="139461" y="812837"/>
                  </a:lnTo>
                  <a:lnTo>
                    <a:pt x="173274" y="843569"/>
                  </a:lnTo>
                  <a:lnTo>
                    <a:pt x="209929" y="870979"/>
                  </a:lnTo>
                  <a:lnTo>
                    <a:pt x="249188" y="894829"/>
                  </a:lnTo>
                  <a:lnTo>
                    <a:pt x="290810" y="914880"/>
                  </a:lnTo>
                  <a:lnTo>
                    <a:pt x="334557" y="930891"/>
                  </a:lnTo>
                  <a:lnTo>
                    <a:pt x="380188" y="942624"/>
                  </a:lnTo>
                  <a:lnTo>
                    <a:pt x="427466" y="949839"/>
                  </a:lnTo>
                  <a:lnTo>
                    <a:pt x="476149" y="952298"/>
                  </a:lnTo>
                  <a:lnTo>
                    <a:pt x="524833" y="949839"/>
                  </a:lnTo>
                  <a:lnTo>
                    <a:pt x="572110" y="942624"/>
                  </a:lnTo>
                  <a:lnTo>
                    <a:pt x="617741" y="930891"/>
                  </a:lnTo>
                  <a:lnTo>
                    <a:pt x="661488" y="914880"/>
                  </a:lnTo>
                  <a:lnTo>
                    <a:pt x="703110" y="894829"/>
                  </a:lnTo>
                  <a:lnTo>
                    <a:pt x="742369" y="870979"/>
                  </a:lnTo>
                  <a:lnTo>
                    <a:pt x="779024" y="843569"/>
                  </a:lnTo>
                  <a:lnTo>
                    <a:pt x="812838" y="812837"/>
                  </a:lnTo>
                  <a:lnTo>
                    <a:pt x="843569" y="779024"/>
                  </a:lnTo>
                  <a:lnTo>
                    <a:pt x="870980" y="742368"/>
                  </a:lnTo>
                  <a:lnTo>
                    <a:pt x="894830" y="703110"/>
                  </a:lnTo>
                  <a:lnTo>
                    <a:pt x="914881" y="661488"/>
                  </a:lnTo>
                  <a:lnTo>
                    <a:pt x="930892" y="617741"/>
                  </a:lnTo>
                  <a:lnTo>
                    <a:pt x="942625" y="572110"/>
                  </a:lnTo>
                  <a:lnTo>
                    <a:pt x="949841" y="524833"/>
                  </a:lnTo>
                  <a:lnTo>
                    <a:pt x="952299" y="476149"/>
                  </a:lnTo>
                  <a:lnTo>
                    <a:pt x="949841" y="427465"/>
                  </a:lnTo>
                  <a:lnTo>
                    <a:pt x="942625" y="380188"/>
                  </a:lnTo>
                  <a:lnTo>
                    <a:pt x="930892" y="334556"/>
                  </a:lnTo>
                  <a:lnTo>
                    <a:pt x="914881" y="290810"/>
                  </a:lnTo>
                  <a:lnTo>
                    <a:pt x="894830" y="249187"/>
                  </a:lnTo>
                  <a:lnTo>
                    <a:pt x="870980" y="209929"/>
                  </a:lnTo>
                  <a:lnTo>
                    <a:pt x="843569" y="173273"/>
                  </a:lnTo>
                  <a:lnTo>
                    <a:pt x="812838" y="139460"/>
                  </a:lnTo>
                  <a:lnTo>
                    <a:pt x="779024" y="108729"/>
                  </a:lnTo>
                  <a:lnTo>
                    <a:pt x="742369" y="81318"/>
                  </a:lnTo>
                  <a:lnTo>
                    <a:pt x="703110" y="57468"/>
                  </a:lnTo>
                  <a:lnTo>
                    <a:pt x="661488" y="37418"/>
                  </a:lnTo>
                  <a:lnTo>
                    <a:pt x="617741" y="21406"/>
                  </a:lnTo>
                  <a:lnTo>
                    <a:pt x="572110" y="9673"/>
                  </a:lnTo>
                  <a:lnTo>
                    <a:pt x="524833" y="2458"/>
                  </a:lnTo>
                  <a:lnTo>
                    <a:pt x="476149" y="0"/>
                  </a:lnTo>
                  <a:close/>
                </a:path>
              </a:pathLst>
            </a:custGeom>
            <a:solidFill>
              <a:srgbClr val="E84A27"/>
            </a:solidFill>
          </p:spPr>
          <p:txBody>
            <a:bodyPr wrap="square" lIns="0" tIns="0" rIns="0" bIns="0" rtlCol="0"/>
            <a:lstStyle/>
            <a:p>
              <a:endParaRPr/>
            </a:p>
          </p:txBody>
        </p:sp>
        <p:pic>
          <p:nvPicPr>
            <p:cNvPr id="154" name="object 154"/>
            <p:cNvPicPr/>
            <p:nvPr/>
          </p:nvPicPr>
          <p:blipFill>
            <a:blip r:embed="rId4" cstate="print"/>
            <a:stretch>
              <a:fillRect/>
            </a:stretch>
          </p:blipFill>
          <p:spPr>
            <a:xfrm>
              <a:off x="5675636" y="1566998"/>
              <a:ext cx="692137" cy="692137"/>
            </a:xfrm>
            <a:prstGeom prst="rect">
              <a:avLst/>
            </a:prstGeom>
          </p:spPr>
        </p:pic>
      </p:grpSp>
      <p:sp>
        <p:nvSpPr>
          <p:cNvPr id="155" name="object 155"/>
          <p:cNvSpPr txBox="1">
            <a:spLocks noGrp="1"/>
          </p:cNvSpPr>
          <p:nvPr>
            <p:ph type="title"/>
          </p:nvPr>
        </p:nvSpPr>
        <p:spPr>
          <a:xfrm>
            <a:off x="690989" y="554227"/>
            <a:ext cx="4142104"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Feature</a:t>
            </a:r>
            <a:r>
              <a:rPr b="0" spc="-55" dirty="0">
                <a:solidFill>
                  <a:schemeClr val="tx1"/>
                </a:solidFill>
                <a:latin typeface="+mj-lt"/>
                <a:cs typeface="Georgia"/>
              </a:rPr>
              <a:t> </a:t>
            </a:r>
            <a:r>
              <a:rPr b="0" spc="-5" dirty="0">
                <a:solidFill>
                  <a:schemeClr val="tx1"/>
                </a:solidFill>
                <a:latin typeface="+mj-lt"/>
                <a:cs typeface="Georgia"/>
              </a:rPr>
              <a:t>Selection</a:t>
            </a:r>
          </a:p>
        </p:txBody>
      </p:sp>
      <p:grpSp>
        <p:nvGrpSpPr>
          <p:cNvPr id="156" name="object 2">
            <a:extLst>
              <a:ext uri="{FF2B5EF4-FFF2-40B4-BE49-F238E27FC236}">
                <a16:creationId xmlns:a16="http://schemas.microsoft.com/office/drawing/2014/main" id="{9288D975-C481-34DA-11AD-1E3B2AA8F0B7}"/>
              </a:ext>
            </a:extLst>
          </p:cNvPr>
          <p:cNvGrpSpPr/>
          <p:nvPr/>
        </p:nvGrpSpPr>
        <p:grpSpPr>
          <a:xfrm>
            <a:off x="0" y="914400"/>
            <a:ext cx="12211050" cy="640080"/>
            <a:chOff x="0" y="1199802"/>
            <a:chExt cx="12211050" cy="640080"/>
          </a:xfrm>
        </p:grpSpPr>
        <p:sp>
          <p:nvSpPr>
            <p:cNvPr id="157" name="object 3">
              <a:extLst>
                <a:ext uri="{FF2B5EF4-FFF2-40B4-BE49-F238E27FC236}">
                  <a16:creationId xmlns:a16="http://schemas.microsoft.com/office/drawing/2014/main" id="{E2604255-D9FA-D3D6-265F-36724B1005DF}"/>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58" name="object 4">
              <a:extLst>
                <a:ext uri="{FF2B5EF4-FFF2-40B4-BE49-F238E27FC236}">
                  <a16:creationId xmlns:a16="http://schemas.microsoft.com/office/drawing/2014/main" id="{1BEEA92B-A579-99F6-5760-907B6868EF01}"/>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59" name="object 5">
              <a:extLst>
                <a:ext uri="{FF2B5EF4-FFF2-40B4-BE49-F238E27FC236}">
                  <a16:creationId xmlns:a16="http://schemas.microsoft.com/office/drawing/2014/main" id="{4CA01AC2-307D-4B04-A8D5-86232DC883BA}"/>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188613" y="1708790"/>
            <a:ext cx="3614420" cy="4197350"/>
            <a:chOff x="2188613" y="1708790"/>
            <a:chExt cx="3614420" cy="4197350"/>
          </a:xfrm>
        </p:grpSpPr>
        <p:sp>
          <p:nvSpPr>
            <p:cNvPr id="3" name="object 3"/>
            <p:cNvSpPr/>
            <p:nvPr/>
          </p:nvSpPr>
          <p:spPr>
            <a:xfrm>
              <a:off x="2257625" y="2206971"/>
              <a:ext cx="3476625" cy="3630295"/>
            </a:xfrm>
            <a:custGeom>
              <a:avLst/>
              <a:gdLst/>
              <a:ahLst/>
              <a:cxnLst/>
              <a:rect l="l" t="t" r="r" b="b"/>
              <a:pathLst>
                <a:path w="3476625" h="3630295">
                  <a:moveTo>
                    <a:pt x="649404" y="0"/>
                  </a:moveTo>
                  <a:lnTo>
                    <a:pt x="351213" y="0"/>
                  </a:lnTo>
                  <a:lnTo>
                    <a:pt x="308064" y="3013"/>
                  </a:lnTo>
                  <a:lnTo>
                    <a:pt x="266259" y="11807"/>
                  </a:lnTo>
                  <a:lnTo>
                    <a:pt x="226164" y="26014"/>
                  </a:lnTo>
                  <a:lnTo>
                    <a:pt x="188146" y="45267"/>
                  </a:lnTo>
                  <a:lnTo>
                    <a:pt x="152572" y="69197"/>
                  </a:lnTo>
                  <a:lnTo>
                    <a:pt x="119809" y="97436"/>
                  </a:lnTo>
                  <a:lnTo>
                    <a:pt x="90224" y="129617"/>
                  </a:lnTo>
                  <a:lnTo>
                    <a:pt x="64184" y="165371"/>
                  </a:lnTo>
                  <a:lnTo>
                    <a:pt x="42056" y="204332"/>
                  </a:lnTo>
                  <a:lnTo>
                    <a:pt x="24207" y="246130"/>
                  </a:lnTo>
                  <a:lnTo>
                    <a:pt x="11003" y="290398"/>
                  </a:lnTo>
                  <a:lnTo>
                    <a:pt x="2812" y="336768"/>
                  </a:lnTo>
                  <a:lnTo>
                    <a:pt x="0" y="384872"/>
                  </a:lnTo>
                  <a:lnTo>
                    <a:pt x="0" y="3265957"/>
                  </a:lnTo>
                  <a:lnTo>
                    <a:pt x="3294" y="3317585"/>
                  </a:lnTo>
                  <a:lnTo>
                    <a:pt x="12865" y="3366416"/>
                  </a:lnTo>
                  <a:lnTo>
                    <a:pt x="28248" y="3412127"/>
                  </a:lnTo>
                  <a:lnTo>
                    <a:pt x="48975" y="3454395"/>
                  </a:lnTo>
                  <a:lnTo>
                    <a:pt x="74580" y="3492898"/>
                  </a:lnTo>
                  <a:lnTo>
                    <a:pt x="104597" y="3527314"/>
                  </a:lnTo>
                  <a:lnTo>
                    <a:pt x="138558" y="3557320"/>
                  </a:lnTo>
                  <a:lnTo>
                    <a:pt x="175998" y="3582594"/>
                  </a:lnTo>
                  <a:lnTo>
                    <a:pt x="216450" y="3602812"/>
                  </a:lnTo>
                  <a:lnTo>
                    <a:pt x="259447" y="3617653"/>
                  </a:lnTo>
                  <a:lnTo>
                    <a:pt x="304524" y="3626794"/>
                  </a:lnTo>
                  <a:lnTo>
                    <a:pt x="351213" y="3629913"/>
                  </a:lnTo>
                  <a:lnTo>
                    <a:pt x="3129098" y="3629913"/>
                  </a:lnTo>
                  <a:lnTo>
                    <a:pt x="3175706" y="3626794"/>
                  </a:lnTo>
                  <a:lnTo>
                    <a:pt x="3220561" y="3617653"/>
                  </a:lnTo>
                  <a:lnTo>
                    <a:pt x="3263222" y="3602812"/>
                  </a:lnTo>
                  <a:lnTo>
                    <a:pt x="3303253" y="3582594"/>
                  </a:lnTo>
                  <a:lnTo>
                    <a:pt x="3340215" y="3557320"/>
                  </a:lnTo>
                  <a:lnTo>
                    <a:pt x="3373670" y="3527314"/>
                  </a:lnTo>
                  <a:lnTo>
                    <a:pt x="3403181" y="3492898"/>
                  </a:lnTo>
                  <a:lnTo>
                    <a:pt x="3428308" y="3454395"/>
                  </a:lnTo>
                  <a:lnTo>
                    <a:pt x="3448614" y="3412127"/>
                  </a:lnTo>
                  <a:lnTo>
                    <a:pt x="3463661" y="3366416"/>
                  </a:lnTo>
                  <a:lnTo>
                    <a:pt x="3473010" y="3317585"/>
                  </a:lnTo>
                  <a:lnTo>
                    <a:pt x="3476224" y="3265957"/>
                  </a:lnTo>
                  <a:lnTo>
                    <a:pt x="3476224" y="384872"/>
                  </a:lnTo>
                  <a:lnTo>
                    <a:pt x="3473481" y="336768"/>
                  </a:lnTo>
                  <a:lnTo>
                    <a:pt x="3465481" y="290398"/>
                  </a:lnTo>
                  <a:lnTo>
                    <a:pt x="3452569" y="246130"/>
                  </a:lnTo>
                  <a:lnTo>
                    <a:pt x="3435090" y="204332"/>
                  </a:lnTo>
                  <a:lnTo>
                    <a:pt x="3413388" y="165371"/>
                  </a:lnTo>
                  <a:lnTo>
                    <a:pt x="3387807" y="129617"/>
                  </a:lnTo>
                  <a:lnTo>
                    <a:pt x="3358693" y="97436"/>
                  </a:lnTo>
                  <a:lnTo>
                    <a:pt x="3326390" y="69197"/>
                  </a:lnTo>
                  <a:lnTo>
                    <a:pt x="3291242" y="45267"/>
                  </a:lnTo>
                  <a:lnTo>
                    <a:pt x="3253595" y="26014"/>
                  </a:lnTo>
                  <a:lnTo>
                    <a:pt x="3213792" y="11807"/>
                  </a:lnTo>
                  <a:lnTo>
                    <a:pt x="3172178" y="3013"/>
                  </a:lnTo>
                  <a:lnTo>
                    <a:pt x="3129098" y="0"/>
                  </a:lnTo>
                  <a:lnTo>
                    <a:pt x="2826819" y="0"/>
                  </a:lnTo>
                </a:path>
              </a:pathLst>
            </a:custGeom>
            <a:ln w="128276">
              <a:solidFill>
                <a:srgbClr val="1F6295"/>
              </a:solidFill>
            </a:ln>
          </p:spPr>
          <p:txBody>
            <a:bodyPr wrap="square" lIns="0" tIns="0" rIns="0" bIns="0" rtlCol="0"/>
            <a:lstStyle/>
            <a:p>
              <a:endParaRPr/>
            </a:p>
          </p:txBody>
        </p:sp>
        <p:sp>
          <p:nvSpPr>
            <p:cNvPr id="4" name="object 4"/>
            <p:cNvSpPr/>
            <p:nvPr/>
          </p:nvSpPr>
          <p:spPr>
            <a:xfrm>
              <a:off x="2826293" y="1708790"/>
              <a:ext cx="2343150" cy="708660"/>
            </a:xfrm>
            <a:custGeom>
              <a:avLst/>
              <a:gdLst/>
              <a:ahLst/>
              <a:cxnLst/>
              <a:rect l="l" t="t" r="r" b="b"/>
              <a:pathLst>
                <a:path w="2343150" h="708660">
                  <a:moveTo>
                    <a:pt x="1185889" y="0"/>
                  </a:moveTo>
                  <a:lnTo>
                    <a:pt x="1128601" y="1960"/>
                  </a:lnTo>
                  <a:lnTo>
                    <a:pt x="1072982" y="7713"/>
                  </a:lnTo>
                  <a:lnTo>
                    <a:pt x="1019324" y="17062"/>
                  </a:lnTo>
                  <a:lnTo>
                    <a:pt x="967921" y="29811"/>
                  </a:lnTo>
                  <a:lnTo>
                    <a:pt x="919066" y="45766"/>
                  </a:lnTo>
                  <a:lnTo>
                    <a:pt x="873055" y="64732"/>
                  </a:lnTo>
                  <a:lnTo>
                    <a:pt x="830180" y="86512"/>
                  </a:lnTo>
                  <a:lnTo>
                    <a:pt x="790736" y="110911"/>
                  </a:lnTo>
                  <a:lnTo>
                    <a:pt x="755015" y="137735"/>
                  </a:lnTo>
                  <a:lnTo>
                    <a:pt x="723312" y="166787"/>
                  </a:lnTo>
                  <a:lnTo>
                    <a:pt x="695921" y="197873"/>
                  </a:lnTo>
                  <a:lnTo>
                    <a:pt x="673136" y="230797"/>
                  </a:lnTo>
                  <a:lnTo>
                    <a:pt x="655250" y="265363"/>
                  </a:lnTo>
                  <a:lnTo>
                    <a:pt x="508904" y="265363"/>
                  </a:lnTo>
                  <a:lnTo>
                    <a:pt x="451873" y="267291"/>
                  </a:lnTo>
                  <a:lnTo>
                    <a:pt x="397006" y="272958"/>
                  </a:lnTo>
                  <a:lnTo>
                    <a:pt x="344567" y="282188"/>
                  </a:lnTo>
                  <a:lnTo>
                    <a:pt x="294817" y="294805"/>
                  </a:lnTo>
                  <a:lnTo>
                    <a:pt x="248018" y="310633"/>
                  </a:lnTo>
                  <a:lnTo>
                    <a:pt x="204433" y="329496"/>
                  </a:lnTo>
                  <a:lnTo>
                    <a:pt x="164322" y="351220"/>
                  </a:lnTo>
                  <a:lnTo>
                    <a:pt x="127949" y="375627"/>
                  </a:lnTo>
                  <a:lnTo>
                    <a:pt x="95576" y="402542"/>
                  </a:lnTo>
                  <a:lnTo>
                    <a:pt x="67464" y="431789"/>
                  </a:lnTo>
                  <a:lnTo>
                    <a:pt x="43876" y="463193"/>
                  </a:lnTo>
                  <a:lnTo>
                    <a:pt x="25073" y="496577"/>
                  </a:lnTo>
                  <a:lnTo>
                    <a:pt x="2873" y="568584"/>
                  </a:lnTo>
                  <a:lnTo>
                    <a:pt x="0" y="606855"/>
                  </a:lnTo>
                  <a:lnTo>
                    <a:pt x="12008" y="646376"/>
                  </a:lnTo>
                  <a:lnTo>
                    <a:pt x="44756" y="678651"/>
                  </a:lnTo>
                  <a:lnTo>
                    <a:pt x="93326" y="700412"/>
                  </a:lnTo>
                  <a:lnTo>
                    <a:pt x="152801" y="708392"/>
                  </a:lnTo>
                  <a:lnTo>
                    <a:pt x="2190174" y="708392"/>
                  </a:lnTo>
                  <a:lnTo>
                    <a:pt x="2249649" y="700412"/>
                  </a:lnTo>
                  <a:lnTo>
                    <a:pt x="2298219" y="678651"/>
                  </a:lnTo>
                  <a:lnTo>
                    <a:pt x="2330967" y="646376"/>
                  </a:lnTo>
                  <a:lnTo>
                    <a:pt x="2342976" y="606855"/>
                  </a:lnTo>
                  <a:lnTo>
                    <a:pt x="152801" y="606855"/>
                  </a:lnTo>
                  <a:lnTo>
                    <a:pt x="157462" y="565149"/>
                  </a:lnTo>
                  <a:lnTo>
                    <a:pt x="170957" y="526612"/>
                  </a:lnTo>
                  <a:lnTo>
                    <a:pt x="192551" y="491530"/>
                  </a:lnTo>
                  <a:lnTo>
                    <a:pt x="221513" y="460192"/>
                  </a:lnTo>
                  <a:lnTo>
                    <a:pt x="257107" y="432886"/>
                  </a:lnTo>
                  <a:lnTo>
                    <a:pt x="298601" y="409898"/>
                  </a:lnTo>
                  <a:lnTo>
                    <a:pt x="345261" y="391518"/>
                  </a:lnTo>
                  <a:lnTo>
                    <a:pt x="396354" y="378033"/>
                  </a:lnTo>
                  <a:lnTo>
                    <a:pt x="451146" y="369731"/>
                  </a:lnTo>
                  <a:lnTo>
                    <a:pt x="508904" y="366900"/>
                  </a:lnTo>
                  <a:lnTo>
                    <a:pt x="786582" y="366900"/>
                  </a:lnTo>
                  <a:lnTo>
                    <a:pt x="790911" y="328267"/>
                  </a:lnTo>
                  <a:lnTo>
                    <a:pt x="803488" y="291201"/>
                  </a:lnTo>
                  <a:lnTo>
                    <a:pt x="823694" y="256145"/>
                  </a:lnTo>
                  <a:lnTo>
                    <a:pt x="850913" y="223545"/>
                  </a:lnTo>
                  <a:lnTo>
                    <a:pt x="884525" y="193848"/>
                  </a:lnTo>
                  <a:lnTo>
                    <a:pt x="923914" y="167497"/>
                  </a:lnTo>
                  <a:lnTo>
                    <a:pt x="968462" y="144939"/>
                  </a:lnTo>
                  <a:lnTo>
                    <a:pt x="1017551" y="126618"/>
                  </a:lnTo>
                  <a:lnTo>
                    <a:pt x="1070564" y="112980"/>
                  </a:lnTo>
                  <a:lnTo>
                    <a:pt x="1126882" y="104471"/>
                  </a:lnTo>
                  <a:lnTo>
                    <a:pt x="1185889" y="101536"/>
                  </a:lnTo>
                  <a:lnTo>
                    <a:pt x="1565887" y="101536"/>
                  </a:lnTo>
                  <a:lnTo>
                    <a:pt x="1541598" y="86512"/>
                  </a:lnTo>
                  <a:lnTo>
                    <a:pt x="1498723" y="64732"/>
                  </a:lnTo>
                  <a:lnTo>
                    <a:pt x="1452712" y="45766"/>
                  </a:lnTo>
                  <a:lnTo>
                    <a:pt x="1403858" y="29811"/>
                  </a:lnTo>
                  <a:lnTo>
                    <a:pt x="1352454" y="17062"/>
                  </a:lnTo>
                  <a:lnTo>
                    <a:pt x="1298796" y="7713"/>
                  </a:lnTo>
                  <a:lnTo>
                    <a:pt x="1243176" y="1960"/>
                  </a:lnTo>
                  <a:lnTo>
                    <a:pt x="1185889" y="0"/>
                  </a:lnTo>
                  <a:close/>
                </a:path>
                <a:path w="2343150" h="708660">
                  <a:moveTo>
                    <a:pt x="1565887" y="101536"/>
                  </a:moveTo>
                  <a:lnTo>
                    <a:pt x="1185889" y="101536"/>
                  </a:lnTo>
                  <a:lnTo>
                    <a:pt x="1244895" y="104471"/>
                  </a:lnTo>
                  <a:lnTo>
                    <a:pt x="1301214" y="112980"/>
                  </a:lnTo>
                  <a:lnTo>
                    <a:pt x="1354226" y="126618"/>
                  </a:lnTo>
                  <a:lnTo>
                    <a:pt x="1403316" y="144939"/>
                  </a:lnTo>
                  <a:lnTo>
                    <a:pt x="1447864" y="167497"/>
                  </a:lnTo>
                  <a:lnTo>
                    <a:pt x="1487253" y="193848"/>
                  </a:lnTo>
                  <a:lnTo>
                    <a:pt x="1520866" y="223545"/>
                  </a:lnTo>
                  <a:lnTo>
                    <a:pt x="1548084" y="256145"/>
                  </a:lnTo>
                  <a:lnTo>
                    <a:pt x="1568291" y="291201"/>
                  </a:lnTo>
                  <a:lnTo>
                    <a:pt x="1580867" y="328267"/>
                  </a:lnTo>
                  <a:lnTo>
                    <a:pt x="1585197" y="366900"/>
                  </a:lnTo>
                  <a:lnTo>
                    <a:pt x="1834071" y="366900"/>
                  </a:lnTo>
                  <a:lnTo>
                    <a:pt x="1891829" y="369731"/>
                  </a:lnTo>
                  <a:lnTo>
                    <a:pt x="1946621" y="378033"/>
                  </a:lnTo>
                  <a:lnTo>
                    <a:pt x="1997714" y="391518"/>
                  </a:lnTo>
                  <a:lnTo>
                    <a:pt x="2044374" y="409898"/>
                  </a:lnTo>
                  <a:lnTo>
                    <a:pt x="2085868" y="432886"/>
                  </a:lnTo>
                  <a:lnTo>
                    <a:pt x="2121462" y="460192"/>
                  </a:lnTo>
                  <a:lnTo>
                    <a:pt x="2150424" y="491530"/>
                  </a:lnTo>
                  <a:lnTo>
                    <a:pt x="2172018" y="526612"/>
                  </a:lnTo>
                  <a:lnTo>
                    <a:pt x="2185513" y="565149"/>
                  </a:lnTo>
                  <a:lnTo>
                    <a:pt x="2190174" y="606855"/>
                  </a:lnTo>
                  <a:lnTo>
                    <a:pt x="2342976" y="606855"/>
                  </a:lnTo>
                  <a:lnTo>
                    <a:pt x="2340102" y="568584"/>
                  </a:lnTo>
                  <a:lnTo>
                    <a:pt x="2317902" y="496577"/>
                  </a:lnTo>
                  <a:lnTo>
                    <a:pt x="2299099" y="463193"/>
                  </a:lnTo>
                  <a:lnTo>
                    <a:pt x="2275511" y="431789"/>
                  </a:lnTo>
                  <a:lnTo>
                    <a:pt x="2247399" y="402542"/>
                  </a:lnTo>
                  <a:lnTo>
                    <a:pt x="2215026" y="375627"/>
                  </a:lnTo>
                  <a:lnTo>
                    <a:pt x="2178653" y="351220"/>
                  </a:lnTo>
                  <a:lnTo>
                    <a:pt x="2138542" y="329496"/>
                  </a:lnTo>
                  <a:lnTo>
                    <a:pt x="2094957" y="310633"/>
                  </a:lnTo>
                  <a:lnTo>
                    <a:pt x="2048158" y="294805"/>
                  </a:lnTo>
                  <a:lnTo>
                    <a:pt x="1998408" y="282188"/>
                  </a:lnTo>
                  <a:lnTo>
                    <a:pt x="1945969" y="272958"/>
                  </a:lnTo>
                  <a:lnTo>
                    <a:pt x="1891102" y="267291"/>
                  </a:lnTo>
                  <a:lnTo>
                    <a:pt x="1834071" y="265363"/>
                  </a:lnTo>
                  <a:lnTo>
                    <a:pt x="1716529" y="265363"/>
                  </a:lnTo>
                  <a:lnTo>
                    <a:pt x="1698643" y="230797"/>
                  </a:lnTo>
                  <a:lnTo>
                    <a:pt x="1675857" y="197873"/>
                  </a:lnTo>
                  <a:lnTo>
                    <a:pt x="1648466" y="166787"/>
                  </a:lnTo>
                  <a:lnTo>
                    <a:pt x="1616763" y="137735"/>
                  </a:lnTo>
                  <a:lnTo>
                    <a:pt x="1581043" y="110911"/>
                  </a:lnTo>
                  <a:lnTo>
                    <a:pt x="1565887" y="101536"/>
                  </a:lnTo>
                  <a:close/>
                </a:path>
              </a:pathLst>
            </a:custGeom>
            <a:solidFill>
              <a:srgbClr val="1F6295"/>
            </a:solidFill>
          </p:spPr>
          <p:txBody>
            <a:bodyPr wrap="square" lIns="0" tIns="0" rIns="0" bIns="0" rtlCol="0"/>
            <a:lstStyle/>
            <a:p>
              <a:endParaRPr/>
            </a:p>
          </p:txBody>
        </p:sp>
      </p:grpSp>
      <p:grpSp>
        <p:nvGrpSpPr>
          <p:cNvPr id="5" name="object 5"/>
          <p:cNvGrpSpPr/>
          <p:nvPr/>
        </p:nvGrpSpPr>
        <p:grpSpPr>
          <a:xfrm>
            <a:off x="6246263" y="1708790"/>
            <a:ext cx="3614420" cy="4197350"/>
            <a:chOff x="6246263" y="1708790"/>
            <a:chExt cx="3614420" cy="4197350"/>
          </a:xfrm>
        </p:grpSpPr>
        <p:sp>
          <p:nvSpPr>
            <p:cNvPr id="6" name="object 6"/>
            <p:cNvSpPr/>
            <p:nvPr/>
          </p:nvSpPr>
          <p:spPr>
            <a:xfrm>
              <a:off x="6315275" y="2206971"/>
              <a:ext cx="3476625" cy="3630295"/>
            </a:xfrm>
            <a:custGeom>
              <a:avLst/>
              <a:gdLst/>
              <a:ahLst/>
              <a:cxnLst/>
              <a:rect l="l" t="t" r="r" b="b"/>
              <a:pathLst>
                <a:path w="3476625" h="3630295">
                  <a:moveTo>
                    <a:pt x="649404" y="0"/>
                  </a:moveTo>
                  <a:lnTo>
                    <a:pt x="351213" y="0"/>
                  </a:lnTo>
                  <a:lnTo>
                    <a:pt x="308064" y="3013"/>
                  </a:lnTo>
                  <a:lnTo>
                    <a:pt x="266259" y="11807"/>
                  </a:lnTo>
                  <a:lnTo>
                    <a:pt x="226164" y="26014"/>
                  </a:lnTo>
                  <a:lnTo>
                    <a:pt x="188146" y="45267"/>
                  </a:lnTo>
                  <a:lnTo>
                    <a:pt x="152572" y="69197"/>
                  </a:lnTo>
                  <a:lnTo>
                    <a:pt x="119809" y="97436"/>
                  </a:lnTo>
                  <a:lnTo>
                    <a:pt x="90224" y="129617"/>
                  </a:lnTo>
                  <a:lnTo>
                    <a:pt x="64184" y="165371"/>
                  </a:lnTo>
                  <a:lnTo>
                    <a:pt x="42056" y="204332"/>
                  </a:lnTo>
                  <a:lnTo>
                    <a:pt x="24207" y="246130"/>
                  </a:lnTo>
                  <a:lnTo>
                    <a:pt x="11003" y="290398"/>
                  </a:lnTo>
                  <a:lnTo>
                    <a:pt x="2812" y="336768"/>
                  </a:lnTo>
                  <a:lnTo>
                    <a:pt x="0" y="384872"/>
                  </a:lnTo>
                  <a:lnTo>
                    <a:pt x="0" y="3265957"/>
                  </a:lnTo>
                  <a:lnTo>
                    <a:pt x="3294" y="3317585"/>
                  </a:lnTo>
                  <a:lnTo>
                    <a:pt x="12865" y="3366416"/>
                  </a:lnTo>
                  <a:lnTo>
                    <a:pt x="28248" y="3412127"/>
                  </a:lnTo>
                  <a:lnTo>
                    <a:pt x="48975" y="3454395"/>
                  </a:lnTo>
                  <a:lnTo>
                    <a:pt x="74580" y="3492898"/>
                  </a:lnTo>
                  <a:lnTo>
                    <a:pt x="104597" y="3527314"/>
                  </a:lnTo>
                  <a:lnTo>
                    <a:pt x="138558" y="3557320"/>
                  </a:lnTo>
                  <a:lnTo>
                    <a:pt x="175998" y="3582594"/>
                  </a:lnTo>
                  <a:lnTo>
                    <a:pt x="216450" y="3602812"/>
                  </a:lnTo>
                  <a:lnTo>
                    <a:pt x="259447" y="3617653"/>
                  </a:lnTo>
                  <a:lnTo>
                    <a:pt x="304524" y="3626794"/>
                  </a:lnTo>
                  <a:lnTo>
                    <a:pt x="351213" y="3629913"/>
                  </a:lnTo>
                  <a:lnTo>
                    <a:pt x="3129098" y="3629913"/>
                  </a:lnTo>
                  <a:lnTo>
                    <a:pt x="3175706" y="3626794"/>
                  </a:lnTo>
                  <a:lnTo>
                    <a:pt x="3220561" y="3617653"/>
                  </a:lnTo>
                  <a:lnTo>
                    <a:pt x="3263222" y="3602812"/>
                  </a:lnTo>
                  <a:lnTo>
                    <a:pt x="3303253" y="3582594"/>
                  </a:lnTo>
                  <a:lnTo>
                    <a:pt x="3340215" y="3557320"/>
                  </a:lnTo>
                  <a:lnTo>
                    <a:pt x="3373670" y="3527314"/>
                  </a:lnTo>
                  <a:lnTo>
                    <a:pt x="3403181" y="3492898"/>
                  </a:lnTo>
                  <a:lnTo>
                    <a:pt x="3428308" y="3454395"/>
                  </a:lnTo>
                  <a:lnTo>
                    <a:pt x="3448614" y="3412127"/>
                  </a:lnTo>
                  <a:lnTo>
                    <a:pt x="3463661" y="3366416"/>
                  </a:lnTo>
                  <a:lnTo>
                    <a:pt x="3473010" y="3317585"/>
                  </a:lnTo>
                  <a:lnTo>
                    <a:pt x="3476224" y="3265957"/>
                  </a:lnTo>
                  <a:lnTo>
                    <a:pt x="3476224" y="384872"/>
                  </a:lnTo>
                  <a:lnTo>
                    <a:pt x="3473481" y="336768"/>
                  </a:lnTo>
                  <a:lnTo>
                    <a:pt x="3465481" y="290398"/>
                  </a:lnTo>
                  <a:lnTo>
                    <a:pt x="3452569" y="246130"/>
                  </a:lnTo>
                  <a:lnTo>
                    <a:pt x="3435090" y="204332"/>
                  </a:lnTo>
                  <a:lnTo>
                    <a:pt x="3413388" y="165371"/>
                  </a:lnTo>
                  <a:lnTo>
                    <a:pt x="3387807" y="129617"/>
                  </a:lnTo>
                  <a:lnTo>
                    <a:pt x="3358693" y="97436"/>
                  </a:lnTo>
                  <a:lnTo>
                    <a:pt x="3326390" y="69197"/>
                  </a:lnTo>
                  <a:lnTo>
                    <a:pt x="3291242" y="45267"/>
                  </a:lnTo>
                  <a:lnTo>
                    <a:pt x="3253595" y="26014"/>
                  </a:lnTo>
                  <a:lnTo>
                    <a:pt x="3213792" y="11807"/>
                  </a:lnTo>
                  <a:lnTo>
                    <a:pt x="3172178" y="3013"/>
                  </a:lnTo>
                  <a:lnTo>
                    <a:pt x="3129098" y="0"/>
                  </a:lnTo>
                  <a:lnTo>
                    <a:pt x="2826819" y="0"/>
                  </a:lnTo>
                </a:path>
              </a:pathLst>
            </a:custGeom>
            <a:ln w="128276">
              <a:solidFill>
                <a:srgbClr val="1F6295"/>
              </a:solidFill>
            </a:ln>
          </p:spPr>
          <p:txBody>
            <a:bodyPr wrap="square" lIns="0" tIns="0" rIns="0" bIns="0" rtlCol="0"/>
            <a:lstStyle/>
            <a:p>
              <a:endParaRPr/>
            </a:p>
          </p:txBody>
        </p:sp>
        <p:sp>
          <p:nvSpPr>
            <p:cNvPr id="7" name="object 7"/>
            <p:cNvSpPr/>
            <p:nvPr/>
          </p:nvSpPr>
          <p:spPr>
            <a:xfrm>
              <a:off x="6883943" y="1708790"/>
              <a:ext cx="2343150" cy="708660"/>
            </a:xfrm>
            <a:custGeom>
              <a:avLst/>
              <a:gdLst/>
              <a:ahLst/>
              <a:cxnLst/>
              <a:rect l="l" t="t" r="r" b="b"/>
              <a:pathLst>
                <a:path w="2343150" h="708660">
                  <a:moveTo>
                    <a:pt x="1185889" y="0"/>
                  </a:moveTo>
                  <a:lnTo>
                    <a:pt x="1128601" y="1960"/>
                  </a:lnTo>
                  <a:lnTo>
                    <a:pt x="1072982" y="7713"/>
                  </a:lnTo>
                  <a:lnTo>
                    <a:pt x="1019324" y="17062"/>
                  </a:lnTo>
                  <a:lnTo>
                    <a:pt x="967921" y="29811"/>
                  </a:lnTo>
                  <a:lnTo>
                    <a:pt x="919066" y="45766"/>
                  </a:lnTo>
                  <a:lnTo>
                    <a:pt x="873055" y="64732"/>
                  </a:lnTo>
                  <a:lnTo>
                    <a:pt x="830180" y="86512"/>
                  </a:lnTo>
                  <a:lnTo>
                    <a:pt x="790735" y="110911"/>
                  </a:lnTo>
                  <a:lnTo>
                    <a:pt x="755015" y="137735"/>
                  </a:lnTo>
                  <a:lnTo>
                    <a:pt x="723312" y="166787"/>
                  </a:lnTo>
                  <a:lnTo>
                    <a:pt x="695921" y="197873"/>
                  </a:lnTo>
                  <a:lnTo>
                    <a:pt x="673135" y="230797"/>
                  </a:lnTo>
                  <a:lnTo>
                    <a:pt x="655248" y="265363"/>
                  </a:lnTo>
                  <a:lnTo>
                    <a:pt x="508904" y="265363"/>
                  </a:lnTo>
                  <a:lnTo>
                    <a:pt x="451873" y="267291"/>
                  </a:lnTo>
                  <a:lnTo>
                    <a:pt x="397006" y="272958"/>
                  </a:lnTo>
                  <a:lnTo>
                    <a:pt x="344567" y="282188"/>
                  </a:lnTo>
                  <a:lnTo>
                    <a:pt x="294817" y="294805"/>
                  </a:lnTo>
                  <a:lnTo>
                    <a:pt x="248018" y="310633"/>
                  </a:lnTo>
                  <a:lnTo>
                    <a:pt x="204433" y="329496"/>
                  </a:lnTo>
                  <a:lnTo>
                    <a:pt x="164322" y="351220"/>
                  </a:lnTo>
                  <a:lnTo>
                    <a:pt x="127949" y="375627"/>
                  </a:lnTo>
                  <a:lnTo>
                    <a:pt x="95576" y="402542"/>
                  </a:lnTo>
                  <a:lnTo>
                    <a:pt x="67464" y="431789"/>
                  </a:lnTo>
                  <a:lnTo>
                    <a:pt x="43876" y="463193"/>
                  </a:lnTo>
                  <a:lnTo>
                    <a:pt x="25073" y="496577"/>
                  </a:lnTo>
                  <a:lnTo>
                    <a:pt x="2873" y="568584"/>
                  </a:lnTo>
                  <a:lnTo>
                    <a:pt x="0" y="606855"/>
                  </a:lnTo>
                  <a:lnTo>
                    <a:pt x="12008" y="646376"/>
                  </a:lnTo>
                  <a:lnTo>
                    <a:pt x="44756" y="678651"/>
                  </a:lnTo>
                  <a:lnTo>
                    <a:pt x="93326" y="700412"/>
                  </a:lnTo>
                  <a:lnTo>
                    <a:pt x="152801" y="708392"/>
                  </a:lnTo>
                  <a:lnTo>
                    <a:pt x="2190174" y="708392"/>
                  </a:lnTo>
                  <a:lnTo>
                    <a:pt x="2249649" y="700412"/>
                  </a:lnTo>
                  <a:lnTo>
                    <a:pt x="2298219" y="678651"/>
                  </a:lnTo>
                  <a:lnTo>
                    <a:pt x="2330967" y="646376"/>
                  </a:lnTo>
                  <a:lnTo>
                    <a:pt x="2342976" y="606855"/>
                  </a:lnTo>
                  <a:lnTo>
                    <a:pt x="152801" y="606855"/>
                  </a:lnTo>
                  <a:lnTo>
                    <a:pt x="157462" y="565149"/>
                  </a:lnTo>
                  <a:lnTo>
                    <a:pt x="170957" y="526612"/>
                  </a:lnTo>
                  <a:lnTo>
                    <a:pt x="192551" y="491530"/>
                  </a:lnTo>
                  <a:lnTo>
                    <a:pt x="221513" y="460192"/>
                  </a:lnTo>
                  <a:lnTo>
                    <a:pt x="257107" y="432886"/>
                  </a:lnTo>
                  <a:lnTo>
                    <a:pt x="298601" y="409898"/>
                  </a:lnTo>
                  <a:lnTo>
                    <a:pt x="345261" y="391518"/>
                  </a:lnTo>
                  <a:lnTo>
                    <a:pt x="396354" y="378033"/>
                  </a:lnTo>
                  <a:lnTo>
                    <a:pt x="451146" y="369731"/>
                  </a:lnTo>
                  <a:lnTo>
                    <a:pt x="508904" y="366900"/>
                  </a:lnTo>
                  <a:lnTo>
                    <a:pt x="786582" y="366900"/>
                  </a:lnTo>
                  <a:lnTo>
                    <a:pt x="790911" y="328267"/>
                  </a:lnTo>
                  <a:lnTo>
                    <a:pt x="803488" y="291201"/>
                  </a:lnTo>
                  <a:lnTo>
                    <a:pt x="823694" y="256145"/>
                  </a:lnTo>
                  <a:lnTo>
                    <a:pt x="850913" y="223545"/>
                  </a:lnTo>
                  <a:lnTo>
                    <a:pt x="884525" y="193848"/>
                  </a:lnTo>
                  <a:lnTo>
                    <a:pt x="923914" y="167497"/>
                  </a:lnTo>
                  <a:lnTo>
                    <a:pt x="968462" y="144939"/>
                  </a:lnTo>
                  <a:lnTo>
                    <a:pt x="1017551" y="126618"/>
                  </a:lnTo>
                  <a:lnTo>
                    <a:pt x="1070564" y="112980"/>
                  </a:lnTo>
                  <a:lnTo>
                    <a:pt x="1126882" y="104471"/>
                  </a:lnTo>
                  <a:lnTo>
                    <a:pt x="1185889" y="101536"/>
                  </a:lnTo>
                  <a:lnTo>
                    <a:pt x="1565887" y="101536"/>
                  </a:lnTo>
                  <a:lnTo>
                    <a:pt x="1541598" y="86512"/>
                  </a:lnTo>
                  <a:lnTo>
                    <a:pt x="1498723" y="64732"/>
                  </a:lnTo>
                  <a:lnTo>
                    <a:pt x="1452712" y="45766"/>
                  </a:lnTo>
                  <a:lnTo>
                    <a:pt x="1403858" y="29811"/>
                  </a:lnTo>
                  <a:lnTo>
                    <a:pt x="1352454" y="17062"/>
                  </a:lnTo>
                  <a:lnTo>
                    <a:pt x="1298796" y="7713"/>
                  </a:lnTo>
                  <a:lnTo>
                    <a:pt x="1243176" y="1960"/>
                  </a:lnTo>
                  <a:lnTo>
                    <a:pt x="1185889" y="0"/>
                  </a:lnTo>
                  <a:close/>
                </a:path>
                <a:path w="2343150" h="708660">
                  <a:moveTo>
                    <a:pt x="1565887" y="101536"/>
                  </a:moveTo>
                  <a:lnTo>
                    <a:pt x="1185889" y="101536"/>
                  </a:lnTo>
                  <a:lnTo>
                    <a:pt x="1244895" y="104471"/>
                  </a:lnTo>
                  <a:lnTo>
                    <a:pt x="1301214" y="112980"/>
                  </a:lnTo>
                  <a:lnTo>
                    <a:pt x="1354226" y="126618"/>
                  </a:lnTo>
                  <a:lnTo>
                    <a:pt x="1403316" y="144939"/>
                  </a:lnTo>
                  <a:lnTo>
                    <a:pt x="1447864" y="167497"/>
                  </a:lnTo>
                  <a:lnTo>
                    <a:pt x="1487253" y="193848"/>
                  </a:lnTo>
                  <a:lnTo>
                    <a:pt x="1520866" y="223545"/>
                  </a:lnTo>
                  <a:lnTo>
                    <a:pt x="1548084" y="256145"/>
                  </a:lnTo>
                  <a:lnTo>
                    <a:pt x="1568291" y="291201"/>
                  </a:lnTo>
                  <a:lnTo>
                    <a:pt x="1580867" y="328267"/>
                  </a:lnTo>
                  <a:lnTo>
                    <a:pt x="1585197" y="366900"/>
                  </a:lnTo>
                  <a:lnTo>
                    <a:pt x="1834071" y="366900"/>
                  </a:lnTo>
                  <a:lnTo>
                    <a:pt x="1891829" y="369731"/>
                  </a:lnTo>
                  <a:lnTo>
                    <a:pt x="1946621" y="378033"/>
                  </a:lnTo>
                  <a:lnTo>
                    <a:pt x="1997714" y="391518"/>
                  </a:lnTo>
                  <a:lnTo>
                    <a:pt x="2044374" y="409898"/>
                  </a:lnTo>
                  <a:lnTo>
                    <a:pt x="2085868" y="432886"/>
                  </a:lnTo>
                  <a:lnTo>
                    <a:pt x="2121462" y="460192"/>
                  </a:lnTo>
                  <a:lnTo>
                    <a:pt x="2150424" y="491530"/>
                  </a:lnTo>
                  <a:lnTo>
                    <a:pt x="2172018" y="526612"/>
                  </a:lnTo>
                  <a:lnTo>
                    <a:pt x="2185513" y="565149"/>
                  </a:lnTo>
                  <a:lnTo>
                    <a:pt x="2190174" y="606855"/>
                  </a:lnTo>
                  <a:lnTo>
                    <a:pt x="2342976" y="606855"/>
                  </a:lnTo>
                  <a:lnTo>
                    <a:pt x="2340102" y="568584"/>
                  </a:lnTo>
                  <a:lnTo>
                    <a:pt x="2317902" y="496577"/>
                  </a:lnTo>
                  <a:lnTo>
                    <a:pt x="2299099" y="463193"/>
                  </a:lnTo>
                  <a:lnTo>
                    <a:pt x="2275511" y="431789"/>
                  </a:lnTo>
                  <a:lnTo>
                    <a:pt x="2247399" y="402542"/>
                  </a:lnTo>
                  <a:lnTo>
                    <a:pt x="2215026" y="375627"/>
                  </a:lnTo>
                  <a:lnTo>
                    <a:pt x="2178653" y="351220"/>
                  </a:lnTo>
                  <a:lnTo>
                    <a:pt x="2138542" y="329496"/>
                  </a:lnTo>
                  <a:lnTo>
                    <a:pt x="2094957" y="310633"/>
                  </a:lnTo>
                  <a:lnTo>
                    <a:pt x="2048158" y="294805"/>
                  </a:lnTo>
                  <a:lnTo>
                    <a:pt x="1998408" y="282188"/>
                  </a:lnTo>
                  <a:lnTo>
                    <a:pt x="1945969" y="272958"/>
                  </a:lnTo>
                  <a:lnTo>
                    <a:pt x="1891102" y="267291"/>
                  </a:lnTo>
                  <a:lnTo>
                    <a:pt x="1834071" y="265363"/>
                  </a:lnTo>
                  <a:lnTo>
                    <a:pt x="1716529" y="265363"/>
                  </a:lnTo>
                  <a:lnTo>
                    <a:pt x="1698643" y="230797"/>
                  </a:lnTo>
                  <a:lnTo>
                    <a:pt x="1675857" y="197873"/>
                  </a:lnTo>
                  <a:lnTo>
                    <a:pt x="1648466" y="166787"/>
                  </a:lnTo>
                  <a:lnTo>
                    <a:pt x="1616763" y="137735"/>
                  </a:lnTo>
                  <a:lnTo>
                    <a:pt x="1581043" y="110911"/>
                  </a:lnTo>
                  <a:lnTo>
                    <a:pt x="1565887" y="101536"/>
                  </a:lnTo>
                  <a:close/>
                </a:path>
              </a:pathLst>
            </a:custGeom>
            <a:solidFill>
              <a:srgbClr val="1F6295"/>
            </a:solidFill>
          </p:spPr>
          <p:txBody>
            <a:bodyPr wrap="square" lIns="0" tIns="0" rIns="0" bIns="0" rtlCol="0"/>
            <a:lstStyle/>
            <a:p>
              <a:endParaRPr/>
            </a:p>
          </p:txBody>
        </p:sp>
      </p:grpSp>
      <p:pic>
        <p:nvPicPr>
          <p:cNvPr id="8" name="object 8"/>
          <p:cNvPicPr/>
          <p:nvPr/>
        </p:nvPicPr>
        <p:blipFill>
          <a:blip r:embed="rId2" cstate="print"/>
          <a:stretch>
            <a:fillRect/>
          </a:stretch>
        </p:blipFill>
        <p:spPr>
          <a:xfrm>
            <a:off x="5069170" y="2256684"/>
            <a:ext cx="476385" cy="683740"/>
          </a:xfrm>
          <a:prstGeom prst="rect">
            <a:avLst/>
          </a:prstGeom>
        </p:spPr>
      </p:pic>
      <p:pic>
        <p:nvPicPr>
          <p:cNvPr id="9" name="object 9"/>
          <p:cNvPicPr/>
          <p:nvPr/>
        </p:nvPicPr>
        <p:blipFill>
          <a:blip r:embed="rId3" cstate="print"/>
          <a:stretch>
            <a:fillRect/>
          </a:stretch>
        </p:blipFill>
        <p:spPr>
          <a:xfrm>
            <a:off x="9222320" y="2303286"/>
            <a:ext cx="426528" cy="612182"/>
          </a:xfrm>
          <a:prstGeom prst="rect">
            <a:avLst/>
          </a:prstGeom>
        </p:spPr>
      </p:pic>
      <p:grpSp>
        <p:nvGrpSpPr>
          <p:cNvPr id="10" name="object 10"/>
          <p:cNvGrpSpPr/>
          <p:nvPr/>
        </p:nvGrpSpPr>
        <p:grpSpPr>
          <a:xfrm>
            <a:off x="2453798" y="2934075"/>
            <a:ext cx="3095625" cy="2750820"/>
            <a:chOff x="2453798" y="2934075"/>
            <a:chExt cx="3095625" cy="2750820"/>
          </a:xfrm>
        </p:grpSpPr>
        <p:sp>
          <p:nvSpPr>
            <p:cNvPr id="11" name="object 11"/>
            <p:cNvSpPr/>
            <p:nvPr/>
          </p:nvSpPr>
          <p:spPr>
            <a:xfrm>
              <a:off x="2456973" y="2940425"/>
              <a:ext cx="3088640" cy="2738120"/>
            </a:xfrm>
            <a:custGeom>
              <a:avLst/>
              <a:gdLst/>
              <a:ahLst/>
              <a:cxnLst/>
              <a:rect l="l" t="t" r="r" b="b"/>
              <a:pathLst>
                <a:path w="3088640" h="2738120">
                  <a:moveTo>
                    <a:pt x="0" y="0"/>
                  </a:moveTo>
                  <a:lnTo>
                    <a:pt x="3088583" y="0"/>
                  </a:lnTo>
                  <a:lnTo>
                    <a:pt x="3088583" y="2737595"/>
                  </a:lnTo>
                  <a:lnTo>
                    <a:pt x="0" y="2737595"/>
                  </a:lnTo>
                  <a:lnTo>
                    <a:pt x="0" y="0"/>
                  </a:lnTo>
                  <a:close/>
                </a:path>
              </a:pathLst>
            </a:custGeom>
            <a:ln w="6350">
              <a:solidFill>
                <a:srgbClr val="000000"/>
              </a:solidFill>
            </a:ln>
          </p:spPr>
          <p:txBody>
            <a:bodyPr wrap="square" lIns="0" tIns="0" rIns="0" bIns="0" rtlCol="0"/>
            <a:lstStyle/>
            <a:p>
              <a:endParaRPr/>
            </a:p>
          </p:txBody>
        </p:sp>
        <p:sp>
          <p:nvSpPr>
            <p:cNvPr id="12" name="object 12"/>
            <p:cNvSpPr/>
            <p:nvPr/>
          </p:nvSpPr>
          <p:spPr>
            <a:xfrm>
              <a:off x="2457113" y="2985249"/>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13" name="object 13"/>
            <p:cNvSpPr/>
            <p:nvPr/>
          </p:nvSpPr>
          <p:spPr>
            <a:xfrm>
              <a:off x="2457113" y="2985249"/>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14" name="object 14"/>
            <p:cNvSpPr/>
            <p:nvPr/>
          </p:nvSpPr>
          <p:spPr>
            <a:xfrm>
              <a:off x="2457113" y="3097801"/>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15" name="object 15"/>
            <p:cNvSpPr/>
            <p:nvPr/>
          </p:nvSpPr>
          <p:spPr>
            <a:xfrm>
              <a:off x="2457113" y="3097801"/>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16" name="object 16"/>
            <p:cNvSpPr/>
            <p:nvPr/>
          </p:nvSpPr>
          <p:spPr>
            <a:xfrm>
              <a:off x="2457113" y="3210355"/>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17" name="object 17"/>
            <p:cNvSpPr/>
            <p:nvPr/>
          </p:nvSpPr>
          <p:spPr>
            <a:xfrm>
              <a:off x="2457113" y="3210355"/>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18" name="object 18"/>
            <p:cNvSpPr/>
            <p:nvPr/>
          </p:nvSpPr>
          <p:spPr>
            <a:xfrm>
              <a:off x="2457113" y="3322908"/>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19" name="object 19"/>
            <p:cNvSpPr/>
            <p:nvPr/>
          </p:nvSpPr>
          <p:spPr>
            <a:xfrm>
              <a:off x="2457113" y="3322908"/>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20" name="object 20"/>
            <p:cNvSpPr/>
            <p:nvPr/>
          </p:nvSpPr>
          <p:spPr>
            <a:xfrm>
              <a:off x="2457113" y="3435460"/>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21" name="object 21"/>
            <p:cNvSpPr/>
            <p:nvPr/>
          </p:nvSpPr>
          <p:spPr>
            <a:xfrm>
              <a:off x="2457113" y="3435460"/>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22" name="object 22"/>
            <p:cNvSpPr/>
            <p:nvPr/>
          </p:nvSpPr>
          <p:spPr>
            <a:xfrm>
              <a:off x="2457113" y="3548014"/>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23" name="object 23"/>
            <p:cNvSpPr/>
            <p:nvPr/>
          </p:nvSpPr>
          <p:spPr>
            <a:xfrm>
              <a:off x="2457113" y="3548014"/>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24" name="object 24"/>
            <p:cNvSpPr/>
            <p:nvPr/>
          </p:nvSpPr>
          <p:spPr>
            <a:xfrm>
              <a:off x="2457113" y="3660566"/>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25" name="object 25"/>
            <p:cNvSpPr/>
            <p:nvPr/>
          </p:nvSpPr>
          <p:spPr>
            <a:xfrm>
              <a:off x="2457113" y="3660566"/>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26" name="object 26"/>
            <p:cNvSpPr/>
            <p:nvPr/>
          </p:nvSpPr>
          <p:spPr>
            <a:xfrm>
              <a:off x="2457113" y="3773120"/>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27" name="object 27"/>
            <p:cNvSpPr/>
            <p:nvPr/>
          </p:nvSpPr>
          <p:spPr>
            <a:xfrm>
              <a:off x="2457113" y="3773120"/>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28" name="object 28"/>
            <p:cNvSpPr/>
            <p:nvPr/>
          </p:nvSpPr>
          <p:spPr>
            <a:xfrm>
              <a:off x="2457113" y="3885672"/>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29" name="object 29"/>
            <p:cNvSpPr/>
            <p:nvPr/>
          </p:nvSpPr>
          <p:spPr>
            <a:xfrm>
              <a:off x="2457113" y="3885672"/>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30" name="object 30"/>
            <p:cNvSpPr/>
            <p:nvPr/>
          </p:nvSpPr>
          <p:spPr>
            <a:xfrm>
              <a:off x="2457113" y="3998226"/>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31" name="object 31"/>
            <p:cNvSpPr/>
            <p:nvPr/>
          </p:nvSpPr>
          <p:spPr>
            <a:xfrm>
              <a:off x="2457113" y="3998226"/>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32" name="object 32"/>
            <p:cNvSpPr/>
            <p:nvPr/>
          </p:nvSpPr>
          <p:spPr>
            <a:xfrm>
              <a:off x="2457113" y="4110780"/>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33" name="object 33"/>
            <p:cNvSpPr/>
            <p:nvPr/>
          </p:nvSpPr>
          <p:spPr>
            <a:xfrm>
              <a:off x="2457113" y="4110780"/>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34" name="object 34"/>
            <p:cNvSpPr/>
            <p:nvPr/>
          </p:nvSpPr>
          <p:spPr>
            <a:xfrm>
              <a:off x="2457113" y="4223332"/>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35" name="object 35"/>
            <p:cNvSpPr/>
            <p:nvPr/>
          </p:nvSpPr>
          <p:spPr>
            <a:xfrm>
              <a:off x="2457113" y="4223332"/>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36" name="object 36"/>
            <p:cNvSpPr/>
            <p:nvPr/>
          </p:nvSpPr>
          <p:spPr>
            <a:xfrm>
              <a:off x="2457113" y="4335885"/>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37" name="object 37"/>
            <p:cNvSpPr/>
            <p:nvPr/>
          </p:nvSpPr>
          <p:spPr>
            <a:xfrm>
              <a:off x="2457113" y="4335885"/>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38" name="object 38"/>
            <p:cNvSpPr/>
            <p:nvPr/>
          </p:nvSpPr>
          <p:spPr>
            <a:xfrm>
              <a:off x="2457113" y="4448436"/>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39" name="object 39"/>
            <p:cNvSpPr/>
            <p:nvPr/>
          </p:nvSpPr>
          <p:spPr>
            <a:xfrm>
              <a:off x="2457113" y="4448436"/>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40" name="object 40"/>
            <p:cNvSpPr/>
            <p:nvPr/>
          </p:nvSpPr>
          <p:spPr>
            <a:xfrm>
              <a:off x="2456973" y="4560431"/>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41" name="object 41"/>
            <p:cNvSpPr/>
            <p:nvPr/>
          </p:nvSpPr>
          <p:spPr>
            <a:xfrm>
              <a:off x="2456973" y="4560431"/>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42" name="object 42"/>
            <p:cNvSpPr/>
            <p:nvPr/>
          </p:nvSpPr>
          <p:spPr>
            <a:xfrm>
              <a:off x="2456973" y="4672985"/>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43" name="object 43"/>
            <p:cNvSpPr/>
            <p:nvPr/>
          </p:nvSpPr>
          <p:spPr>
            <a:xfrm>
              <a:off x="2456973" y="4672985"/>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44" name="object 44"/>
            <p:cNvSpPr/>
            <p:nvPr/>
          </p:nvSpPr>
          <p:spPr>
            <a:xfrm>
              <a:off x="2456973" y="4785537"/>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45" name="object 45"/>
            <p:cNvSpPr/>
            <p:nvPr/>
          </p:nvSpPr>
          <p:spPr>
            <a:xfrm>
              <a:off x="2456973" y="4785537"/>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46" name="object 46"/>
            <p:cNvSpPr/>
            <p:nvPr/>
          </p:nvSpPr>
          <p:spPr>
            <a:xfrm>
              <a:off x="2456973" y="4898090"/>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47" name="object 47"/>
            <p:cNvSpPr/>
            <p:nvPr/>
          </p:nvSpPr>
          <p:spPr>
            <a:xfrm>
              <a:off x="2456973" y="4898090"/>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48" name="object 48"/>
            <p:cNvSpPr/>
            <p:nvPr/>
          </p:nvSpPr>
          <p:spPr>
            <a:xfrm>
              <a:off x="2456973" y="5010643"/>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49" name="object 49"/>
            <p:cNvSpPr/>
            <p:nvPr/>
          </p:nvSpPr>
          <p:spPr>
            <a:xfrm>
              <a:off x="2456973" y="5010643"/>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50" name="object 50"/>
            <p:cNvSpPr/>
            <p:nvPr/>
          </p:nvSpPr>
          <p:spPr>
            <a:xfrm>
              <a:off x="2456973" y="5123196"/>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51" name="object 51"/>
            <p:cNvSpPr/>
            <p:nvPr/>
          </p:nvSpPr>
          <p:spPr>
            <a:xfrm>
              <a:off x="2456973" y="5123196"/>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52" name="object 52"/>
            <p:cNvSpPr/>
            <p:nvPr/>
          </p:nvSpPr>
          <p:spPr>
            <a:xfrm>
              <a:off x="2456973" y="5235750"/>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53" name="object 53"/>
            <p:cNvSpPr/>
            <p:nvPr/>
          </p:nvSpPr>
          <p:spPr>
            <a:xfrm>
              <a:off x="2456973" y="5235750"/>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54" name="object 54"/>
            <p:cNvSpPr/>
            <p:nvPr/>
          </p:nvSpPr>
          <p:spPr>
            <a:xfrm>
              <a:off x="2456973" y="5348302"/>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55" name="object 55"/>
            <p:cNvSpPr/>
            <p:nvPr/>
          </p:nvSpPr>
          <p:spPr>
            <a:xfrm>
              <a:off x="2456973" y="5348302"/>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56" name="object 56"/>
            <p:cNvSpPr/>
            <p:nvPr/>
          </p:nvSpPr>
          <p:spPr>
            <a:xfrm>
              <a:off x="2456973" y="5460855"/>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57" name="object 57"/>
            <p:cNvSpPr/>
            <p:nvPr/>
          </p:nvSpPr>
          <p:spPr>
            <a:xfrm>
              <a:off x="2456973" y="5460855"/>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58" name="object 58"/>
            <p:cNvSpPr/>
            <p:nvPr/>
          </p:nvSpPr>
          <p:spPr>
            <a:xfrm>
              <a:off x="2456973" y="5573409"/>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59" name="object 59"/>
            <p:cNvSpPr/>
            <p:nvPr/>
          </p:nvSpPr>
          <p:spPr>
            <a:xfrm>
              <a:off x="2456973" y="5573409"/>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60" name="object 60"/>
            <p:cNvSpPr/>
            <p:nvPr/>
          </p:nvSpPr>
          <p:spPr>
            <a:xfrm>
              <a:off x="4001264" y="2940425"/>
              <a:ext cx="0" cy="2738120"/>
            </a:xfrm>
            <a:custGeom>
              <a:avLst/>
              <a:gdLst/>
              <a:ahLst/>
              <a:cxnLst/>
              <a:rect l="l" t="t" r="r" b="b"/>
              <a:pathLst>
                <a:path h="2738120">
                  <a:moveTo>
                    <a:pt x="0" y="0"/>
                  </a:moveTo>
                  <a:lnTo>
                    <a:pt x="1" y="2737595"/>
                  </a:lnTo>
                </a:path>
              </a:pathLst>
            </a:custGeom>
            <a:ln w="12700">
              <a:solidFill>
                <a:srgbClr val="13294B"/>
              </a:solidFill>
            </a:ln>
          </p:spPr>
          <p:txBody>
            <a:bodyPr wrap="square" lIns="0" tIns="0" rIns="0" bIns="0" rtlCol="0"/>
            <a:lstStyle/>
            <a:p>
              <a:endParaRPr/>
            </a:p>
          </p:txBody>
        </p:sp>
      </p:grpSp>
      <p:sp>
        <p:nvSpPr>
          <p:cNvPr id="61" name="object 61"/>
          <p:cNvSpPr txBox="1"/>
          <p:nvPr/>
        </p:nvSpPr>
        <p:spPr>
          <a:xfrm>
            <a:off x="2558800" y="2507996"/>
            <a:ext cx="135509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Cr</a:t>
            </a:r>
            <a:r>
              <a:rPr sz="1800" b="1" spc="-5" dirty="0">
                <a:latin typeface="Times New Roman"/>
                <a:cs typeface="Times New Roman"/>
              </a:rPr>
              <a:t>u</a:t>
            </a:r>
            <a:r>
              <a:rPr sz="1800" b="1" dirty="0">
                <a:latin typeface="Times New Roman"/>
                <a:cs typeface="Times New Roman"/>
              </a:rPr>
              <a:t>z,</a:t>
            </a:r>
            <a:r>
              <a:rPr sz="1800" b="1" spc="-100" dirty="0">
                <a:latin typeface="Times New Roman"/>
                <a:cs typeface="Times New Roman"/>
              </a:rPr>
              <a:t> </a:t>
            </a:r>
            <a:r>
              <a:rPr sz="1800" b="1" dirty="0">
                <a:latin typeface="Times New Roman"/>
                <a:cs typeface="Times New Roman"/>
              </a:rPr>
              <a:t>A</a:t>
            </a:r>
            <a:r>
              <a:rPr sz="1800" b="1" spc="-5" dirty="0">
                <a:latin typeface="Times New Roman"/>
                <a:cs typeface="Times New Roman"/>
              </a:rPr>
              <a:t>nd</a:t>
            </a:r>
            <a:r>
              <a:rPr sz="1800" b="1" spc="-35" dirty="0">
                <a:latin typeface="Times New Roman"/>
                <a:cs typeface="Times New Roman"/>
              </a:rPr>
              <a:t>r</a:t>
            </a:r>
            <a:r>
              <a:rPr sz="1800" b="1" dirty="0">
                <a:latin typeface="Times New Roman"/>
                <a:cs typeface="Times New Roman"/>
              </a:rPr>
              <a:t>ea</a:t>
            </a:r>
            <a:endParaRPr sz="1800">
              <a:latin typeface="Times New Roman"/>
              <a:cs typeface="Times New Roman"/>
            </a:endParaRPr>
          </a:p>
        </p:txBody>
      </p:sp>
      <p:sp>
        <p:nvSpPr>
          <p:cNvPr id="62" name="object 62"/>
          <p:cNvSpPr txBox="1"/>
          <p:nvPr/>
        </p:nvSpPr>
        <p:spPr>
          <a:xfrm>
            <a:off x="6644055" y="2507996"/>
            <a:ext cx="11690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Davis,</a:t>
            </a:r>
            <a:r>
              <a:rPr sz="1800" b="1" spc="-55" dirty="0">
                <a:latin typeface="Times New Roman"/>
                <a:cs typeface="Times New Roman"/>
              </a:rPr>
              <a:t> </a:t>
            </a:r>
            <a:r>
              <a:rPr sz="1800" b="1" spc="-5" dirty="0">
                <a:latin typeface="Times New Roman"/>
                <a:cs typeface="Times New Roman"/>
              </a:rPr>
              <a:t>John</a:t>
            </a:r>
            <a:endParaRPr sz="1800">
              <a:latin typeface="Times New Roman"/>
              <a:cs typeface="Times New Roman"/>
            </a:endParaRPr>
          </a:p>
        </p:txBody>
      </p:sp>
      <p:sp>
        <p:nvSpPr>
          <p:cNvPr id="63" name="object 63"/>
          <p:cNvSpPr txBox="1"/>
          <p:nvPr/>
        </p:nvSpPr>
        <p:spPr>
          <a:xfrm>
            <a:off x="2490642" y="2942844"/>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64" name="object 64"/>
          <p:cNvSpPr txBox="1"/>
          <p:nvPr/>
        </p:nvSpPr>
        <p:spPr>
          <a:xfrm>
            <a:off x="2503342" y="3067811"/>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65" name="object 65"/>
          <p:cNvSpPr txBox="1"/>
          <p:nvPr/>
        </p:nvSpPr>
        <p:spPr>
          <a:xfrm>
            <a:off x="2503342" y="3131820"/>
            <a:ext cx="756285"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66" name="object 66"/>
          <p:cNvSpPr txBox="1"/>
          <p:nvPr/>
        </p:nvSpPr>
        <p:spPr>
          <a:xfrm>
            <a:off x="2490642" y="3323844"/>
            <a:ext cx="483234"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67" name="object 67"/>
          <p:cNvSpPr txBox="1"/>
          <p:nvPr/>
        </p:nvSpPr>
        <p:spPr>
          <a:xfrm>
            <a:off x="2465242" y="3448811"/>
            <a:ext cx="676910" cy="147320"/>
          </a:xfrm>
          <a:prstGeom prst="rect">
            <a:avLst/>
          </a:prstGeom>
        </p:spPr>
        <p:txBody>
          <a:bodyPr vert="horz" wrap="square" lIns="0" tIns="12700" rIns="0" bIns="0" rtlCol="0">
            <a:spAutoFit/>
          </a:bodyPr>
          <a:lstStyle/>
          <a:p>
            <a:pPr marL="38100">
              <a:lnSpc>
                <a:spcPct val="100000"/>
              </a:lnSpc>
              <a:spcBef>
                <a:spcPts val="100"/>
              </a:spcBef>
            </a:pPr>
            <a:r>
              <a:rPr sz="800" b="1" spc="-20" dirty="0">
                <a:latin typeface="Calibri"/>
                <a:cs typeface="Calibri"/>
              </a:rPr>
              <a:t>-----------</a:t>
            </a:r>
            <a:r>
              <a:rPr sz="800" b="1" spc="-15" dirty="0">
                <a:latin typeface="Calibri"/>
                <a:cs typeface="Calibri"/>
              </a:rPr>
              <a:t> </a:t>
            </a:r>
            <a:r>
              <a:rPr sz="1200" b="1" spc="-30" baseline="34722" dirty="0">
                <a:latin typeface="Calibri"/>
                <a:cs typeface="Calibri"/>
              </a:rPr>
              <a:t>---------</a:t>
            </a:r>
            <a:endParaRPr sz="1200" baseline="34722">
              <a:latin typeface="Calibri"/>
              <a:cs typeface="Calibri"/>
            </a:endParaRPr>
          </a:p>
        </p:txBody>
      </p:sp>
      <p:sp>
        <p:nvSpPr>
          <p:cNvPr id="68" name="object 68"/>
          <p:cNvSpPr txBox="1"/>
          <p:nvPr/>
        </p:nvSpPr>
        <p:spPr>
          <a:xfrm>
            <a:off x="2503342" y="3512820"/>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69" name="object 69"/>
          <p:cNvSpPr txBox="1"/>
          <p:nvPr/>
        </p:nvSpPr>
        <p:spPr>
          <a:xfrm>
            <a:off x="2503342" y="3576828"/>
            <a:ext cx="61341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70" name="object 70"/>
          <p:cNvSpPr txBox="1"/>
          <p:nvPr/>
        </p:nvSpPr>
        <p:spPr>
          <a:xfrm>
            <a:off x="2460148" y="3640835"/>
            <a:ext cx="1534795" cy="147320"/>
          </a:xfrm>
          <a:prstGeom prst="rect">
            <a:avLst/>
          </a:prstGeom>
        </p:spPr>
        <p:txBody>
          <a:bodyPr vert="horz" wrap="square" lIns="0" tIns="12700" rIns="0" bIns="0" rtlCol="0">
            <a:spAutoFit/>
          </a:bodyPr>
          <a:lstStyle/>
          <a:p>
            <a:pPr marL="43180">
              <a:lnSpc>
                <a:spcPct val="100000"/>
              </a:lnSpc>
              <a:spcBef>
                <a:spcPts val="100"/>
              </a:spcBef>
            </a:pPr>
            <a:r>
              <a:rPr sz="800" b="1" spc="-20" dirty="0">
                <a:latin typeface="Calibri"/>
                <a:cs typeface="Calibri"/>
              </a:rPr>
              <a:t>-----------</a:t>
            </a:r>
            <a:endParaRPr sz="800">
              <a:latin typeface="Calibri"/>
              <a:cs typeface="Calibri"/>
            </a:endParaRPr>
          </a:p>
        </p:txBody>
      </p:sp>
      <p:sp>
        <p:nvSpPr>
          <p:cNvPr id="71" name="object 71"/>
          <p:cNvSpPr txBox="1"/>
          <p:nvPr/>
        </p:nvSpPr>
        <p:spPr>
          <a:xfrm>
            <a:off x="2490642" y="3768852"/>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72" name="object 72"/>
          <p:cNvSpPr txBox="1"/>
          <p:nvPr/>
        </p:nvSpPr>
        <p:spPr>
          <a:xfrm>
            <a:off x="2490642" y="3829811"/>
            <a:ext cx="62611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73" name="object 73"/>
          <p:cNvSpPr txBox="1"/>
          <p:nvPr/>
        </p:nvSpPr>
        <p:spPr>
          <a:xfrm>
            <a:off x="2490642" y="3893820"/>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74" name="object 74"/>
          <p:cNvSpPr txBox="1"/>
          <p:nvPr/>
        </p:nvSpPr>
        <p:spPr>
          <a:xfrm>
            <a:off x="2490642" y="3957828"/>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75" name="object 75"/>
          <p:cNvSpPr txBox="1"/>
          <p:nvPr/>
        </p:nvSpPr>
        <p:spPr>
          <a:xfrm>
            <a:off x="2503342" y="4085844"/>
            <a:ext cx="756285"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76" name="object 76"/>
          <p:cNvSpPr txBox="1"/>
          <p:nvPr/>
        </p:nvSpPr>
        <p:spPr>
          <a:xfrm>
            <a:off x="2503342" y="4149852"/>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77" name="object 77"/>
          <p:cNvSpPr txBox="1"/>
          <p:nvPr/>
        </p:nvSpPr>
        <p:spPr>
          <a:xfrm>
            <a:off x="2434748" y="4396740"/>
            <a:ext cx="1585595" cy="147320"/>
          </a:xfrm>
          <a:prstGeom prst="rect">
            <a:avLst/>
          </a:prstGeom>
        </p:spPr>
        <p:txBody>
          <a:bodyPr vert="horz" wrap="square" lIns="0" tIns="12700" rIns="0" bIns="0" rtlCol="0">
            <a:spAutoFit/>
          </a:bodyPr>
          <a:lstStyle/>
          <a:p>
            <a:pPr marL="68580">
              <a:lnSpc>
                <a:spcPct val="100000"/>
              </a:lnSpc>
              <a:spcBef>
                <a:spcPts val="100"/>
              </a:spcBef>
            </a:pPr>
            <a:r>
              <a:rPr sz="800" b="1" spc="-20" dirty="0">
                <a:latin typeface="Calibri"/>
                <a:cs typeface="Calibri"/>
              </a:rPr>
              <a:t>-----------</a:t>
            </a:r>
            <a:r>
              <a:rPr sz="1200" b="1" spc="-30" baseline="31250" dirty="0">
                <a:latin typeface="Calibri"/>
                <a:cs typeface="Calibri"/>
              </a:rPr>
              <a:t>-----</a:t>
            </a:r>
            <a:endParaRPr sz="1200" baseline="31250">
              <a:latin typeface="Calibri"/>
              <a:cs typeface="Calibri"/>
            </a:endParaRPr>
          </a:p>
        </p:txBody>
      </p:sp>
      <p:sp>
        <p:nvSpPr>
          <p:cNvPr id="78" name="object 78"/>
          <p:cNvSpPr txBox="1"/>
          <p:nvPr/>
        </p:nvSpPr>
        <p:spPr>
          <a:xfrm>
            <a:off x="2460148" y="4466844"/>
            <a:ext cx="1534795" cy="266700"/>
          </a:xfrm>
          <a:prstGeom prst="rect">
            <a:avLst/>
          </a:prstGeom>
        </p:spPr>
        <p:txBody>
          <a:bodyPr vert="horz" wrap="square" lIns="0" tIns="12700" rIns="0" bIns="0" rtlCol="0">
            <a:spAutoFit/>
          </a:bodyPr>
          <a:lstStyle/>
          <a:p>
            <a:pPr marL="43180">
              <a:lnSpc>
                <a:spcPts val="950"/>
              </a:lnSpc>
              <a:spcBef>
                <a:spcPts val="100"/>
              </a:spcBef>
            </a:pPr>
            <a:r>
              <a:rPr sz="1200" b="1" spc="-30" baseline="3472" dirty="0">
                <a:latin typeface="Calibri"/>
                <a:cs typeface="Calibri"/>
              </a:rPr>
              <a:t>-----------</a:t>
            </a:r>
            <a:r>
              <a:rPr sz="800" b="1" spc="-20" dirty="0">
                <a:latin typeface="Calibri"/>
                <a:cs typeface="Calibri"/>
              </a:rPr>
              <a:t>----------</a:t>
            </a:r>
            <a:endParaRPr sz="800">
              <a:latin typeface="Calibri"/>
              <a:cs typeface="Calibri"/>
            </a:endParaRPr>
          </a:p>
          <a:p>
            <a:pPr marL="43180">
              <a:lnSpc>
                <a:spcPts val="950"/>
              </a:lnSpc>
            </a:pPr>
            <a:r>
              <a:rPr sz="800" b="1" spc="-20" dirty="0">
                <a:latin typeface="Calibri"/>
                <a:cs typeface="Calibri"/>
              </a:rPr>
              <a:t>---------------------</a:t>
            </a:r>
            <a:endParaRPr sz="800">
              <a:latin typeface="Calibri"/>
              <a:cs typeface="Calibri"/>
            </a:endParaRPr>
          </a:p>
        </p:txBody>
      </p:sp>
      <p:sp>
        <p:nvSpPr>
          <p:cNvPr id="79" name="object 79"/>
          <p:cNvSpPr txBox="1"/>
          <p:nvPr/>
        </p:nvSpPr>
        <p:spPr>
          <a:xfrm>
            <a:off x="2460148" y="4649723"/>
            <a:ext cx="1534795" cy="147320"/>
          </a:xfrm>
          <a:prstGeom prst="rect">
            <a:avLst/>
          </a:prstGeom>
        </p:spPr>
        <p:txBody>
          <a:bodyPr vert="horz" wrap="square" lIns="0" tIns="12700" rIns="0" bIns="0" rtlCol="0">
            <a:spAutoFit/>
          </a:bodyPr>
          <a:lstStyle/>
          <a:p>
            <a:pPr marL="43180">
              <a:lnSpc>
                <a:spcPct val="100000"/>
              </a:lnSpc>
              <a:spcBef>
                <a:spcPts val="100"/>
              </a:spcBef>
            </a:pPr>
            <a:r>
              <a:rPr sz="800" b="1" spc="-20" dirty="0">
                <a:latin typeface="Calibri"/>
                <a:cs typeface="Calibri"/>
              </a:rPr>
              <a:t>-----------</a:t>
            </a:r>
            <a:endParaRPr sz="800">
              <a:latin typeface="Calibri"/>
              <a:cs typeface="Calibri"/>
            </a:endParaRPr>
          </a:p>
        </p:txBody>
      </p:sp>
      <p:sp>
        <p:nvSpPr>
          <p:cNvPr id="80" name="object 80"/>
          <p:cNvSpPr txBox="1"/>
          <p:nvPr/>
        </p:nvSpPr>
        <p:spPr>
          <a:xfrm>
            <a:off x="2490641" y="4777740"/>
            <a:ext cx="454659" cy="147320"/>
          </a:xfrm>
          <a:prstGeom prst="rect">
            <a:avLst/>
          </a:prstGeom>
        </p:spPr>
        <p:txBody>
          <a:bodyPr vert="horz" wrap="square" lIns="0" tIns="12700" rIns="0" bIns="0" rtlCol="0">
            <a:spAutoFit/>
          </a:bodyPr>
          <a:lstStyle/>
          <a:p>
            <a:pPr marL="12700">
              <a:lnSpc>
                <a:spcPct val="100000"/>
              </a:lnSpc>
              <a:spcBef>
                <a:spcPts val="100"/>
              </a:spcBef>
            </a:pPr>
            <a:r>
              <a:rPr sz="800" b="1" spc="-25" dirty="0">
                <a:latin typeface="Calibri"/>
                <a:cs typeface="Calibri"/>
              </a:rPr>
              <a:t>-------</a:t>
            </a:r>
            <a:r>
              <a:rPr sz="800" spc="-25" dirty="0">
                <a:latin typeface="Calibri"/>
                <a:cs typeface="Calibri"/>
              </a:rPr>
              <a:t>----</a:t>
            </a:r>
            <a:r>
              <a:rPr sz="800" b="1" spc="-25" dirty="0">
                <a:latin typeface="Calibri"/>
                <a:cs typeface="Calibri"/>
              </a:rPr>
              <a:t>----</a:t>
            </a:r>
            <a:endParaRPr sz="800">
              <a:latin typeface="Calibri"/>
              <a:cs typeface="Calibri"/>
            </a:endParaRPr>
          </a:p>
        </p:txBody>
      </p:sp>
      <p:sp>
        <p:nvSpPr>
          <p:cNvPr id="81" name="object 81"/>
          <p:cNvSpPr txBox="1"/>
          <p:nvPr/>
        </p:nvSpPr>
        <p:spPr>
          <a:xfrm>
            <a:off x="2465241" y="4902708"/>
            <a:ext cx="676910" cy="147320"/>
          </a:xfrm>
          <a:prstGeom prst="rect">
            <a:avLst/>
          </a:prstGeom>
        </p:spPr>
        <p:txBody>
          <a:bodyPr vert="horz" wrap="square" lIns="0" tIns="12700" rIns="0" bIns="0" rtlCol="0">
            <a:spAutoFit/>
          </a:bodyPr>
          <a:lstStyle/>
          <a:p>
            <a:pPr marL="38100">
              <a:lnSpc>
                <a:spcPct val="100000"/>
              </a:lnSpc>
              <a:spcBef>
                <a:spcPts val="100"/>
              </a:spcBef>
            </a:pPr>
            <a:r>
              <a:rPr sz="800" b="1" spc="-20" dirty="0">
                <a:latin typeface="Calibri"/>
                <a:cs typeface="Calibri"/>
              </a:rPr>
              <a:t>-----------</a:t>
            </a:r>
            <a:r>
              <a:rPr sz="800" b="1" spc="-15" dirty="0">
                <a:latin typeface="Calibri"/>
                <a:cs typeface="Calibri"/>
              </a:rPr>
              <a:t> </a:t>
            </a:r>
            <a:r>
              <a:rPr sz="1200" b="1" spc="-30" baseline="34722" dirty="0">
                <a:latin typeface="Calibri"/>
                <a:cs typeface="Calibri"/>
              </a:rPr>
              <a:t>---------</a:t>
            </a:r>
            <a:endParaRPr sz="1200" baseline="34722">
              <a:latin typeface="Calibri"/>
              <a:cs typeface="Calibri"/>
            </a:endParaRPr>
          </a:p>
        </p:txBody>
      </p:sp>
      <p:sp>
        <p:nvSpPr>
          <p:cNvPr id="82" name="object 82"/>
          <p:cNvSpPr txBox="1"/>
          <p:nvPr/>
        </p:nvSpPr>
        <p:spPr>
          <a:xfrm>
            <a:off x="2490641" y="4966716"/>
            <a:ext cx="62611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83" name="object 83"/>
          <p:cNvSpPr txBox="1"/>
          <p:nvPr/>
        </p:nvSpPr>
        <p:spPr>
          <a:xfrm>
            <a:off x="2490641" y="5030723"/>
            <a:ext cx="62611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84" name="object 84"/>
          <p:cNvSpPr txBox="1"/>
          <p:nvPr/>
        </p:nvSpPr>
        <p:spPr>
          <a:xfrm>
            <a:off x="2503341" y="5094732"/>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85" name="object 85"/>
          <p:cNvSpPr txBox="1"/>
          <p:nvPr/>
        </p:nvSpPr>
        <p:spPr>
          <a:xfrm>
            <a:off x="2503341" y="5158740"/>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86" name="object 86"/>
          <p:cNvSpPr txBox="1"/>
          <p:nvPr/>
        </p:nvSpPr>
        <p:spPr>
          <a:xfrm>
            <a:off x="2460148" y="5222747"/>
            <a:ext cx="1534795" cy="147320"/>
          </a:xfrm>
          <a:prstGeom prst="rect">
            <a:avLst/>
          </a:prstGeom>
        </p:spPr>
        <p:txBody>
          <a:bodyPr vert="horz" wrap="square" lIns="0" tIns="12700" rIns="0" bIns="0" rtlCol="0">
            <a:spAutoFit/>
          </a:bodyPr>
          <a:lstStyle/>
          <a:p>
            <a:pPr marL="43180">
              <a:lnSpc>
                <a:spcPct val="100000"/>
              </a:lnSpc>
              <a:spcBef>
                <a:spcPts val="100"/>
              </a:spcBef>
            </a:pPr>
            <a:r>
              <a:rPr sz="800" b="1" spc="-20" dirty="0">
                <a:latin typeface="Calibri"/>
                <a:cs typeface="Calibri"/>
              </a:rPr>
              <a:t>----------------</a:t>
            </a:r>
            <a:endParaRPr sz="800">
              <a:latin typeface="Calibri"/>
              <a:cs typeface="Calibri"/>
            </a:endParaRPr>
          </a:p>
        </p:txBody>
      </p:sp>
      <p:sp>
        <p:nvSpPr>
          <p:cNvPr id="87" name="object 87"/>
          <p:cNvSpPr txBox="1"/>
          <p:nvPr/>
        </p:nvSpPr>
        <p:spPr>
          <a:xfrm>
            <a:off x="2490641" y="5347716"/>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88" name="object 88"/>
          <p:cNvSpPr txBox="1"/>
          <p:nvPr/>
        </p:nvSpPr>
        <p:spPr>
          <a:xfrm>
            <a:off x="2490641" y="5411723"/>
            <a:ext cx="819785"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r>
              <a:rPr sz="800" b="1" dirty="0">
                <a:latin typeface="Calibri"/>
                <a:cs typeface="Calibri"/>
              </a:rPr>
              <a:t>-</a:t>
            </a:r>
            <a:r>
              <a:rPr sz="800" b="1" spc="-30" dirty="0">
                <a:latin typeface="Calibri"/>
                <a:cs typeface="Calibri"/>
              </a:rPr>
              <a:t> </a:t>
            </a:r>
            <a:r>
              <a:rPr sz="800" b="1" spc="-20" dirty="0">
                <a:latin typeface="Calibri"/>
                <a:cs typeface="Calibri"/>
              </a:rPr>
              <a:t>-----------</a:t>
            </a:r>
            <a:endParaRPr sz="800">
              <a:latin typeface="Calibri"/>
              <a:cs typeface="Calibri"/>
            </a:endParaRPr>
          </a:p>
        </p:txBody>
      </p:sp>
      <p:sp>
        <p:nvSpPr>
          <p:cNvPr id="89" name="object 89"/>
          <p:cNvSpPr txBox="1"/>
          <p:nvPr/>
        </p:nvSpPr>
        <p:spPr>
          <a:xfrm>
            <a:off x="2490641" y="5475732"/>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90" name="object 90"/>
          <p:cNvSpPr txBox="1"/>
          <p:nvPr/>
        </p:nvSpPr>
        <p:spPr>
          <a:xfrm>
            <a:off x="2490641" y="5539740"/>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91" name="object 91"/>
          <p:cNvSpPr txBox="1"/>
          <p:nvPr/>
        </p:nvSpPr>
        <p:spPr>
          <a:xfrm>
            <a:off x="2490641" y="5603747"/>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92" name="object 92"/>
          <p:cNvSpPr txBox="1"/>
          <p:nvPr/>
        </p:nvSpPr>
        <p:spPr>
          <a:xfrm>
            <a:off x="4093243" y="2942844"/>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93" name="object 93"/>
          <p:cNvSpPr txBox="1"/>
          <p:nvPr/>
        </p:nvSpPr>
        <p:spPr>
          <a:xfrm>
            <a:off x="2503342" y="3024413"/>
            <a:ext cx="2145665"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94" name="object 94"/>
          <p:cNvSpPr txBox="1"/>
          <p:nvPr/>
        </p:nvSpPr>
        <p:spPr>
          <a:xfrm>
            <a:off x="4105943" y="3067811"/>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95" name="object 95"/>
          <p:cNvSpPr txBox="1"/>
          <p:nvPr/>
        </p:nvSpPr>
        <p:spPr>
          <a:xfrm>
            <a:off x="4105943" y="3131820"/>
            <a:ext cx="61341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96" name="object 96"/>
          <p:cNvSpPr txBox="1"/>
          <p:nvPr/>
        </p:nvSpPr>
        <p:spPr>
          <a:xfrm>
            <a:off x="2503342" y="3213389"/>
            <a:ext cx="20313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97" name="object 97"/>
          <p:cNvSpPr txBox="1"/>
          <p:nvPr/>
        </p:nvSpPr>
        <p:spPr>
          <a:xfrm>
            <a:off x="2503342" y="3277397"/>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98" name="object 98"/>
          <p:cNvSpPr txBox="1"/>
          <p:nvPr/>
        </p:nvSpPr>
        <p:spPr>
          <a:xfrm>
            <a:off x="4093243" y="3323844"/>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99" name="object 99"/>
          <p:cNvSpPr txBox="1"/>
          <p:nvPr/>
        </p:nvSpPr>
        <p:spPr>
          <a:xfrm>
            <a:off x="4067843" y="3387852"/>
            <a:ext cx="791210" cy="147320"/>
          </a:xfrm>
          <a:prstGeom prst="rect">
            <a:avLst/>
          </a:prstGeom>
        </p:spPr>
        <p:txBody>
          <a:bodyPr vert="horz" wrap="square" lIns="0" tIns="12700" rIns="0" bIns="0" rtlCol="0">
            <a:spAutoFit/>
          </a:bodyPr>
          <a:lstStyle/>
          <a:p>
            <a:pPr marL="38100">
              <a:lnSpc>
                <a:spcPct val="100000"/>
              </a:lnSpc>
              <a:spcBef>
                <a:spcPts val="100"/>
              </a:spcBef>
            </a:pPr>
            <a:r>
              <a:rPr sz="1200" b="1" spc="-30" baseline="-34722" dirty="0">
                <a:latin typeface="Calibri"/>
                <a:cs typeface="Calibri"/>
              </a:rPr>
              <a:t>-----------</a:t>
            </a:r>
            <a:r>
              <a:rPr sz="1200" b="1" spc="-22" baseline="-34722" dirty="0">
                <a:latin typeface="Calibri"/>
                <a:cs typeface="Calibri"/>
              </a:rPr>
              <a:t> </a:t>
            </a:r>
            <a:r>
              <a:rPr sz="800" b="1" spc="-20" dirty="0">
                <a:latin typeface="Calibri"/>
                <a:cs typeface="Calibri"/>
              </a:rPr>
              <a:t>-------------</a:t>
            </a:r>
            <a:endParaRPr sz="800">
              <a:latin typeface="Calibri"/>
              <a:cs typeface="Calibri"/>
            </a:endParaRPr>
          </a:p>
        </p:txBody>
      </p:sp>
      <p:sp>
        <p:nvSpPr>
          <p:cNvPr id="100" name="object 100"/>
          <p:cNvSpPr txBox="1"/>
          <p:nvPr/>
        </p:nvSpPr>
        <p:spPr>
          <a:xfrm>
            <a:off x="4105943" y="3512820"/>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01" name="object 101"/>
          <p:cNvSpPr txBox="1"/>
          <p:nvPr/>
        </p:nvSpPr>
        <p:spPr>
          <a:xfrm>
            <a:off x="4105943" y="3576828"/>
            <a:ext cx="61341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02" name="object 102"/>
          <p:cNvSpPr txBox="1"/>
          <p:nvPr/>
        </p:nvSpPr>
        <p:spPr>
          <a:xfrm>
            <a:off x="4007615" y="3640835"/>
            <a:ext cx="1534795" cy="147320"/>
          </a:xfrm>
          <a:prstGeom prst="rect">
            <a:avLst/>
          </a:prstGeom>
        </p:spPr>
        <p:txBody>
          <a:bodyPr vert="horz" wrap="square" lIns="0" tIns="12700" rIns="0" bIns="0" rtlCol="0">
            <a:spAutoFit/>
          </a:bodyPr>
          <a:lstStyle/>
          <a:p>
            <a:pPr marL="97790">
              <a:lnSpc>
                <a:spcPct val="100000"/>
              </a:lnSpc>
              <a:spcBef>
                <a:spcPts val="100"/>
              </a:spcBef>
            </a:pPr>
            <a:r>
              <a:rPr sz="800" b="1" spc="-20" dirty="0">
                <a:latin typeface="Calibri"/>
                <a:cs typeface="Calibri"/>
              </a:rPr>
              <a:t>-----------</a:t>
            </a:r>
            <a:endParaRPr sz="800">
              <a:latin typeface="Calibri"/>
              <a:cs typeface="Calibri"/>
            </a:endParaRPr>
          </a:p>
        </p:txBody>
      </p:sp>
      <p:sp>
        <p:nvSpPr>
          <p:cNvPr id="103" name="object 103"/>
          <p:cNvSpPr txBox="1"/>
          <p:nvPr/>
        </p:nvSpPr>
        <p:spPr>
          <a:xfrm>
            <a:off x="2503342" y="3722405"/>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04" name="object 104"/>
          <p:cNvSpPr txBox="1"/>
          <p:nvPr/>
        </p:nvSpPr>
        <p:spPr>
          <a:xfrm>
            <a:off x="4093243" y="3829811"/>
            <a:ext cx="62611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05" name="object 105"/>
          <p:cNvSpPr txBox="1"/>
          <p:nvPr/>
        </p:nvSpPr>
        <p:spPr>
          <a:xfrm>
            <a:off x="4093243" y="3893820"/>
            <a:ext cx="454659"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06" name="object 106"/>
          <p:cNvSpPr txBox="1"/>
          <p:nvPr/>
        </p:nvSpPr>
        <p:spPr>
          <a:xfrm>
            <a:off x="4093243" y="3957828"/>
            <a:ext cx="454659"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07" name="object 107"/>
          <p:cNvSpPr txBox="1"/>
          <p:nvPr/>
        </p:nvSpPr>
        <p:spPr>
          <a:xfrm>
            <a:off x="2503342" y="4039397"/>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08" name="object 108"/>
          <p:cNvSpPr txBox="1"/>
          <p:nvPr/>
        </p:nvSpPr>
        <p:spPr>
          <a:xfrm>
            <a:off x="4105943" y="4085844"/>
            <a:ext cx="61341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09" name="object 109"/>
          <p:cNvSpPr txBox="1"/>
          <p:nvPr/>
        </p:nvSpPr>
        <p:spPr>
          <a:xfrm>
            <a:off x="4105943" y="4149852"/>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10" name="object 110"/>
          <p:cNvSpPr txBox="1"/>
          <p:nvPr/>
        </p:nvSpPr>
        <p:spPr>
          <a:xfrm>
            <a:off x="2503342" y="4228373"/>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11" name="object 111"/>
          <p:cNvSpPr txBox="1"/>
          <p:nvPr/>
        </p:nvSpPr>
        <p:spPr>
          <a:xfrm>
            <a:off x="2503342" y="4292381"/>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12" name="object 112"/>
          <p:cNvSpPr txBox="1"/>
          <p:nvPr/>
        </p:nvSpPr>
        <p:spPr>
          <a:xfrm>
            <a:off x="4093243" y="4338828"/>
            <a:ext cx="454659"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13" name="object 113"/>
          <p:cNvSpPr txBox="1"/>
          <p:nvPr/>
        </p:nvSpPr>
        <p:spPr>
          <a:xfrm>
            <a:off x="4080543" y="4402835"/>
            <a:ext cx="387350" cy="147320"/>
          </a:xfrm>
          <a:prstGeom prst="rect">
            <a:avLst/>
          </a:prstGeom>
        </p:spPr>
        <p:txBody>
          <a:bodyPr vert="horz" wrap="square" lIns="0" tIns="12700" rIns="0" bIns="0" rtlCol="0">
            <a:spAutoFit/>
          </a:bodyPr>
          <a:lstStyle/>
          <a:p>
            <a:pPr marL="25400">
              <a:lnSpc>
                <a:spcPct val="100000"/>
              </a:lnSpc>
              <a:spcBef>
                <a:spcPts val="100"/>
              </a:spcBef>
            </a:pPr>
            <a:r>
              <a:rPr sz="800" b="1" spc="-135" dirty="0">
                <a:latin typeface="Calibri"/>
                <a:cs typeface="Calibri"/>
              </a:rPr>
              <a:t>-</a:t>
            </a:r>
            <a:r>
              <a:rPr sz="1200" b="1" spc="-202" baseline="-31250" dirty="0">
                <a:latin typeface="Calibri"/>
                <a:cs typeface="Calibri"/>
              </a:rPr>
              <a:t>-</a:t>
            </a:r>
            <a:r>
              <a:rPr sz="800" b="1" spc="-135" dirty="0">
                <a:latin typeface="Calibri"/>
                <a:cs typeface="Calibri"/>
              </a:rPr>
              <a:t>-</a:t>
            </a:r>
            <a:r>
              <a:rPr sz="1200" b="1" spc="-202" baseline="-31250" dirty="0">
                <a:latin typeface="Calibri"/>
                <a:cs typeface="Calibri"/>
              </a:rPr>
              <a:t>-</a:t>
            </a:r>
            <a:r>
              <a:rPr sz="800" b="1" spc="-135" dirty="0">
                <a:latin typeface="Calibri"/>
                <a:cs typeface="Calibri"/>
              </a:rPr>
              <a:t>-</a:t>
            </a:r>
            <a:r>
              <a:rPr sz="1200" b="1" spc="-202" baseline="-31250" dirty="0">
                <a:latin typeface="Calibri"/>
                <a:cs typeface="Calibri"/>
              </a:rPr>
              <a:t>-</a:t>
            </a:r>
            <a:r>
              <a:rPr sz="800" b="1" spc="-135" dirty="0">
                <a:latin typeface="Calibri"/>
                <a:cs typeface="Calibri"/>
              </a:rPr>
              <a:t>-</a:t>
            </a:r>
            <a:r>
              <a:rPr sz="1200" b="1" spc="-202" baseline="-31250" dirty="0">
                <a:latin typeface="Calibri"/>
                <a:cs typeface="Calibri"/>
              </a:rPr>
              <a:t>-</a:t>
            </a:r>
            <a:r>
              <a:rPr sz="800" b="1" spc="-135" dirty="0">
                <a:latin typeface="Calibri"/>
                <a:cs typeface="Calibri"/>
              </a:rPr>
              <a:t>-</a:t>
            </a:r>
            <a:r>
              <a:rPr sz="1200" b="1" spc="-202" baseline="-31250" dirty="0">
                <a:latin typeface="Calibri"/>
                <a:cs typeface="Calibri"/>
              </a:rPr>
              <a:t>-</a:t>
            </a:r>
            <a:r>
              <a:rPr sz="800" b="1" spc="-135" dirty="0">
                <a:latin typeface="Calibri"/>
                <a:cs typeface="Calibri"/>
              </a:rPr>
              <a:t>-</a:t>
            </a:r>
            <a:r>
              <a:rPr sz="1200" b="1" spc="-202" baseline="-31250" dirty="0">
                <a:latin typeface="Calibri"/>
                <a:cs typeface="Calibri"/>
              </a:rPr>
              <a:t>-</a:t>
            </a:r>
            <a:r>
              <a:rPr sz="800" b="1" spc="-135" dirty="0">
                <a:latin typeface="Calibri"/>
                <a:cs typeface="Calibri"/>
              </a:rPr>
              <a:t>-</a:t>
            </a:r>
            <a:r>
              <a:rPr sz="1200" b="1" spc="-202" baseline="-31250" dirty="0">
                <a:latin typeface="Calibri"/>
                <a:cs typeface="Calibri"/>
              </a:rPr>
              <a:t>-</a:t>
            </a:r>
            <a:r>
              <a:rPr sz="800" b="1" spc="-135" dirty="0">
                <a:latin typeface="Calibri"/>
                <a:cs typeface="Calibri"/>
              </a:rPr>
              <a:t>-</a:t>
            </a:r>
            <a:r>
              <a:rPr sz="1200" b="1" spc="-202" baseline="-31250" dirty="0">
                <a:latin typeface="Calibri"/>
                <a:cs typeface="Calibri"/>
              </a:rPr>
              <a:t>-</a:t>
            </a:r>
            <a:r>
              <a:rPr sz="800" b="1" spc="-135" dirty="0">
                <a:latin typeface="Calibri"/>
                <a:cs typeface="Calibri"/>
              </a:rPr>
              <a:t>-</a:t>
            </a:r>
            <a:r>
              <a:rPr sz="1200" b="1" spc="-202" baseline="-31250" dirty="0">
                <a:latin typeface="Calibri"/>
                <a:cs typeface="Calibri"/>
              </a:rPr>
              <a:t>-</a:t>
            </a:r>
            <a:r>
              <a:rPr sz="800" b="1" spc="-135" dirty="0">
                <a:latin typeface="Calibri"/>
                <a:cs typeface="Calibri"/>
              </a:rPr>
              <a:t>-</a:t>
            </a:r>
            <a:r>
              <a:rPr sz="1200" b="1" spc="-202" baseline="-31250" dirty="0">
                <a:latin typeface="Calibri"/>
                <a:cs typeface="Calibri"/>
              </a:rPr>
              <a:t>-</a:t>
            </a:r>
            <a:r>
              <a:rPr sz="800" b="1" spc="-135" dirty="0">
                <a:latin typeface="Calibri"/>
                <a:cs typeface="Calibri"/>
              </a:rPr>
              <a:t>-</a:t>
            </a:r>
            <a:r>
              <a:rPr sz="1200" b="1" spc="-202" baseline="-31250" dirty="0">
                <a:latin typeface="Calibri"/>
                <a:cs typeface="Calibri"/>
              </a:rPr>
              <a:t>-</a:t>
            </a:r>
            <a:endParaRPr sz="1200" baseline="-31250">
              <a:latin typeface="Calibri"/>
              <a:cs typeface="Calibri"/>
            </a:endParaRPr>
          </a:p>
        </p:txBody>
      </p:sp>
      <p:sp>
        <p:nvSpPr>
          <p:cNvPr id="114" name="object 114"/>
          <p:cNvSpPr txBox="1"/>
          <p:nvPr/>
        </p:nvSpPr>
        <p:spPr>
          <a:xfrm>
            <a:off x="2503341" y="4539269"/>
            <a:ext cx="1926589" cy="133350"/>
          </a:xfrm>
          <a:prstGeom prst="rect">
            <a:avLst/>
          </a:prstGeom>
        </p:spPr>
        <p:txBody>
          <a:bodyPr vert="horz" wrap="square" lIns="0" tIns="3810" rIns="0" bIns="0" rtlCol="0">
            <a:spAutoFit/>
          </a:bodyPr>
          <a:lstStyle/>
          <a:p>
            <a:pPr>
              <a:lnSpc>
                <a:spcPct val="100000"/>
              </a:lnSpc>
              <a:spcBef>
                <a:spcPts val="30"/>
              </a:spcBef>
              <a:tabLst>
                <a:tab pos="1602105" algn="l"/>
              </a:tabLst>
            </a:pPr>
            <a:r>
              <a:rPr sz="1200" b="1" spc="-44" baseline="3472" dirty="0">
                <a:latin typeface="Calibri"/>
                <a:cs typeface="Calibri"/>
              </a:rPr>
              <a:t>-----------</a:t>
            </a:r>
            <a:r>
              <a:rPr sz="800" b="1" spc="-30" dirty="0">
                <a:latin typeface="Calibri"/>
                <a:cs typeface="Calibri"/>
              </a:rPr>
              <a:t>----------- 	</a:t>
            </a:r>
            <a:r>
              <a:rPr sz="800" b="1" spc="-135" dirty="0">
                <a:latin typeface="Calibri"/>
                <a:cs typeface="Calibri"/>
              </a:rPr>
              <a:t>  </a:t>
            </a:r>
            <a:r>
              <a:rPr sz="800" b="1" spc="-95" dirty="0">
                <a:latin typeface="Calibri"/>
                <a:cs typeface="Calibri"/>
              </a:rPr>
              <a:t> </a:t>
            </a:r>
            <a:r>
              <a:rPr sz="800" b="1" spc="-135" dirty="0">
                <a:latin typeface="Calibri"/>
                <a:cs typeface="Calibri"/>
              </a:rPr>
              <a:t>-----------</a:t>
            </a:r>
            <a:r>
              <a:rPr sz="1200" b="1" spc="-202" baseline="3472" dirty="0">
                <a:latin typeface="Calibri"/>
                <a:cs typeface="Calibri"/>
              </a:rPr>
              <a:t>-----------</a:t>
            </a:r>
            <a:endParaRPr sz="1200" baseline="3472">
              <a:latin typeface="Calibri"/>
              <a:cs typeface="Calibri"/>
            </a:endParaRPr>
          </a:p>
        </p:txBody>
      </p:sp>
      <p:sp>
        <p:nvSpPr>
          <p:cNvPr id="115" name="object 115"/>
          <p:cNvSpPr txBox="1"/>
          <p:nvPr/>
        </p:nvSpPr>
        <p:spPr>
          <a:xfrm>
            <a:off x="4105943" y="4466844"/>
            <a:ext cx="727710" cy="26924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a:p>
            <a:pPr marL="8890">
              <a:lnSpc>
                <a:spcPct val="100000"/>
              </a:lnSpc>
            </a:pPr>
            <a:r>
              <a:rPr sz="800" b="1" spc="-20" dirty="0">
                <a:latin typeface="Calibri"/>
                <a:cs typeface="Calibri"/>
              </a:rPr>
              <a:t>---------------------</a:t>
            </a:r>
            <a:endParaRPr sz="800">
              <a:latin typeface="Calibri"/>
              <a:cs typeface="Calibri"/>
            </a:endParaRPr>
          </a:p>
        </p:txBody>
      </p:sp>
      <p:sp>
        <p:nvSpPr>
          <p:cNvPr id="116" name="object 116"/>
          <p:cNvSpPr txBox="1"/>
          <p:nvPr/>
        </p:nvSpPr>
        <p:spPr>
          <a:xfrm>
            <a:off x="4007615" y="4652772"/>
            <a:ext cx="1534795" cy="147320"/>
          </a:xfrm>
          <a:prstGeom prst="rect">
            <a:avLst/>
          </a:prstGeom>
        </p:spPr>
        <p:txBody>
          <a:bodyPr vert="horz" wrap="square" lIns="0" tIns="12700" rIns="0" bIns="0" rtlCol="0">
            <a:spAutoFit/>
          </a:bodyPr>
          <a:lstStyle/>
          <a:p>
            <a:pPr marL="106680">
              <a:lnSpc>
                <a:spcPct val="100000"/>
              </a:lnSpc>
              <a:spcBef>
                <a:spcPts val="100"/>
              </a:spcBef>
            </a:pPr>
            <a:r>
              <a:rPr sz="800" b="1" spc="-20" dirty="0">
                <a:latin typeface="Calibri"/>
                <a:cs typeface="Calibri"/>
              </a:rPr>
              <a:t>-----------</a:t>
            </a:r>
            <a:endParaRPr sz="800">
              <a:latin typeface="Calibri"/>
              <a:cs typeface="Calibri"/>
            </a:endParaRPr>
          </a:p>
        </p:txBody>
      </p:sp>
      <p:sp>
        <p:nvSpPr>
          <p:cNvPr id="117" name="object 117"/>
          <p:cNvSpPr txBox="1"/>
          <p:nvPr/>
        </p:nvSpPr>
        <p:spPr>
          <a:xfrm>
            <a:off x="2503341" y="4731293"/>
            <a:ext cx="1926589" cy="127635"/>
          </a:xfrm>
          <a:prstGeom prst="rect">
            <a:avLst/>
          </a:prstGeom>
        </p:spPr>
        <p:txBody>
          <a:bodyPr vert="horz" wrap="square" lIns="0" tIns="0" rIns="0" bIns="0" rtlCol="0">
            <a:spAutoFit/>
          </a:bodyPr>
          <a:lstStyle/>
          <a:p>
            <a:pPr>
              <a:lnSpc>
                <a:spcPts val="944"/>
              </a:lnSpc>
              <a:tabLst>
                <a:tab pos="161099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18" name="object 118"/>
          <p:cNvSpPr txBox="1"/>
          <p:nvPr/>
        </p:nvSpPr>
        <p:spPr>
          <a:xfrm>
            <a:off x="4007615" y="4841748"/>
            <a:ext cx="1534795" cy="147320"/>
          </a:xfrm>
          <a:prstGeom prst="rect">
            <a:avLst/>
          </a:prstGeom>
        </p:spPr>
        <p:txBody>
          <a:bodyPr vert="horz" wrap="square" lIns="0" tIns="12700" rIns="0" bIns="0" rtlCol="0">
            <a:spAutoFit/>
          </a:bodyPr>
          <a:lstStyle/>
          <a:p>
            <a:pPr marL="106680">
              <a:lnSpc>
                <a:spcPct val="100000"/>
              </a:lnSpc>
              <a:spcBef>
                <a:spcPts val="100"/>
              </a:spcBef>
            </a:pPr>
            <a:r>
              <a:rPr sz="800" b="1" spc="-20" dirty="0">
                <a:latin typeface="Calibri"/>
                <a:cs typeface="Calibri"/>
              </a:rPr>
              <a:t>---------------------</a:t>
            </a:r>
            <a:endParaRPr sz="800">
              <a:latin typeface="Calibri"/>
              <a:cs typeface="Calibri"/>
            </a:endParaRPr>
          </a:p>
        </p:txBody>
      </p:sp>
      <p:sp>
        <p:nvSpPr>
          <p:cNvPr id="119" name="object 119"/>
          <p:cNvSpPr txBox="1"/>
          <p:nvPr/>
        </p:nvSpPr>
        <p:spPr>
          <a:xfrm>
            <a:off x="4102229" y="4905755"/>
            <a:ext cx="5689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20" name="object 120"/>
          <p:cNvSpPr txBox="1"/>
          <p:nvPr/>
        </p:nvSpPr>
        <p:spPr>
          <a:xfrm>
            <a:off x="4102229" y="4969764"/>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21" name="object 121"/>
          <p:cNvSpPr txBox="1"/>
          <p:nvPr/>
        </p:nvSpPr>
        <p:spPr>
          <a:xfrm>
            <a:off x="4102229" y="5033772"/>
            <a:ext cx="62611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22" name="object 122"/>
          <p:cNvSpPr txBox="1"/>
          <p:nvPr/>
        </p:nvSpPr>
        <p:spPr>
          <a:xfrm>
            <a:off x="4007615" y="5097779"/>
            <a:ext cx="1534795" cy="147320"/>
          </a:xfrm>
          <a:prstGeom prst="rect">
            <a:avLst/>
          </a:prstGeom>
        </p:spPr>
        <p:txBody>
          <a:bodyPr vert="horz" wrap="square" lIns="0" tIns="12700" rIns="0" bIns="0" rtlCol="0">
            <a:spAutoFit/>
          </a:bodyPr>
          <a:lstStyle/>
          <a:p>
            <a:pPr marL="106680">
              <a:lnSpc>
                <a:spcPct val="100000"/>
              </a:lnSpc>
              <a:spcBef>
                <a:spcPts val="100"/>
              </a:spcBef>
            </a:pPr>
            <a:r>
              <a:rPr sz="800" b="1" spc="-20" dirty="0">
                <a:latin typeface="Calibri"/>
                <a:cs typeface="Calibri"/>
              </a:rPr>
              <a:t>-----------</a:t>
            </a:r>
            <a:endParaRPr sz="800">
              <a:latin typeface="Calibri"/>
              <a:cs typeface="Calibri"/>
            </a:endParaRPr>
          </a:p>
        </p:txBody>
      </p:sp>
      <p:sp>
        <p:nvSpPr>
          <p:cNvPr id="123" name="object 123"/>
          <p:cNvSpPr txBox="1"/>
          <p:nvPr/>
        </p:nvSpPr>
        <p:spPr>
          <a:xfrm>
            <a:off x="4007615" y="5222747"/>
            <a:ext cx="1534795" cy="147320"/>
          </a:xfrm>
          <a:prstGeom prst="rect">
            <a:avLst/>
          </a:prstGeom>
        </p:spPr>
        <p:txBody>
          <a:bodyPr vert="horz" wrap="square" lIns="0" tIns="12700" rIns="0" bIns="0" rtlCol="0">
            <a:spAutoFit/>
          </a:bodyPr>
          <a:lstStyle/>
          <a:p>
            <a:pPr marL="106680">
              <a:lnSpc>
                <a:spcPct val="100000"/>
              </a:lnSpc>
              <a:spcBef>
                <a:spcPts val="100"/>
              </a:spcBef>
            </a:pPr>
            <a:r>
              <a:rPr sz="800" b="1" spc="-20" dirty="0">
                <a:latin typeface="Calibri"/>
                <a:cs typeface="Calibri"/>
              </a:rPr>
              <a:t>-------------------</a:t>
            </a:r>
            <a:endParaRPr sz="800">
              <a:latin typeface="Calibri"/>
              <a:cs typeface="Calibri"/>
            </a:endParaRPr>
          </a:p>
        </p:txBody>
      </p:sp>
      <p:sp>
        <p:nvSpPr>
          <p:cNvPr id="124" name="object 124"/>
          <p:cNvSpPr txBox="1"/>
          <p:nvPr/>
        </p:nvSpPr>
        <p:spPr>
          <a:xfrm>
            <a:off x="2503341" y="5301269"/>
            <a:ext cx="1926589" cy="127635"/>
          </a:xfrm>
          <a:prstGeom prst="rect">
            <a:avLst/>
          </a:prstGeom>
        </p:spPr>
        <p:txBody>
          <a:bodyPr vert="horz" wrap="square" lIns="0" tIns="0" rIns="0" bIns="0" rtlCol="0">
            <a:spAutoFit/>
          </a:bodyPr>
          <a:lstStyle/>
          <a:p>
            <a:pPr>
              <a:lnSpc>
                <a:spcPts val="944"/>
              </a:lnSpc>
              <a:tabLst>
                <a:tab pos="161099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25" name="object 125"/>
          <p:cNvSpPr txBox="1"/>
          <p:nvPr/>
        </p:nvSpPr>
        <p:spPr>
          <a:xfrm>
            <a:off x="4102229" y="5350764"/>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26" name="object 126"/>
          <p:cNvSpPr txBox="1"/>
          <p:nvPr/>
        </p:nvSpPr>
        <p:spPr>
          <a:xfrm>
            <a:off x="4102229" y="5414772"/>
            <a:ext cx="67691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r>
              <a:rPr sz="800" b="1" dirty="0">
                <a:latin typeface="Calibri"/>
                <a:cs typeface="Calibri"/>
              </a:rPr>
              <a:t>-</a:t>
            </a:r>
            <a:r>
              <a:rPr sz="800" b="1" spc="-30" dirty="0">
                <a:latin typeface="Calibri"/>
                <a:cs typeface="Calibri"/>
              </a:rPr>
              <a:t> </a:t>
            </a:r>
            <a:r>
              <a:rPr sz="800" b="1" spc="-20" dirty="0">
                <a:latin typeface="Calibri"/>
                <a:cs typeface="Calibri"/>
              </a:rPr>
              <a:t>-----------</a:t>
            </a:r>
            <a:endParaRPr sz="800">
              <a:latin typeface="Calibri"/>
              <a:cs typeface="Calibri"/>
            </a:endParaRPr>
          </a:p>
        </p:txBody>
      </p:sp>
      <p:sp>
        <p:nvSpPr>
          <p:cNvPr id="127" name="object 127"/>
          <p:cNvSpPr txBox="1"/>
          <p:nvPr/>
        </p:nvSpPr>
        <p:spPr>
          <a:xfrm>
            <a:off x="4102229" y="5478779"/>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28" name="object 128"/>
          <p:cNvSpPr txBox="1"/>
          <p:nvPr/>
        </p:nvSpPr>
        <p:spPr>
          <a:xfrm>
            <a:off x="4102229" y="5542788"/>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29" name="object 129"/>
          <p:cNvSpPr txBox="1"/>
          <p:nvPr/>
        </p:nvSpPr>
        <p:spPr>
          <a:xfrm>
            <a:off x="4102229" y="5603747"/>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30" name="object 130"/>
          <p:cNvSpPr/>
          <p:nvPr/>
        </p:nvSpPr>
        <p:spPr>
          <a:xfrm>
            <a:off x="6522891" y="2995373"/>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131" name="object 131"/>
          <p:cNvSpPr/>
          <p:nvPr/>
        </p:nvSpPr>
        <p:spPr>
          <a:xfrm>
            <a:off x="6522891" y="3445586"/>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132" name="object 132"/>
          <p:cNvSpPr/>
          <p:nvPr/>
        </p:nvSpPr>
        <p:spPr>
          <a:xfrm>
            <a:off x="6520506" y="5020769"/>
            <a:ext cx="3091180" cy="59690"/>
          </a:xfrm>
          <a:custGeom>
            <a:avLst/>
            <a:gdLst/>
            <a:ahLst/>
            <a:cxnLst/>
            <a:rect l="l" t="t" r="r" b="b"/>
            <a:pathLst>
              <a:path w="3091179" h="59689">
                <a:moveTo>
                  <a:pt x="3090967" y="0"/>
                </a:moveTo>
                <a:lnTo>
                  <a:pt x="0" y="0"/>
                </a:lnTo>
                <a:lnTo>
                  <a:pt x="0" y="59690"/>
                </a:lnTo>
                <a:lnTo>
                  <a:pt x="3090967" y="59690"/>
                </a:lnTo>
                <a:lnTo>
                  <a:pt x="3090967" y="0"/>
                </a:lnTo>
                <a:close/>
              </a:path>
            </a:pathLst>
          </a:custGeom>
          <a:solidFill>
            <a:srgbClr val="D9D9D9"/>
          </a:solidFill>
        </p:spPr>
        <p:txBody>
          <a:bodyPr wrap="square" lIns="0" tIns="0" rIns="0" bIns="0" rtlCol="0"/>
          <a:lstStyle/>
          <a:p>
            <a:endParaRPr/>
          </a:p>
        </p:txBody>
      </p:sp>
      <p:sp>
        <p:nvSpPr>
          <p:cNvPr id="133" name="object 133"/>
          <p:cNvSpPr/>
          <p:nvPr/>
        </p:nvSpPr>
        <p:spPr>
          <a:xfrm>
            <a:off x="6520506" y="5470982"/>
            <a:ext cx="3091180" cy="59690"/>
          </a:xfrm>
          <a:custGeom>
            <a:avLst/>
            <a:gdLst/>
            <a:ahLst/>
            <a:cxnLst/>
            <a:rect l="l" t="t" r="r" b="b"/>
            <a:pathLst>
              <a:path w="3091179" h="59689">
                <a:moveTo>
                  <a:pt x="3090967" y="0"/>
                </a:moveTo>
                <a:lnTo>
                  <a:pt x="0" y="0"/>
                </a:lnTo>
                <a:lnTo>
                  <a:pt x="0" y="59690"/>
                </a:lnTo>
                <a:lnTo>
                  <a:pt x="3090967" y="59690"/>
                </a:lnTo>
                <a:lnTo>
                  <a:pt x="3090967" y="0"/>
                </a:lnTo>
                <a:close/>
              </a:path>
            </a:pathLst>
          </a:custGeom>
          <a:solidFill>
            <a:srgbClr val="D9D9D9"/>
          </a:solidFill>
        </p:spPr>
        <p:txBody>
          <a:bodyPr wrap="square" lIns="0" tIns="0" rIns="0" bIns="0" rtlCol="0"/>
          <a:lstStyle/>
          <a:p>
            <a:endParaRPr/>
          </a:p>
        </p:txBody>
      </p:sp>
      <p:sp>
        <p:nvSpPr>
          <p:cNvPr id="134" name="object 134"/>
          <p:cNvSpPr txBox="1"/>
          <p:nvPr/>
        </p:nvSpPr>
        <p:spPr>
          <a:xfrm>
            <a:off x="6629752" y="5609844"/>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35" name="object 135"/>
          <p:cNvSpPr txBox="1"/>
          <p:nvPr/>
        </p:nvSpPr>
        <p:spPr>
          <a:xfrm>
            <a:off x="6572619" y="3033557"/>
            <a:ext cx="2145665"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36" name="object 136"/>
          <p:cNvSpPr txBox="1"/>
          <p:nvPr/>
        </p:nvSpPr>
        <p:spPr>
          <a:xfrm>
            <a:off x="6572619" y="3478565"/>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37" name="object 137"/>
          <p:cNvSpPr txBox="1"/>
          <p:nvPr/>
        </p:nvSpPr>
        <p:spPr>
          <a:xfrm>
            <a:off x="6642452" y="4676429"/>
            <a:ext cx="1856739" cy="127635"/>
          </a:xfrm>
          <a:prstGeom prst="rect">
            <a:avLst/>
          </a:prstGeom>
        </p:spPr>
        <p:txBody>
          <a:bodyPr vert="horz" wrap="square" lIns="0" tIns="0" rIns="0" bIns="0" rtlCol="0">
            <a:spAutoFit/>
          </a:bodyPr>
          <a:lstStyle/>
          <a:p>
            <a:pPr>
              <a:lnSpc>
                <a:spcPts val="944"/>
              </a:lnSpc>
              <a:tabLst>
                <a:tab pos="154114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38" name="object 138"/>
          <p:cNvSpPr txBox="1"/>
          <p:nvPr/>
        </p:nvSpPr>
        <p:spPr>
          <a:xfrm>
            <a:off x="6642452" y="5057429"/>
            <a:ext cx="2142490" cy="127635"/>
          </a:xfrm>
          <a:prstGeom prst="rect">
            <a:avLst/>
          </a:prstGeom>
        </p:spPr>
        <p:txBody>
          <a:bodyPr vert="horz" wrap="square" lIns="0" tIns="0" rIns="0" bIns="0" rtlCol="0">
            <a:spAutoFit/>
          </a:bodyPr>
          <a:lstStyle/>
          <a:p>
            <a:pPr>
              <a:lnSpc>
                <a:spcPts val="944"/>
              </a:lnSpc>
              <a:tabLst>
                <a:tab pos="154114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39" name="object 139"/>
          <p:cNvSpPr txBox="1"/>
          <p:nvPr/>
        </p:nvSpPr>
        <p:spPr>
          <a:xfrm>
            <a:off x="6642452" y="5502437"/>
            <a:ext cx="1856739" cy="127635"/>
          </a:xfrm>
          <a:prstGeom prst="rect">
            <a:avLst/>
          </a:prstGeom>
        </p:spPr>
        <p:txBody>
          <a:bodyPr vert="horz" wrap="square" lIns="0" tIns="0" rIns="0" bIns="0" rtlCol="0">
            <a:spAutoFit/>
          </a:bodyPr>
          <a:lstStyle/>
          <a:p>
            <a:pPr>
              <a:lnSpc>
                <a:spcPts val="944"/>
              </a:lnSpc>
              <a:tabLst>
                <a:tab pos="154114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graphicFrame>
        <p:nvGraphicFramePr>
          <p:cNvPr id="140" name="object 140"/>
          <p:cNvGraphicFramePr>
            <a:graphicFrameLocks noGrp="1"/>
          </p:cNvGraphicFramePr>
          <p:nvPr/>
        </p:nvGraphicFramePr>
        <p:xfrm>
          <a:off x="6519716" y="2943741"/>
          <a:ext cx="3090545" cy="2732180"/>
        </p:xfrm>
        <a:graphic>
          <a:graphicData uri="http://schemas.openxmlformats.org/drawingml/2006/table">
            <a:tbl>
              <a:tblPr firstRow="1" bandRow="1">
                <a:tableStyleId>{2D5ABB26-0587-4C30-8999-92F81FD0307C}</a:tableStyleId>
              </a:tblPr>
              <a:tblGrid>
                <a:gridCol w="1283970">
                  <a:extLst>
                    <a:ext uri="{9D8B030D-6E8A-4147-A177-3AD203B41FA5}">
                      <a16:colId xmlns:a16="http://schemas.microsoft.com/office/drawing/2014/main" val="20000"/>
                    </a:ext>
                  </a:extLst>
                </a:gridCol>
                <a:gridCol w="1806575">
                  <a:extLst>
                    <a:ext uri="{9D8B030D-6E8A-4147-A177-3AD203B41FA5}">
                      <a16:colId xmlns:a16="http://schemas.microsoft.com/office/drawing/2014/main" val="20001"/>
                    </a:ext>
                  </a:extLst>
                </a:gridCol>
              </a:tblGrid>
              <a:tr h="192443">
                <a:tc>
                  <a:txBody>
                    <a:bodyPr/>
                    <a:lstStyle/>
                    <a:p>
                      <a:pPr marL="49530">
                        <a:lnSpc>
                          <a:spcPct val="100000"/>
                        </a:lnSpc>
                        <a:spcBef>
                          <a:spcPts val="140"/>
                        </a:spcBef>
                      </a:pPr>
                      <a:r>
                        <a:rPr sz="800" b="1" spc="-20" dirty="0">
                          <a:latin typeface="Calibri"/>
                          <a:cs typeface="Calibri"/>
                        </a:rPr>
                        <a:t>-----------</a:t>
                      </a:r>
                      <a:endParaRPr sz="800">
                        <a:latin typeface="Calibri"/>
                        <a:cs typeface="Calibri"/>
                      </a:endParaRPr>
                    </a:p>
                  </a:txBody>
                  <a:tcPr marL="0" marR="0" marT="17780" marB="0">
                    <a:lnL w="9525">
                      <a:solidFill>
                        <a:srgbClr val="13294B"/>
                      </a:solidFill>
                      <a:prstDash val="solid"/>
                    </a:lnL>
                    <a:lnT w="9525">
                      <a:solidFill>
                        <a:srgbClr val="000000"/>
                      </a:solidFill>
                      <a:prstDash val="solid"/>
                    </a:lnT>
                    <a:lnB w="76200">
                      <a:solidFill>
                        <a:srgbClr val="D9D9D9"/>
                      </a:solidFill>
                      <a:prstDash val="solid"/>
                    </a:lnB>
                  </a:tcPr>
                </a:tc>
                <a:tc>
                  <a:txBody>
                    <a:bodyPr/>
                    <a:lstStyle/>
                    <a:p>
                      <a:pPr marL="367665">
                        <a:lnSpc>
                          <a:spcPct val="100000"/>
                        </a:lnSpc>
                        <a:spcBef>
                          <a:spcPts val="140"/>
                        </a:spcBef>
                      </a:pPr>
                      <a:r>
                        <a:rPr sz="800" b="1" spc="-20" dirty="0">
                          <a:latin typeface="Calibri"/>
                          <a:cs typeface="Calibri"/>
                        </a:rPr>
                        <a:t>-----------</a:t>
                      </a:r>
                      <a:endParaRPr sz="800">
                        <a:latin typeface="Calibri"/>
                        <a:cs typeface="Calibri"/>
                      </a:endParaRPr>
                    </a:p>
                  </a:txBody>
                  <a:tcPr marL="0" marR="0" marT="17780" marB="0">
                    <a:lnR w="9525">
                      <a:solidFill>
                        <a:srgbClr val="13294B"/>
                      </a:solidFill>
                      <a:prstDash val="solid"/>
                    </a:lnR>
                    <a:lnT w="9525">
                      <a:solidFill>
                        <a:srgbClr val="000000"/>
                      </a:solidFill>
                      <a:prstDash val="solid"/>
                    </a:lnT>
                    <a:lnB w="76200">
                      <a:solidFill>
                        <a:srgbClr val="D9D9D9"/>
                      </a:solidFill>
                      <a:prstDash val="solid"/>
                    </a:lnB>
                  </a:tcPr>
                </a:tc>
                <a:extLst>
                  <a:ext uri="{0D108BD9-81ED-4DB2-BD59-A6C34878D82A}">
                    <a16:rowId xmlns:a16="http://schemas.microsoft.com/office/drawing/2014/main" val="10000"/>
                  </a:ext>
                </a:extLst>
              </a:tr>
              <a:tr h="110964">
                <a:tc>
                  <a:txBody>
                    <a:bodyPr/>
                    <a:lstStyle/>
                    <a:p>
                      <a:pPr marL="49530">
                        <a:lnSpc>
                          <a:spcPts val="365"/>
                        </a:lnSpc>
                      </a:pPr>
                      <a:r>
                        <a:rPr sz="800" b="1" spc="-20" dirty="0">
                          <a:latin typeface="Calibri"/>
                          <a:cs typeface="Calibri"/>
                        </a:rPr>
                        <a:t>-----------</a:t>
                      </a:r>
                      <a:endParaRPr sz="800">
                        <a:latin typeface="Calibri"/>
                        <a:cs typeface="Calibri"/>
                      </a:endParaRPr>
                    </a:p>
                    <a:p>
                      <a:pPr marL="49530">
                        <a:lnSpc>
                          <a:spcPts val="409"/>
                        </a:lnSpc>
                      </a:pPr>
                      <a:r>
                        <a:rPr sz="1200" b="1" spc="-30" baseline="-34722" dirty="0">
                          <a:latin typeface="Calibri"/>
                          <a:cs typeface="Calibri"/>
                        </a:rPr>
                        <a:t>-----------</a:t>
                      </a:r>
                      <a:r>
                        <a:rPr sz="1200" b="1" spc="-22" baseline="-34722" dirty="0">
                          <a:latin typeface="Calibri"/>
                          <a:cs typeface="Calibri"/>
                        </a:rPr>
                        <a:t> </a:t>
                      </a: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67665">
                        <a:lnSpc>
                          <a:spcPts val="595"/>
                        </a:lnSpc>
                      </a:pPr>
                      <a:r>
                        <a:rPr sz="800" b="1" spc="-20" dirty="0">
                          <a:latin typeface="Calibri"/>
                          <a:cs typeface="Calibri"/>
                        </a:rPr>
                        <a:t>-----------</a:t>
                      </a:r>
                      <a:endParaRPr sz="800">
                        <a:latin typeface="Calibri"/>
                        <a:cs typeface="Calibri"/>
                      </a:endParaRPr>
                    </a:p>
                    <a:p>
                      <a:pPr marL="367665">
                        <a:lnSpc>
                          <a:spcPts val="155"/>
                        </a:lnSpc>
                        <a:spcBef>
                          <a:spcPts val="20"/>
                        </a:spcBef>
                      </a:pPr>
                      <a:r>
                        <a:rPr sz="800" b="1" spc="-20" dirty="0">
                          <a:latin typeface="Calibri"/>
                          <a:cs typeface="Calibri"/>
                        </a:rPr>
                        <a:t>---------------</a:t>
                      </a:r>
                      <a:r>
                        <a:rPr sz="800" b="1" spc="-15" dirty="0">
                          <a:latin typeface="Calibri"/>
                          <a:cs typeface="Calibri"/>
                        </a:rPr>
                        <a:t> </a:t>
                      </a:r>
                      <a:r>
                        <a:rPr sz="1200" b="1" spc="-30" baseline="34722" dirty="0">
                          <a:latin typeface="Calibri"/>
                          <a:cs typeface="Calibri"/>
                        </a:rPr>
                        <a:t>-----</a:t>
                      </a:r>
                      <a:endParaRPr sz="1200" baseline="34722">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01"/>
                  </a:ext>
                </a:extLst>
              </a:tr>
              <a:tr h="112552">
                <a:tc>
                  <a:txBody>
                    <a:bodyPr/>
                    <a:lstStyle/>
                    <a:p>
                      <a:pPr marL="49530">
                        <a:lnSpc>
                          <a:spcPts val="540"/>
                        </a:lnSpc>
                        <a:spcBef>
                          <a:spcPts val="245"/>
                        </a:spcBef>
                      </a:pPr>
                      <a:r>
                        <a:rPr sz="800" b="1" spc="-20" dirty="0">
                          <a:latin typeface="Calibri"/>
                          <a:cs typeface="Calibri"/>
                        </a:rPr>
                        <a:t>-----------</a:t>
                      </a:r>
                      <a:endParaRPr sz="800">
                        <a:latin typeface="Calibri"/>
                        <a:cs typeface="Calibri"/>
                      </a:endParaRPr>
                    </a:p>
                  </a:txBody>
                  <a:tcPr marL="0" marR="0" marT="31115"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67665">
                        <a:lnSpc>
                          <a:spcPts val="540"/>
                        </a:lnSpc>
                        <a:spcBef>
                          <a:spcPts val="245"/>
                        </a:spcBef>
                      </a:pPr>
                      <a:r>
                        <a:rPr sz="800" b="1" spc="-20" dirty="0">
                          <a:latin typeface="Calibri"/>
                          <a:cs typeface="Calibri"/>
                        </a:rPr>
                        <a:t>-----------</a:t>
                      </a:r>
                      <a:endParaRPr sz="800">
                        <a:latin typeface="Calibri"/>
                        <a:cs typeface="Calibri"/>
                      </a:endParaRPr>
                    </a:p>
                  </a:txBody>
                  <a:tcPr marL="0" marR="0" marT="31115"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02"/>
                  </a:ext>
                </a:extLst>
              </a:tr>
              <a:tr h="81687">
                <a:tc>
                  <a:txBody>
                    <a:bodyPr/>
                    <a:lstStyle/>
                    <a:p>
                      <a:pPr marL="49530">
                        <a:lnSpc>
                          <a:spcPts val="545"/>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tcPr>
                </a:tc>
                <a:tc>
                  <a:txBody>
                    <a:bodyPr/>
                    <a:lstStyle/>
                    <a:p>
                      <a:pPr marL="367665">
                        <a:lnSpc>
                          <a:spcPts val="54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tcPr>
                </a:tc>
                <a:extLst>
                  <a:ext uri="{0D108BD9-81ED-4DB2-BD59-A6C34878D82A}">
                    <a16:rowId xmlns:a16="http://schemas.microsoft.com/office/drawing/2014/main" val="10003"/>
                  </a:ext>
                </a:extLst>
              </a:tr>
              <a:tr h="145006">
                <a:tc>
                  <a:txBody>
                    <a:bodyPr/>
                    <a:lstStyle/>
                    <a:p>
                      <a:pPr marL="49530">
                        <a:lnSpc>
                          <a:spcPts val="685"/>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B w="76200">
                      <a:solidFill>
                        <a:srgbClr val="D9D9D9"/>
                      </a:solidFill>
                      <a:prstDash val="solid"/>
                    </a:lnB>
                  </a:tcPr>
                </a:tc>
                <a:tc>
                  <a:txBody>
                    <a:bodyPr/>
                    <a:lstStyle/>
                    <a:p>
                      <a:pPr marL="367665">
                        <a:lnSpc>
                          <a:spcPts val="68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B w="76200">
                      <a:solidFill>
                        <a:srgbClr val="D9D9D9"/>
                      </a:solidFill>
                      <a:prstDash val="solid"/>
                    </a:lnB>
                  </a:tcPr>
                </a:tc>
                <a:extLst>
                  <a:ext uri="{0D108BD9-81ED-4DB2-BD59-A6C34878D82A}">
                    <a16:rowId xmlns:a16="http://schemas.microsoft.com/office/drawing/2014/main" val="10004"/>
                  </a:ext>
                </a:extLst>
              </a:tr>
              <a:tr h="110966">
                <a:tc>
                  <a:txBody>
                    <a:bodyPr/>
                    <a:lstStyle/>
                    <a:p>
                      <a:pPr marL="49530">
                        <a:lnSpc>
                          <a:spcPts val="700"/>
                        </a:lnSpc>
                        <a:spcBef>
                          <a:spcPts val="70"/>
                        </a:spcBef>
                      </a:pPr>
                      <a:r>
                        <a:rPr sz="800" b="1" spc="-20" dirty="0">
                          <a:latin typeface="Calibri"/>
                          <a:cs typeface="Calibri"/>
                        </a:rPr>
                        <a:t>---------------------</a:t>
                      </a:r>
                      <a:endParaRPr sz="800">
                        <a:latin typeface="Calibri"/>
                        <a:cs typeface="Calibri"/>
                      </a:endParaRPr>
                    </a:p>
                  </a:txBody>
                  <a:tcPr marL="0" marR="0" marT="8890"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67665">
                        <a:lnSpc>
                          <a:spcPts val="700"/>
                        </a:lnSpc>
                        <a:spcBef>
                          <a:spcPts val="70"/>
                        </a:spcBef>
                      </a:pPr>
                      <a:r>
                        <a:rPr sz="800" b="1" spc="-20" dirty="0">
                          <a:latin typeface="Calibri"/>
                          <a:cs typeface="Calibri"/>
                        </a:rPr>
                        <a:t>---------------------</a:t>
                      </a:r>
                      <a:endParaRPr sz="800">
                        <a:latin typeface="Calibri"/>
                        <a:cs typeface="Calibri"/>
                      </a:endParaRPr>
                    </a:p>
                  </a:txBody>
                  <a:tcPr marL="0" marR="0" marT="889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05"/>
                  </a:ext>
                </a:extLst>
              </a:tr>
              <a:tr h="61019">
                <a:tc>
                  <a:txBody>
                    <a:bodyPr/>
                    <a:lstStyle/>
                    <a:p>
                      <a:pPr>
                        <a:lnSpc>
                          <a:spcPct val="100000"/>
                        </a:lnSpc>
                      </a:pPr>
                      <a:endParaRPr sz="200">
                        <a:latin typeface="Times New Roman"/>
                        <a:cs typeface="Times New Roman"/>
                      </a:endParaRPr>
                    </a:p>
                  </a:txBody>
                  <a:tcPr marL="0" marR="0" marT="0" marB="0">
                    <a:lnL w="9525">
                      <a:solidFill>
                        <a:srgbClr val="000000"/>
                      </a:solidFill>
                      <a:prstDash val="solid"/>
                    </a:lnL>
                    <a:lnT w="76200">
                      <a:solidFill>
                        <a:srgbClr val="D9D9D9"/>
                      </a:solidFill>
                      <a:prstDash val="solid"/>
                    </a:lnT>
                  </a:tcPr>
                </a:tc>
                <a:tc>
                  <a:txBody>
                    <a:bodyPr/>
                    <a:lstStyle/>
                    <a:p>
                      <a:pPr>
                        <a:lnSpc>
                          <a:spcPct val="100000"/>
                        </a:lnSpc>
                      </a:pPr>
                      <a:endParaRPr sz="200">
                        <a:latin typeface="Times New Roman"/>
                        <a:cs typeface="Times New Roman"/>
                      </a:endParaRPr>
                    </a:p>
                  </a:txBody>
                  <a:tcPr marL="0" marR="0" marT="0" marB="0">
                    <a:lnR w="9525">
                      <a:solidFill>
                        <a:srgbClr val="000000"/>
                      </a:solidFill>
                      <a:prstDash val="solid"/>
                    </a:lnR>
                    <a:lnT w="76200">
                      <a:solidFill>
                        <a:srgbClr val="D9D9D9"/>
                      </a:solidFill>
                      <a:prstDash val="solid"/>
                    </a:lnT>
                  </a:tcPr>
                </a:tc>
                <a:extLst>
                  <a:ext uri="{0D108BD9-81ED-4DB2-BD59-A6C34878D82A}">
                    <a16:rowId xmlns:a16="http://schemas.microsoft.com/office/drawing/2014/main" val="10006"/>
                  </a:ext>
                </a:extLst>
              </a:tr>
              <a:tr h="51532">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B w="76200">
                      <a:solidFill>
                        <a:srgbClr val="D9D9D9"/>
                      </a:solidFill>
                      <a:prstDash val="solid"/>
                    </a:lnB>
                  </a:tcPr>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B w="76200">
                      <a:solidFill>
                        <a:srgbClr val="D9D9D9"/>
                      </a:solidFill>
                      <a:prstDash val="solid"/>
                    </a:lnB>
                  </a:tcPr>
                </a:tc>
                <a:extLst>
                  <a:ext uri="{0D108BD9-81ED-4DB2-BD59-A6C34878D82A}">
                    <a16:rowId xmlns:a16="http://schemas.microsoft.com/office/drawing/2014/main" val="10007"/>
                  </a:ext>
                </a:extLst>
              </a:tr>
              <a:tr h="76483">
                <a:tc>
                  <a:txBody>
                    <a:bodyPr/>
                    <a:lstStyle/>
                    <a:p>
                      <a:pPr marL="49530">
                        <a:lnSpc>
                          <a:spcPts val="500"/>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tcPr>
                </a:tc>
                <a:tc>
                  <a:txBody>
                    <a:bodyPr/>
                    <a:lstStyle/>
                    <a:p>
                      <a:pPr marL="367665">
                        <a:lnSpc>
                          <a:spcPts val="500"/>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tcPr>
                </a:tc>
                <a:extLst>
                  <a:ext uri="{0D108BD9-81ED-4DB2-BD59-A6C34878D82A}">
                    <a16:rowId xmlns:a16="http://schemas.microsoft.com/office/drawing/2014/main" val="10008"/>
                  </a:ext>
                </a:extLst>
              </a:tr>
              <a:tr h="36069">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B w="76200">
                      <a:solidFill>
                        <a:srgbClr val="D9D9D9"/>
                      </a:solidFill>
                      <a:prstDash val="solid"/>
                    </a:lnB>
                  </a:tcPr>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B w="76200">
                      <a:solidFill>
                        <a:srgbClr val="D9D9D9"/>
                      </a:solidFill>
                      <a:prstDash val="solid"/>
                    </a:lnB>
                  </a:tcPr>
                </a:tc>
                <a:extLst>
                  <a:ext uri="{0D108BD9-81ED-4DB2-BD59-A6C34878D82A}">
                    <a16:rowId xmlns:a16="http://schemas.microsoft.com/office/drawing/2014/main" val="10009"/>
                  </a:ext>
                </a:extLst>
              </a:tr>
              <a:tr h="112555">
                <a:tc gridSpan="2">
                  <a:txBody>
                    <a:bodyPr/>
                    <a:lstStyle/>
                    <a:p>
                      <a:pPr>
                        <a:lnSpc>
                          <a:spcPct val="100000"/>
                        </a:lnSpc>
                      </a:pPr>
                      <a:endParaRPr sz="500">
                        <a:latin typeface="Times New Roman"/>
                        <a:cs typeface="Times New Roman"/>
                      </a:endParaRPr>
                    </a:p>
                  </a:txBody>
                  <a:tcPr marL="0" marR="0" marT="0" marB="0">
                    <a:lnL w="9525">
                      <a:solidFill>
                        <a:srgbClr val="000000"/>
                      </a:solidFill>
                      <a:prstDash val="solid"/>
                    </a:lnL>
                    <a:lnR w="9525">
                      <a:solidFill>
                        <a:srgbClr val="000000"/>
                      </a:solidFill>
                      <a:prstDash val="solid"/>
                    </a:lnR>
                    <a:lnT w="76200">
                      <a:solidFill>
                        <a:srgbClr val="D9D9D9"/>
                      </a:solidFill>
                      <a:prstDash val="solid"/>
                    </a:lnT>
                    <a:lnB w="76200">
                      <a:solidFill>
                        <a:srgbClr val="D9D9D9"/>
                      </a:solidFill>
                      <a:prstDash val="solid"/>
                    </a:lnB>
                  </a:tcPr>
                </a:tc>
                <a:tc hMerge="1">
                  <a:txBody>
                    <a:bodyPr/>
                    <a:lstStyle/>
                    <a:p>
                      <a:endParaRPr/>
                    </a:p>
                  </a:txBody>
                  <a:tcPr marL="0" marR="0" marT="0" marB="0"/>
                </a:tc>
                <a:extLst>
                  <a:ext uri="{0D108BD9-81ED-4DB2-BD59-A6C34878D82A}">
                    <a16:rowId xmlns:a16="http://schemas.microsoft.com/office/drawing/2014/main" val="10010"/>
                  </a:ext>
                </a:extLst>
              </a:tr>
              <a:tr h="40351">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T w="76200">
                      <a:solidFill>
                        <a:srgbClr val="D9D9D9"/>
                      </a:solidFill>
                      <a:prstDash val="solid"/>
                    </a:lnT>
                  </a:tcPr>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T w="76200">
                      <a:solidFill>
                        <a:srgbClr val="D9D9D9"/>
                      </a:solidFill>
                      <a:prstDash val="solid"/>
                    </a:lnT>
                  </a:tcPr>
                </a:tc>
                <a:extLst>
                  <a:ext uri="{0D108BD9-81ED-4DB2-BD59-A6C34878D82A}">
                    <a16:rowId xmlns:a16="http://schemas.microsoft.com/office/drawing/2014/main" val="10011"/>
                  </a:ext>
                </a:extLst>
              </a:tr>
              <a:tr h="72200">
                <a:tc>
                  <a:txBody>
                    <a:bodyPr/>
                    <a:lstStyle/>
                    <a:p>
                      <a:pPr marL="49530">
                        <a:lnSpc>
                          <a:spcPts val="470"/>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B w="76200">
                      <a:solidFill>
                        <a:srgbClr val="D9D9D9"/>
                      </a:solidFill>
                      <a:prstDash val="solid"/>
                    </a:lnB>
                  </a:tcPr>
                </a:tc>
                <a:tc>
                  <a:txBody>
                    <a:bodyPr/>
                    <a:lstStyle/>
                    <a:p>
                      <a:pPr marL="367665">
                        <a:lnSpc>
                          <a:spcPts val="470"/>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B w="76200">
                      <a:solidFill>
                        <a:srgbClr val="D9D9D9"/>
                      </a:solidFill>
                      <a:prstDash val="solid"/>
                    </a:lnB>
                  </a:tcPr>
                </a:tc>
                <a:extLst>
                  <a:ext uri="{0D108BD9-81ED-4DB2-BD59-A6C34878D82A}">
                    <a16:rowId xmlns:a16="http://schemas.microsoft.com/office/drawing/2014/main" val="10012"/>
                  </a:ext>
                </a:extLst>
              </a:tr>
              <a:tr h="55815">
                <a:tc>
                  <a:txBody>
                    <a:bodyPr/>
                    <a:lstStyle/>
                    <a:p>
                      <a:pPr>
                        <a:lnSpc>
                          <a:spcPct val="100000"/>
                        </a:lnSpc>
                      </a:pPr>
                      <a:endParaRPr sz="200">
                        <a:latin typeface="Times New Roman"/>
                        <a:cs typeface="Times New Roman"/>
                      </a:endParaRPr>
                    </a:p>
                  </a:txBody>
                  <a:tcPr marL="0" marR="0" marT="0" marB="0">
                    <a:lnL w="9525">
                      <a:solidFill>
                        <a:srgbClr val="000000"/>
                      </a:solidFill>
                      <a:prstDash val="solid"/>
                    </a:lnL>
                    <a:lnT w="76200">
                      <a:solidFill>
                        <a:srgbClr val="D9D9D9"/>
                      </a:solidFill>
                      <a:prstDash val="solid"/>
                    </a:lnT>
                  </a:tcPr>
                </a:tc>
                <a:tc>
                  <a:txBody>
                    <a:bodyPr/>
                    <a:lstStyle/>
                    <a:p>
                      <a:pPr>
                        <a:lnSpc>
                          <a:spcPct val="100000"/>
                        </a:lnSpc>
                      </a:pPr>
                      <a:endParaRPr sz="200">
                        <a:latin typeface="Times New Roman"/>
                        <a:cs typeface="Times New Roman"/>
                      </a:endParaRPr>
                    </a:p>
                  </a:txBody>
                  <a:tcPr marL="0" marR="0" marT="0" marB="0">
                    <a:lnR w="9525">
                      <a:solidFill>
                        <a:srgbClr val="000000"/>
                      </a:solidFill>
                      <a:prstDash val="solid"/>
                    </a:lnR>
                    <a:lnT w="76200">
                      <a:solidFill>
                        <a:srgbClr val="D9D9D9"/>
                      </a:solidFill>
                      <a:prstDash val="solid"/>
                    </a:lnT>
                  </a:tcPr>
                </a:tc>
                <a:extLst>
                  <a:ext uri="{0D108BD9-81ED-4DB2-BD59-A6C34878D82A}">
                    <a16:rowId xmlns:a16="http://schemas.microsoft.com/office/drawing/2014/main" val="10013"/>
                  </a:ext>
                </a:extLst>
              </a:tr>
              <a:tr h="56737">
                <a:tc>
                  <a:txBody>
                    <a:bodyPr/>
                    <a:lstStyle/>
                    <a:p>
                      <a:pPr>
                        <a:lnSpc>
                          <a:spcPct val="100000"/>
                        </a:lnSpc>
                      </a:pPr>
                      <a:endParaRPr sz="200">
                        <a:latin typeface="Times New Roman"/>
                        <a:cs typeface="Times New Roman"/>
                      </a:endParaRPr>
                    </a:p>
                  </a:txBody>
                  <a:tcPr marL="0" marR="0" marT="0" marB="0">
                    <a:lnL w="9525">
                      <a:solidFill>
                        <a:srgbClr val="000000"/>
                      </a:solidFill>
                      <a:prstDash val="solid"/>
                    </a:lnL>
                    <a:lnB w="76200">
                      <a:solidFill>
                        <a:srgbClr val="D9D9D9"/>
                      </a:solidFill>
                      <a:prstDash val="solid"/>
                    </a:lnB>
                  </a:tcPr>
                </a:tc>
                <a:tc>
                  <a:txBody>
                    <a:bodyPr/>
                    <a:lstStyle/>
                    <a:p>
                      <a:pPr>
                        <a:lnSpc>
                          <a:spcPct val="100000"/>
                        </a:lnSpc>
                      </a:pPr>
                      <a:endParaRPr sz="200">
                        <a:latin typeface="Times New Roman"/>
                        <a:cs typeface="Times New Roman"/>
                      </a:endParaRPr>
                    </a:p>
                  </a:txBody>
                  <a:tcPr marL="0" marR="0" marT="0" marB="0">
                    <a:lnR w="9525">
                      <a:solidFill>
                        <a:srgbClr val="000000"/>
                      </a:solidFill>
                      <a:prstDash val="solid"/>
                    </a:lnR>
                    <a:lnB w="76200">
                      <a:solidFill>
                        <a:srgbClr val="D9D9D9"/>
                      </a:solidFill>
                      <a:prstDash val="solid"/>
                    </a:lnB>
                  </a:tcPr>
                </a:tc>
                <a:extLst>
                  <a:ext uri="{0D108BD9-81ED-4DB2-BD59-A6C34878D82A}">
                    <a16:rowId xmlns:a16="http://schemas.microsoft.com/office/drawing/2014/main" val="10014"/>
                  </a:ext>
                </a:extLst>
              </a:tr>
              <a:tr h="112553">
                <a:tc>
                  <a:txBody>
                    <a:bodyPr/>
                    <a:lstStyle/>
                    <a:p>
                      <a:pPr marL="49530">
                        <a:lnSpc>
                          <a:spcPts val="745"/>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67665">
                        <a:lnSpc>
                          <a:spcPts val="74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15"/>
                  </a:ext>
                </a:extLst>
              </a:tr>
              <a:tr h="112551">
                <a:tc>
                  <a:txBody>
                    <a:bodyPr/>
                    <a:lstStyle/>
                    <a:p>
                      <a:pPr marL="49530">
                        <a:lnSpc>
                          <a:spcPts val="610"/>
                        </a:lnSpc>
                      </a:pPr>
                      <a:r>
                        <a:rPr sz="800" b="1" spc="-20" dirty="0">
                          <a:latin typeface="Calibri"/>
                          <a:cs typeface="Calibri"/>
                        </a:rPr>
                        <a:t>----------------</a:t>
                      </a:r>
                      <a:endParaRPr sz="800">
                        <a:latin typeface="Calibri"/>
                        <a:cs typeface="Calibri"/>
                      </a:endParaRPr>
                    </a:p>
                    <a:p>
                      <a:pPr marL="49530">
                        <a:lnSpc>
                          <a:spcPts val="175"/>
                        </a:lnSpc>
                      </a:pPr>
                      <a:r>
                        <a:rPr sz="800" b="1" spc="-35"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67665">
                        <a:lnSpc>
                          <a:spcPts val="610"/>
                        </a:lnSpc>
                      </a:pPr>
                      <a:r>
                        <a:rPr sz="800" b="1" spc="-20" dirty="0">
                          <a:latin typeface="Calibri"/>
                          <a:cs typeface="Calibri"/>
                        </a:rPr>
                        <a:t>---------------</a:t>
                      </a:r>
                      <a:endParaRPr sz="800">
                        <a:latin typeface="Calibri"/>
                        <a:cs typeface="Calibri"/>
                      </a:endParaRPr>
                    </a:p>
                    <a:p>
                      <a:pPr marL="367665">
                        <a:lnSpc>
                          <a:spcPts val="17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16"/>
                  </a:ext>
                </a:extLst>
              </a:tr>
              <a:tr h="111994">
                <a:tc>
                  <a:txBody>
                    <a:bodyPr/>
                    <a:lstStyle/>
                    <a:p>
                      <a:pPr marL="49530">
                        <a:lnSpc>
                          <a:spcPts val="780"/>
                        </a:lnSpc>
                      </a:pP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67665">
                        <a:lnSpc>
                          <a:spcPts val="780"/>
                        </a:lnSpc>
                      </a:pPr>
                      <a:r>
                        <a:rPr sz="800" b="1" spc="-95"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17"/>
                  </a:ext>
                </a:extLst>
              </a:tr>
              <a:tr h="112553">
                <a:tc>
                  <a:txBody>
                    <a:bodyPr/>
                    <a:lstStyle/>
                    <a:p>
                      <a:pPr marL="49530">
                        <a:lnSpc>
                          <a:spcPts val="730"/>
                        </a:lnSpc>
                        <a:spcBef>
                          <a:spcPts val="55"/>
                        </a:spcBef>
                      </a:pPr>
                      <a:r>
                        <a:rPr sz="1200" b="1" spc="-127" baseline="31250" dirty="0">
                          <a:latin typeface="Calibri"/>
                          <a:cs typeface="Calibri"/>
                        </a:rPr>
                        <a:t>---</a:t>
                      </a:r>
                      <a:r>
                        <a:rPr sz="800" b="1" spc="-85" dirty="0">
                          <a:latin typeface="Calibri"/>
                          <a:cs typeface="Calibri"/>
                        </a:rPr>
                        <a:t>-</a:t>
                      </a:r>
                      <a:r>
                        <a:rPr sz="1200" b="1" spc="-127" baseline="31250" dirty="0">
                          <a:latin typeface="Calibri"/>
                          <a:cs typeface="Calibri"/>
                        </a:rPr>
                        <a:t>-</a:t>
                      </a:r>
                      <a:r>
                        <a:rPr sz="800" b="1" spc="-85" dirty="0">
                          <a:latin typeface="Calibri"/>
                          <a:cs typeface="Calibri"/>
                        </a:rPr>
                        <a:t>-</a:t>
                      </a:r>
                      <a:r>
                        <a:rPr sz="1200" b="1" spc="-127" baseline="31250" dirty="0">
                          <a:latin typeface="Calibri"/>
                          <a:cs typeface="Calibri"/>
                        </a:rPr>
                        <a:t>-</a:t>
                      </a:r>
                      <a:r>
                        <a:rPr sz="800" b="1" spc="-85" dirty="0">
                          <a:latin typeface="Calibri"/>
                          <a:cs typeface="Calibri"/>
                        </a:rPr>
                        <a:t>-</a:t>
                      </a:r>
                      <a:r>
                        <a:rPr sz="1200" b="1" spc="-127" baseline="31250" dirty="0">
                          <a:latin typeface="Calibri"/>
                          <a:cs typeface="Calibri"/>
                        </a:rPr>
                        <a:t>-</a:t>
                      </a:r>
                      <a:r>
                        <a:rPr sz="800" b="1" spc="-85" dirty="0">
                          <a:latin typeface="Calibri"/>
                          <a:cs typeface="Calibri"/>
                        </a:rPr>
                        <a:t>-</a:t>
                      </a:r>
                      <a:r>
                        <a:rPr sz="1200" b="1" spc="-127" baseline="31250" dirty="0">
                          <a:latin typeface="Calibri"/>
                          <a:cs typeface="Calibri"/>
                        </a:rPr>
                        <a:t>-</a:t>
                      </a:r>
                      <a:r>
                        <a:rPr sz="800" b="1" spc="-85" dirty="0">
                          <a:latin typeface="Calibri"/>
                          <a:cs typeface="Calibri"/>
                        </a:rPr>
                        <a:t>-</a:t>
                      </a:r>
                      <a:r>
                        <a:rPr sz="1200" b="1" spc="-127" baseline="31250" dirty="0">
                          <a:latin typeface="Calibri"/>
                          <a:cs typeface="Calibri"/>
                        </a:rPr>
                        <a:t>-</a:t>
                      </a:r>
                      <a:r>
                        <a:rPr sz="800" b="1" spc="-85" dirty="0">
                          <a:latin typeface="Calibri"/>
                          <a:cs typeface="Calibri"/>
                        </a:rPr>
                        <a:t>-</a:t>
                      </a:r>
                      <a:r>
                        <a:rPr sz="1200" b="1" spc="-127" baseline="31250" dirty="0">
                          <a:latin typeface="Calibri"/>
                          <a:cs typeface="Calibri"/>
                        </a:rPr>
                        <a:t>-</a:t>
                      </a:r>
                      <a:r>
                        <a:rPr sz="800" b="1" spc="-85" dirty="0">
                          <a:latin typeface="Calibri"/>
                          <a:cs typeface="Calibri"/>
                        </a:rPr>
                        <a:t>-</a:t>
                      </a:r>
                      <a:r>
                        <a:rPr sz="1200" b="1" spc="-127" baseline="31250" dirty="0">
                          <a:latin typeface="Calibri"/>
                          <a:cs typeface="Calibri"/>
                        </a:rPr>
                        <a:t>-</a:t>
                      </a:r>
                      <a:r>
                        <a:rPr sz="800" b="1" spc="-85" dirty="0">
                          <a:latin typeface="Calibri"/>
                          <a:cs typeface="Calibri"/>
                        </a:rPr>
                        <a:t>-</a:t>
                      </a:r>
                      <a:r>
                        <a:rPr sz="1200" b="1" spc="-127" baseline="31250" dirty="0">
                          <a:latin typeface="Calibri"/>
                          <a:cs typeface="Calibri"/>
                        </a:rPr>
                        <a:t>-</a:t>
                      </a:r>
                      <a:r>
                        <a:rPr sz="800" b="1" spc="-85" dirty="0">
                          <a:latin typeface="Calibri"/>
                          <a:cs typeface="Calibri"/>
                        </a:rPr>
                        <a:t>-------------</a:t>
                      </a:r>
                      <a:endParaRPr sz="800">
                        <a:latin typeface="Calibri"/>
                        <a:cs typeface="Calibri"/>
                      </a:endParaRPr>
                    </a:p>
                  </a:txBody>
                  <a:tcPr marL="0" marR="0" marT="6985" marB="0">
                    <a:lnL w="9525">
                      <a:solidFill>
                        <a:srgbClr val="000000"/>
                      </a:solidFill>
                      <a:prstDash val="solid"/>
                    </a:lnL>
                    <a:lnT w="76200">
                      <a:solidFill>
                        <a:srgbClr val="D9D9D9"/>
                      </a:solidFill>
                      <a:prstDash val="solid"/>
                    </a:lnT>
                    <a:lnB w="76200">
                      <a:solidFill>
                        <a:srgbClr val="E63DDB"/>
                      </a:solidFill>
                      <a:prstDash val="solid"/>
                    </a:lnB>
                  </a:tcPr>
                </a:tc>
                <a:tc>
                  <a:txBody>
                    <a:bodyPr/>
                    <a:lstStyle/>
                    <a:p>
                      <a:pPr marL="367665">
                        <a:lnSpc>
                          <a:spcPts val="705"/>
                        </a:lnSpc>
                        <a:spcBef>
                          <a:spcPts val="80"/>
                        </a:spcBef>
                      </a:pP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endParaRPr sz="800">
                        <a:latin typeface="Calibri"/>
                        <a:cs typeface="Calibri"/>
                      </a:endParaRPr>
                    </a:p>
                  </a:txBody>
                  <a:tcPr marL="0" marR="0" marT="10160" marB="0">
                    <a:lnR w="9525">
                      <a:solidFill>
                        <a:srgbClr val="000000"/>
                      </a:solidFill>
                      <a:prstDash val="solid"/>
                    </a:lnR>
                    <a:lnT w="76200">
                      <a:solidFill>
                        <a:srgbClr val="D9D9D9"/>
                      </a:solidFill>
                      <a:prstDash val="solid"/>
                    </a:lnT>
                    <a:lnB w="76200">
                      <a:solidFill>
                        <a:srgbClr val="E63DDB"/>
                      </a:solidFill>
                      <a:prstDash val="solid"/>
                    </a:lnB>
                  </a:tcPr>
                </a:tc>
                <a:extLst>
                  <a:ext uri="{0D108BD9-81ED-4DB2-BD59-A6C34878D82A}">
                    <a16:rowId xmlns:a16="http://schemas.microsoft.com/office/drawing/2014/main" val="10018"/>
                  </a:ext>
                </a:extLst>
              </a:tr>
              <a:tr h="112552">
                <a:tc>
                  <a:txBody>
                    <a:bodyPr/>
                    <a:lstStyle/>
                    <a:p>
                      <a:pPr marL="119380">
                        <a:lnSpc>
                          <a:spcPts val="610"/>
                        </a:lnSpc>
                        <a:spcBef>
                          <a:spcPts val="175"/>
                        </a:spcBef>
                      </a:pPr>
                      <a:r>
                        <a:rPr sz="800" b="1" spc="-20" dirty="0">
                          <a:latin typeface="Calibri"/>
                          <a:cs typeface="Calibri"/>
                        </a:rPr>
                        <a:t>----------------</a:t>
                      </a:r>
                      <a:endParaRPr sz="800">
                        <a:latin typeface="Calibri"/>
                        <a:cs typeface="Calibri"/>
                      </a:endParaRPr>
                    </a:p>
                  </a:txBody>
                  <a:tcPr marL="0" marR="0" marT="22225" marB="0">
                    <a:lnL w="9525">
                      <a:solidFill>
                        <a:srgbClr val="000000"/>
                      </a:solidFill>
                      <a:prstDash val="solid"/>
                    </a:lnL>
                    <a:lnT w="76200">
                      <a:solidFill>
                        <a:srgbClr val="E63DDB"/>
                      </a:solidFill>
                      <a:prstDash val="solid"/>
                    </a:lnT>
                    <a:lnB w="76200">
                      <a:solidFill>
                        <a:srgbClr val="D9D9D9"/>
                      </a:solidFill>
                      <a:prstDash val="solid"/>
                    </a:lnB>
                  </a:tcPr>
                </a:tc>
                <a:tc>
                  <a:txBody>
                    <a:bodyPr/>
                    <a:lstStyle/>
                    <a:p>
                      <a:pPr marL="377190">
                        <a:lnSpc>
                          <a:spcPts val="585"/>
                        </a:lnSpc>
                        <a:spcBef>
                          <a:spcPts val="200"/>
                        </a:spcBef>
                      </a:pPr>
                      <a:r>
                        <a:rPr sz="800" b="1" spc="-20" dirty="0">
                          <a:latin typeface="Calibri"/>
                          <a:cs typeface="Calibri"/>
                        </a:rPr>
                        <a:t>-----------</a:t>
                      </a:r>
                      <a:endParaRPr sz="800">
                        <a:latin typeface="Calibri"/>
                        <a:cs typeface="Calibri"/>
                      </a:endParaRPr>
                    </a:p>
                  </a:txBody>
                  <a:tcPr marL="0" marR="0" marT="25400" marB="0">
                    <a:lnR w="9525">
                      <a:solidFill>
                        <a:srgbClr val="000000"/>
                      </a:solidFill>
                      <a:prstDash val="solid"/>
                    </a:lnR>
                    <a:lnT w="76200">
                      <a:solidFill>
                        <a:srgbClr val="E63DDB"/>
                      </a:solidFill>
                      <a:prstDash val="solid"/>
                    </a:lnT>
                    <a:lnB w="76200">
                      <a:solidFill>
                        <a:srgbClr val="D9D9D9"/>
                      </a:solidFill>
                      <a:prstDash val="solid"/>
                    </a:lnB>
                  </a:tcPr>
                </a:tc>
                <a:extLst>
                  <a:ext uri="{0D108BD9-81ED-4DB2-BD59-A6C34878D82A}">
                    <a16:rowId xmlns:a16="http://schemas.microsoft.com/office/drawing/2014/main" val="10019"/>
                  </a:ext>
                </a:extLst>
              </a:tr>
              <a:tr h="112553">
                <a:tc>
                  <a:txBody>
                    <a:bodyPr/>
                    <a:lstStyle/>
                    <a:p>
                      <a:pPr marL="119380">
                        <a:lnSpc>
                          <a:spcPts val="509"/>
                        </a:lnSpc>
                        <a:spcBef>
                          <a:spcPts val="275"/>
                        </a:spcBef>
                      </a:pPr>
                      <a:r>
                        <a:rPr sz="800" b="1" spc="-60" dirty="0">
                          <a:latin typeface="Calibri"/>
                          <a:cs typeface="Calibri"/>
                        </a:rPr>
                        <a:t>-------</a:t>
                      </a:r>
                      <a:r>
                        <a:rPr sz="1200" spc="-89" baseline="34722" dirty="0">
                          <a:latin typeface="Calibri"/>
                          <a:cs typeface="Calibri"/>
                        </a:rPr>
                        <a:t>-</a:t>
                      </a:r>
                      <a:r>
                        <a:rPr sz="800" b="1" spc="-60" dirty="0">
                          <a:latin typeface="Calibri"/>
                          <a:cs typeface="Calibri"/>
                        </a:rPr>
                        <a:t>-</a:t>
                      </a:r>
                      <a:r>
                        <a:rPr sz="1200" spc="-89" baseline="34722" dirty="0">
                          <a:latin typeface="Calibri"/>
                          <a:cs typeface="Calibri"/>
                        </a:rPr>
                        <a:t>-</a:t>
                      </a:r>
                      <a:r>
                        <a:rPr sz="800" b="1" spc="-60" dirty="0">
                          <a:latin typeface="Calibri"/>
                          <a:cs typeface="Calibri"/>
                        </a:rPr>
                        <a:t>-</a:t>
                      </a:r>
                      <a:r>
                        <a:rPr sz="1200" spc="-89" baseline="34722" dirty="0">
                          <a:latin typeface="Calibri"/>
                          <a:cs typeface="Calibri"/>
                        </a:rPr>
                        <a:t>-</a:t>
                      </a:r>
                      <a:r>
                        <a:rPr sz="800" b="1" spc="-60" dirty="0">
                          <a:latin typeface="Calibri"/>
                          <a:cs typeface="Calibri"/>
                        </a:rPr>
                        <a:t>-</a:t>
                      </a:r>
                      <a:r>
                        <a:rPr sz="1200" spc="-89" baseline="34722" dirty="0">
                          <a:latin typeface="Calibri"/>
                          <a:cs typeface="Calibri"/>
                        </a:rPr>
                        <a:t>-</a:t>
                      </a:r>
                      <a:r>
                        <a:rPr sz="800" b="1" spc="-60" dirty="0">
                          <a:latin typeface="Calibri"/>
                          <a:cs typeface="Calibri"/>
                        </a:rPr>
                        <a:t>-----------</a:t>
                      </a:r>
                      <a:endParaRPr sz="800">
                        <a:latin typeface="Calibri"/>
                        <a:cs typeface="Calibri"/>
                      </a:endParaRPr>
                    </a:p>
                  </a:txBody>
                  <a:tcPr marL="0" marR="0" marT="34925"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77190">
                        <a:lnSpc>
                          <a:spcPts val="550"/>
                        </a:lnSpc>
                      </a:pPr>
                      <a:r>
                        <a:rPr sz="800" b="1" spc="-20" dirty="0">
                          <a:latin typeface="Calibri"/>
                          <a:cs typeface="Calibri"/>
                        </a:rPr>
                        <a:t>-----------</a:t>
                      </a:r>
                      <a:endParaRPr sz="800">
                        <a:latin typeface="Calibri"/>
                        <a:cs typeface="Calibri"/>
                      </a:endParaRPr>
                    </a:p>
                    <a:p>
                      <a:pPr marL="377190">
                        <a:lnSpc>
                          <a:spcPts val="23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20"/>
                  </a:ext>
                </a:extLst>
              </a:tr>
              <a:tr h="226693">
                <a:tc>
                  <a:txBody>
                    <a:bodyPr/>
                    <a:lstStyle/>
                    <a:p>
                      <a:pPr marL="119380">
                        <a:lnSpc>
                          <a:spcPts val="625"/>
                        </a:lnSpc>
                      </a:pPr>
                      <a:r>
                        <a:rPr sz="800" b="1" spc="-20" dirty="0">
                          <a:latin typeface="Calibri"/>
                          <a:cs typeface="Calibri"/>
                        </a:rPr>
                        <a:t>-----------</a:t>
                      </a:r>
                      <a:endParaRPr sz="800">
                        <a:latin typeface="Calibri"/>
                        <a:cs typeface="Calibri"/>
                      </a:endParaRPr>
                    </a:p>
                    <a:p>
                      <a:pPr marL="119380">
                        <a:lnSpc>
                          <a:spcPts val="730"/>
                        </a:lnSpc>
                      </a:pPr>
                      <a:r>
                        <a:rPr sz="800" b="1" spc="-20" dirty="0">
                          <a:latin typeface="Calibri"/>
                          <a:cs typeface="Calibri"/>
                        </a:rPr>
                        <a:t>---------------------</a:t>
                      </a:r>
                      <a:endParaRPr sz="800">
                        <a:latin typeface="Calibri"/>
                        <a:cs typeface="Calibri"/>
                      </a:endParaRPr>
                    </a:p>
                  </a:txBody>
                  <a:tcPr marL="0" marR="0" marT="0" marB="0">
                    <a:lnL w="9525">
                      <a:solidFill>
                        <a:srgbClr val="13294B"/>
                      </a:solidFill>
                      <a:prstDash val="solid"/>
                    </a:lnL>
                    <a:lnT w="76200">
                      <a:solidFill>
                        <a:srgbClr val="D9D9D9"/>
                      </a:solidFill>
                      <a:prstDash val="solid"/>
                    </a:lnT>
                    <a:lnB w="76200">
                      <a:solidFill>
                        <a:srgbClr val="D9D9D9"/>
                      </a:solidFill>
                      <a:prstDash val="solid"/>
                    </a:lnB>
                  </a:tcPr>
                </a:tc>
                <a:tc>
                  <a:txBody>
                    <a:bodyPr/>
                    <a:lstStyle/>
                    <a:p>
                      <a:pPr marL="377190">
                        <a:lnSpc>
                          <a:spcPct val="100000"/>
                        </a:lnSpc>
                        <a:spcBef>
                          <a:spcPts val="420"/>
                        </a:spcBef>
                      </a:pPr>
                      <a:r>
                        <a:rPr sz="800" b="1" spc="-20" dirty="0">
                          <a:latin typeface="Calibri"/>
                          <a:cs typeface="Calibri"/>
                        </a:rPr>
                        <a:t>-----------</a:t>
                      </a:r>
                      <a:r>
                        <a:rPr sz="800" b="1" spc="-15" dirty="0">
                          <a:latin typeface="Calibri"/>
                          <a:cs typeface="Calibri"/>
                        </a:rPr>
                        <a:t> </a:t>
                      </a:r>
                      <a:r>
                        <a:rPr sz="1200" b="1" spc="-30" baseline="34722" dirty="0">
                          <a:latin typeface="Calibri"/>
                          <a:cs typeface="Calibri"/>
                        </a:rPr>
                        <a:t>-------</a:t>
                      </a:r>
                      <a:endParaRPr sz="1200" baseline="34722">
                        <a:latin typeface="Calibri"/>
                        <a:cs typeface="Calibri"/>
                      </a:endParaRPr>
                    </a:p>
                  </a:txBody>
                  <a:tcPr marL="0" marR="0" marT="53340" marB="0">
                    <a:lnR w="9525">
                      <a:solidFill>
                        <a:srgbClr val="13294B"/>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21"/>
                  </a:ext>
                </a:extLst>
              </a:tr>
              <a:tr h="110964">
                <a:tc>
                  <a:txBody>
                    <a:bodyPr/>
                    <a:lstStyle/>
                    <a:p>
                      <a:pPr marL="119380">
                        <a:lnSpc>
                          <a:spcPts val="580"/>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77190">
                        <a:lnSpc>
                          <a:spcPts val="375"/>
                        </a:lnSpc>
                      </a:pPr>
                      <a:r>
                        <a:rPr sz="800" b="1" spc="-20" dirty="0">
                          <a:latin typeface="Calibri"/>
                          <a:cs typeface="Calibri"/>
                        </a:rPr>
                        <a:t>-----------</a:t>
                      </a:r>
                      <a:endParaRPr sz="800">
                        <a:latin typeface="Calibri"/>
                        <a:cs typeface="Calibri"/>
                      </a:endParaRPr>
                    </a:p>
                    <a:p>
                      <a:pPr marL="377190">
                        <a:lnSpc>
                          <a:spcPts val="39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22"/>
                  </a:ext>
                </a:extLst>
              </a:tr>
              <a:tr h="112552">
                <a:tc>
                  <a:txBody>
                    <a:bodyPr/>
                    <a:lstStyle/>
                    <a:p>
                      <a:pPr marL="119380">
                        <a:lnSpc>
                          <a:spcPts val="550"/>
                        </a:lnSpc>
                        <a:spcBef>
                          <a:spcPts val="234"/>
                        </a:spcBef>
                      </a:pPr>
                      <a:r>
                        <a:rPr sz="800" b="1" spc="-20" dirty="0">
                          <a:latin typeface="Calibri"/>
                          <a:cs typeface="Calibri"/>
                        </a:rPr>
                        <a:t>-----------</a:t>
                      </a:r>
                      <a:endParaRPr sz="800">
                        <a:latin typeface="Calibri"/>
                        <a:cs typeface="Calibri"/>
                      </a:endParaRPr>
                    </a:p>
                  </a:txBody>
                  <a:tcPr marL="0" marR="0" marT="29844"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77190">
                        <a:lnSpc>
                          <a:spcPts val="740"/>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23"/>
                  </a:ext>
                </a:extLst>
              </a:tr>
              <a:tr h="80925">
                <a:tc>
                  <a:txBody>
                    <a:bodyPr/>
                    <a:lstStyle/>
                    <a:p>
                      <a:pPr marL="119380">
                        <a:lnSpc>
                          <a:spcPts val="535"/>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tcPr>
                </a:tc>
                <a:tc>
                  <a:txBody>
                    <a:bodyPr/>
                    <a:lstStyle/>
                    <a:p>
                      <a:pPr marL="377190">
                        <a:lnSpc>
                          <a:spcPts val="540"/>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tcPr>
                </a:tc>
                <a:extLst>
                  <a:ext uri="{0D108BD9-81ED-4DB2-BD59-A6C34878D82A}">
                    <a16:rowId xmlns:a16="http://schemas.microsoft.com/office/drawing/2014/main" val="10024"/>
                  </a:ext>
                </a:extLst>
              </a:tr>
              <a:tr h="96774">
                <a:tc>
                  <a:txBody>
                    <a:bodyPr/>
                    <a:lstStyle/>
                    <a:p>
                      <a:pPr marL="119380">
                        <a:lnSpc>
                          <a:spcPts val="660"/>
                        </a:lnSpc>
                      </a:pPr>
                      <a:r>
                        <a:rPr sz="800" b="1" spc="-20" dirty="0">
                          <a:latin typeface="Calibri"/>
                          <a:cs typeface="Calibri"/>
                        </a:rPr>
                        <a:t>---------------</a:t>
                      </a:r>
                      <a:r>
                        <a:rPr sz="800" b="1" dirty="0">
                          <a:latin typeface="Calibri"/>
                          <a:cs typeface="Calibri"/>
                        </a:rPr>
                        <a:t>-</a:t>
                      </a:r>
                      <a:r>
                        <a:rPr sz="800" b="1" spc="-30" dirty="0">
                          <a:latin typeface="Calibri"/>
                          <a:cs typeface="Calibri"/>
                        </a:rPr>
                        <a:t> </a:t>
                      </a:r>
                      <a:r>
                        <a:rPr sz="800" b="1" spc="-20" dirty="0">
                          <a:latin typeface="Calibri"/>
                          <a:cs typeface="Calibri"/>
                        </a:rPr>
                        <a:t>-----------</a:t>
                      </a:r>
                      <a:endParaRPr sz="800">
                        <a:latin typeface="Calibri"/>
                        <a:cs typeface="Calibri"/>
                      </a:endParaRPr>
                    </a:p>
                  </a:txBody>
                  <a:tcPr marL="0" marR="0" marT="0" marB="0">
                    <a:lnL w="9525">
                      <a:solidFill>
                        <a:srgbClr val="13294B"/>
                      </a:solidFill>
                      <a:prstDash val="solid"/>
                    </a:lnL>
                  </a:tcPr>
                </a:tc>
                <a:tc>
                  <a:txBody>
                    <a:bodyPr/>
                    <a:lstStyle/>
                    <a:p>
                      <a:pPr marL="377190">
                        <a:lnSpc>
                          <a:spcPts val="660"/>
                        </a:lnSpc>
                      </a:pPr>
                      <a:r>
                        <a:rPr sz="800" b="1" spc="-20" dirty="0">
                          <a:latin typeface="Calibri"/>
                          <a:cs typeface="Calibri"/>
                        </a:rPr>
                        <a:t>----------</a:t>
                      </a:r>
                      <a:r>
                        <a:rPr sz="800" b="1" dirty="0">
                          <a:latin typeface="Calibri"/>
                          <a:cs typeface="Calibri"/>
                        </a:rPr>
                        <a:t>-</a:t>
                      </a:r>
                      <a:r>
                        <a:rPr sz="800" b="1" spc="-30" dirty="0">
                          <a:latin typeface="Calibri"/>
                          <a:cs typeface="Calibri"/>
                        </a:rPr>
                        <a:t> </a:t>
                      </a:r>
                      <a:r>
                        <a:rPr sz="800" b="1" spc="-20" dirty="0">
                          <a:latin typeface="Calibri"/>
                          <a:cs typeface="Calibri"/>
                        </a:rPr>
                        <a:t>-----------</a:t>
                      </a:r>
                      <a:endParaRPr sz="800">
                        <a:latin typeface="Calibri"/>
                        <a:cs typeface="Calibri"/>
                      </a:endParaRPr>
                    </a:p>
                  </a:txBody>
                  <a:tcPr marL="0" marR="0" marT="0" marB="0">
                    <a:lnR w="9525">
                      <a:solidFill>
                        <a:srgbClr val="13294B"/>
                      </a:solidFill>
                      <a:prstDash val="solid"/>
                    </a:lnR>
                  </a:tcPr>
                </a:tc>
                <a:extLst>
                  <a:ext uri="{0D108BD9-81ED-4DB2-BD59-A6C34878D82A}">
                    <a16:rowId xmlns:a16="http://schemas.microsoft.com/office/drawing/2014/main" val="10025"/>
                  </a:ext>
                </a:extLst>
              </a:tr>
              <a:tr h="69637">
                <a:tc>
                  <a:txBody>
                    <a:bodyPr/>
                    <a:lstStyle/>
                    <a:p>
                      <a:pPr marL="119380">
                        <a:lnSpc>
                          <a:spcPts val="450"/>
                        </a:lnSpc>
                      </a:pPr>
                      <a:r>
                        <a:rPr sz="800" b="1" spc="-20" dirty="0">
                          <a:latin typeface="Calibri"/>
                          <a:cs typeface="Calibri"/>
                        </a:rPr>
                        <a:t>-----------</a:t>
                      </a:r>
                      <a:endParaRPr sz="800">
                        <a:latin typeface="Calibri"/>
                        <a:cs typeface="Calibri"/>
                      </a:endParaRPr>
                    </a:p>
                  </a:txBody>
                  <a:tcPr marL="0" marR="0" marT="0" marB="0">
                    <a:lnL w="9525">
                      <a:solidFill>
                        <a:srgbClr val="13294B"/>
                      </a:solidFill>
                      <a:prstDash val="solid"/>
                    </a:lnL>
                    <a:lnB w="76200">
                      <a:solidFill>
                        <a:srgbClr val="D9D9D9"/>
                      </a:solidFill>
                      <a:prstDash val="solid"/>
                    </a:lnB>
                  </a:tcPr>
                </a:tc>
                <a:tc>
                  <a:txBody>
                    <a:bodyPr/>
                    <a:lstStyle/>
                    <a:p>
                      <a:pPr marL="377190">
                        <a:lnSpc>
                          <a:spcPts val="450"/>
                        </a:lnSpc>
                      </a:pPr>
                      <a:r>
                        <a:rPr sz="800" b="1" spc="-20" dirty="0">
                          <a:latin typeface="Calibri"/>
                          <a:cs typeface="Calibri"/>
                        </a:rPr>
                        <a:t>-----------</a:t>
                      </a:r>
                      <a:endParaRPr sz="800">
                        <a:latin typeface="Calibri"/>
                        <a:cs typeface="Calibri"/>
                      </a:endParaRPr>
                    </a:p>
                  </a:txBody>
                  <a:tcPr marL="0" marR="0" marT="0" marB="0">
                    <a:lnR w="9525">
                      <a:solidFill>
                        <a:srgbClr val="13294B"/>
                      </a:solidFill>
                      <a:prstDash val="solid"/>
                    </a:lnR>
                    <a:lnB w="76200">
                      <a:solidFill>
                        <a:srgbClr val="D9D9D9"/>
                      </a:solidFill>
                      <a:prstDash val="solid"/>
                    </a:lnB>
                  </a:tcPr>
                </a:tc>
                <a:extLst>
                  <a:ext uri="{0D108BD9-81ED-4DB2-BD59-A6C34878D82A}">
                    <a16:rowId xmlns:a16="http://schemas.microsoft.com/office/drawing/2014/main" val="10026"/>
                  </a:ext>
                </a:extLst>
              </a:tr>
            </a:tbl>
          </a:graphicData>
        </a:graphic>
      </p:graphicFrame>
      <p:sp>
        <p:nvSpPr>
          <p:cNvPr id="141" name="object 141"/>
          <p:cNvSpPr txBox="1"/>
          <p:nvPr/>
        </p:nvSpPr>
        <p:spPr>
          <a:xfrm>
            <a:off x="8171506" y="5615940"/>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42" name="object 142"/>
          <p:cNvSpPr/>
          <p:nvPr/>
        </p:nvSpPr>
        <p:spPr>
          <a:xfrm>
            <a:off x="6526556" y="3058849"/>
            <a:ext cx="3092450" cy="61594"/>
          </a:xfrm>
          <a:custGeom>
            <a:avLst/>
            <a:gdLst/>
            <a:ahLst/>
            <a:cxnLst/>
            <a:rect l="l" t="t" r="r" b="b"/>
            <a:pathLst>
              <a:path w="3092450" h="61594">
                <a:moveTo>
                  <a:pt x="3091942" y="0"/>
                </a:moveTo>
                <a:lnTo>
                  <a:pt x="0" y="0"/>
                </a:lnTo>
                <a:lnTo>
                  <a:pt x="0" y="61310"/>
                </a:lnTo>
                <a:lnTo>
                  <a:pt x="3091942" y="61310"/>
                </a:lnTo>
                <a:lnTo>
                  <a:pt x="3091942" y="0"/>
                </a:lnTo>
                <a:close/>
              </a:path>
            </a:pathLst>
          </a:custGeom>
          <a:solidFill>
            <a:srgbClr val="E63DDB">
              <a:alpha val="67059"/>
            </a:srgbClr>
          </a:solidFill>
        </p:spPr>
        <p:txBody>
          <a:bodyPr wrap="square" lIns="0" tIns="0" rIns="0" bIns="0" rtlCol="0"/>
          <a:lstStyle/>
          <a:p>
            <a:endParaRPr/>
          </a:p>
        </p:txBody>
      </p:sp>
      <p:sp>
        <p:nvSpPr>
          <p:cNvPr id="143" name="object 143"/>
          <p:cNvSpPr/>
          <p:nvPr/>
        </p:nvSpPr>
        <p:spPr>
          <a:xfrm>
            <a:off x="6527376" y="3500789"/>
            <a:ext cx="3092450" cy="61594"/>
          </a:xfrm>
          <a:custGeom>
            <a:avLst/>
            <a:gdLst/>
            <a:ahLst/>
            <a:cxnLst/>
            <a:rect l="l" t="t" r="r" b="b"/>
            <a:pathLst>
              <a:path w="3092450" h="61595">
                <a:moveTo>
                  <a:pt x="3091942" y="0"/>
                </a:moveTo>
                <a:lnTo>
                  <a:pt x="0" y="0"/>
                </a:lnTo>
                <a:lnTo>
                  <a:pt x="0" y="61310"/>
                </a:lnTo>
                <a:lnTo>
                  <a:pt x="3091942" y="61310"/>
                </a:lnTo>
                <a:lnTo>
                  <a:pt x="3091942" y="0"/>
                </a:lnTo>
                <a:close/>
              </a:path>
            </a:pathLst>
          </a:custGeom>
          <a:solidFill>
            <a:srgbClr val="E63DDB">
              <a:alpha val="67059"/>
            </a:srgbClr>
          </a:solidFill>
        </p:spPr>
        <p:txBody>
          <a:bodyPr wrap="square" lIns="0" tIns="0" rIns="0" bIns="0" rtlCol="0"/>
          <a:lstStyle/>
          <a:p>
            <a:endParaRPr/>
          </a:p>
        </p:txBody>
      </p:sp>
      <p:sp>
        <p:nvSpPr>
          <p:cNvPr id="144" name="object 144"/>
          <p:cNvSpPr/>
          <p:nvPr/>
        </p:nvSpPr>
        <p:spPr>
          <a:xfrm>
            <a:off x="2449474" y="3049091"/>
            <a:ext cx="3110865" cy="2356485"/>
          </a:xfrm>
          <a:custGeom>
            <a:avLst/>
            <a:gdLst/>
            <a:ahLst/>
            <a:cxnLst/>
            <a:rect l="l" t="t" r="r" b="b"/>
            <a:pathLst>
              <a:path w="3110865" h="2356485">
                <a:moveTo>
                  <a:pt x="3091942" y="0"/>
                </a:moveTo>
                <a:lnTo>
                  <a:pt x="0" y="0"/>
                </a:lnTo>
                <a:lnTo>
                  <a:pt x="0" y="61302"/>
                </a:lnTo>
                <a:lnTo>
                  <a:pt x="3091942" y="61302"/>
                </a:lnTo>
                <a:lnTo>
                  <a:pt x="3091942" y="0"/>
                </a:lnTo>
                <a:close/>
              </a:path>
              <a:path w="3110865" h="2356485">
                <a:moveTo>
                  <a:pt x="3092221" y="1743011"/>
                </a:moveTo>
                <a:lnTo>
                  <a:pt x="279" y="1743011"/>
                </a:lnTo>
                <a:lnTo>
                  <a:pt x="279" y="1804327"/>
                </a:lnTo>
                <a:lnTo>
                  <a:pt x="3092221" y="1804327"/>
                </a:lnTo>
                <a:lnTo>
                  <a:pt x="3092221" y="1743011"/>
                </a:lnTo>
                <a:close/>
              </a:path>
              <a:path w="3110865" h="2356485">
                <a:moveTo>
                  <a:pt x="3094101" y="1527733"/>
                </a:moveTo>
                <a:lnTo>
                  <a:pt x="2159" y="1527733"/>
                </a:lnTo>
                <a:lnTo>
                  <a:pt x="2159" y="1589049"/>
                </a:lnTo>
                <a:lnTo>
                  <a:pt x="3094101" y="1589049"/>
                </a:lnTo>
                <a:lnTo>
                  <a:pt x="3094101" y="1527733"/>
                </a:lnTo>
                <a:close/>
              </a:path>
              <a:path w="3110865" h="2356485">
                <a:moveTo>
                  <a:pt x="3096082" y="165087"/>
                </a:moveTo>
                <a:lnTo>
                  <a:pt x="4140" y="165087"/>
                </a:lnTo>
                <a:lnTo>
                  <a:pt x="4140" y="226402"/>
                </a:lnTo>
                <a:lnTo>
                  <a:pt x="3096082" y="226402"/>
                </a:lnTo>
                <a:lnTo>
                  <a:pt x="3096082" y="165087"/>
                </a:lnTo>
                <a:close/>
              </a:path>
              <a:path w="3110865" h="2356485">
                <a:moveTo>
                  <a:pt x="3097149" y="1000988"/>
                </a:moveTo>
                <a:lnTo>
                  <a:pt x="5207" y="1000988"/>
                </a:lnTo>
                <a:lnTo>
                  <a:pt x="5207" y="1062291"/>
                </a:lnTo>
                <a:lnTo>
                  <a:pt x="3097149" y="1062291"/>
                </a:lnTo>
                <a:lnTo>
                  <a:pt x="3097149" y="1000988"/>
                </a:lnTo>
                <a:close/>
              </a:path>
              <a:path w="3110865" h="2356485">
                <a:moveTo>
                  <a:pt x="3098673" y="1281785"/>
                </a:moveTo>
                <a:lnTo>
                  <a:pt x="3091942" y="1281785"/>
                </a:lnTo>
                <a:lnTo>
                  <a:pt x="3091942" y="1226781"/>
                </a:lnTo>
                <a:lnTo>
                  <a:pt x="0" y="1226781"/>
                </a:lnTo>
                <a:lnTo>
                  <a:pt x="0" y="1288097"/>
                </a:lnTo>
                <a:lnTo>
                  <a:pt x="6731" y="1288097"/>
                </a:lnTo>
                <a:lnTo>
                  <a:pt x="6731" y="1343101"/>
                </a:lnTo>
                <a:lnTo>
                  <a:pt x="3098673" y="1343101"/>
                </a:lnTo>
                <a:lnTo>
                  <a:pt x="3098673" y="1281785"/>
                </a:lnTo>
                <a:close/>
              </a:path>
              <a:path w="3110865" h="2356485">
                <a:moveTo>
                  <a:pt x="3098673" y="725525"/>
                </a:moveTo>
                <a:lnTo>
                  <a:pt x="6731" y="725525"/>
                </a:lnTo>
                <a:lnTo>
                  <a:pt x="6731" y="786828"/>
                </a:lnTo>
                <a:lnTo>
                  <a:pt x="3098673" y="786828"/>
                </a:lnTo>
                <a:lnTo>
                  <a:pt x="3098673" y="725525"/>
                </a:lnTo>
                <a:close/>
              </a:path>
              <a:path w="3110865" h="2356485">
                <a:moveTo>
                  <a:pt x="3102800" y="288709"/>
                </a:moveTo>
                <a:lnTo>
                  <a:pt x="10858" y="288709"/>
                </a:lnTo>
                <a:lnTo>
                  <a:pt x="10858" y="350024"/>
                </a:lnTo>
                <a:lnTo>
                  <a:pt x="3102800" y="350024"/>
                </a:lnTo>
                <a:lnTo>
                  <a:pt x="3102800" y="288709"/>
                </a:lnTo>
                <a:close/>
              </a:path>
              <a:path w="3110865" h="2356485">
                <a:moveTo>
                  <a:pt x="3110471" y="2294826"/>
                </a:moveTo>
                <a:lnTo>
                  <a:pt x="18529" y="2294826"/>
                </a:lnTo>
                <a:lnTo>
                  <a:pt x="18529" y="2356129"/>
                </a:lnTo>
                <a:lnTo>
                  <a:pt x="3110471" y="2356129"/>
                </a:lnTo>
                <a:lnTo>
                  <a:pt x="3110471" y="2294826"/>
                </a:lnTo>
                <a:close/>
              </a:path>
            </a:pathLst>
          </a:custGeom>
          <a:solidFill>
            <a:srgbClr val="E63DDB">
              <a:alpha val="67059"/>
            </a:srgbClr>
          </a:solidFill>
        </p:spPr>
        <p:txBody>
          <a:bodyPr wrap="square" lIns="0" tIns="0" rIns="0" bIns="0" rtlCol="0"/>
          <a:lstStyle/>
          <a:p>
            <a:endParaRPr/>
          </a:p>
        </p:txBody>
      </p:sp>
      <p:sp>
        <p:nvSpPr>
          <p:cNvPr id="145" name="object 145"/>
          <p:cNvSpPr/>
          <p:nvPr/>
        </p:nvSpPr>
        <p:spPr>
          <a:xfrm>
            <a:off x="6522745" y="5083591"/>
            <a:ext cx="3092450" cy="61594"/>
          </a:xfrm>
          <a:custGeom>
            <a:avLst/>
            <a:gdLst/>
            <a:ahLst/>
            <a:cxnLst/>
            <a:rect l="l" t="t" r="r" b="b"/>
            <a:pathLst>
              <a:path w="3092450" h="61595">
                <a:moveTo>
                  <a:pt x="3091942" y="0"/>
                </a:moveTo>
                <a:lnTo>
                  <a:pt x="0" y="0"/>
                </a:lnTo>
                <a:lnTo>
                  <a:pt x="0" y="61309"/>
                </a:lnTo>
                <a:lnTo>
                  <a:pt x="3091942" y="61309"/>
                </a:lnTo>
                <a:lnTo>
                  <a:pt x="3091942" y="0"/>
                </a:lnTo>
                <a:close/>
              </a:path>
            </a:pathLst>
          </a:custGeom>
          <a:solidFill>
            <a:srgbClr val="E63DDB">
              <a:alpha val="67059"/>
            </a:srgbClr>
          </a:solidFill>
        </p:spPr>
        <p:txBody>
          <a:bodyPr wrap="square" lIns="0" tIns="0" rIns="0" bIns="0" rtlCol="0"/>
          <a:lstStyle/>
          <a:p>
            <a:endParaRPr/>
          </a:p>
        </p:txBody>
      </p:sp>
      <p:sp>
        <p:nvSpPr>
          <p:cNvPr id="146" name="object 146"/>
          <p:cNvSpPr/>
          <p:nvPr/>
        </p:nvSpPr>
        <p:spPr>
          <a:xfrm>
            <a:off x="6526556" y="5532373"/>
            <a:ext cx="3092450" cy="61594"/>
          </a:xfrm>
          <a:custGeom>
            <a:avLst/>
            <a:gdLst/>
            <a:ahLst/>
            <a:cxnLst/>
            <a:rect l="l" t="t" r="r" b="b"/>
            <a:pathLst>
              <a:path w="3092450" h="61595">
                <a:moveTo>
                  <a:pt x="3091942" y="0"/>
                </a:moveTo>
                <a:lnTo>
                  <a:pt x="0" y="0"/>
                </a:lnTo>
                <a:lnTo>
                  <a:pt x="0" y="61310"/>
                </a:lnTo>
                <a:lnTo>
                  <a:pt x="3091942" y="61310"/>
                </a:lnTo>
                <a:lnTo>
                  <a:pt x="3091942" y="0"/>
                </a:lnTo>
                <a:close/>
              </a:path>
            </a:pathLst>
          </a:custGeom>
          <a:solidFill>
            <a:srgbClr val="E63DDB">
              <a:alpha val="67059"/>
            </a:srgbClr>
          </a:solidFill>
        </p:spPr>
        <p:txBody>
          <a:bodyPr wrap="square" lIns="0" tIns="0" rIns="0" bIns="0" rtlCol="0"/>
          <a:lstStyle/>
          <a:p>
            <a:endParaRPr/>
          </a:p>
        </p:txBody>
      </p:sp>
      <p:grpSp>
        <p:nvGrpSpPr>
          <p:cNvPr id="147" name="object 147"/>
          <p:cNvGrpSpPr/>
          <p:nvPr/>
        </p:nvGrpSpPr>
        <p:grpSpPr>
          <a:xfrm>
            <a:off x="5480612" y="1348781"/>
            <a:ext cx="1088390" cy="1088390"/>
            <a:chOff x="5480612" y="1348781"/>
            <a:chExt cx="1088390" cy="1088390"/>
          </a:xfrm>
        </p:grpSpPr>
        <p:pic>
          <p:nvPicPr>
            <p:cNvPr id="148" name="object 148"/>
            <p:cNvPicPr/>
            <p:nvPr/>
          </p:nvPicPr>
          <p:blipFill>
            <a:blip r:embed="rId4" cstate="print"/>
            <a:stretch>
              <a:fillRect/>
            </a:stretch>
          </p:blipFill>
          <p:spPr>
            <a:xfrm>
              <a:off x="5480612" y="1348781"/>
              <a:ext cx="1087899" cy="1087899"/>
            </a:xfrm>
            <a:prstGeom prst="rect">
              <a:avLst/>
            </a:prstGeom>
          </p:spPr>
        </p:pic>
        <p:pic>
          <p:nvPicPr>
            <p:cNvPr id="149" name="object 149"/>
            <p:cNvPicPr/>
            <p:nvPr/>
          </p:nvPicPr>
          <p:blipFill>
            <a:blip r:embed="rId5" cstate="print"/>
            <a:stretch>
              <a:fillRect/>
            </a:stretch>
          </p:blipFill>
          <p:spPr>
            <a:xfrm>
              <a:off x="5927866" y="1736900"/>
              <a:ext cx="76509" cy="116823"/>
            </a:xfrm>
            <a:prstGeom prst="rect">
              <a:avLst/>
            </a:prstGeom>
          </p:spPr>
        </p:pic>
        <p:pic>
          <p:nvPicPr>
            <p:cNvPr id="150" name="object 150"/>
            <p:cNvPicPr/>
            <p:nvPr/>
          </p:nvPicPr>
          <p:blipFill>
            <a:blip r:embed="rId6" cstate="print"/>
            <a:stretch>
              <a:fillRect/>
            </a:stretch>
          </p:blipFill>
          <p:spPr>
            <a:xfrm>
              <a:off x="5528189" y="1456336"/>
              <a:ext cx="1010412" cy="964691"/>
            </a:xfrm>
            <a:prstGeom prst="rect">
              <a:avLst/>
            </a:prstGeom>
          </p:spPr>
        </p:pic>
      </p:grpSp>
      <p:sp>
        <p:nvSpPr>
          <p:cNvPr id="151" name="object 151"/>
          <p:cNvSpPr txBox="1">
            <a:spLocks noGrp="1"/>
          </p:cNvSpPr>
          <p:nvPr>
            <p:ph type="title"/>
          </p:nvPr>
        </p:nvSpPr>
        <p:spPr>
          <a:xfrm>
            <a:off x="690989" y="554227"/>
            <a:ext cx="4142104"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Feature</a:t>
            </a:r>
            <a:r>
              <a:rPr b="0" spc="-55" dirty="0">
                <a:solidFill>
                  <a:schemeClr val="tx1"/>
                </a:solidFill>
                <a:latin typeface="+mj-lt"/>
                <a:cs typeface="Georgia"/>
              </a:rPr>
              <a:t> </a:t>
            </a:r>
            <a:r>
              <a:rPr b="0" spc="-5" dirty="0">
                <a:solidFill>
                  <a:schemeClr val="tx1"/>
                </a:solidFill>
                <a:latin typeface="+mj-lt"/>
                <a:cs typeface="Georgia"/>
              </a:rPr>
              <a:t>Selection</a:t>
            </a:r>
          </a:p>
        </p:txBody>
      </p:sp>
      <p:grpSp>
        <p:nvGrpSpPr>
          <p:cNvPr id="152" name="object 2">
            <a:extLst>
              <a:ext uri="{FF2B5EF4-FFF2-40B4-BE49-F238E27FC236}">
                <a16:creationId xmlns:a16="http://schemas.microsoft.com/office/drawing/2014/main" id="{6080A3E0-7C2C-8C20-F9B4-E26961EF3B18}"/>
              </a:ext>
            </a:extLst>
          </p:cNvPr>
          <p:cNvGrpSpPr/>
          <p:nvPr/>
        </p:nvGrpSpPr>
        <p:grpSpPr>
          <a:xfrm>
            <a:off x="0" y="914400"/>
            <a:ext cx="12211050" cy="640080"/>
            <a:chOff x="0" y="1199802"/>
            <a:chExt cx="12211050" cy="640080"/>
          </a:xfrm>
        </p:grpSpPr>
        <p:sp>
          <p:nvSpPr>
            <p:cNvPr id="153" name="object 3">
              <a:extLst>
                <a:ext uri="{FF2B5EF4-FFF2-40B4-BE49-F238E27FC236}">
                  <a16:creationId xmlns:a16="http://schemas.microsoft.com/office/drawing/2014/main" id="{D27CC775-3919-066E-AE84-1B1172A063C6}"/>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54" name="object 4">
              <a:extLst>
                <a:ext uri="{FF2B5EF4-FFF2-40B4-BE49-F238E27FC236}">
                  <a16:creationId xmlns:a16="http://schemas.microsoft.com/office/drawing/2014/main" id="{FFD56FEB-DBC3-4B21-EDC4-0452473B2F6A}"/>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55" name="object 5">
              <a:extLst>
                <a:ext uri="{FF2B5EF4-FFF2-40B4-BE49-F238E27FC236}">
                  <a16:creationId xmlns:a16="http://schemas.microsoft.com/office/drawing/2014/main" id="{CA8F77C1-7E97-3AD2-755D-1B94EB3AF8C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6814820"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Predictive</a:t>
            </a:r>
            <a:r>
              <a:rPr b="0" dirty="0">
                <a:solidFill>
                  <a:schemeClr val="tx1"/>
                </a:solidFill>
                <a:latin typeface="+mj-lt"/>
                <a:cs typeface="Georgia"/>
              </a:rPr>
              <a:t> </a:t>
            </a:r>
            <a:r>
              <a:rPr b="0" spc="-5" dirty="0">
                <a:solidFill>
                  <a:schemeClr val="tx1"/>
                </a:solidFill>
                <a:latin typeface="+mj-lt"/>
                <a:cs typeface="Georgia"/>
              </a:rPr>
              <a:t>Modeling Pipeline</a:t>
            </a:r>
          </a:p>
        </p:txBody>
      </p:sp>
      <p:pic>
        <p:nvPicPr>
          <p:cNvPr id="3" name="object 3"/>
          <p:cNvPicPr/>
          <p:nvPr/>
        </p:nvPicPr>
        <p:blipFill>
          <a:blip r:embed="rId2" cstate="print"/>
          <a:stretch>
            <a:fillRect/>
          </a:stretch>
        </p:blipFill>
        <p:spPr>
          <a:xfrm>
            <a:off x="4599432" y="1569719"/>
            <a:ext cx="1624584" cy="914400"/>
          </a:xfrm>
          <a:prstGeom prst="rect">
            <a:avLst/>
          </a:prstGeom>
        </p:spPr>
      </p:pic>
      <p:sp>
        <p:nvSpPr>
          <p:cNvPr id="4" name="object 4"/>
          <p:cNvSpPr txBox="1"/>
          <p:nvPr/>
        </p:nvSpPr>
        <p:spPr>
          <a:xfrm>
            <a:off x="4903843" y="1628140"/>
            <a:ext cx="1002030" cy="766445"/>
          </a:xfrm>
          <a:prstGeom prst="rect">
            <a:avLst/>
          </a:prstGeom>
        </p:spPr>
        <p:txBody>
          <a:bodyPr vert="horz" wrap="square" lIns="0" tIns="12700" rIns="0" bIns="0" rtlCol="0">
            <a:spAutoFit/>
          </a:bodyPr>
          <a:lstStyle/>
          <a:p>
            <a:pPr marL="13335" algn="ctr">
              <a:lnSpc>
                <a:spcPct val="100000"/>
              </a:lnSpc>
              <a:spcBef>
                <a:spcPts val="100"/>
              </a:spcBef>
            </a:pPr>
            <a:r>
              <a:rPr sz="1600" b="1" spc="100" dirty="0">
                <a:latin typeface="Calibri"/>
                <a:cs typeface="Calibri"/>
              </a:rPr>
              <a:t>1.</a:t>
            </a:r>
            <a:endParaRPr sz="1600">
              <a:latin typeface="Calibri"/>
              <a:cs typeface="Calibri"/>
            </a:endParaRPr>
          </a:p>
          <a:p>
            <a:pPr marL="12700" marR="5080" algn="ctr">
              <a:lnSpc>
                <a:spcPts val="1900"/>
              </a:lnSpc>
              <a:spcBef>
                <a:spcPts val="175"/>
              </a:spcBef>
            </a:pPr>
            <a:r>
              <a:rPr sz="1600" b="1" spc="100" dirty="0">
                <a:latin typeface="Calibri"/>
                <a:cs typeface="Calibri"/>
              </a:rPr>
              <a:t>P</a:t>
            </a:r>
            <a:r>
              <a:rPr sz="1600" b="1" spc="80" dirty="0">
                <a:latin typeface="Calibri"/>
                <a:cs typeface="Calibri"/>
              </a:rPr>
              <a:t>r</a:t>
            </a:r>
            <a:r>
              <a:rPr sz="1600" b="1" spc="95" dirty="0">
                <a:latin typeface="Calibri"/>
                <a:cs typeface="Calibri"/>
              </a:rPr>
              <a:t>edictio</a:t>
            </a:r>
            <a:r>
              <a:rPr sz="1600" b="1" dirty="0">
                <a:latin typeface="Calibri"/>
                <a:cs typeface="Calibri"/>
              </a:rPr>
              <a:t>n  </a:t>
            </a:r>
            <a:r>
              <a:rPr sz="1600" b="1" spc="50" dirty="0">
                <a:latin typeface="Calibri"/>
                <a:cs typeface="Calibri"/>
              </a:rPr>
              <a:t>Target</a:t>
            </a:r>
            <a:endParaRPr sz="1600">
              <a:latin typeface="Calibri"/>
              <a:cs typeface="Calibri"/>
            </a:endParaRPr>
          </a:p>
        </p:txBody>
      </p:sp>
      <p:grpSp>
        <p:nvGrpSpPr>
          <p:cNvPr id="5" name="object 5"/>
          <p:cNvGrpSpPr/>
          <p:nvPr/>
        </p:nvGrpSpPr>
        <p:grpSpPr>
          <a:xfrm>
            <a:off x="6315455" y="2228088"/>
            <a:ext cx="1649095" cy="1259205"/>
            <a:chOff x="6315455" y="2228088"/>
            <a:chExt cx="1649095" cy="1259205"/>
          </a:xfrm>
        </p:grpSpPr>
        <p:pic>
          <p:nvPicPr>
            <p:cNvPr id="6" name="object 6"/>
            <p:cNvPicPr/>
            <p:nvPr/>
          </p:nvPicPr>
          <p:blipFill>
            <a:blip r:embed="rId3" cstate="print"/>
            <a:stretch>
              <a:fillRect/>
            </a:stretch>
          </p:blipFill>
          <p:spPr>
            <a:xfrm>
              <a:off x="6315455" y="2228088"/>
              <a:ext cx="542544" cy="423672"/>
            </a:xfrm>
            <a:prstGeom prst="rect">
              <a:avLst/>
            </a:prstGeom>
          </p:spPr>
        </p:pic>
        <p:pic>
          <p:nvPicPr>
            <p:cNvPr id="7" name="object 7"/>
            <p:cNvPicPr/>
            <p:nvPr/>
          </p:nvPicPr>
          <p:blipFill>
            <a:blip r:embed="rId4" cstate="print"/>
            <a:stretch>
              <a:fillRect/>
            </a:stretch>
          </p:blipFill>
          <p:spPr>
            <a:xfrm>
              <a:off x="6336791" y="2572512"/>
              <a:ext cx="1627632" cy="914400"/>
            </a:xfrm>
            <a:prstGeom prst="rect">
              <a:avLst/>
            </a:prstGeom>
          </p:spPr>
        </p:pic>
      </p:grpSp>
      <p:sp>
        <p:nvSpPr>
          <p:cNvPr id="8" name="object 8"/>
          <p:cNvSpPr txBox="1"/>
          <p:nvPr/>
        </p:nvSpPr>
        <p:spPr>
          <a:xfrm>
            <a:off x="6520902" y="2643123"/>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2.</a:t>
            </a:r>
            <a:endParaRPr sz="1600">
              <a:latin typeface="Calibri"/>
              <a:cs typeface="Calibri"/>
            </a:endParaRPr>
          </a:p>
          <a:p>
            <a:pPr marL="12700" algn="ctr">
              <a:lnSpc>
                <a:spcPts val="1750"/>
              </a:lnSpc>
            </a:pPr>
            <a:r>
              <a:rPr sz="1600" b="1" spc="95" dirty="0">
                <a:latin typeface="Calibri"/>
                <a:cs typeface="Calibri"/>
              </a:rPr>
              <a:t>Cohort</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pic>
        <p:nvPicPr>
          <p:cNvPr id="9" name="object 9"/>
          <p:cNvPicPr/>
          <p:nvPr/>
        </p:nvPicPr>
        <p:blipFill>
          <a:blip r:embed="rId5" cstate="print"/>
          <a:stretch>
            <a:fillRect/>
          </a:stretch>
        </p:blipFill>
        <p:spPr>
          <a:xfrm>
            <a:off x="7239000" y="3669791"/>
            <a:ext cx="298703" cy="865632"/>
          </a:xfrm>
          <a:prstGeom prst="rect">
            <a:avLst/>
          </a:prstGeom>
        </p:spPr>
      </p:pic>
      <p:pic>
        <p:nvPicPr>
          <p:cNvPr id="10" name="object 10"/>
          <p:cNvPicPr/>
          <p:nvPr/>
        </p:nvPicPr>
        <p:blipFill>
          <a:blip r:embed="rId4" cstate="print"/>
          <a:stretch>
            <a:fillRect/>
          </a:stretch>
        </p:blipFill>
        <p:spPr>
          <a:xfrm>
            <a:off x="6336791" y="4581144"/>
            <a:ext cx="1627632" cy="914400"/>
          </a:xfrm>
          <a:prstGeom prst="rect">
            <a:avLst/>
          </a:prstGeom>
        </p:spPr>
      </p:pic>
      <p:sp>
        <p:nvSpPr>
          <p:cNvPr id="11" name="object 11"/>
          <p:cNvSpPr txBox="1"/>
          <p:nvPr/>
        </p:nvSpPr>
        <p:spPr>
          <a:xfrm>
            <a:off x="6520902" y="4651755"/>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3.</a:t>
            </a:r>
            <a:endParaRPr sz="1600">
              <a:latin typeface="Calibri"/>
              <a:cs typeface="Calibri"/>
            </a:endParaRPr>
          </a:p>
          <a:p>
            <a:pPr marL="635" algn="ctr">
              <a:lnSpc>
                <a:spcPts val="1750"/>
              </a:lnSpc>
            </a:pPr>
            <a:r>
              <a:rPr sz="1600" b="1" spc="75" dirty="0">
                <a:latin typeface="Calibri"/>
                <a:cs typeface="Calibri"/>
              </a:rPr>
              <a:t>Feature</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grpSp>
        <p:nvGrpSpPr>
          <p:cNvPr id="12" name="object 12"/>
          <p:cNvGrpSpPr/>
          <p:nvPr/>
        </p:nvGrpSpPr>
        <p:grpSpPr>
          <a:xfrm>
            <a:off x="4599432" y="5544311"/>
            <a:ext cx="2127885" cy="954405"/>
            <a:chOff x="4599432" y="5544311"/>
            <a:chExt cx="2127885" cy="954405"/>
          </a:xfrm>
        </p:grpSpPr>
        <p:pic>
          <p:nvPicPr>
            <p:cNvPr id="13" name="object 13"/>
            <p:cNvPicPr/>
            <p:nvPr/>
          </p:nvPicPr>
          <p:blipFill>
            <a:blip r:embed="rId6" cstate="print"/>
            <a:stretch>
              <a:fillRect/>
            </a:stretch>
          </p:blipFill>
          <p:spPr>
            <a:xfrm>
              <a:off x="6181344" y="5544311"/>
              <a:ext cx="545592" cy="423672"/>
            </a:xfrm>
            <a:prstGeom prst="rect">
              <a:avLst/>
            </a:prstGeom>
          </p:spPr>
        </p:pic>
        <p:pic>
          <p:nvPicPr>
            <p:cNvPr id="14" name="object 14"/>
            <p:cNvPicPr/>
            <p:nvPr/>
          </p:nvPicPr>
          <p:blipFill>
            <a:blip r:embed="rId7" cstate="print"/>
            <a:stretch>
              <a:fillRect/>
            </a:stretch>
          </p:blipFill>
          <p:spPr>
            <a:xfrm>
              <a:off x="4599432" y="5583935"/>
              <a:ext cx="1624584" cy="914400"/>
            </a:xfrm>
            <a:prstGeom prst="rect">
              <a:avLst/>
            </a:prstGeom>
          </p:spPr>
        </p:pic>
      </p:grpSp>
      <p:sp>
        <p:nvSpPr>
          <p:cNvPr id="15" name="object 15"/>
          <p:cNvSpPr txBox="1"/>
          <p:nvPr/>
        </p:nvSpPr>
        <p:spPr>
          <a:xfrm>
            <a:off x="4954578" y="5654547"/>
            <a:ext cx="915035" cy="714375"/>
          </a:xfrm>
          <a:prstGeom prst="rect">
            <a:avLst/>
          </a:prstGeom>
        </p:spPr>
        <p:txBody>
          <a:bodyPr vert="horz" wrap="square" lIns="0" tIns="12700" rIns="0" bIns="0" rtlCol="0">
            <a:spAutoFit/>
          </a:bodyPr>
          <a:lstStyle/>
          <a:p>
            <a:pPr marL="365125">
              <a:lnSpc>
                <a:spcPts val="1860"/>
              </a:lnSpc>
              <a:spcBef>
                <a:spcPts val="100"/>
              </a:spcBef>
            </a:pPr>
            <a:r>
              <a:rPr sz="1600" b="1" spc="100" dirty="0">
                <a:latin typeface="Calibri"/>
                <a:cs typeface="Calibri"/>
              </a:rPr>
              <a:t>4.</a:t>
            </a:r>
            <a:endParaRPr sz="1600">
              <a:latin typeface="Calibri"/>
              <a:cs typeface="Calibri"/>
            </a:endParaRPr>
          </a:p>
          <a:p>
            <a:pPr marL="12700" marR="5080" indent="78105">
              <a:lnSpc>
                <a:spcPts val="1700"/>
              </a:lnSpc>
              <a:spcBef>
                <a:spcPts val="180"/>
              </a:spcBef>
            </a:pPr>
            <a:r>
              <a:rPr sz="1600" b="1" spc="75" dirty="0">
                <a:latin typeface="Calibri"/>
                <a:cs typeface="Calibri"/>
              </a:rPr>
              <a:t>Feature </a:t>
            </a:r>
            <a:r>
              <a:rPr sz="1600" b="1" spc="80" dirty="0">
                <a:latin typeface="Calibri"/>
                <a:cs typeface="Calibri"/>
              </a:rPr>
              <a:t> </a:t>
            </a:r>
            <a:r>
              <a:rPr sz="1600" b="1" spc="100" dirty="0">
                <a:latin typeface="Calibri"/>
                <a:cs typeface="Calibri"/>
              </a:rPr>
              <a:t>Selection</a:t>
            </a:r>
            <a:endParaRPr sz="1600">
              <a:latin typeface="Calibri"/>
              <a:cs typeface="Calibri"/>
            </a:endParaRPr>
          </a:p>
        </p:txBody>
      </p:sp>
      <p:grpSp>
        <p:nvGrpSpPr>
          <p:cNvPr id="16" name="object 16"/>
          <p:cNvGrpSpPr/>
          <p:nvPr/>
        </p:nvGrpSpPr>
        <p:grpSpPr>
          <a:xfrm>
            <a:off x="2859023" y="4581144"/>
            <a:ext cx="1649095" cy="1259205"/>
            <a:chOff x="2859023" y="4581144"/>
            <a:chExt cx="1649095" cy="1259205"/>
          </a:xfrm>
        </p:grpSpPr>
        <p:pic>
          <p:nvPicPr>
            <p:cNvPr id="17" name="object 17"/>
            <p:cNvPicPr/>
            <p:nvPr/>
          </p:nvPicPr>
          <p:blipFill>
            <a:blip r:embed="rId8" cstate="print"/>
            <a:stretch>
              <a:fillRect/>
            </a:stretch>
          </p:blipFill>
          <p:spPr>
            <a:xfrm>
              <a:off x="3965447" y="5416295"/>
              <a:ext cx="542544" cy="423672"/>
            </a:xfrm>
            <a:prstGeom prst="rect">
              <a:avLst/>
            </a:prstGeom>
          </p:spPr>
        </p:pic>
        <p:pic>
          <p:nvPicPr>
            <p:cNvPr id="18" name="object 18"/>
            <p:cNvPicPr/>
            <p:nvPr/>
          </p:nvPicPr>
          <p:blipFill>
            <a:blip r:embed="rId9" cstate="print"/>
            <a:stretch>
              <a:fillRect/>
            </a:stretch>
          </p:blipFill>
          <p:spPr>
            <a:xfrm>
              <a:off x="2859023" y="4581144"/>
              <a:ext cx="1627631" cy="914400"/>
            </a:xfrm>
            <a:prstGeom prst="rect">
              <a:avLst/>
            </a:prstGeom>
          </p:spPr>
        </p:pic>
      </p:grpSp>
      <p:sp>
        <p:nvSpPr>
          <p:cNvPr id="19" name="object 19"/>
          <p:cNvSpPr txBox="1"/>
          <p:nvPr/>
        </p:nvSpPr>
        <p:spPr>
          <a:xfrm>
            <a:off x="3176451" y="4651755"/>
            <a:ext cx="98044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5.</a:t>
            </a:r>
            <a:endParaRPr sz="1600">
              <a:latin typeface="Calibri"/>
              <a:cs typeface="Calibri"/>
            </a:endParaRPr>
          </a:p>
          <a:p>
            <a:pPr marL="12065" marR="5080" algn="ctr">
              <a:lnSpc>
                <a:spcPts val="1700"/>
              </a:lnSpc>
              <a:spcBef>
                <a:spcPts val="180"/>
              </a:spcBef>
            </a:pPr>
            <a:r>
              <a:rPr sz="1600" b="1" spc="100" dirty="0">
                <a:latin typeface="Calibri"/>
                <a:cs typeface="Calibri"/>
              </a:rPr>
              <a:t>P</a:t>
            </a:r>
            <a:r>
              <a:rPr sz="1600" b="1" spc="80" dirty="0">
                <a:latin typeface="Calibri"/>
                <a:cs typeface="Calibri"/>
              </a:rPr>
              <a:t>r</a:t>
            </a:r>
            <a:r>
              <a:rPr sz="1600" b="1" spc="95" dirty="0">
                <a:latin typeface="Calibri"/>
                <a:cs typeface="Calibri"/>
              </a:rPr>
              <a:t>edicti</a:t>
            </a:r>
            <a:r>
              <a:rPr sz="1600" b="1" spc="80" dirty="0">
                <a:latin typeface="Calibri"/>
                <a:cs typeface="Calibri"/>
              </a:rPr>
              <a:t>v</a:t>
            </a:r>
            <a:r>
              <a:rPr sz="1600" b="1" dirty="0">
                <a:latin typeface="Calibri"/>
                <a:cs typeface="Calibri"/>
              </a:rPr>
              <a:t>e  </a:t>
            </a:r>
            <a:r>
              <a:rPr sz="1600" b="1" spc="95" dirty="0">
                <a:latin typeface="Calibri"/>
                <a:cs typeface="Calibri"/>
              </a:rPr>
              <a:t>Model</a:t>
            </a:r>
            <a:endParaRPr sz="1600">
              <a:latin typeface="Calibri"/>
              <a:cs typeface="Calibri"/>
            </a:endParaRPr>
          </a:p>
        </p:txBody>
      </p:sp>
      <p:pic>
        <p:nvPicPr>
          <p:cNvPr id="20" name="object 20"/>
          <p:cNvPicPr/>
          <p:nvPr/>
        </p:nvPicPr>
        <p:blipFill>
          <a:blip r:embed="rId10" cstate="print"/>
          <a:stretch>
            <a:fillRect/>
          </a:stretch>
        </p:blipFill>
        <p:spPr>
          <a:xfrm>
            <a:off x="3285744" y="3532632"/>
            <a:ext cx="298703" cy="865632"/>
          </a:xfrm>
          <a:prstGeom prst="rect">
            <a:avLst/>
          </a:prstGeom>
        </p:spPr>
      </p:pic>
      <p:pic>
        <p:nvPicPr>
          <p:cNvPr id="21" name="object 21"/>
          <p:cNvPicPr/>
          <p:nvPr/>
        </p:nvPicPr>
        <p:blipFill>
          <a:blip r:embed="rId4" cstate="print"/>
          <a:stretch>
            <a:fillRect/>
          </a:stretch>
        </p:blipFill>
        <p:spPr>
          <a:xfrm>
            <a:off x="2859023" y="2572511"/>
            <a:ext cx="1627631" cy="914400"/>
          </a:xfrm>
          <a:prstGeom prst="rect">
            <a:avLst/>
          </a:prstGeom>
        </p:spPr>
      </p:pic>
      <p:sp>
        <p:nvSpPr>
          <p:cNvPr id="22" name="object 22"/>
          <p:cNvSpPr txBox="1"/>
          <p:nvPr/>
        </p:nvSpPr>
        <p:spPr>
          <a:xfrm>
            <a:off x="2947057" y="2755900"/>
            <a:ext cx="1440815" cy="497840"/>
          </a:xfrm>
          <a:prstGeom prst="rect">
            <a:avLst/>
          </a:prstGeom>
        </p:spPr>
        <p:txBody>
          <a:bodyPr vert="horz" wrap="square" lIns="0" tIns="33019" rIns="0" bIns="0" rtlCol="0">
            <a:spAutoFit/>
          </a:bodyPr>
          <a:lstStyle/>
          <a:p>
            <a:pPr marL="220979" marR="5080" indent="-208915">
              <a:lnSpc>
                <a:spcPts val="1800"/>
              </a:lnSpc>
              <a:spcBef>
                <a:spcPts val="259"/>
              </a:spcBef>
            </a:pPr>
            <a:r>
              <a:rPr sz="1600" b="1" dirty="0">
                <a:latin typeface="Calibri"/>
                <a:cs typeface="Calibri"/>
              </a:rPr>
              <a:t>6.</a:t>
            </a:r>
            <a:r>
              <a:rPr sz="1600" b="1" spc="-90" dirty="0">
                <a:latin typeface="Calibri"/>
                <a:cs typeface="Calibri"/>
              </a:rPr>
              <a:t> </a:t>
            </a:r>
            <a:r>
              <a:rPr sz="1600" b="1" spc="85" dirty="0">
                <a:latin typeface="Calibri"/>
                <a:cs typeface="Calibri"/>
              </a:rPr>
              <a:t>Performance </a:t>
            </a:r>
            <a:r>
              <a:rPr sz="1600" b="1" spc="-345" dirty="0">
                <a:latin typeface="Calibri"/>
                <a:cs typeface="Calibri"/>
              </a:rPr>
              <a:t> </a:t>
            </a:r>
            <a:r>
              <a:rPr sz="1600" b="1" spc="80" dirty="0">
                <a:latin typeface="Calibri"/>
                <a:cs typeface="Calibri"/>
              </a:rPr>
              <a:t>Evaluation</a:t>
            </a:r>
            <a:endParaRPr sz="1600">
              <a:latin typeface="Calibri"/>
              <a:cs typeface="Calibri"/>
            </a:endParaRPr>
          </a:p>
        </p:txBody>
      </p:sp>
      <p:pic>
        <p:nvPicPr>
          <p:cNvPr id="23" name="object 23"/>
          <p:cNvPicPr/>
          <p:nvPr/>
        </p:nvPicPr>
        <p:blipFill>
          <a:blip r:embed="rId11" cstate="print"/>
          <a:stretch>
            <a:fillRect/>
          </a:stretch>
        </p:blipFill>
        <p:spPr>
          <a:xfrm>
            <a:off x="4096511" y="2100072"/>
            <a:ext cx="545591" cy="420624"/>
          </a:xfrm>
          <a:prstGeom prst="rect">
            <a:avLst/>
          </a:prstGeom>
        </p:spPr>
      </p:pic>
      <p:grpSp>
        <p:nvGrpSpPr>
          <p:cNvPr id="24" name="object 2">
            <a:extLst>
              <a:ext uri="{FF2B5EF4-FFF2-40B4-BE49-F238E27FC236}">
                <a16:creationId xmlns:a16="http://schemas.microsoft.com/office/drawing/2014/main" id="{9EB3A85B-454D-D402-D90D-85D17DE0E8F8}"/>
              </a:ext>
            </a:extLst>
          </p:cNvPr>
          <p:cNvGrpSpPr/>
          <p:nvPr/>
        </p:nvGrpSpPr>
        <p:grpSpPr>
          <a:xfrm>
            <a:off x="0" y="914400"/>
            <a:ext cx="12211050" cy="640080"/>
            <a:chOff x="0" y="1199802"/>
            <a:chExt cx="12211050" cy="640080"/>
          </a:xfrm>
        </p:grpSpPr>
        <p:sp>
          <p:nvSpPr>
            <p:cNvPr id="25" name="object 3">
              <a:extLst>
                <a:ext uri="{FF2B5EF4-FFF2-40B4-BE49-F238E27FC236}">
                  <a16:creationId xmlns:a16="http://schemas.microsoft.com/office/drawing/2014/main" id="{0A48A8A1-A5FD-22D2-9CAD-1808E1C949E8}"/>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6" name="object 4">
              <a:extLst>
                <a:ext uri="{FF2B5EF4-FFF2-40B4-BE49-F238E27FC236}">
                  <a16:creationId xmlns:a16="http://schemas.microsoft.com/office/drawing/2014/main" id="{087F2741-7330-630E-E4FC-1926C56772E4}"/>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7" name="object 5">
              <a:extLst>
                <a:ext uri="{FF2B5EF4-FFF2-40B4-BE49-F238E27FC236}">
                  <a16:creationId xmlns:a16="http://schemas.microsoft.com/office/drawing/2014/main" id="{EF4986D1-D350-579C-FD8C-295E9AF09C99}"/>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48170" y="2673055"/>
            <a:ext cx="3777615" cy="769620"/>
            <a:chOff x="1148170" y="2673055"/>
            <a:chExt cx="3777615" cy="769620"/>
          </a:xfrm>
        </p:grpSpPr>
        <p:sp>
          <p:nvSpPr>
            <p:cNvPr id="3" name="object 3"/>
            <p:cNvSpPr/>
            <p:nvPr/>
          </p:nvSpPr>
          <p:spPr>
            <a:xfrm>
              <a:off x="1566000" y="2963720"/>
              <a:ext cx="3359785" cy="470534"/>
            </a:xfrm>
            <a:custGeom>
              <a:avLst/>
              <a:gdLst/>
              <a:ahLst/>
              <a:cxnLst/>
              <a:rect l="l" t="t" r="r" b="b"/>
              <a:pathLst>
                <a:path w="3359785" h="470535">
                  <a:moveTo>
                    <a:pt x="3359227" y="0"/>
                  </a:moveTo>
                  <a:lnTo>
                    <a:pt x="0" y="0"/>
                  </a:lnTo>
                  <a:lnTo>
                    <a:pt x="0" y="470066"/>
                  </a:lnTo>
                  <a:lnTo>
                    <a:pt x="3359227" y="470066"/>
                  </a:lnTo>
                  <a:lnTo>
                    <a:pt x="3359227" y="0"/>
                  </a:lnTo>
                  <a:close/>
                </a:path>
              </a:pathLst>
            </a:custGeom>
            <a:solidFill>
              <a:srgbClr val="5B9BD5"/>
            </a:solidFill>
          </p:spPr>
          <p:txBody>
            <a:bodyPr wrap="square" lIns="0" tIns="0" rIns="0" bIns="0" rtlCol="0"/>
            <a:lstStyle/>
            <a:p>
              <a:endParaRPr/>
            </a:p>
          </p:txBody>
        </p:sp>
        <p:sp>
          <p:nvSpPr>
            <p:cNvPr id="4" name="object 4"/>
            <p:cNvSpPr/>
            <p:nvPr/>
          </p:nvSpPr>
          <p:spPr>
            <a:xfrm>
              <a:off x="1154520" y="2679405"/>
              <a:ext cx="756920" cy="756920"/>
            </a:xfrm>
            <a:custGeom>
              <a:avLst/>
              <a:gdLst/>
              <a:ahLst/>
              <a:cxnLst/>
              <a:rect l="l" t="t" r="r" b="b"/>
              <a:pathLst>
                <a:path w="756919" h="756920">
                  <a:moveTo>
                    <a:pt x="378429" y="0"/>
                  </a:moveTo>
                  <a:lnTo>
                    <a:pt x="330960" y="2948"/>
                  </a:lnTo>
                  <a:lnTo>
                    <a:pt x="285250" y="11557"/>
                  </a:lnTo>
                  <a:lnTo>
                    <a:pt x="241654" y="25472"/>
                  </a:lnTo>
                  <a:lnTo>
                    <a:pt x="200527" y="44338"/>
                  </a:lnTo>
                  <a:lnTo>
                    <a:pt x="162224" y="67801"/>
                  </a:lnTo>
                  <a:lnTo>
                    <a:pt x="127099" y="95506"/>
                  </a:lnTo>
                  <a:lnTo>
                    <a:pt x="95506" y="127099"/>
                  </a:lnTo>
                  <a:lnTo>
                    <a:pt x="67801" y="162224"/>
                  </a:lnTo>
                  <a:lnTo>
                    <a:pt x="44338" y="200527"/>
                  </a:lnTo>
                  <a:lnTo>
                    <a:pt x="25472" y="241654"/>
                  </a:lnTo>
                  <a:lnTo>
                    <a:pt x="11557" y="285250"/>
                  </a:lnTo>
                  <a:lnTo>
                    <a:pt x="2948" y="330960"/>
                  </a:lnTo>
                  <a:lnTo>
                    <a:pt x="0" y="378429"/>
                  </a:lnTo>
                  <a:lnTo>
                    <a:pt x="2948" y="425899"/>
                  </a:lnTo>
                  <a:lnTo>
                    <a:pt x="11557" y="471608"/>
                  </a:lnTo>
                  <a:lnTo>
                    <a:pt x="25472" y="515204"/>
                  </a:lnTo>
                  <a:lnTo>
                    <a:pt x="44338" y="556331"/>
                  </a:lnTo>
                  <a:lnTo>
                    <a:pt x="67801" y="594634"/>
                  </a:lnTo>
                  <a:lnTo>
                    <a:pt x="95506" y="629759"/>
                  </a:lnTo>
                  <a:lnTo>
                    <a:pt x="127099" y="661352"/>
                  </a:lnTo>
                  <a:lnTo>
                    <a:pt x="162224" y="689057"/>
                  </a:lnTo>
                  <a:lnTo>
                    <a:pt x="200527" y="712520"/>
                  </a:lnTo>
                  <a:lnTo>
                    <a:pt x="241654" y="731386"/>
                  </a:lnTo>
                  <a:lnTo>
                    <a:pt x="285250" y="745301"/>
                  </a:lnTo>
                  <a:lnTo>
                    <a:pt x="330960" y="753910"/>
                  </a:lnTo>
                  <a:lnTo>
                    <a:pt x="378429" y="756859"/>
                  </a:lnTo>
                  <a:lnTo>
                    <a:pt x="425898" y="753910"/>
                  </a:lnTo>
                  <a:lnTo>
                    <a:pt x="471608" y="745301"/>
                  </a:lnTo>
                  <a:lnTo>
                    <a:pt x="515204" y="731386"/>
                  </a:lnTo>
                  <a:lnTo>
                    <a:pt x="556330" y="712520"/>
                  </a:lnTo>
                  <a:lnTo>
                    <a:pt x="594634" y="689057"/>
                  </a:lnTo>
                  <a:lnTo>
                    <a:pt x="629759" y="661352"/>
                  </a:lnTo>
                  <a:lnTo>
                    <a:pt x="661351" y="629759"/>
                  </a:lnTo>
                  <a:lnTo>
                    <a:pt x="689057" y="594634"/>
                  </a:lnTo>
                  <a:lnTo>
                    <a:pt x="712520" y="556331"/>
                  </a:lnTo>
                  <a:lnTo>
                    <a:pt x="731386" y="515204"/>
                  </a:lnTo>
                  <a:lnTo>
                    <a:pt x="745301" y="471608"/>
                  </a:lnTo>
                  <a:lnTo>
                    <a:pt x="753910" y="425899"/>
                  </a:lnTo>
                  <a:lnTo>
                    <a:pt x="756859" y="378429"/>
                  </a:lnTo>
                  <a:lnTo>
                    <a:pt x="753910" y="330960"/>
                  </a:lnTo>
                  <a:lnTo>
                    <a:pt x="745301" y="285250"/>
                  </a:lnTo>
                  <a:lnTo>
                    <a:pt x="731386" y="241654"/>
                  </a:lnTo>
                  <a:lnTo>
                    <a:pt x="712520" y="200527"/>
                  </a:lnTo>
                  <a:lnTo>
                    <a:pt x="689057" y="162224"/>
                  </a:lnTo>
                  <a:lnTo>
                    <a:pt x="661351" y="127099"/>
                  </a:lnTo>
                  <a:lnTo>
                    <a:pt x="629759" y="95506"/>
                  </a:lnTo>
                  <a:lnTo>
                    <a:pt x="594634" y="67801"/>
                  </a:lnTo>
                  <a:lnTo>
                    <a:pt x="556330" y="44338"/>
                  </a:lnTo>
                  <a:lnTo>
                    <a:pt x="515204" y="25472"/>
                  </a:lnTo>
                  <a:lnTo>
                    <a:pt x="471608" y="11557"/>
                  </a:lnTo>
                  <a:lnTo>
                    <a:pt x="425898" y="2948"/>
                  </a:lnTo>
                  <a:lnTo>
                    <a:pt x="378429" y="0"/>
                  </a:lnTo>
                  <a:close/>
                </a:path>
              </a:pathLst>
            </a:custGeom>
            <a:solidFill>
              <a:srgbClr val="FFFFFF"/>
            </a:solidFill>
          </p:spPr>
          <p:txBody>
            <a:bodyPr wrap="square" lIns="0" tIns="0" rIns="0" bIns="0" rtlCol="0"/>
            <a:lstStyle/>
            <a:p>
              <a:endParaRPr/>
            </a:p>
          </p:txBody>
        </p:sp>
        <p:sp>
          <p:nvSpPr>
            <p:cNvPr id="5" name="object 5"/>
            <p:cNvSpPr/>
            <p:nvPr/>
          </p:nvSpPr>
          <p:spPr>
            <a:xfrm>
              <a:off x="1154520" y="2679405"/>
              <a:ext cx="756920" cy="756920"/>
            </a:xfrm>
            <a:custGeom>
              <a:avLst/>
              <a:gdLst/>
              <a:ahLst/>
              <a:cxnLst/>
              <a:rect l="l" t="t" r="r" b="b"/>
              <a:pathLst>
                <a:path w="756919" h="756920">
                  <a:moveTo>
                    <a:pt x="0" y="378430"/>
                  </a:moveTo>
                  <a:lnTo>
                    <a:pt x="2948" y="330960"/>
                  </a:lnTo>
                  <a:lnTo>
                    <a:pt x="11557" y="285250"/>
                  </a:lnTo>
                  <a:lnTo>
                    <a:pt x="25472" y="241654"/>
                  </a:lnTo>
                  <a:lnTo>
                    <a:pt x="44338" y="200528"/>
                  </a:lnTo>
                  <a:lnTo>
                    <a:pt x="67801" y="162224"/>
                  </a:lnTo>
                  <a:lnTo>
                    <a:pt x="95506" y="127099"/>
                  </a:lnTo>
                  <a:lnTo>
                    <a:pt x="127099" y="95507"/>
                  </a:lnTo>
                  <a:lnTo>
                    <a:pt x="162224" y="67802"/>
                  </a:lnTo>
                  <a:lnTo>
                    <a:pt x="200527" y="44339"/>
                  </a:lnTo>
                  <a:lnTo>
                    <a:pt x="241654" y="25472"/>
                  </a:lnTo>
                  <a:lnTo>
                    <a:pt x="285250" y="11557"/>
                  </a:lnTo>
                  <a:lnTo>
                    <a:pt x="330960" y="2948"/>
                  </a:lnTo>
                  <a:lnTo>
                    <a:pt x="378429" y="0"/>
                  </a:lnTo>
                  <a:lnTo>
                    <a:pt x="425898" y="2948"/>
                  </a:lnTo>
                  <a:lnTo>
                    <a:pt x="471608" y="11557"/>
                  </a:lnTo>
                  <a:lnTo>
                    <a:pt x="515204" y="25472"/>
                  </a:lnTo>
                  <a:lnTo>
                    <a:pt x="556331" y="44339"/>
                  </a:lnTo>
                  <a:lnTo>
                    <a:pt x="594634" y="67802"/>
                  </a:lnTo>
                  <a:lnTo>
                    <a:pt x="629759" y="95507"/>
                  </a:lnTo>
                  <a:lnTo>
                    <a:pt x="661352" y="127099"/>
                  </a:lnTo>
                  <a:lnTo>
                    <a:pt x="689057" y="162224"/>
                  </a:lnTo>
                  <a:lnTo>
                    <a:pt x="712520" y="200528"/>
                  </a:lnTo>
                  <a:lnTo>
                    <a:pt x="731386" y="241654"/>
                  </a:lnTo>
                  <a:lnTo>
                    <a:pt x="745301" y="285250"/>
                  </a:lnTo>
                  <a:lnTo>
                    <a:pt x="753910" y="330960"/>
                  </a:lnTo>
                  <a:lnTo>
                    <a:pt x="756859" y="378430"/>
                  </a:lnTo>
                  <a:lnTo>
                    <a:pt x="753910" y="425899"/>
                  </a:lnTo>
                  <a:lnTo>
                    <a:pt x="745301" y="471609"/>
                  </a:lnTo>
                  <a:lnTo>
                    <a:pt x="731386" y="515205"/>
                  </a:lnTo>
                  <a:lnTo>
                    <a:pt x="712520" y="556331"/>
                  </a:lnTo>
                  <a:lnTo>
                    <a:pt x="689057" y="594635"/>
                  </a:lnTo>
                  <a:lnTo>
                    <a:pt x="661352" y="629760"/>
                  </a:lnTo>
                  <a:lnTo>
                    <a:pt x="629759" y="661352"/>
                  </a:lnTo>
                  <a:lnTo>
                    <a:pt x="594634" y="689057"/>
                  </a:lnTo>
                  <a:lnTo>
                    <a:pt x="556331" y="712521"/>
                  </a:lnTo>
                  <a:lnTo>
                    <a:pt x="515204" y="731387"/>
                  </a:lnTo>
                  <a:lnTo>
                    <a:pt x="471608" y="745302"/>
                  </a:lnTo>
                  <a:lnTo>
                    <a:pt x="425898" y="753911"/>
                  </a:lnTo>
                  <a:lnTo>
                    <a:pt x="378429" y="756860"/>
                  </a:lnTo>
                  <a:lnTo>
                    <a:pt x="330960" y="753911"/>
                  </a:lnTo>
                  <a:lnTo>
                    <a:pt x="285250" y="745302"/>
                  </a:lnTo>
                  <a:lnTo>
                    <a:pt x="241654" y="731387"/>
                  </a:lnTo>
                  <a:lnTo>
                    <a:pt x="200527" y="712521"/>
                  </a:lnTo>
                  <a:lnTo>
                    <a:pt x="162224" y="689057"/>
                  </a:lnTo>
                  <a:lnTo>
                    <a:pt x="127099" y="661352"/>
                  </a:lnTo>
                  <a:lnTo>
                    <a:pt x="95506" y="629760"/>
                  </a:lnTo>
                  <a:lnTo>
                    <a:pt x="67801" y="594635"/>
                  </a:lnTo>
                  <a:lnTo>
                    <a:pt x="44338" y="556331"/>
                  </a:lnTo>
                  <a:lnTo>
                    <a:pt x="25472" y="515205"/>
                  </a:lnTo>
                  <a:lnTo>
                    <a:pt x="11557" y="471609"/>
                  </a:lnTo>
                  <a:lnTo>
                    <a:pt x="2948" y="425899"/>
                  </a:lnTo>
                  <a:lnTo>
                    <a:pt x="0" y="378430"/>
                  </a:lnTo>
                  <a:close/>
                </a:path>
              </a:pathLst>
            </a:custGeom>
            <a:ln w="12700">
              <a:solidFill>
                <a:srgbClr val="5B9BD5"/>
              </a:solidFill>
            </a:ln>
          </p:spPr>
          <p:txBody>
            <a:bodyPr wrap="square" lIns="0" tIns="0" rIns="0" bIns="0" rtlCol="0"/>
            <a:lstStyle/>
            <a:p>
              <a:endParaRPr/>
            </a:p>
          </p:txBody>
        </p:sp>
        <p:sp>
          <p:nvSpPr>
            <p:cNvPr id="6" name="object 6"/>
            <p:cNvSpPr/>
            <p:nvPr/>
          </p:nvSpPr>
          <p:spPr>
            <a:xfrm>
              <a:off x="1277302" y="2846416"/>
              <a:ext cx="470534" cy="399415"/>
            </a:xfrm>
            <a:custGeom>
              <a:avLst/>
              <a:gdLst/>
              <a:ahLst/>
              <a:cxnLst/>
              <a:rect l="l" t="t" r="r" b="b"/>
              <a:pathLst>
                <a:path w="470535" h="399414">
                  <a:moveTo>
                    <a:pt x="203864" y="82270"/>
                  </a:moveTo>
                  <a:lnTo>
                    <a:pt x="197454" y="84140"/>
                  </a:lnTo>
                  <a:lnTo>
                    <a:pt x="190106" y="89749"/>
                  </a:lnTo>
                  <a:lnTo>
                    <a:pt x="180101" y="89749"/>
                  </a:lnTo>
                  <a:lnTo>
                    <a:pt x="10006" y="368970"/>
                  </a:lnTo>
                  <a:lnTo>
                    <a:pt x="4377" y="376449"/>
                  </a:lnTo>
                  <a:lnTo>
                    <a:pt x="2501" y="383928"/>
                  </a:lnTo>
                  <a:lnTo>
                    <a:pt x="4377" y="391407"/>
                  </a:lnTo>
                  <a:lnTo>
                    <a:pt x="10006" y="398886"/>
                  </a:lnTo>
                  <a:lnTo>
                    <a:pt x="40022" y="398886"/>
                  </a:lnTo>
                  <a:lnTo>
                    <a:pt x="40022" y="388914"/>
                  </a:lnTo>
                  <a:lnTo>
                    <a:pt x="210117" y="139611"/>
                  </a:lnTo>
                  <a:lnTo>
                    <a:pt x="295880" y="139611"/>
                  </a:lnTo>
                  <a:lnTo>
                    <a:pt x="210117" y="89749"/>
                  </a:lnTo>
                  <a:lnTo>
                    <a:pt x="208398" y="84140"/>
                  </a:lnTo>
                  <a:lnTo>
                    <a:pt x="203864" y="82270"/>
                  </a:lnTo>
                  <a:close/>
                </a:path>
                <a:path w="470535" h="399414">
                  <a:moveTo>
                    <a:pt x="200112" y="229360"/>
                  </a:moveTo>
                  <a:lnTo>
                    <a:pt x="180101" y="229360"/>
                  </a:lnTo>
                  <a:lnTo>
                    <a:pt x="160089" y="269248"/>
                  </a:lnTo>
                  <a:lnTo>
                    <a:pt x="190106" y="269248"/>
                  </a:lnTo>
                  <a:lnTo>
                    <a:pt x="320179" y="378942"/>
                  </a:lnTo>
                  <a:lnTo>
                    <a:pt x="350196" y="378942"/>
                  </a:lnTo>
                  <a:lnTo>
                    <a:pt x="400223" y="329082"/>
                  </a:lnTo>
                  <a:lnTo>
                    <a:pt x="330184" y="329082"/>
                  </a:lnTo>
                  <a:lnTo>
                    <a:pt x="210117" y="239332"/>
                  </a:lnTo>
                  <a:lnTo>
                    <a:pt x="200112" y="229360"/>
                  </a:lnTo>
                  <a:close/>
                </a:path>
                <a:path w="470535" h="399414">
                  <a:moveTo>
                    <a:pt x="451503" y="231853"/>
                  </a:moveTo>
                  <a:lnTo>
                    <a:pt x="443529" y="233723"/>
                  </a:lnTo>
                  <a:lnTo>
                    <a:pt x="440246" y="239332"/>
                  </a:lnTo>
                  <a:lnTo>
                    <a:pt x="330184" y="329082"/>
                  </a:lnTo>
                  <a:lnTo>
                    <a:pt x="400223" y="329082"/>
                  </a:lnTo>
                  <a:lnTo>
                    <a:pt x="460258" y="269248"/>
                  </a:lnTo>
                  <a:lnTo>
                    <a:pt x="466042" y="261769"/>
                  </a:lnTo>
                  <a:lnTo>
                    <a:pt x="469012" y="254290"/>
                  </a:lnTo>
                  <a:lnTo>
                    <a:pt x="470106" y="246811"/>
                  </a:lnTo>
                  <a:lnTo>
                    <a:pt x="470263" y="239332"/>
                  </a:lnTo>
                  <a:lnTo>
                    <a:pt x="461352" y="233723"/>
                  </a:lnTo>
                  <a:lnTo>
                    <a:pt x="451503" y="231853"/>
                  </a:lnTo>
                  <a:close/>
                </a:path>
                <a:path w="470535" h="399414">
                  <a:moveTo>
                    <a:pt x="30017" y="189471"/>
                  </a:moveTo>
                  <a:lnTo>
                    <a:pt x="22513" y="191185"/>
                  </a:lnTo>
                  <a:lnTo>
                    <a:pt x="15008" y="195703"/>
                  </a:lnTo>
                  <a:lnTo>
                    <a:pt x="7504" y="202092"/>
                  </a:lnTo>
                  <a:lnTo>
                    <a:pt x="0" y="209415"/>
                  </a:lnTo>
                  <a:lnTo>
                    <a:pt x="1719" y="216738"/>
                  </a:lnTo>
                  <a:lnTo>
                    <a:pt x="6253" y="223127"/>
                  </a:lnTo>
                  <a:lnTo>
                    <a:pt x="12663" y="227646"/>
                  </a:lnTo>
                  <a:lnTo>
                    <a:pt x="20011" y="229360"/>
                  </a:lnTo>
                  <a:lnTo>
                    <a:pt x="50027" y="239332"/>
                  </a:lnTo>
                  <a:lnTo>
                    <a:pt x="70039" y="199443"/>
                  </a:lnTo>
                  <a:lnTo>
                    <a:pt x="30017" y="189471"/>
                  </a:lnTo>
                  <a:close/>
                </a:path>
                <a:path w="470535" h="399414">
                  <a:moveTo>
                    <a:pt x="295880" y="139611"/>
                  </a:moveTo>
                  <a:lnTo>
                    <a:pt x="210117" y="139611"/>
                  </a:lnTo>
                  <a:lnTo>
                    <a:pt x="320179" y="209415"/>
                  </a:lnTo>
                  <a:lnTo>
                    <a:pt x="378446" y="159555"/>
                  </a:lnTo>
                  <a:lnTo>
                    <a:pt x="330184" y="159555"/>
                  </a:lnTo>
                  <a:lnTo>
                    <a:pt x="295880" y="139611"/>
                  </a:lnTo>
                  <a:close/>
                </a:path>
                <a:path w="470535" h="399414">
                  <a:moveTo>
                    <a:pt x="460258" y="0"/>
                  </a:moveTo>
                  <a:lnTo>
                    <a:pt x="330184" y="159555"/>
                  </a:lnTo>
                  <a:lnTo>
                    <a:pt x="378446" y="159555"/>
                  </a:lnTo>
                  <a:lnTo>
                    <a:pt x="470263" y="29916"/>
                  </a:lnTo>
                  <a:lnTo>
                    <a:pt x="470106" y="22437"/>
                  </a:lnTo>
                  <a:lnTo>
                    <a:pt x="469012" y="14958"/>
                  </a:lnTo>
                  <a:lnTo>
                    <a:pt x="466042" y="7479"/>
                  </a:lnTo>
                  <a:lnTo>
                    <a:pt x="460258" y="0"/>
                  </a:lnTo>
                  <a:close/>
                </a:path>
              </a:pathLst>
            </a:custGeom>
            <a:solidFill>
              <a:srgbClr val="5B9BD5"/>
            </a:solidFill>
          </p:spPr>
          <p:txBody>
            <a:bodyPr wrap="square" lIns="0" tIns="0" rIns="0" bIns="0" rtlCol="0"/>
            <a:lstStyle/>
            <a:p>
              <a:endParaRPr/>
            </a:p>
          </p:txBody>
        </p:sp>
      </p:grpSp>
      <p:grpSp>
        <p:nvGrpSpPr>
          <p:cNvPr id="7" name="object 7"/>
          <p:cNvGrpSpPr/>
          <p:nvPr/>
        </p:nvGrpSpPr>
        <p:grpSpPr>
          <a:xfrm>
            <a:off x="6236916" y="2673055"/>
            <a:ext cx="3822700" cy="769620"/>
            <a:chOff x="6236916" y="2673055"/>
            <a:chExt cx="3822700" cy="769620"/>
          </a:xfrm>
        </p:grpSpPr>
        <p:sp>
          <p:nvSpPr>
            <p:cNvPr id="8" name="object 8"/>
            <p:cNvSpPr/>
            <p:nvPr/>
          </p:nvSpPr>
          <p:spPr>
            <a:xfrm>
              <a:off x="6654746" y="2963720"/>
              <a:ext cx="3404870" cy="470534"/>
            </a:xfrm>
            <a:custGeom>
              <a:avLst/>
              <a:gdLst/>
              <a:ahLst/>
              <a:cxnLst/>
              <a:rect l="l" t="t" r="r" b="b"/>
              <a:pathLst>
                <a:path w="3404870" h="470535">
                  <a:moveTo>
                    <a:pt x="3404848" y="0"/>
                  </a:moveTo>
                  <a:lnTo>
                    <a:pt x="0" y="0"/>
                  </a:lnTo>
                  <a:lnTo>
                    <a:pt x="0" y="470065"/>
                  </a:lnTo>
                  <a:lnTo>
                    <a:pt x="3404848" y="470065"/>
                  </a:lnTo>
                  <a:lnTo>
                    <a:pt x="3404848" y="0"/>
                  </a:lnTo>
                  <a:close/>
                </a:path>
              </a:pathLst>
            </a:custGeom>
            <a:solidFill>
              <a:srgbClr val="E84A27"/>
            </a:solidFill>
          </p:spPr>
          <p:txBody>
            <a:bodyPr wrap="square" lIns="0" tIns="0" rIns="0" bIns="0" rtlCol="0"/>
            <a:lstStyle/>
            <a:p>
              <a:endParaRPr/>
            </a:p>
          </p:txBody>
        </p:sp>
        <p:sp>
          <p:nvSpPr>
            <p:cNvPr id="9" name="object 9"/>
            <p:cNvSpPr/>
            <p:nvPr/>
          </p:nvSpPr>
          <p:spPr>
            <a:xfrm>
              <a:off x="6243266" y="2679405"/>
              <a:ext cx="756920" cy="756920"/>
            </a:xfrm>
            <a:custGeom>
              <a:avLst/>
              <a:gdLst/>
              <a:ahLst/>
              <a:cxnLst/>
              <a:rect l="l" t="t" r="r" b="b"/>
              <a:pathLst>
                <a:path w="756920" h="756920">
                  <a:moveTo>
                    <a:pt x="378429" y="0"/>
                  </a:moveTo>
                  <a:lnTo>
                    <a:pt x="330960" y="2948"/>
                  </a:lnTo>
                  <a:lnTo>
                    <a:pt x="285250" y="11557"/>
                  </a:lnTo>
                  <a:lnTo>
                    <a:pt x="241654" y="25472"/>
                  </a:lnTo>
                  <a:lnTo>
                    <a:pt x="200527" y="44338"/>
                  </a:lnTo>
                  <a:lnTo>
                    <a:pt x="162224" y="67801"/>
                  </a:lnTo>
                  <a:lnTo>
                    <a:pt x="127099" y="95506"/>
                  </a:lnTo>
                  <a:lnTo>
                    <a:pt x="95506" y="127099"/>
                  </a:lnTo>
                  <a:lnTo>
                    <a:pt x="67801" y="162224"/>
                  </a:lnTo>
                  <a:lnTo>
                    <a:pt x="44338" y="200527"/>
                  </a:lnTo>
                  <a:lnTo>
                    <a:pt x="25472" y="241654"/>
                  </a:lnTo>
                  <a:lnTo>
                    <a:pt x="11557" y="285250"/>
                  </a:lnTo>
                  <a:lnTo>
                    <a:pt x="2948" y="330960"/>
                  </a:lnTo>
                  <a:lnTo>
                    <a:pt x="0" y="378429"/>
                  </a:lnTo>
                  <a:lnTo>
                    <a:pt x="2948" y="425899"/>
                  </a:lnTo>
                  <a:lnTo>
                    <a:pt x="11557" y="471608"/>
                  </a:lnTo>
                  <a:lnTo>
                    <a:pt x="25472" y="515204"/>
                  </a:lnTo>
                  <a:lnTo>
                    <a:pt x="44338" y="556331"/>
                  </a:lnTo>
                  <a:lnTo>
                    <a:pt x="67801" y="594634"/>
                  </a:lnTo>
                  <a:lnTo>
                    <a:pt x="95506" y="629759"/>
                  </a:lnTo>
                  <a:lnTo>
                    <a:pt x="127099" y="661352"/>
                  </a:lnTo>
                  <a:lnTo>
                    <a:pt x="162224" y="689057"/>
                  </a:lnTo>
                  <a:lnTo>
                    <a:pt x="200527" y="712520"/>
                  </a:lnTo>
                  <a:lnTo>
                    <a:pt x="241654" y="731386"/>
                  </a:lnTo>
                  <a:lnTo>
                    <a:pt x="285250" y="745301"/>
                  </a:lnTo>
                  <a:lnTo>
                    <a:pt x="330960" y="753910"/>
                  </a:lnTo>
                  <a:lnTo>
                    <a:pt x="378429" y="756859"/>
                  </a:lnTo>
                  <a:lnTo>
                    <a:pt x="425899" y="753910"/>
                  </a:lnTo>
                  <a:lnTo>
                    <a:pt x="471608" y="745301"/>
                  </a:lnTo>
                  <a:lnTo>
                    <a:pt x="515204" y="731386"/>
                  </a:lnTo>
                  <a:lnTo>
                    <a:pt x="556331" y="712520"/>
                  </a:lnTo>
                  <a:lnTo>
                    <a:pt x="594634" y="689057"/>
                  </a:lnTo>
                  <a:lnTo>
                    <a:pt x="629759" y="661352"/>
                  </a:lnTo>
                  <a:lnTo>
                    <a:pt x="661352" y="629759"/>
                  </a:lnTo>
                  <a:lnTo>
                    <a:pt x="689057" y="594634"/>
                  </a:lnTo>
                  <a:lnTo>
                    <a:pt x="712520" y="556331"/>
                  </a:lnTo>
                  <a:lnTo>
                    <a:pt x="731386" y="515204"/>
                  </a:lnTo>
                  <a:lnTo>
                    <a:pt x="745301" y="471608"/>
                  </a:lnTo>
                  <a:lnTo>
                    <a:pt x="753910" y="425899"/>
                  </a:lnTo>
                  <a:lnTo>
                    <a:pt x="756859" y="378429"/>
                  </a:lnTo>
                  <a:lnTo>
                    <a:pt x="753910" y="330960"/>
                  </a:lnTo>
                  <a:lnTo>
                    <a:pt x="745301" y="285250"/>
                  </a:lnTo>
                  <a:lnTo>
                    <a:pt x="731386" y="241654"/>
                  </a:lnTo>
                  <a:lnTo>
                    <a:pt x="712520" y="200527"/>
                  </a:lnTo>
                  <a:lnTo>
                    <a:pt x="689057" y="162224"/>
                  </a:lnTo>
                  <a:lnTo>
                    <a:pt x="661352" y="127099"/>
                  </a:lnTo>
                  <a:lnTo>
                    <a:pt x="629759" y="95506"/>
                  </a:lnTo>
                  <a:lnTo>
                    <a:pt x="594634" y="67801"/>
                  </a:lnTo>
                  <a:lnTo>
                    <a:pt x="556331" y="44338"/>
                  </a:lnTo>
                  <a:lnTo>
                    <a:pt x="515204" y="25472"/>
                  </a:lnTo>
                  <a:lnTo>
                    <a:pt x="471608" y="11557"/>
                  </a:lnTo>
                  <a:lnTo>
                    <a:pt x="425899" y="2948"/>
                  </a:lnTo>
                  <a:lnTo>
                    <a:pt x="378429" y="0"/>
                  </a:lnTo>
                  <a:close/>
                </a:path>
              </a:pathLst>
            </a:custGeom>
            <a:solidFill>
              <a:srgbClr val="FFFFFF"/>
            </a:solidFill>
          </p:spPr>
          <p:txBody>
            <a:bodyPr wrap="square" lIns="0" tIns="0" rIns="0" bIns="0" rtlCol="0"/>
            <a:lstStyle/>
            <a:p>
              <a:endParaRPr/>
            </a:p>
          </p:txBody>
        </p:sp>
        <p:sp>
          <p:nvSpPr>
            <p:cNvPr id="10" name="object 10"/>
            <p:cNvSpPr/>
            <p:nvPr/>
          </p:nvSpPr>
          <p:spPr>
            <a:xfrm>
              <a:off x="6243266" y="2679405"/>
              <a:ext cx="756920" cy="756920"/>
            </a:xfrm>
            <a:custGeom>
              <a:avLst/>
              <a:gdLst/>
              <a:ahLst/>
              <a:cxnLst/>
              <a:rect l="l" t="t" r="r" b="b"/>
              <a:pathLst>
                <a:path w="756920" h="756920">
                  <a:moveTo>
                    <a:pt x="0" y="378430"/>
                  </a:moveTo>
                  <a:lnTo>
                    <a:pt x="2948" y="330960"/>
                  </a:lnTo>
                  <a:lnTo>
                    <a:pt x="11557" y="285250"/>
                  </a:lnTo>
                  <a:lnTo>
                    <a:pt x="25472" y="241654"/>
                  </a:lnTo>
                  <a:lnTo>
                    <a:pt x="44338" y="200528"/>
                  </a:lnTo>
                  <a:lnTo>
                    <a:pt x="67801" y="162224"/>
                  </a:lnTo>
                  <a:lnTo>
                    <a:pt x="95506" y="127099"/>
                  </a:lnTo>
                  <a:lnTo>
                    <a:pt x="127099" y="95507"/>
                  </a:lnTo>
                  <a:lnTo>
                    <a:pt x="162224" y="67802"/>
                  </a:lnTo>
                  <a:lnTo>
                    <a:pt x="200527" y="44339"/>
                  </a:lnTo>
                  <a:lnTo>
                    <a:pt x="241654" y="25472"/>
                  </a:lnTo>
                  <a:lnTo>
                    <a:pt x="285250" y="11557"/>
                  </a:lnTo>
                  <a:lnTo>
                    <a:pt x="330960" y="2948"/>
                  </a:lnTo>
                  <a:lnTo>
                    <a:pt x="378429" y="0"/>
                  </a:lnTo>
                  <a:lnTo>
                    <a:pt x="425898" y="2948"/>
                  </a:lnTo>
                  <a:lnTo>
                    <a:pt x="471608" y="11557"/>
                  </a:lnTo>
                  <a:lnTo>
                    <a:pt x="515204" y="25472"/>
                  </a:lnTo>
                  <a:lnTo>
                    <a:pt x="556331" y="44339"/>
                  </a:lnTo>
                  <a:lnTo>
                    <a:pt x="594634" y="67802"/>
                  </a:lnTo>
                  <a:lnTo>
                    <a:pt x="629759" y="95507"/>
                  </a:lnTo>
                  <a:lnTo>
                    <a:pt x="661352" y="127099"/>
                  </a:lnTo>
                  <a:lnTo>
                    <a:pt x="689057" y="162224"/>
                  </a:lnTo>
                  <a:lnTo>
                    <a:pt x="712520" y="200528"/>
                  </a:lnTo>
                  <a:lnTo>
                    <a:pt x="731386" y="241654"/>
                  </a:lnTo>
                  <a:lnTo>
                    <a:pt x="745301" y="285250"/>
                  </a:lnTo>
                  <a:lnTo>
                    <a:pt x="753910" y="330960"/>
                  </a:lnTo>
                  <a:lnTo>
                    <a:pt x="756859" y="378430"/>
                  </a:lnTo>
                  <a:lnTo>
                    <a:pt x="753910" y="425899"/>
                  </a:lnTo>
                  <a:lnTo>
                    <a:pt x="745301" y="471609"/>
                  </a:lnTo>
                  <a:lnTo>
                    <a:pt x="731386" y="515205"/>
                  </a:lnTo>
                  <a:lnTo>
                    <a:pt x="712520" y="556331"/>
                  </a:lnTo>
                  <a:lnTo>
                    <a:pt x="689057" y="594635"/>
                  </a:lnTo>
                  <a:lnTo>
                    <a:pt x="661352" y="629760"/>
                  </a:lnTo>
                  <a:lnTo>
                    <a:pt x="629759" y="661352"/>
                  </a:lnTo>
                  <a:lnTo>
                    <a:pt x="594634" y="689057"/>
                  </a:lnTo>
                  <a:lnTo>
                    <a:pt x="556331" y="712521"/>
                  </a:lnTo>
                  <a:lnTo>
                    <a:pt x="515204" y="731387"/>
                  </a:lnTo>
                  <a:lnTo>
                    <a:pt x="471608" y="745302"/>
                  </a:lnTo>
                  <a:lnTo>
                    <a:pt x="425898" y="753911"/>
                  </a:lnTo>
                  <a:lnTo>
                    <a:pt x="378429" y="756860"/>
                  </a:lnTo>
                  <a:lnTo>
                    <a:pt x="330960" y="753911"/>
                  </a:lnTo>
                  <a:lnTo>
                    <a:pt x="285250" y="745302"/>
                  </a:lnTo>
                  <a:lnTo>
                    <a:pt x="241654" y="731387"/>
                  </a:lnTo>
                  <a:lnTo>
                    <a:pt x="200527" y="712521"/>
                  </a:lnTo>
                  <a:lnTo>
                    <a:pt x="162224" y="689057"/>
                  </a:lnTo>
                  <a:lnTo>
                    <a:pt x="127099" y="661352"/>
                  </a:lnTo>
                  <a:lnTo>
                    <a:pt x="95506" y="629760"/>
                  </a:lnTo>
                  <a:lnTo>
                    <a:pt x="67801" y="594635"/>
                  </a:lnTo>
                  <a:lnTo>
                    <a:pt x="44338" y="556331"/>
                  </a:lnTo>
                  <a:lnTo>
                    <a:pt x="25472" y="515205"/>
                  </a:lnTo>
                  <a:lnTo>
                    <a:pt x="11557" y="471609"/>
                  </a:lnTo>
                  <a:lnTo>
                    <a:pt x="2948" y="425899"/>
                  </a:lnTo>
                  <a:lnTo>
                    <a:pt x="0" y="378430"/>
                  </a:lnTo>
                  <a:close/>
                </a:path>
              </a:pathLst>
            </a:custGeom>
            <a:ln w="12700">
              <a:solidFill>
                <a:srgbClr val="E84A27"/>
              </a:solidFill>
            </a:ln>
          </p:spPr>
          <p:txBody>
            <a:bodyPr wrap="square" lIns="0" tIns="0" rIns="0" bIns="0" rtlCol="0"/>
            <a:lstStyle/>
            <a:p>
              <a:endParaRPr/>
            </a:p>
          </p:txBody>
        </p:sp>
        <p:sp>
          <p:nvSpPr>
            <p:cNvPr id="11" name="object 11"/>
            <p:cNvSpPr/>
            <p:nvPr/>
          </p:nvSpPr>
          <p:spPr>
            <a:xfrm>
              <a:off x="6389600" y="2822192"/>
              <a:ext cx="438150" cy="458470"/>
            </a:xfrm>
            <a:custGeom>
              <a:avLst/>
              <a:gdLst/>
              <a:ahLst/>
              <a:cxnLst/>
              <a:rect l="l" t="t" r="r" b="b"/>
              <a:pathLst>
                <a:path w="438150" h="458470">
                  <a:moveTo>
                    <a:pt x="240248" y="122058"/>
                  </a:moveTo>
                  <a:lnTo>
                    <a:pt x="9269" y="279600"/>
                  </a:lnTo>
                  <a:lnTo>
                    <a:pt x="0" y="294293"/>
                  </a:lnTo>
                  <a:lnTo>
                    <a:pt x="124" y="303191"/>
                  </a:lnTo>
                  <a:lnTo>
                    <a:pt x="3565" y="311555"/>
                  </a:lnTo>
                  <a:lnTo>
                    <a:pt x="100542" y="450783"/>
                  </a:lnTo>
                  <a:lnTo>
                    <a:pt x="106442" y="456436"/>
                  </a:lnTo>
                  <a:lnTo>
                    <a:pt x="113519" y="458344"/>
                  </a:lnTo>
                  <a:lnTo>
                    <a:pt x="121238" y="457042"/>
                  </a:lnTo>
                  <a:lnTo>
                    <a:pt x="341270" y="302425"/>
                  </a:lnTo>
                  <a:lnTo>
                    <a:pt x="373406" y="230955"/>
                  </a:lnTo>
                  <a:lnTo>
                    <a:pt x="305333" y="230955"/>
                  </a:lnTo>
                  <a:lnTo>
                    <a:pt x="292355" y="225944"/>
                  </a:lnTo>
                  <a:lnTo>
                    <a:pt x="281945" y="215691"/>
                  </a:lnTo>
                  <a:lnTo>
                    <a:pt x="276151" y="202692"/>
                  </a:lnTo>
                  <a:lnTo>
                    <a:pt x="275812" y="188730"/>
                  </a:lnTo>
                  <a:lnTo>
                    <a:pt x="280821" y="175410"/>
                  </a:lnTo>
                  <a:lnTo>
                    <a:pt x="291071" y="164336"/>
                  </a:lnTo>
                  <a:lnTo>
                    <a:pt x="301197" y="159379"/>
                  </a:lnTo>
                  <a:lnTo>
                    <a:pt x="312178" y="158059"/>
                  </a:lnTo>
                  <a:lnTo>
                    <a:pt x="386120" y="158059"/>
                  </a:lnTo>
                  <a:lnTo>
                    <a:pt x="392746" y="151782"/>
                  </a:lnTo>
                  <a:lnTo>
                    <a:pt x="352680" y="151782"/>
                  </a:lnTo>
                  <a:lnTo>
                    <a:pt x="340130" y="132382"/>
                  </a:lnTo>
                  <a:lnTo>
                    <a:pt x="335567" y="126676"/>
                  </a:lnTo>
                  <a:lnTo>
                    <a:pt x="328265" y="122111"/>
                  </a:lnTo>
                  <a:lnTo>
                    <a:pt x="246577" y="122111"/>
                  </a:lnTo>
                  <a:lnTo>
                    <a:pt x="240248" y="122058"/>
                  </a:lnTo>
                  <a:close/>
                </a:path>
                <a:path w="438150" h="458470">
                  <a:moveTo>
                    <a:pt x="378465" y="188302"/>
                  </a:moveTo>
                  <a:lnTo>
                    <a:pt x="346975" y="188302"/>
                  </a:lnTo>
                  <a:lnTo>
                    <a:pt x="347225" y="198662"/>
                  </a:lnTo>
                  <a:lnTo>
                    <a:pt x="344694" y="208702"/>
                  </a:lnTo>
                  <a:lnTo>
                    <a:pt x="339595" y="217671"/>
                  </a:lnTo>
                  <a:lnTo>
                    <a:pt x="332144" y="224821"/>
                  </a:lnTo>
                  <a:lnTo>
                    <a:pt x="319166" y="230616"/>
                  </a:lnTo>
                  <a:lnTo>
                    <a:pt x="305333" y="230955"/>
                  </a:lnTo>
                  <a:lnTo>
                    <a:pt x="373406" y="230955"/>
                  </a:lnTo>
                  <a:lnTo>
                    <a:pt x="380061" y="209985"/>
                  </a:lnTo>
                  <a:lnTo>
                    <a:pt x="382343" y="203137"/>
                  </a:lnTo>
                  <a:lnTo>
                    <a:pt x="381203" y="191725"/>
                  </a:lnTo>
                  <a:lnTo>
                    <a:pt x="378465" y="188302"/>
                  </a:lnTo>
                  <a:close/>
                </a:path>
                <a:path w="438150" h="458470">
                  <a:moveTo>
                    <a:pt x="386120" y="158059"/>
                  </a:moveTo>
                  <a:lnTo>
                    <a:pt x="312178" y="158059"/>
                  </a:lnTo>
                  <a:lnTo>
                    <a:pt x="323159" y="160163"/>
                  </a:lnTo>
                  <a:lnTo>
                    <a:pt x="333284" y="165477"/>
                  </a:lnTo>
                  <a:lnTo>
                    <a:pt x="315031" y="174607"/>
                  </a:lnTo>
                  <a:lnTo>
                    <a:pt x="311607" y="182596"/>
                  </a:lnTo>
                  <a:lnTo>
                    <a:pt x="315031" y="189443"/>
                  </a:lnTo>
                  <a:lnTo>
                    <a:pt x="317312" y="195149"/>
                  </a:lnTo>
                  <a:lnTo>
                    <a:pt x="321876" y="197431"/>
                  </a:lnTo>
                  <a:lnTo>
                    <a:pt x="331002" y="197431"/>
                  </a:lnTo>
                  <a:lnTo>
                    <a:pt x="342412" y="191725"/>
                  </a:lnTo>
                  <a:lnTo>
                    <a:pt x="346975" y="188302"/>
                  </a:lnTo>
                  <a:lnTo>
                    <a:pt x="378465" y="188302"/>
                  </a:lnTo>
                  <a:lnTo>
                    <a:pt x="376638" y="186019"/>
                  </a:lnTo>
                  <a:lnTo>
                    <a:pt x="368653" y="174607"/>
                  </a:lnTo>
                  <a:lnTo>
                    <a:pt x="386120" y="158059"/>
                  </a:lnTo>
                  <a:close/>
                </a:path>
                <a:path w="438150" h="458470">
                  <a:moveTo>
                    <a:pt x="421134" y="0"/>
                  </a:moveTo>
                  <a:lnTo>
                    <a:pt x="413147" y="3423"/>
                  </a:lnTo>
                  <a:lnTo>
                    <a:pt x="406302" y="5706"/>
                  </a:lnTo>
                  <a:lnTo>
                    <a:pt x="402879" y="13694"/>
                  </a:lnTo>
                  <a:lnTo>
                    <a:pt x="405161" y="20542"/>
                  </a:lnTo>
                  <a:lnTo>
                    <a:pt x="410117" y="63035"/>
                  </a:lnTo>
                  <a:lnTo>
                    <a:pt x="398601" y="99429"/>
                  </a:lnTo>
                  <a:lnTo>
                    <a:pt x="377245" y="129190"/>
                  </a:lnTo>
                  <a:lnTo>
                    <a:pt x="352680" y="151782"/>
                  </a:lnTo>
                  <a:lnTo>
                    <a:pt x="392746" y="151782"/>
                  </a:lnTo>
                  <a:lnTo>
                    <a:pt x="399635" y="145256"/>
                  </a:lnTo>
                  <a:lnTo>
                    <a:pt x="424841" y="107560"/>
                  </a:lnTo>
                  <a:lnTo>
                    <a:pt x="437641" y="62589"/>
                  </a:lnTo>
                  <a:lnTo>
                    <a:pt x="431402" y="11412"/>
                  </a:lnTo>
                  <a:lnTo>
                    <a:pt x="427979" y="4565"/>
                  </a:lnTo>
                  <a:lnTo>
                    <a:pt x="421134" y="0"/>
                  </a:lnTo>
                  <a:close/>
                </a:path>
                <a:path w="438150" h="458470">
                  <a:moveTo>
                    <a:pt x="326439" y="120970"/>
                  </a:moveTo>
                  <a:lnTo>
                    <a:pt x="318453" y="120970"/>
                  </a:lnTo>
                  <a:lnTo>
                    <a:pt x="246577" y="122111"/>
                  </a:lnTo>
                  <a:lnTo>
                    <a:pt x="328265" y="122111"/>
                  </a:lnTo>
                  <a:lnTo>
                    <a:pt x="326439" y="120970"/>
                  </a:lnTo>
                  <a:close/>
                </a:path>
              </a:pathLst>
            </a:custGeom>
            <a:solidFill>
              <a:srgbClr val="E84A27"/>
            </a:solidFill>
          </p:spPr>
          <p:txBody>
            <a:bodyPr wrap="square" lIns="0" tIns="0" rIns="0" bIns="0" rtlCol="0"/>
            <a:lstStyle/>
            <a:p>
              <a:endParaRPr/>
            </a:p>
          </p:txBody>
        </p:sp>
      </p:grpSp>
      <p:sp>
        <p:nvSpPr>
          <p:cNvPr id="12" name="object 12"/>
          <p:cNvSpPr txBox="1">
            <a:spLocks noGrp="1"/>
          </p:cNvSpPr>
          <p:nvPr>
            <p:ph type="title"/>
          </p:nvPr>
        </p:nvSpPr>
        <p:spPr>
          <a:xfrm>
            <a:off x="690989" y="473963"/>
            <a:ext cx="5182870" cy="695960"/>
          </a:xfrm>
          <a:prstGeom prst="rect">
            <a:avLst/>
          </a:prstGeom>
        </p:spPr>
        <p:txBody>
          <a:bodyPr vert="horz" wrap="square" lIns="0" tIns="12700" rIns="0" bIns="0" rtlCol="0">
            <a:spAutoFit/>
          </a:bodyPr>
          <a:lstStyle/>
          <a:p>
            <a:pPr marL="12700">
              <a:lnSpc>
                <a:spcPct val="100000"/>
              </a:lnSpc>
              <a:spcBef>
                <a:spcPts val="100"/>
              </a:spcBef>
            </a:pPr>
            <a:r>
              <a:rPr sz="4400" b="0" spc="-5" dirty="0">
                <a:solidFill>
                  <a:schemeClr val="tx1"/>
                </a:solidFill>
                <a:latin typeface="+mj-lt"/>
                <a:cs typeface="Georgia"/>
              </a:rPr>
              <a:t>Predictive</a:t>
            </a:r>
            <a:r>
              <a:rPr sz="4400" b="0" spc="-75" dirty="0">
                <a:solidFill>
                  <a:schemeClr val="tx1"/>
                </a:solidFill>
                <a:latin typeface="+mj-lt"/>
                <a:cs typeface="Georgia"/>
              </a:rPr>
              <a:t> </a:t>
            </a:r>
            <a:r>
              <a:rPr sz="4400" b="0" spc="-5" dirty="0">
                <a:solidFill>
                  <a:schemeClr val="tx1"/>
                </a:solidFill>
                <a:latin typeface="+mj-lt"/>
                <a:cs typeface="Georgia"/>
              </a:rPr>
              <a:t>Models</a:t>
            </a:r>
            <a:endParaRPr sz="4400" b="0" dirty="0">
              <a:solidFill>
                <a:schemeClr val="tx1"/>
              </a:solidFill>
              <a:latin typeface="+mj-lt"/>
              <a:cs typeface="Georgia"/>
            </a:endParaRPr>
          </a:p>
        </p:txBody>
      </p:sp>
      <p:sp>
        <p:nvSpPr>
          <p:cNvPr id="13" name="object 13"/>
          <p:cNvSpPr txBox="1"/>
          <p:nvPr/>
        </p:nvSpPr>
        <p:spPr>
          <a:xfrm>
            <a:off x="1223883" y="3613403"/>
            <a:ext cx="4832985" cy="1851660"/>
          </a:xfrm>
          <a:prstGeom prst="rect">
            <a:avLst/>
          </a:prstGeom>
        </p:spPr>
        <p:txBody>
          <a:bodyPr vert="horz" wrap="square" lIns="0" tIns="109855" rIns="0" bIns="0" rtlCol="0">
            <a:spAutoFit/>
          </a:bodyPr>
          <a:lstStyle/>
          <a:p>
            <a:pPr marL="241300" indent="-228600">
              <a:lnSpc>
                <a:spcPct val="100000"/>
              </a:lnSpc>
              <a:spcBef>
                <a:spcPts val="865"/>
              </a:spcBef>
              <a:buFont typeface="Wingdings"/>
              <a:buChar char=""/>
              <a:tabLst>
                <a:tab pos="241300" algn="l"/>
              </a:tabLst>
            </a:pPr>
            <a:r>
              <a:rPr sz="2600" spc="20" dirty="0">
                <a:solidFill>
                  <a:srgbClr val="13294B"/>
                </a:solidFill>
                <a:latin typeface="Calibri"/>
                <a:cs typeface="Calibri"/>
              </a:rPr>
              <a:t>Target</a:t>
            </a:r>
            <a:r>
              <a:rPr sz="2600" spc="140" dirty="0">
                <a:solidFill>
                  <a:srgbClr val="13294B"/>
                </a:solidFill>
                <a:latin typeface="Calibri"/>
                <a:cs typeface="Calibri"/>
              </a:rPr>
              <a:t> </a:t>
            </a:r>
            <a:r>
              <a:rPr sz="2600" dirty="0">
                <a:solidFill>
                  <a:srgbClr val="13294B"/>
                </a:solidFill>
                <a:latin typeface="Calibri"/>
                <a:cs typeface="Calibri"/>
              </a:rPr>
              <a:t>y</a:t>
            </a:r>
            <a:r>
              <a:rPr sz="2600" spc="145" dirty="0">
                <a:solidFill>
                  <a:srgbClr val="13294B"/>
                </a:solidFill>
                <a:latin typeface="Calibri"/>
                <a:cs typeface="Calibri"/>
              </a:rPr>
              <a:t> </a:t>
            </a:r>
            <a:r>
              <a:rPr sz="2600" spc="35" dirty="0">
                <a:solidFill>
                  <a:srgbClr val="13294B"/>
                </a:solidFill>
                <a:latin typeface="Calibri"/>
                <a:cs typeface="Calibri"/>
              </a:rPr>
              <a:t>is</a:t>
            </a:r>
            <a:r>
              <a:rPr sz="2600" spc="145" dirty="0">
                <a:solidFill>
                  <a:srgbClr val="13294B"/>
                </a:solidFill>
                <a:latin typeface="Calibri"/>
                <a:cs typeface="Calibri"/>
              </a:rPr>
              <a:t> </a:t>
            </a:r>
            <a:r>
              <a:rPr sz="2600" spc="65" dirty="0">
                <a:solidFill>
                  <a:srgbClr val="13294B"/>
                </a:solidFill>
                <a:latin typeface="Calibri"/>
                <a:cs typeface="Calibri"/>
              </a:rPr>
              <a:t>continuous</a:t>
            </a:r>
            <a:endParaRPr sz="2600">
              <a:latin typeface="Calibri"/>
              <a:cs typeface="Calibri"/>
            </a:endParaRPr>
          </a:p>
          <a:p>
            <a:pPr marL="241300" indent="-228600">
              <a:lnSpc>
                <a:spcPct val="100000"/>
              </a:lnSpc>
              <a:spcBef>
                <a:spcPts val="770"/>
              </a:spcBef>
              <a:buFont typeface="Wingdings"/>
              <a:buChar char=""/>
              <a:tabLst>
                <a:tab pos="241300" algn="l"/>
              </a:tabLst>
            </a:pPr>
            <a:r>
              <a:rPr sz="2600" spc="60" dirty="0">
                <a:solidFill>
                  <a:srgbClr val="13294B"/>
                </a:solidFill>
                <a:latin typeface="Calibri"/>
                <a:cs typeface="Calibri"/>
              </a:rPr>
              <a:t>Popular</a:t>
            </a:r>
            <a:r>
              <a:rPr sz="2600" spc="120" dirty="0">
                <a:solidFill>
                  <a:srgbClr val="13294B"/>
                </a:solidFill>
                <a:latin typeface="Calibri"/>
                <a:cs typeface="Calibri"/>
              </a:rPr>
              <a:t> </a:t>
            </a:r>
            <a:r>
              <a:rPr sz="2600" spc="70" dirty="0">
                <a:solidFill>
                  <a:srgbClr val="13294B"/>
                </a:solidFill>
                <a:latin typeface="Calibri"/>
                <a:cs typeface="Calibri"/>
              </a:rPr>
              <a:t>Methods</a:t>
            </a:r>
            <a:endParaRPr sz="2600">
              <a:latin typeface="Calibri"/>
              <a:cs typeface="Calibri"/>
            </a:endParaRPr>
          </a:p>
          <a:p>
            <a:pPr marL="698500" lvl="1" indent="-229235">
              <a:lnSpc>
                <a:spcPct val="100000"/>
              </a:lnSpc>
              <a:spcBef>
                <a:spcPts val="190"/>
              </a:spcBef>
              <a:buFont typeface="Arial MT"/>
              <a:buChar char="•"/>
              <a:tabLst>
                <a:tab pos="698500" algn="l"/>
              </a:tabLst>
            </a:pPr>
            <a:r>
              <a:rPr sz="2600" spc="65" dirty="0">
                <a:solidFill>
                  <a:srgbClr val="13294B"/>
                </a:solidFill>
                <a:latin typeface="Calibri"/>
                <a:cs typeface="Calibri"/>
              </a:rPr>
              <a:t>Linear</a:t>
            </a:r>
            <a:r>
              <a:rPr sz="2600" spc="120" dirty="0">
                <a:solidFill>
                  <a:srgbClr val="13294B"/>
                </a:solidFill>
                <a:latin typeface="Calibri"/>
                <a:cs typeface="Calibri"/>
              </a:rPr>
              <a:t> </a:t>
            </a:r>
            <a:r>
              <a:rPr sz="2600" spc="65" dirty="0">
                <a:solidFill>
                  <a:srgbClr val="13294B"/>
                </a:solidFill>
                <a:latin typeface="Calibri"/>
                <a:cs typeface="Calibri"/>
              </a:rPr>
              <a:t>Regression</a:t>
            </a:r>
            <a:endParaRPr sz="2600">
              <a:latin typeface="Calibri"/>
              <a:cs typeface="Calibri"/>
            </a:endParaRPr>
          </a:p>
          <a:p>
            <a:pPr marL="698500" lvl="1" indent="-229235">
              <a:lnSpc>
                <a:spcPct val="100000"/>
              </a:lnSpc>
              <a:spcBef>
                <a:spcPts val="170"/>
              </a:spcBef>
              <a:buFont typeface="Arial MT"/>
              <a:buChar char="•"/>
              <a:tabLst>
                <a:tab pos="698500" algn="l"/>
              </a:tabLst>
            </a:pPr>
            <a:r>
              <a:rPr sz="2600" spc="60" dirty="0">
                <a:solidFill>
                  <a:srgbClr val="13294B"/>
                </a:solidFill>
                <a:latin typeface="Calibri"/>
                <a:cs typeface="Calibri"/>
              </a:rPr>
              <a:t>Generalized</a:t>
            </a:r>
            <a:r>
              <a:rPr sz="2600" spc="125" dirty="0">
                <a:solidFill>
                  <a:srgbClr val="13294B"/>
                </a:solidFill>
                <a:latin typeface="Calibri"/>
                <a:cs typeface="Calibri"/>
              </a:rPr>
              <a:t> </a:t>
            </a:r>
            <a:r>
              <a:rPr sz="2600" spc="65" dirty="0">
                <a:solidFill>
                  <a:srgbClr val="13294B"/>
                </a:solidFill>
                <a:latin typeface="Calibri"/>
                <a:cs typeface="Calibri"/>
              </a:rPr>
              <a:t>Additive</a:t>
            </a:r>
            <a:r>
              <a:rPr sz="2600" spc="125" dirty="0">
                <a:solidFill>
                  <a:srgbClr val="13294B"/>
                </a:solidFill>
                <a:latin typeface="Calibri"/>
                <a:cs typeface="Calibri"/>
              </a:rPr>
              <a:t> </a:t>
            </a:r>
            <a:r>
              <a:rPr sz="2600" spc="70" dirty="0">
                <a:solidFill>
                  <a:srgbClr val="13294B"/>
                </a:solidFill>
                <a:latin typeface="Calibri"/>
                <a:cs typeface="Calibri"/>
              </a:rPr>
              <a:t>Models</a:t>
            </a:r>
            <a:endParaRPr sz="2600">
              <a:latin typeface="Calibri"/>
              <a:cs typeface="Calibri"/>
            </a:endParaRPr>
          </a:p>
        </p:txBody>
      </p:sp>
      <p:sp>
        <p:nvSpPr>
          <p:cNvPr id="14" name="object 14"/>
          <p:cNvSpPr txBox="1"/>
          <p:nvPr/>
        </p:nvSpPr>
        <p:spPr>
          <a:xfrm>
            <a:off x="2162962" y="2982468"/>
            <a:ext cx="1728470" cy="421640"/>
          </a:xfrm>
          <a:prstGeom prst="rect">
            <a:avLst/>
          </a:prstGeom>
        </p:spPr>
        <p:txBody>
          <a:bodyPr vert="horz" wrap="square" lIns="0" tIns="12700" rIns="0" bIns="0" rtlCol="0">
            <a:spAutoFit/>
          </a:bodyPr>
          <a:lstStyle/>
          <a:p>
            <a:pPr marL="12700">
              <a:lnSpc>
                <a:spcPct val="100000"/>
              </a:lnSpc>
              <a:spcBef>
                <a:spcPts val="100"/>
              </a:spcBef>
            </a:pPr>
            <a:r>
              <a:rPr sz="2600" spc="-10" dirty="0">
                <a:solidFill>
                  <a:srgbClr val="FFFFFF"/>
                </a:solidFill>
                <a:latin typeface="Calibri"/>
                <a:cs typeface="Calibri"/>
              </a:rPr>
              <a:t>REGRESSION</a:t>
            </a:r>
            <a:endParaRPr sz="2600">
              <a:latin typeface="Calibri"/>
              <a:cs typeface="Calibri"/>
            </a:endParaRPr>
          </a:p>
        </p:txBody>
      </p:sp>
      <p:sp>
        <p:nvSpPr>
          <p:cNvPr id="15" name="object 15"/>
          <p:cNvSpPr txBox="1"/>
          <p:nvPr/>
        </p:nvSpPr>
        <p:spPr>
          <a:xfrm>
            <a:off x="7335180" y="2942844"/>
            <a:ext cx="2168525" cy="421640"/>
          </a:xfrm>
          <a:prstGeom prst="rect">
            <a:avLst/>
          </a:prstGeom>
        </p:spPr>
        <p:txBody>
          <a:bodyPr vert="horz" wrap="square" lIns="0" tIns="12700" rIns="0" bIns="0" rtlCol="0">
            <a:spAutoFit/>
          </a:bodyPr>
          <a:lstStyle/>
          <a:p>
            <a:pPr marL="12700">
              <a:lnSpc>
                <a:spcPct val="100000"/>
              </a:lnSpc>
              <a:spcBef>
                <a:spcPts val="100"/>
              </a:spcBef>
            </a:pPr>
            <a:r>
              <a:rPr sz="2600" spc="-20" dirty="0">
                <a:solidFill>
                  <a:srgbClr val="FFFFFF"/>
                </a:solidFill>
                <a:latin typeface="Calibri"/>
                <a:cs typeface="Calibri"/>
              </a:rPr>
              <a:t>CLASSIFICATION</a:t>
            </a:r>
            <a:endParaRPr sz="2600">
              <a:latin typeface="Calibri"/>
              <a:cs typeface="Calibri"/>
            </a:endParaRPr>
          </a:p>
        </p:txBody>
      </p:sp>
      <p:sp>
        <p:nvSpPr>
          <p:cNvPr id="16" name="object 16"/>
          <p:cNvSpPr txBox="1"/>
          <p:nvPr/>
        </p:nvSpPr>
        <p:spPr>
          <a:xfrm>
            <a:off x="6466021" y="3443732"/>
            <a:ext cx="4770120" cy="2500630"/>
          </a:xfrm>
          <a:prstGeom prst="rect">
            <a:avLst/>
          </a:prstGeom>
        </p:spPr>
        <p:txBody>
          <a:bodyPr vert="horz" wrap="square" lIns="0" tIns="104140" rIns="0" bIns="0" rtlCol="0">
            <a:spAutoFit/>
          </a:bodyPr>
          <a:lstStyle/>
          <a:p>
            <a:pPr marL="241300" indent="-228600">
              <a:lnSpc>
                <a:spcPct val="100000"/>
              </a:lnSpc>
              <a:spcBef>
                <a:spcPts val="820"/>
              </a:spcBef>
              <a:buFont typeface="Wingdings"/>
              <a:buChar char=""/>
              <a:tabLst>
                <a:tab pos="241300" algn="l"/>
              </a:tabLst>
            </a:pPr>
            <a:r>
              <a:rPr sz="2400" spc="20" dirty="0">
                <a:solidFill>
                  <a:srgbClr val="13294B"/>
                </a:solidFill>
                <a:latin typeface="Calibri"/>
                <a:cs typeface="Calibri"/>
              </a:rPr>
              <a:t>Target</a:t>
            </a:r>
            <a:r>
              <a:rPr sz="2400" spc="114" dirty="0">
                <a:solidFill>
                  <a:srgbClr val="13294B"/>
                </a:solidFill>
                <a:latin typeface="Calibri"/>
                <a:cs typeface="Calibri"/>
              </a:rPr>
              <a:t> </a:t>
            </a:r>
            <a:r>
              <a:rPr sz="2400" dirty="0">
                <a:solidFill>
                  <a:srgbClr val="13294B"/>
                </a:solidFill>
                <a:latin typeface="Calibri"/>
                <a:cs typeface="Calibri"/>
              </a:rPr>
              <a:t>y</a:t>
            </a:r>
            <a:r>
              <a:rPr sz="2400" spc="125" dirty="0">
                <a:solidFill>
                  <a:srgbClr val="13294B"/>
                </a:solidFill>
                <a:latin typeface="Calibri"/>
                <a:cs typeface="Calibri"/>
              </a:rPr>
              <a:t> </a:t>
            </a:r>
            <a:r>
              <a:rPr sz="2400" spc="35" dirty="0">
                <a:solidFill>
                  <a:srgbClr val="13294B"/>
                </a:solidFill>
                <a:latin typeface="Calibri"/>
                <a:cs typeface="Calibri"/>
              </a:rPr>
              <a:t>is</a:t>
            </a:r>
            <a:r>
              <a:rPr sz="2400" spc="120" dirty="0">
                <a:solidFill>
                  <a:srgbClr val="13294B"/>
                </a:solidFill>
                <a:latin typeface="Calibri"/>
                <a:cs typeface="Calibri"/>
              </a:rPr>
              <a:t> </a:t>
            </a:r>
            <a:r>
              <a:rPr sz="2400" spc="55" dirty="0">
                <a:solidFill>
                  <a:srgbClr val="13294B"/>
                </a:solidFill>
                <a:latin typeface="Calibri"/>
                <a:cs typeface="Calibri"/>
              </a:rPr>
              <a:t>categorical</a:t>
            </a:r>
            <a:endParaRPr sz="2400">
              <a:latin typeface="Calibri"/>
              <a:cs typeface="Calibri"/>
            </a:endParaRPr>
          </a:p>
          <a:p>
            <a:pPr marL="241300" indent="-228600">
              <a:lnSpc>
                <a:spcPct val="100000"/>
              </a:lnSpc>
              <a:spcBef>
                <a:spcPts val="720"/>
              </a:spcBef>
              <a:buFont typeface="Wingdings"/>
              <a:buChar char=""/>
              <a:tabLst>
                <a:tab pos="241300" algn="l"/>
              </a:tabLst>
            </a:pPr>
            <a:r>
              <a:rPr sz="2400" spc="55" dirty="0">
                <a:solidFill>
                  <a:srgbClr val="13294B"/>
                </a:solidFill>
                <a:latin typeface="Calibri"/>
                <a:cs typeface="Calibri"/>
              </a:rPr>
              <a:t>Popular</a:t>
            </a:r>
            <a:r>
              <a:rPr sz="2400" spc="95" dirty="0">
                <a:solidFill>
                  <a:srgbClr val="13294B"/>
                </a:solidFill>
                <a:latin typeface="Calibri"/>
                <a:cs typeface="Calibri"/>
              </a:rPr>
              <a:t> </a:t>
            </a:r>
            <a:r>
              <a:rPr sz="2400" spc="60" dirty="0">
                <a:solidFill>
                  <a:srgbClr val="13294B"/>
                </a:solidFill>
                <a:latin typeface="Calibri"/>
                <a:cs typeface="Calibri"/>
              </a:rPr>
              <a:t>Methods</a:t>
            </a:r>
            <a:endParaRPr sz="2400">
              <a:latin typeface="Calibri"/>
              <a:cs typeface="Calibri"/>
            </a:endParaRPr>
          </a:p>
          <a:p>
            <a:pPr marL="698500" lvl="1" indent="-229235">
              <a:lnSpc>
                <a:spcPct val="100000"/>
              </a:lnSpc>
              <a:spcBef>
                <a:spcPts val="120"/>
              </a:spcBef>
              <a:buFont typeface="Arial MT"/>
              <a:buChar char="•"/>
              <a:tabLst>
                <a:tab pos="698500" algn="l"/>
              </a:tabLst>
            </a:pPr>
            <a:r>
              <a:rPr sz="2400" spc="55" dirty="0">
                <a:solidFill>
                  <a:srgbClr val="13294B"/>
                </a:solidFill>
                <a:latin typeface="Calibri"/>
                <a:cs typeface="Calibri"/>
              </a:rPr>
              <a:t>Logistic</a:t>
            </a:r>
            <a:r>
              <a:rPr sz="2400" spc="125" dirty="0">
                <a:solidFill>
                  <a:srgbClr val="13294B"/>
                </a:solidFill>
                <a:latin typeface="Calibri"/>
                <a:cs typeface="Calibri"/>
              </a:rPr>
              <a:t> </a:t>
            </a:r>
            <a:r>
              <a:rPr sz="2400" spc="55" dirty="0">
                <a:solidFill>
                  <a:srgbClr val="13294B"/>
                </a:solidFill>
                <a:latin typeface="Calibri"/>
                <a:cs typeface="Calibri"/>
              </a:rPr>
              <a:t>regression</a:t>
            </a:r>
            <a:endParaRPr sz="2400">
              <a:latin typeface="Calibri"/>
              <a:cs typeface="Calibri"/>
            </a:endParaRPr>
          </a:p>
          <a:p>
            <a:pPr marL="698500" lvl="1" indent="-229235">
              <a:lnSpc>
                <a:spcPct val="100000"/>
              </a:lnSpc>
              <a:spcBef>
                <a:spcPts val="215"/>
              </a:spcBef>
              <a:buFont typeface="Arial MT"/>
              <a:buChar char="•"/>
              <a:tabLst>
                <a:tab pos="698500" algn="l"/>
              </a:tabLst>
            </a:pPr>
            <a:r>
              <a:rPr sz="2400" spc="60" dirty="0">
                <a:solidFill>
                  <a:srgbClr val="13294B"/>
                </a:solidFill>
                <a:latin typeface="Calibri"/>
                <a:cs typeface="Calibri"/>
              </a:rPr>
              <a:t>Support</a:t>
            </a:r>
            <a:r>
              <a:rPr sz="2400" spc="125" dirty="0">
                <a:solidFill>
                  <a:srgbClr val="13294B"/>
                </a:solidFill>
                <a:latin typeface="Calibri"/>
                <a:cs typeface="Calibri"/>
              </a:rPr>
              <a:t> </a:t>
            </a:r>
            <a:r>
              <a:rPr sz="2400" spc="50" dirty="0">
                <a:solidFill>
                  <a:srgbClr val="13294B"/>
                </a:solidFill>
                <a:latin typeface="Calibri"/>
                <a:cs typeface="Calibri"/>
              </a:rPr>
              <a:t>vector</a:t>
            </a:r>
            <a:r>
              <a:rPr sz="2400" spc="135" dirty="0">
                <a:solidFill>
                  <a:srgbClr val="13294B"/>
                </a:solidFill>
                <a:latin typeface="Calibri"/>
                <a:cs typeface="Calibri"/>
              </a:rPr>
              <a:t> </a:t>
            </a:r>
            <a:r>
              <a:rPr sz="2400" spc="60" dirty="0">
                <a:solidFill>
                  <a:srgbClr val="13294B"/>
                </a:solidFill>
                <a:latin typeface="Calibri"/>
                <a:cs typeface="Calibri"/>
              </a:rPr>
              <a:t>machine</a:t>
            </a:r>
            <a:r>
              <a:rPr sz="2400" spc="135" dirty="0">
                <a:solidFill>
                  <a:srgbClr val="13294B"/>
                </a:solidFill>
                <a:latin typeface="Calibri"/>
                <a:cs typeface="Calibri"/>
              </a:rPr>
              <a:t> </a:t>
            </a:r>
            <a:r>
              <a:rPr sz="2400" spc="65" dirty="0">
                <a:solidFill>
                  <a:srgbClr val="13294B"/>
                </a:solidFill>
                <a:latin typeface="Calibri"/>
                <a:cs typeface="Calibri"/>
              </a:rPr>
              <a:t>(SVM)</a:t>
            </a:r>
            <a:endParaRPr sz="2400">
              <a:latin typeface="Calibri"/>
              <a:cs typeface="Calibri"/>
            </a:endParaRPr>
          </a:p>
          <a:p>
            <a:pPr marL="698500" lvl="1" indent="-229235">
              <a:lnSpc>
                <a:spcPct val="100000"/>
              </a:lnSpc>
              <a:spcBef>
                <a:spcPts val="215"/>
              </a:spcBef>
              <a:buFont typeface="Arial MT"/>
              <a:buChar char="•"/>
              <a:tabLst>
                <a:tab pos="698500" algn="l"/>
              </a:tabLst>
            </a:pPr>
            <a:r>
              <a:rPr sz="2400" spc="60" dirty="0">
                <a:solidFill>
                  <a:srgbClr val="13294B"/>
                </a:solidFill>
                <a:latin typeface="Calibri"/>
                <a:cs typeface="Calibri"/>
              </a:rPr>
              <a:t>Decision</a:t>
            </a:r>
            <a:r>
              <a:rPr sz="2400" spc="130" dirty="0">
                <a:solidFill>
                  <a:srgbClr val="13294B"/>
                </a:solidFill>
                <a:latin typeface="Calibri"/>
                <a:cs typeface="Calibri"/>
              </a:rPr>
              <a:t> </a:t>
            </a:r>
            <a:r>
              <a:rPr sz="2400" spc="50" dirty="0">
                <a:solidFill>
                  <a:srgbClr val="13294B"/>
                </a:solidFill>
                <a:latin typeface="Calibri"/>
                <a:cs typeface="Calibri"/>
              </a:rPr>
              <a:t>tree,</a:t>
            </a:r>
            <a:r>
              <a:rPr sz="2400" spc="140" dirty="0">
                <a:solidFill>
                  <a:srgbClr val="13294B"/>
                </a:solidFill>
                <a:latin typeface="Calibri"/>
                <a:cs typeface="Calibri"/>
              </a:rPr>
              <a:t> </a:t>
            </a:r>
            <a:r>
              <a:rPr sz="2400" spc="50" dirty="0">
                <a:solidFill>
                  <a:srgbClr val="13294B"/>
                </a:solidFill>
                <a:latin typeface="Calibri"/>
                <a:cs typeface="Calibri"/>
              </a:rPr>
              <a:t>random</a:t>
            </a:r>
            <a:r>
              <a:rPr sz="2400" spc="130" dirty="0">
                <a:solidFill>
                  <a:srgbClr val="13294B"/>
                </a:solidFill>
                <a:latin typeface="Calibri"/>
                <a:cs typeface="Calibri"/>
              </a:rPr>
              <a:t> </a:t>
            </a:r>
            <a:r>
              <a:rPr sz="2400" spc="40" dirty="0">
                <a:solidFill>
                  <a:srgbClr val="13294B"/>
                </a:solidFill>
                <a:latin typeface="Calibri"/>
                <a:cs typeface="Calibri"/>
              </a:rPr>
              <a:t>forest</a:t>
            </a:r>
            <a:endParaRPr sz="2400">
              <a:latin typeface="Calibri"/>
              <a:cs typeface="Calibri"/>
            </a:endParaRPr>
          </a:p>
          <a:p>
            <a:pPr marL="698500" lvl="1" indent="-229235">
              <a:lnSpc>
                <a:spcPct val="100000"/>
              </a:lnSpc>
              <a:spcBef>
                <a:spcPts val="215"/>
              </a:spcBef>
              <a:buFont typeface="Arial MT"/>
              <a:buChar char="•"/>
              <a:tabLst>
                <a:tab pos="698500" algn="l"/>
              </a:tabLst>
            </a:pPr>
            <a:r>
              <a:rPr sz="2400" spc="-10" dirty="0">
                <a:solidFill>
                  <a:srgbClr val="13294B"/>
                </a:solidFill>
                <a:latin typeface="Calibri"/>
                <a:cs typeface="Calibri"/>
              </a:rPr>
              <a:t>Neural</a:t>
            </a:r>
            <a:r>
              <a:rPr sz="2400" spc="-45" dirty="0">
                <a:solidFill>
                  <a:srgbClr val="13294B"/>
                </a:solidFill>
                <a:latin typeface="Calibri"/>
                <a:cs typeface="Calibri"/>
              </a:rPr>
              <a:t> </a:t>
            </a:r>
            <a:r>
              <a:rPr sz="2400" spc="-10" dirty="0">
                <a:solidFill>
                  <a:srgbClr val="13294B"/>
                </a:solidFill>
                <a:latin typeface="Calibri"/>
                <a:cs typeface="Calibri"/>
              </a:rPr>
              <a:t>networks</a:t>
            </a:r>
            <a:endParaRPr sz="2400">
              <a:latin typeface="Calibri"/>
              <a:cs typeface="Calibri"/>
            </a:endParaRPr>
          </a:p>
        </p:txBody>
      </p:sp>
      <p:sp>
        <p:nvSpPr>
          <p:cNvPr id="17" name="object 17"/>
          <p:cNvSpPr/>
          <p:nvPr/>
        </p:nvSpPr>
        <p:spPr>
          <a:xfrm>
            <a:off x="6025126" y="1946851"/>
            <a:ext cx="511175" cy="388620"/>
          </a:xfrm>
          <a:custGeom>
            <a:avLst/>
            <a:gdLst/>
            <a:ahLst/>
            <a:cxnLst/>
            <a:rect l="l" t="t" r="r" b="b"/>
            <a:pathLst>
              <a:path w="511175" h="388619">
                <a:moveTo>
                  <a:pt x="386930" y="0"/>
                </a:moveTo>
                <a:lnTo>
                  <a:pt x="381405" y="15756"/>
                </a:lnTo>
                <a:lnTo>
                  <a:pt x="403876" y="25508"/>
                </a:lnTo>
                <a:lnTo>
                  <a:pt x="423202" y="39008"/>
                </a:lnTo>
                <a:lnTo>
                  <a:pt x="452414" y="77250"/>
                </a:lnTo>
                <a:lnTo>
                  <a:pt x="469604" y="128845"/>
                </a:lnTo>
                <a:lnTo>
                  <a:pt x="475334" y="192154"/>
                </a:lnTo>
                <a:lnTo>
                  <a:pt x="473895" y="226393"/>
                </a:lnTo>
                <a:lnTo>
                  <a:pt x="462385" y="285432"/>
                </a:lnTo>
                <a:lnTo>
                  <a:pt x="439286" y="331539"/>
                </a:lnTo>
                <a:lnTo>
                  <a:pt x="404139" y="362644"/>
                </a:lnTo>
                <a:lnTo>
                  <a:pt x="382019" y="372441"/>
                </a:lnTo>
                <a:lnTo>
                  <a:pt x="386930" y="388198"/>
                </a:lnTo>
                <a:lnTo>
                  <a:pt x="439881" y="363360"/>
                </a:lnTo>
                <a:lnTo>
                  <a:pt x="478814" y="320361"/>
                </a:lnTo>
                <a:lnTo>
                  <a:pt x="502756" y="262780"/>
                </a:lnTo>
                <a:lnTo>
                  <a:pt x="510736" y="194202"/>
                </a:lnTo>
                <a:lnTo>
                  <a:pt x="508735" y="158613"/>
                </a:lnTo>
                <a:lnTo>
                  <a:pt x="492722" y="95533"/>
                </a:lnTo>
                <a:lnTo>
                  <a:pt x="460964" y="44182"/>
                </a:lnTo>
                <a:lnTo>
                  <a:pt x="415074" y="10161"/>
                </a:lnTo>
                <a:lnTo>
                  <a:pt x="386930" y="0"/>
                </a:lnTo>
                <a:close/>
              </a:path>
              <a:path w="511175" h="388619">
                <a:moveTo>
                  <a:pt x="123807" y="0"/>
                </a:moveTo>
                <a:lnTo>
                  <a:pt x="70984" y="24888"/>
                </a:lnTo>
                <a:lnTo>
                  <a:pt x="32026" y="68041"/>
                </a:lnTo>
                <a:lnTo>
                  <a:pt x="8006" y="125724"/>
                </a:lnTo>
                <a:lnTo>
                  <a:pt x="0" y="194202"/>
                </a:lnTo>
                <a:lnTo>
                  <a:pt x="1995" y="229866"/>
                </a:lnTo>
                <a:lnTo>
                  <a:pt x="17957" y="292945"/>
                </a:lnTo>
                <a:lnTo>
                  <a:pt x="49638" y="344131"/>
                </a:lnTo>
                <a:lnTo>
                  <a:pt x="95579" y="378049"/>
                </a:lnTo>
                <a:lnTo>
                  <a:pt x="123807" y="388198"/>
                </a:lnTo>
                <a:lnTo>
                  <a:pt x="128718" y="372441"/>
                </a:lnTo>
                <a:lnTo>
                  <a:pt x="106597" y="362644"/>
                </a:lnTo>
                <a:lnTo>
                  <a:pt x="87509" y="349010"/>
                </a:lnTo>
                <a:lnTo>
                  <a:pt x="58425" y="310231"/>
                </a:lnTo>
                <a:lnTo>
                  <a:pt x="41158" y="257485"/>
                </a:lnTo>
                <a:lnTo>
                  <a:pt x="35402" y="192154"/>
                </a:lnTo>
                <a:lnTo>
                  <a:pt x="36841" y="159035"/>
                </a:lnTo>
                <a:lnTo>
                  <a:pt x="48352" y="101583"/>
                </a:lnTo>
                <a:lnTo>
                  <a:pt x="71490" y="56255"/>
                </a:lnTo>
                <a:lnTo>
                  <a:pt x="106943" y="25508"/>
                </a:lnTo>
                <a:lnTo>
                  <a:pt x="129331" y="15756"/>
                </a:lnTo>
                <a:lnTo>
                  <a:pt x="123807" y="0"/>
                </a:lnTo>
                <a:close/>
              </a:path>
            </a:pathLst>
          </a:custGeom>
          <a:solidFill>
            <a:srgbClr val="000000"/>
          </a:solidFill>
        </p:spPr>
        <p:txBody>
          <a:bodyPr wrap="square" lIns="0" tIns="0" rIns="0" bIns="0" rtlCol="0"/>
          <a:lstStyle/>
          <a:p>
            <a:endParaRPr/>
          </a:p>
        </p:txBody>
      </p:sp>
      <p:sp>
        <p:nvSpPr>
          <p:cNvPr id="18" name="object 18"/>
          <p:cNvSpPr txBox="1"/>
          <p:nvPr/>
        </p:nvSpPr>
        <p:spPr>
          <a:xfrm>
            <a:off x="4378500" y="1512823"/>
            <a:ext cx="2962910" cy="1129030"/>
          </a:xfrm>
          <a:prstGeom prst="rect">
            <a:avLst/>
          </a:prstGeom>
        </p:spPr>
        <p:txBody>
          <a:bodyPr vert="horz" wrap="square" lIns="0" tIns="12700" rIns="0" bIns="0" rtlCol="0">
            <a:spAutoFit/>
          </a:bodyPr>
          <a:lstStyle/>
          <a:p>
            <a:pPr marL="12700">
              <a:lnSpc>
                <a:spcPts val="2510"/>
              </a:lnSpc>
              <a:spcBef>
                <a:spcPts val="100"/>
              </a:spcBef>
              <a:tabLst>
                <a:tab pos="2402205" algn="l"/>
              </a:tabLst>
            </a:pPr>
            <a:r>
              <a:rPr sz="2100" spc="-165" dirty="0">
                <a:solidFill>
                  <a:srgbClr val="E84A27"/>
                </a:solidFill>
                <a:latin typeface="Calibri"/>
                <a:cs typeface="Calibri"/>
              </a:rPr>
              <a:t>T</a:t>
            </a:r>
            <a:r>
              <a:rPr sz="2100" spc="-10" dirty="0">
                <a:solidFill>
                  <a:srgbClr val="E84A27"/>
                </a:solidFill>
                <a:latin typeface="Calibri"/>
                <a:cs typeface="Calibri"/>
              </a:rPr>
              <a:t>a</a:t>
            </a:r>
            <a:r>
              <a:rPr sz="2100" spc="-25" dirty="0">
                <a:solidFill>
                  <a:srgbClr val="E84A27"/>
                </a:solidFill>
                <a:latin typeface="Calibri"/>
                <a:cs typeface="Calibri"/>
              </a:rPr>
              <a:t>r</a:t>
            </a:r>
            <a:r>
              <a:rPr sz="2100" spc="-20" dirty="0">
                <a:solidFill>
                  <a:srgbClr val="E84A27"/>
                </a:solidFill>
                <a:latin typeface="Calibri"/>
                <a:cs typeface="Calibri"/>
              </a:rPr>
              <a:t>g</a:t>
            </a:r>
            <a:r>
              <a:rPr sz="2100" spc="-10" dirty="0">
                <a:solidFill>
                  <a:srgbClr val="E84A27"/>
                </a:solidFill>
                <a:latin typeface="Calibri"/>
                <a:cs typeface="Calibri"/>
              </a:rPr>
              <a:t>e</a:t>
            </a:r>
            <a:r>
              <a:rPr sz="2100" dirty="0">
                <a:solidFill>
                  <a:srgbClr val="E84A27"/>
                </a:solidFill>
                <a:latin typeface="Calibri"/>
                <a:cs typeface="Calibri"/>
              </a:rPr>
              <a:t>t	</a:t>
            </a:r>
            <a:r>
              <a:rPr sz="2100" spc="-5" dirty="0">
                <a:solidFill>
                  <a:srgbClr val="E84A27"/>
                </a:solidFill>
                <a:latin typeface="Calibri"/>
                <a:cs typeface="Calibri"/>
              </a:rPr>
              <a:t>E</a:t>
            </a:r>
            <a:r>
              <a:rPr sz="2100" dirty="0">
                <a:solidFill>
                  <a:srgbClr val="E84A27"/>
                </a:solidFill>
                <a:latin typeface="Calibri"/>
                <a:cs typeface="Calibri"/>
              </a:rPr>
              <a:t>r</a:t>
            </a:r>
            <a:r>
              <a:rPr sz="2100" spc="-30" dirty="0">
                <a:solidFill>
                  <a:srgbClr val="E84A27"/>
                </a:solidFill>
                <a:latin typeface="Calibri"/>
                <a:cs typeface="Calibri"/>
              </a:rPr>
              <a:t>r</a:t>
            </a:r>
            <a:r>
              <a:rPr sz="2100" spc="5" dirty="0">
                <a:solidFill>
                  <a:srgbClr val="E84A27"/>
                </a:solidFill>
                <a:latin typeface="Calibri"/>
                <a:cs typeface="Calibri"/>
              </a:rPr>
              <a:t>o</a:t>
            </a:r>
            <a:r>
              <a:rPr sz="2100" dirty="0">
                <a:solidFill>
                  <a:srgbClr val="E84A27"/>
                </a:solidFill>
                <a:latin typeface="Calibri"/>
                <a:cs typeface="Calibri"/>
              </a:rPr>
              <a:t>r</a:t>
            </a:r>
            <a:endParaRPr sz="2100">
              <a:latin typeface="Calibri"/>
              <a:cs typeface="Calibri"/>
            </a:endParaRPr>
          </a:p>
          <a:p>
            <a:pPr marL="433705" algn="ctr">
              <a:lnSpc>
                <a:spcPts val="3804"/>
              </a:lnSpc>
              <a:tabLst>
                <a:tab pos="1721485" algn="l"/>
                <a:tab pos="2225675" algn="l"/>
              </a:tabLst>
            </a:pPr>
            <a:r>
              <a:rPr sz="3300" spc="990" dirty="0">
                <a:latin typeface="Cambria Math"/>
                <a:cs typeface="Cambria Math"/>
              </a:rPr>
              <a:t>𝘧</a:t>
            </a:r>
            <a:r>
              <a:rPr sz="3300" spc="295" dirty="0">
                <a:latin typeface="Cambria Math"/>
                <a:cs typeface="Cambria Math"/>
              </a:rPr>
              <a:t> </a:t>
            </a:r>
            <a:r>
              <a:rPr sz="3300" dirty="0">
                <a:latin typeface="Cambria Math"/>
                <a:cs typeface="Cambria Math"/>
              </a:rPr>
              <a:t>=</a:t>
            </a:r>
            <a:r>
              <a:rPr sz="3300" spc="185" dirty="0">
                <a:latin typeface="Cambria Math"/>
                <a:cs typeface="Cambria Math"/>
              </a:rPr>
              <a:t> </a:t>
            </a:r>
            <a:r>
              <a:rPr sz="3300" dirty="0">
                <a:latin typeface="Cambria Math"/>
                <a:cs typeface="Cambria Math"/>
              </a:rPr>
              <a:t>⨍	𝑥	+</a:t>
            </a:r>
            <a:r>
              <a:rPr sz="3300" spc="-45" dirty="0">
                <a:latin typeface="Cambria Math"/>
                <a:cs typeface="Cambria Math"/>
              </a:rPr>
              <a:t> </a:t>
            </a:r>
            <a:r>
              <a:rPr sz="3300" dirty="0">
                <a:latin typeface="Cambria Math"/>
                <a:cs typeface="Cambria Math"/>
              </a:rPr>
              <a:t>𝑒</a:t>
            </a:r>
            <a:endParaRPr sz="3300">
              <a:latin typeface="Cambria Math"/>
              <a:cs typeface="Cambria Math"/>
            </a:endParaRPr>
          </a:p>
          <a:p>
            <a:pPr marL="477520" algn="ctr">
              <a:lnSpc>
                <a:spcPts val="2375"/>
              </a:lnSpc>
            </a:pPr>
            <a:r>
              <a:rPr sz="2100" spc="-15" dirty="0">
                <a:solidFill>
                  <a:srgbClr val="E84A27"/>
                </a:solidFill>
                <a:latin typeface="Calibri"/>
                <a:cs typeface="Calibri"/>
              </a:rPr>
              <a:t>Features</a:t>
            </a:r>
            <a:endParaRPr sz="2100">
              <a:latin typeface="Calibri"/>
              <a:cs typeface="Calibri"/>
            </a:endParaRPr>
          </a:p>
        </p:txBody>
      </p:sp>
      <p:grpSp>
        <p:nvGrpSpPr>
          <p:cNvPr id="19" name="object 2">
            <a:extLst>
              <a:ext uri="{FF2B5EF4-FFF2-40B4-BE49-F238E27FC236}">
                <a16:creationId xmlns:a16="http://schemas.microsoft.com/office/drawing/2014/main" id="{E80030B5-CD28-36E2-23E0-2EC93FF11290}"/>
              </a:ext>
            </a:extLst>
          </p:cNvPr>
          <p:cNvGrpSpPr/>
          <p:nvPr/>
        </p:nvGrpSpPr>
        <p:grpSpPr>
          <a:xfrm>
            <a:off x="0" y="914400"/>
            <a:ext cx="12211050" cy="640080"/>
            <a:chOff x="0" y="1199802"/>
            <a:chExt cx="12211050" cy="640080"/>
          </a:xfrm>
        </p:grpSpPr>
        <p:sp>
          <p:nvSpPr>
            <p:cNvPr id="20" name="object 3">
              <a:extLst>
                <a:ext uri="{FF2B5EF4-FFF2-40B4-BE49-F238E27FC236}">
                  <a16:creationId xmlns:a16="http://schemas.microsoft.com/office/drawing/2014/main" id="{6F41C201-6FDC-BA8E-1FA1-A6429D9514D0}"/>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1" name="object 4">
              <a:extLst>
                <a:ext uri="{FF2B5EF4-FFF2-40B4-BE49-F238E27FC236}">
                  <a16:creationId xmlns:a16="http://schemas.microsoft.com/office/drawing/2014/main" id="{7C6AA875-FECA-B678-CB7F-62C4F9987669}"/>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2" name="object 5">
              <a:extLst>
                <a:ext uri="{FF2B5EF4-FFF2-40B4-BE49-F238E27FC236}">
                  <a16:creationId xmlns:a16="http://schemas.microsoft.com/office/drawing/2014/main" id="{9744B994-9632-55C8-48F7-35B2B720036D}"/>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37388"/>
            <a:ext cx="2964815" cy="695960"/>
          </a:xfrm>
          <a:prstGeom prst="rect">
            <a:avLst/>
          </a:prstGeom>
        </p:spPr>
        <p:txBody>
          <a:bodyPr vert="horz" wrap="square" lIns="0" tIns="12700" rIns="0" bIns="0" rtlCol="0">
            <a:spAutoFit/>
          </a:bodyPr>
          <a:lstStyle/>
          <a:p>
            <a:pPr marL="12700">
              <a:lnSpc>
                <a:spcPct val="100000"/>
              </a:lnSpc>
              <a:spcBef>
                <a:spcPts val="100"/>
              </a:spcBef>
            </a:pPr>
            <a:r>
              <a:rPr sz="4400" b="0" spc="-5" dirty="0">
                <a:solidFill>
                  <a:schemeClr val="tx1"/>
                </a:solidFill>
                <a:latin typeface="+mj-lt"/>
              </a:rPr>
              <a:t>R</a:t>
            </a:r>
            <a:r>
              <a:rPr sz="4400" b="0" spc="-65" dirty="0">
                <a:solidFill>
                  <a:schemeClr val="tx1"/>
                </a:solidFill>
                <a:latin typeface="+mj-lt"/>
              </a:rPr>
              <a:t>E</a:t>
            </a:r>
            <a:r>
              <a:rPr sz="4400" b="0" spc="-5" dirty="0">
                <a:solidFill>
                  <a:schemeClr val="tx1"/>
                </a:solidFill>
                <a:latin typeface="+mj-lt"/>
              </a:rPr>
              <a:t>GR</a:t>
            </a:r>
            <a:r>
              <a:rPr sz="4400" b="0" spc="-40" dirty="0">
                <a:solidFill>
                  <a:schemeClr val="tx1"/>
                </a:solidFill>
                <a:latin typeface="+mj-lt"/>
              </a:rPr>
              <a:t>E</a:t>
            </a:r>
            <a:r>
              <a:rPr sz="4400" b="0" spc="-5" dirty="0">
                <a:solidFill>
                  <a:schemeClr val="tx1"/>
                </a:solidFill>
                <a:latin typeface="+mj-lt"/>
              </a:rPr>
              <a:t>SS</a:t>
            </a:r>
            <a:r>
              <a:rPr sz="4400" b="0" dirty="0">
                <a:solidFill>
                  <a:schemeClr val="tx1"/>
                </a:solidFill>
                <a:latin typeface="+mj-lt"/>
              </a:rPr>
              <a:t>ION</a:t>
            </a:r>
          </a:p>
        </p:txBody>
      </p:sp>
      <p:sp>
        <p:nvSpPr>
          <p:cNvPr id="3" name="object 3"/>
          <p:cNvSpPr txBox="1"/>
          <p:nvPr/>
        </p:nvSpPr>
        <p:spPr>
          <a:xfrm>
            <a:off x="11092815" y="6421628"/>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98989"/>
                </a:solidFill>
                <a:latin typeface="Calibri"/>
                <a:cs typeface="Calibri"/>
              </a:rPr>
              <a:t>37</a:t>
            </a:r>
            <a:endParaRPr sz="1200">
              <a:latin typeface="Calibri"/>
              <a:cs typeface="Calibri"/>
            </a:endParaRPr>
          </a:p>
        </p:txBody>
      </p:sp>
      <p:sp>
        <p:nvSpPr>
          <p:cNvPr id="4" name="object 4"/>
          <p:cNvSpPr/>
          <p:nvPr/>
        </p:nvSpPr>
        <p:spPr>
          <a:xfrm>
            <a:off x="2508330" y="2506205"/>
            <a:ext cx="3316604" cy="3135630"/>
          </a:xfrm>
          <a:custGeom>
            <a:avLst/>
            <a:gdLst/>
            <a:ahLst/>
            <a:cxnLst/>
            <a:rect l="l" t="t" r="r" b="b"/>
            <a:pathLst>
              <a:path w="3316604" h="3135629">
                <a:moveTo>
                  <a:pt x="0" y="3135482"/>
                </a:moveTo>
                <a:lnTo>
                  <a:pt x="3316196" y="3135482"/>
                </a:lnTo>
                <a:lnTo>
                  <a:pt x="3316196" y="0"/>
                </a:lnTo>
                <a:lnTo>
                  <a:pt x="0" y="0"/>
                </a:lnTo>
                <a:lnTo>
                  <a:pt x="0" y="3135482"/>
                </a:lnTo>
                <a:close/>
              </a:path>
            </a:pathLst>
          </a:custGeom>
          <a:solidFill>
            <a:srgbClr val="F2F2F2"/>
          </a:solidFill>
        </p:spPr>
        <p:txBody>
          <a:bodyPr wrap="square" lIns="0" tIns="0" rIns="0" bIns="0" rtlCol="0"/>
          <a:lstStyle/>
          <a:p>
            <a:endParaRPr/>
          </a:p>
        </p:txBody>
      </p:sp>
      <p:sp>
        <p:nvSpPr>
          <p:cNvPr id="5" name="object 5"/>
          <p:cNvSpPr txBox="1"/>
          <p:nvPr/>
        </p:nvSpPr>
        <p:spPr>
          <a:xfrm>
            <a:off x="2508330" y="1997748"/>
            <a:ext cx="3316604" cy="508634"/>
          </a:xfrm>
          <a:prstGeom prst="rect">
            <a:avLst/>
          </a:prstGeom>
          <a:solidFill>
            <a:srgbClr val="7F6000"/>
          </a:solidFill>
        </p:spPr>
        <p:txBody>
          <a:bodyPr vert="horz" wrap="square" lIns="0" tIns="105410" rIns="0" bIns="0" rtlCol="0">
            <a:spAutoFit/>
          </a:bodyPr>
          <a:lstStyle/>
          <a:p>
            <a:pPr marL="689610">
              <a:lnSpc>
                <a:spcPct val="100000"/>
              </a:lnSpc>
              <a:spcBef>
                <a:spcPts val="830"/>
              </a:spcBef>
            </a:pPr>
            <a:r>
              <a:rPr sz="1800" b="1" spc="-10" dirty="0">
                <a:solidFill>
                  <a:srgbClr val="FFFFFF"/>
                </a:solidFill>
                <a:latin typeface="Calibri"/>
                <a:cs typeface="Calibri"/>
              </a:rPr>
              <a:t>LINEAR</a:t>
            </a:r>
            <a:r>
              <a:rPr sz="1800" b="1" spc="-30" dirty="0">
                <a:solidFill>
                  <a:srgbClr val="FFFFFF"/>
                </a:solidFill>
                <a:latin typeface="Calibri"/>
                <a:cs typeface="Calibri"/>
              </a:rPr>
              <a:t> </a:t>
            </a:r>
            <a:r>
              <a:rPr sz="1800" b="1" spc="-10" dirty="0">
                <a:solidFill>
                  <a:srgbClr val="FFFFFF"/>
                </a:solidFill>
                <a:latin typeface="Calibri"/>
                <a:cs typeface="Calibri"/>
              </a:rPr>
              <a:t>REGRESSION</a:t>
            </a:r>
            <a:endParaRPr sz="1800">
              <a:latin typeface="Calibri"/>
              <a:cs typeface="Calibri"/>
            </a:endParaRPr>
          </a:p>
        </p:txBody>
      </p:sp>
      <p:grpSp>
        <p:nvGrpSpPr>
          <p:cNvPr id="6" name="object 6"/>
          <p:cNvGrpSpPr/>
          <p:nvPr/>
        </p:nvGrpSpPr>
        <p:grpSpPr>
          <a:xfrm>
            <a:off x="2508330" y="2506205"/>
            <a:ext cx="3316604" cy="3220720"/>
            <a:chOff x="2508330" y="2506205"/>
            <a:chExt cx="3316604" cy="3220720"/>
          </a:xfrm>
        </p:grpSpPr>
        <p:sp>
          <p:nvSpPr>
            <p:cNvPr id="7" name="object 7"/>
            <p:cNvSpPr/>
            <p:nvPr/>
          </p:nvSpPr>
          <p:spPr>
            <a:xfrm>
              <a:off x="2508330" y="5641688"/>
              <a:ext cx="3316604" cy="85090"/>
            </a:xfrm>
            <a:custGeom>
              <a:avLst/>
              <a:gdLst/>
              <a:ahLst/>
              <a:cxnLst/>
              <a:rect l="l" t="t" r="r" b="b"/>
              <a:pathLst>
                <a:path w="3316604" h="85089">
                  <a:moveTo>
                    <a:pt x="3316196" y="0"/>
                  </a:moveTo>
                  <a:lnTo>
                    <a:pt x="0" y="0"/>
                  </a:lnTo>
                  <a:lnTo>
                    <a:pt x="0" y="84743"/>
                  </a:lnTo>
                  <a:lnTo>
                    <a:pt x="3316196" y="84743"/>
                  </a:lnTo>
                  <a:lnTo>
                    <a:pt x="3316196" y="0"/>
                  </a:lnTo>
                  <a:close/>
                </a:path>
              </a:pathLst>
            </a:custGeom>
            <a:solidFill>
              <a:srgbClr val="FFC000"/>
            </a:solidFill>
          </p:spPr>
          <p:txBody>
            <a:bodyPr wrap="square" lIns="0" tIns="0" rIns="0" bIns="0" rtlCol="0"/>
            <a:lstStyle/>
            <a:p>
              <a:endParaRPr/>
            </a:p>
          </p:txBody>
        </p:sp>
        <p:sp>
          <p:nvSpPr>
            <p:cNvPr id="8" name="object 8"/>
            <p:cNvSpPr/>
            <p:nvPr/>
          </p:nvSpPr>
          <p:spPr>
            <a:xfrm>
              <a:off x="2508331" y="2506205"/>
              <a:ext cx="3316604" cy="1346200"/>
            </a:xfrm>
            <a:custGeom>
              <a:avLst/>
              <a:gdLst/>
              <a:ahLst/>
              <a:cxnLst/>
              <a:rect l="l" t="t" r="r" b="b"/>
              <a:pathLst>
                <a:path w="3316604" h="1346200">
                  <a:moveTo>
                    <a:pt x="3316196" y="0"/>
                  </a:moveTo>
                  <a:lnTo>
                    <a:pt x="0" y="0"/>
                  </a:lnTo>
                  <a:lnTo>
                    <a:pt x="0" y="672854"/>
                  </a:lnTo>
                  <a:lnTo>
                    <a:pt x="1658098" y="1345709"/>
                  </a:lnTo>
                  <a:lnTo>
                    <a:pt x="3316196" y="672854"/>
                  </a:lnTo>
                  <a:lnTo>
                    <a:pt x="3316196" y="0"/>
                  </a:lnTo>
                  <a:close/>
                </a:path>
              </a:pathLst>
            </a:custGeom>
            <a:solidFill>
              <a:srgbClr val="7F6000"/>
            </a:solidFill>
          </p:spPr>
          <p:txBody>
            <a:bodyPr wrap="square" lIns="0" tIns="0" rIns="0" bIns="0" rtlCol="0"/>
            <a:lstStyle/>
            <a:p>
              <a:endParaRPr/>
            </a:p>
          </p:txBody>
        </p:sp>
        <p:pic>
          <p:nvPicPr>
            <p:cNvPr id="9" name="object 9"/>
            <p:cNvPicPr/>
            <p:nvPr/>
          </p:nvPicPr>
          <p:blipFill>
            <a:blip r:embed="rId2" cstate="print"/>
            <a:stretch>
              <a:fillRect/>
            </a:stretch>
          </p:blipFill>
          <p:spPr>
            <a:xfrm>
              <a:off x="2602992" y="2621280"/>
              <a:ext cx="3115056" cy="938784"/>
            </a:xfrm>
            <a:prstGeom prst="rect">
              <a:avLst/>
            </a:prstGeom>
          </p:spPr>
        </p:pic>
        <p:pic>
          <p:nvPicPr>
            <p:cNvPr id="10" name="object 10"/>
            <p:cNvPicPr/>
            <p:nvPr/>
          </p:nvPicPr>
          <p:blipFill>
            <a:blip r:embed="rId3" cstate="print"/>
            <a:stretch>
              <a:fillRect/>
            </a:stretch>
          </p:blipFill>
          <p:spPr>
            <a:xfrm>
              <a:off x="2605901" y="3674836"/>
              <a:ext cx="2980076" cy="1966851"/>
            </a:xfrm>
            <a:prstGeom prst="rect">
              <a:avLst/>
            </a:prstGeom>
          </p:spPr>
        </p:pic>
      </p:grpSp>
      <p:sp>
        <p:nvSpPr>
          <p:cNvPr id="11" name="object 11"/>
          <p:cNvSpPr/>
          <p:nvPr/>
        </p:nvSpPr>
        <p:spPr>
          <a:xfrm>
            <a:off x="6572793" y="2506205"/>
            <a:ext cx="3238500" cy="3135630"/>
          </a:xfrm>
          <a:custGeom>
            <a:avLst/>
            <a:gdLst/>
            <a:ahLst/>
            <a:cxnLst/>
            <a:rect l="l" t="t" r="r" b="b"/>
            <a:pathLst>
              <a:path w="3238500" h="3135629">
                <a:moveTo>
                  <a:pt x="0" y="3135482"/>
                </a:moveTo>
                <a:lnTo>
                  <a:pt x="3237957" y="3135482"/>
                </a:lnTo>
                <a:lnTo>
                  <a:pt x="3237957" y="0"/>
                </a:lnTo>
                <a:lnTo>
                  <a:pt x="0" y="0"/>
                </a:lnTo>
                <a:lnTo>
                  <a:pt x="0" y="3135482"/>
                </a:lnTo>
                <a:close/>
              </a:path>
            </a:pathLst>
          </a:custGeom>
          <a:solidFill>
            <a:srgbClr val="F2F2F2"/>
          </a:solidFill>
        </p:spPr>
        <p:txBody>
          <a:bodyPr wrap="square" lIns="0" tIns="0" rIns="0" bIns="0" rtlCol="0"/>
          <a:lstStyle/>
          <a:p>
            <a:endParaRPr/>
          </a:p>
        </p:txBody>
      </p:sp>
      <p:sp>
        <p:nvSpPr>
          <p:cNvPr id="12" name="object 12"/>
          <p:cNvSpPr txBox="1"/>
          <p:nvPr/>
        </p:nvSpPr>
        <p:spPr>
          <a:xfrm>
            <a:off x="6572793" y="1997748"/>
            <a:ext cx="3238500" cy="508634"/>
          </a:xfrm>
          <a:prstGeom prst="rect">
            <a:avLst/>
          </a:prstGeom>
          <a:solidFill>
            <a:srgbClr val="385723"/>
          </a:solidFill>
        </p:spPr>
        <p:txBody>
          <a:bodyPr vert="horz" wrap="square" lIns="0" tIns="105410" rIns="0" bIns="0" rtlCol="0">
            <a:spAutoFit/>
          </a:bodyPr>
          <a:lstStyle/>
          <a:p>
            <a:pPr marL="106045">
              <a:lnSpc>
                <a:spcPct val="100000"/>
              </a:lnSpc>
              <a:spcBef>
                <a:spcPts val="830"/>
              </a:spcBef>
            </a:pPr>
            <a:r>
              <a:rPr sz="1800" b="1" spc="-5" dirty="0">
                <a:solidFill>
                  <a:srgbClr val="FFFFFF"/>
                </a:solidFill>
                <a:latin typeface="Calibri"/>
                <a:cs typeface="Calibri"/>
              </a:rPr>
              <a:t>GENERALIZED</a:t>
            </a:r>
            <a:r>
              <a:rPr sz="1800" b="1" spc="-10" dirty="0">
                <a:solidFill>
                  <a:srgbClr val="FFFFFF"/>
                </a:solidFill>
                <a:latin typeface="Calibri"/>
                <a:cs typeface="Calibri"/>
              </a:rPr>
              <a:t> </a:t>
            </a:r>
            <a:r>
              <a:rPr sz="1800" b="1" spc="-5" dirty="0">
                <a:solidFill>
                  <a:srgbClr val="FFFFFF"/>
                </a:solidFill>
                <a:latin typeface="Calibri"/>
                <a:cs typeface="Calibri"/>
              </a:rPr>
              <a:t>ADDITIVE</a:t>
            </a:r>
            <a:r>
              <a:rPr sz="1800" b="1" spc="-15" dirty="0">
                <a:solidFill>
                  <a:srgbClr val="FFFFFF"/>
                </a:solidFill>
                <a:latin typeface="Calibri"/>
                <a:cs typeface="Calibri"/>
              </a:rPr>
              <a:t> </a:t>
            </a:r>
            <a:r>
              <a:rPr sz="1800" b="1" spc="-5" dirty="0">
                <a:solidFill>
                  <a:srgbClr val="FFFFFF"/>
                </a:solidFill>
                <a:latin typeface="Calibri"/>
                <a:cs typeface="Calibri"/>
              </a:rPr>
              <a:t>MODEL</a:t>
            </a:r>
            <a:endParaRPr sz="1800">
              <a:latin typeface="Calibri"/>
              <a:cs typeface="Calibri"/>
            </a:endParaRPr>
          </a:p>
        </p:txBody>
      </p:sp>
      <p:grpSp>
        <p:nvGrpSpPr>
          <p:cNvPr id="13" name="object 13"/>
          <p:cNvGrpSpPr/>
          <p:nvPr/>
        </p:nvGrpSpPr>
        <p:grpSpPr>
          <a:xfrm>
            <a:off x="6572792" y="2506204"/>
            <a:ext cx="3238500" cy="3283585"/>
            <a:chOff x="6572792" y="2506204"/>
            <a:chExt cx="3238500" cy="3283585"/>
          </a:xfrm>
        </p:grpSpPr>
        <p:sp>
          <p:nvSpPr>
            <p:cNvPr id="14" name="object 14"/>
            <p:cNvSpPr/>
            <p:nvPr/>
          </p:nvSpPr>
          <p:spPr>
            <a:xfrm>
              <a:off x="6572793" y="5641687"/>
              <a:ext cx="3238500" cy="85090"/>
            </a:xfrm>
            <a:custGeom>
              <a:avLst/>
              <a:gdLst/>
              <a:ahLst/>
              <a:cxnLst/>
              <a:rect l="l" t="t" r="r" b="b"/>
              <a:pathLst>
                <a:path w="3238500" h="85089">
                  <a:moveTo>
                    <a:pt x="3237957" y="0"/>
                  </a:moveTo>
                  <a:lnTo>
                    <a:pt x="0" y="0"/>
                  </a:lnTo>
                  <a:lnTo>
                    <a:pt x="0" y="84743"/>
                  </a:lnTo>
                  <a:lnTo>
                    <a:pt x="3237957" y="84743"/>
                  </a:lnTo>
                  <a:lnTo>
                    <a:pt x="3237957" y="0"/>
                  </a:lnTo>
                  <a:close/>
                </a:path>
              </a:pathLst>
            </a:custGeom>
            <a:solidFill>
              <a:srgbClr val="70AD47"/>
            </a:solidFill>
          </p:spPr>
          <p:txBody>
            <a:bodyPr wrap="square" lIns="0" tIns="0" rIns="0" bIns="0" rtlCol="0"/>
            <a:lstStyle/>
            <a:p>
              <a:endParaRPr/>
            </a:p>
          </p:txBody>
        </p:sp>
        <p:sp>
          <p:nvSpPr>
            <p:cNvPr id="15" name="object 15"/>
            <p:cNvSpPr/>
            <p:nvPr/>
          </p:nvSpPr>
          <p:spPr>
            <a:xfrm>
              <a:off x="6572792" y="2506204"/>
              <a:ext cx="3238500" cy="1346200"/>
            </a:xfrm>
            <a:custGeom>
              <a:avLst/>
              <a:gdLst/>
              <a:ahLst/>
              <a:cxnLst/>
              <a:rect l="l" t="t" r="r" b="b"/>
              <a:pathLst>
                <a:path w="3238500" h="1346200">
                  <a:moveTo>
                    <a:pt x="3237957" y="0"/>
                  </a:moveTo>
                  <a:lnTo>
                    <a:pt x="0" y="0"/>
                  </a:lnTo>
                  <a:lnTo>
                    <a:pt x="0" y="672853"/>
                  </a:lnTo>
                  <a:lnTo>
                    <a:pt x="1618978" y="1345708"/>
                  </a:lnTo>
                  <a:lnTo>
                    <a:pt x="3237957" y="672853"/>
                  </a:lnTo>
                  <a:lnTo>
                    <a:pt x="3237957" y="0"/>
                  </a:lnTo>
                  <a:close/>
                </a:path>
              </a:pathLst>
            </a:custGeom>
            <a:solidFill>
              <a:srgbClr val="385723"/>
            </a:solidFill>
          </p:spPr>
          <p:txBody>
            <a:bodyPr wrap="square" lIns="0" tIns="0" rIns="0" bIns="0" rtlCol="0"/>
            <a:lstStyle/>
            <a:p>
              <a:endParaRPr/>
            </a:p>
          </p:txBody>
        </p:sp>
        <p:pic>
          <p:nvPicPr>
            <p:cNvPr id="16" name="object 16"/>
            <p:cNvPicPr/>
            <p:nvPr/>
          </p:nvPicPr>
          <p:blipFill>
            <a:blip r:embed="rId4" cstate="print"/>
            <a:stretch>
              <a:fillRect/>
            </a:stretch>
          </p:blipFill>
          <p:spPr>
            <a:xfrm>
              <a:off x="6687312" y="2651759"/>
              <a:ext cx="3011424" cy="844296"/>
            </a:xfrm>
            <a:prstGeom prst="rect">
              <a:avLst/>
            </a:prstGeom>
          </p:spPr>
        </p:pic>
        <p:pic>
          <p:nvPicPr>
            <p:cNvPr id="17" name="object 17"/>
            <p:cNvPicPr/>
            <p:nvPr/>
          </p:nvPicPr>
          <p:blipFill>
            <a:blip r:embed="rId5" cstate="print"/>
            <a:stretch>
              <a:fillRect/>
            </a:stretch>
          </p:blipFill>
          <p:spPr>
            <a:xfrm>
              <a:off x="6687739" y="3372865"/>
              <a:ext cx="3008062" cy="2416466"/>
            </a:xfrm>
            <a:prstGeom prst="rect">
              <a:avLst/>
            </a:prstGeom>
          </p:spPr>
        </p:pic>
      </p:grpSp>
      <p:grpSp>
        <p:nvGrpSpPr>
          <p:cNvPr id="18" name="object 2">
            <a:extLst>
              <a:ext uri="{FF2B5EF4-FFF2-40B4-BE49-F238E27FC236}">
                <a16:creationId xmlns:a16="http://schemas.microsoft.com/office/drawing/2014/main" id="{F522877B-C45D-B5EA-6244-9D1B7AA8295D}"/>
              </a:ext>
            </a:extLst>
          </p:cNvPr>
          <p:cNvGrpSpPr/>
          <p:nvPr/>
        </p:nvGrpSpPr>
        <p:grpSpPr>
          <a:xfrm>
            <a:off x="0" y="914400"/>
            <a:ext cx="12211050" cy="640080"/>
            <a:chOff x="0" y="1199802"/>
            <a:chExt cx="12211050" cy="640080"/>
          </a:xfrm>
        </p:grpSpPr>
        <p:sp>
          <p:nvSpPr>
            <p:cNvPr id="19" name="object 3">
              <a:extLst>
                <a:ext uri="{FF2B5EF4-FFF2-40B4-BE49-F238E27FC236}">
                  <a16:creationId xmlns:a16="http://schemas.microsoft.com/office/drawing/2014/main" id="{BAB73786-089D-B23D-91F0-BE7B682A9021}"/>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0" name="object 4">
              <a:extLst>
                <a:ext uri="{FF2B5EF4-FFF2-40B4-BE49-F238E27FC236}">
                  <a16:creationId xmlns:a16="http://schemas.microsoft.com/office/drawing/2014/main" id="{7721DF4E-D4F8-EB60-DF77-BF0BDF905D0E}"/>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1" name="object 5">
              <a:extLst>
                <a:ext uri="{FF2B5EF4-FFF2-40B4-BE49-F238E27FC236}">
                  <a16:creationId xmlns:a16="http://schemas.microsoft.com/office/drawing/2014/main" id="{02227134-795D-1EDB-81E7-E787DB39C09D}"/>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6814820"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Predictive</a:t>
            </a:r>
            <a:r>
              <a:rPr b="0" dirty="0">
                <a:solidFill>
                  <a:schemeClr val="tx1"/>
                </a:solidFill>
                <a:latin typeface="+mj-lt"/>
                <a:cs typeface="Georgia"/>
              </a:rPr>
              <a:t> </a:t>
            </a:r>
            <a:r>
              <a:rPr b="0" spc="-5" dirty="0">
                <a:solidFill>
                  <a:schemeClr val="tx1"/>
                </a:solidFill>
                <a:latin typeface="+mj-lt"/>
                <a:cs typeface="Georgia"/>
              </a:rPr>
              <a:t>Modeling Pipeline</a:t>
            </a:r>
          </a:p>
        </p:txBody>
      </p:sp>
      <p:pic>
        <p:nvPicPr>
          <p:cNvPr id="3" name="object 3"/>
          <p:cNvPicPr/>
          <p:nvPr/>
        </p:nvPicPr>
        <p:blipFill>
          <a:blip r:embed="rId2" cstate="print"/>
          <a:stretch>
            <a:fillRect/>
          </a:stretch>
        </p:blipFill>
        <p:spPr>
          <a:xfrm>
            <a:off x="4599432" y="1569719"/>
            <a:ext cx="1624584" cy="914400"/>
          </a:xfrm>
          <a:prstGeom prst="rect">
            <a:avLst/>
          </a:prstGeom>
        </p:spPr>
      </p:pic>
      <p:sp>
        <p:nvSpPr>
          <p:cNvPr id="4" name="object 4"/>
          <p:cNvSpPr txBox="1"/>
          <p:nvPr/>
        </p:nvSpPr>
        <p:spPr>
          <a:xfrm>
            <a:off x="4903843" y="1628140"/>
            <a:ext cx="1002030" cy="766445"/>
          </a:xfrm>
          <a:prstGeom prst="rect">
            <a:avLst/>
          </a:prstGeom>
        </p:spPr>
        <p:txBody>
          <a:bodyPr vert="horz" wrap="square" lIns="0" tIns="12700" rIns="0" bIns="0" rtlCol="0">
            <a:spAutoFit/>
          </a:bodyPr>
          <a:lstStyle/>
          <a:p>
            <a:pPr marL="13335" algn="ctr">
              <a:lnSpc>
                <a:spcPct val="100000"/>
              </a:lnSpc>
              <a:spcBef>
                <a:spcPts val="100"/>
              </a:spcBef>
            </a:pPr>
            <a:r>
              <a:rPr sz="1600" b="1" spc="100" dirty="0">
                <a:latin typeface="Calibri"/>
                <a:cs typeface="Calibri"/>
              </a:rPr>
              <a:t>1.</a:t>
            </a:r>
            <a:endParaRPr sz="1600">
              <a:latin typeface="Calibri"/>
              <a:cs typeface="Calibri"/>
            </a:endParaRPr>
          </a:p>
          <a:p>
            <a:pPr marL="12700" marR="5080" algn="ctr">
              <a:lnSpc>
                <a:spcPts val="1900"/>
              </a:lnSpc>
              <a:spcBef>
                <a:spcPts val="175"/>
              </a:spcBef>
            </a:pPr>
            <a:r>
              <a:rPr sz="1600" b="1" spc="100" dirty="0">
                <a:latin typeface="Calibri"/>
                <a:cs typeface="Calibri"/>
              </a:rPr>
              <a:t>P</a:t>
            </a:r>
            <a:r>
              <a:rPr sz="1600" b="1" spc="80" dirty="0">
                <a:latin typeface="Calibri"/>
                <a:cs typeface="Calibri"/>
              </a:rPr>
              <a:t>r</a:t>
            </a:r>
            <a:r>
              <a:rPr sz="1600" b="1" spc="95" dirty="0">
                <a:latin typeface="Calibri"/>
                <a:cs typeface="Calibri"/>
              </a:rPr>
              <a:t>edictio</a:t>
            </a:r>
            <a:r>
              <a:rPr sz="1600" b="1" dirty="0">
                <a:latin typeface="Calibri"/>
                <a:cs typeface="Calibri"/>
              </a:rPr>
              <a:t>n  </a:t>
            </a:r>
            <a:r>
              <a:rPr sz="1600" b="1" spc="50" dirty="0">
                <a:latin typeface="Calibri"/>
                <a:cs typeface="Calibri"/>
              </a:rPr>
              <a:t>Target</a:t>
            </a:r>
            <a:endParaRPr sz="1600">
              <a:latin typeface="Calibri"/>
              <a:cs typeface="Calibri"/>
            </a:endParaRPr>
          </a:p>
        </p:txBody>
      </p:sp>
      <p:grpSp>
        <p:nvGrpSpPr>
          <p:cNvPr id="5" name="object 5"/>
          <p:cNvGrpSpPr/>
          <p:nvPr/>
        </p:nvGrpSpPr>
        <p:grpSpPr>
          <a:xfrm>
            <a:off x="6315455" y="2228088"/>
            <a:ext cx="1649095" cy="1259205"/>
            <a:chOff x="6315455" y="2228088"/>
            <a:chExt cx="1649095" cy="1259205"/>
          </a:xfrm>
        </p:grpSpPr>
        <p:pic>
          <p:nvPicPr>
            <p:cNvPr id="6" name="object 6"/>
            <p:cNvPicPr/>
            <p:nvPr/>
          </p:nvPicPr>
          <p:blipFill>
            <a:blip r:embed="rId3" cstate="print"/>
            <a:stretch>
              <a:fillRect/>
            </a:stretch>
          </p:blipFill>
          <p:spPr>
            <a:xfrm>
              <a:off x="6315455" y="2228088"/>
              <a:ext cx="542544" cy="423672"/>
            </a:xfrm>
            <a:prstGeom prst="rect">
              <a:avLst/>
            </a:prstGeom>
          </p:spPr>
        </p:pic>
        <p:pic>
          <p:nvPicPr>
            <p:cNvPr id="7" name="object 7"/>
            <p:cNvPicPr/>
            <p:nvPr/>
          </p:nvPicPr>
          <p:blipFill>
            <a:blip r:embed="rId4" cstate="print"/>
            <a:stretch>
              <a:fillRect/>
            </a:stretch>
          </p:blipFill>
          <p:spPr>
            <a:xfrm>
              <a:off x="6336791" y="2572512"/>
              <a:ext cx="1627632" cy="914400"/>
            </a:xfrm>
            <a:prstGeom prst="rect">
              <a:avLst/>
            </a:prstGeom>
          </p:spPr>
        </p:pic>
      </p:grpSp>
      <p:sp>
        <p:nvSpPr>
          <p:cNvPr id="8" name="object 8"/>
          <p:cNvSpPr txBox="1"/>
          <p:nvPr/>
        </p:nvSpPr>
        <p:spPr>
          <a:xfrm>
            <a:off x="6520902" y="2643123"/>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2.</a:t>
            </a:r>
            <a:endParaRPr sz="1600">
              <a:latin typeface="Calibri"/>
              <a:cs typeface="Calibri"/>
            </a:endParaRPr>
          </a:p>
          <a:p>
            <a:pPr marL="12700" algn="ctr">
              <a:lnSpc>
                <a:spcPts val="1750"/>
              </a:lnSpc>
            </a:pPr>
            <a:r>
              <a:rPr sz="1600" b="1" spc="95" dirty="0">
                <a:latin typeface="Calibri"/>
                <a:cs typeface="Calibri"/>
              </a:rPr>
              <a:t>Cohort</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pic>
        <p:nvPicPr>
          <p:cNvPr id="9" name="object 9"/>
          <p:cNvPicPr/>
          <p:nvPr/>
        </p:nvPicPr>
        <p:blipFill>
          <a:blip r:embed="rId5" cstate="print"/>
          <a:stretch>
            <a:fillRect/>
          </a:stretch>
        </p:blipFill>
        <p:spPr>
          <a:xfrm>
            <a:off x="7239000" y="3669791"/>
            <a:ext cx="298703" cy="865632"/>
          </a:xfrm>
          <a:prstGeom prst="rect">
            <a:avLst/>
          </a:prstGeom>
        </p:spPr>
      </p:pic>
      <p:pic>
        <p:nvPicPr>
          <p:cNvPr id="10" name="object 10"/>
          <p:cNvPicPr/>
          <p:nvPr/>
        </p:nvPicPr>
        <p:blipFill>
          <a:blip r:embed="rId4" cstate="print"/>
          <a:stretch>
            <a:fillRect/>
          </a:stretch>
        </p:blipFill>
        <p:spPr>
          <a:xfrm>
            <a:off x="6336791" y="4581144"/>
            <a:ext cx="1627632" cy="914400"/>
          </a:xfrm>
          <a:prstGeom prst="rect">
            <a:avLst/>
          </a:prstGeom>
        </p:spPr>
      </p:pic>
      <p:sp>
        <p:nvSpPr>
          <p:cNvPr id="11" name="object 11"/>
          <p:cNvSpPr txBox="1"/>
          <p:nvPr/>
        </p:nvSpPr>
        <p:spPr>
          <a:xfrm>
            <a:off x="6520902" y="4651755"/>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3.</a:t>
            </a:r>
            <a:endParaRPr sz="1600">
              <a:latin typeface="Calibri"/>
              <a:cs typeface="Calibri"/>
            </a:endParaRPr>
          </a:p>
          <a:p>
            <a:pPr marL="635" algn="ctr">
              <a:lnSpc>
                <a:spcPts val="1750"/>
              </a:lnSpc>
            </a:pPr>
            <a:r>
              <a:rPr sz="1600" b="1" spc="75" dirty="0">
                <a:latin typeface="Calibri"/>
                <a:cs typeface="Calibri"/>
              </a:rPr>
              <a:t>Feature</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grpSp>
        <p:nvGrpSpPr>
          <p:cNvPr id="12" name="object 12"/>
          <p:cNvGrpSpPr/>
          <p:nvPr/>
        </p:nvGrpSpPr>
        <p:grpSpPr>
          <a:xfrm>
            <a:off x="4599432" y="5544311"/>
            <a:ext cx="2127885" cy="954405"/>
            <a:chOff x="4599432" y="5544311"/>
            <a:chExt cx="2127885" cy="954405"/>
          </a:xfrm>
        </p:grpSpPr>
        <p:pic>
          <p:nvPicPr>
            <p:cNvPr id="13" name="object 13"/>
            <p:cNvPicPr/>
            <p:nvPr/>
          </p:nvPicPr>
          <p:blipFill>
            <a:blip r:embed="rId6" cstate="print"/>
            <a:stretch>
              <a:fillRect/>
            </a:stretch>
          </p:blipFill>
          <p:spPr>
            <a:xfrm>
              <a:off x="6181344" y="5544311"/>
              <a:ext cx="545592" cy="423672"/>
            </a:xfrm>
            <a:prstGeom prst="rect">
              <a:avLst/>
            </a:prstGeom>
          </p:spPr>
        </p:pic>
        <p:pic>
          <p:nvPicPr>
            <p:cNvPr id="14" name="object 14"/>
            <p:cNvPicPr/>
            <p:nvPr/>
          </p:nvPicPr>
          <p:blipFill>
            <a:blip r:embed="rId7" cstate="print"/>
            <a:stretch>
              <a:fillRect/>
            </a:stretch>
          </p:blipFill>
          <p:spPr>
            <a:xfrm>
              <a:off x="4599432" y="5583935"/>
              <a:ext cx="1624584" cy="914400"/>
            </a:xfrm>
            <a:prstGeom prst="rect">
              <a:avLst/>
            </a:prstGeom>
          </p:spPr>
        </p:pic>
      </p:grpSp>
      <p:sp>
        <p:nvSpPr>
          <p:cNvPr id="15" name="object 15"/>
          <p:cNvSpPr txBox="1"/>
          <p:nvPr/>
        </p:nvSpPr>
        <p:spPr>
          <a:xfrm>
            <a:off x="4954578" y="5654547"/>
            <a:ext cx="915035" cy="714375"/>
          </a:xfrm>
          <a:prstGeom prst="rect">
            <a:avLst/>
          </a:prstGeom>
        </p:spPr>
        <p:txBody>
          <a:bodyPr vert="horz" wrap="square" lIns="0" tIns="12700" rIns="0" bIns="0" rtlCol="0">
            <a:spAutoFit/>
          </a:bodyPr>
          <a:lstStyle/>
          <a:p>
            <a:pPr marL="365125">
              <a:lnSpc>
                <a:spcPts val="1860"/>
              </a:lnSpc>
              <a:spcBef>
                <a:spcPts val="100"/>
              </a:spcBef>
            </a:pPr>
            <a:r>
              <a:rPr sz="1600" b="1" spc="100" dirty="0">
                <a:latin typeface="Calibri"/>
                <a:cs typeface="Calibri"/>
              </a:rPr>
              <a:t>4.</a:t>
            </a:r>
            <a:endParaRPr sz="1600">
              <a:latin typeface="Calibri"/>
              <a:cs typeface="Calibri"/>
            </a:endParaRPr>
          </a:p>
          <a:p>
            <a:pPr marL="12700" marR="5080" indent="78105">
              <a:lnSpc>
                <a:spcPts val="1700"/>
              </a:lnSpc>
              <a:spcBef>
                <a:spcPts val="180"/>
              </a:spcBef>
            </a:pPr>
            <a:r>
              <a:rPr sz="1600" b="1" spc="75" dirty="0">
                <a:latin typeface="Calibri"/>
                <a:cs typeface="Calibri"/>
              </a:rPr>
              <a:t>Feature </a:t>
            </a:r>
            <a:r>
              <a:rPr sz="1600" b="1" spc="80" dirty="0">
                <a:latin typeface="Calibri"/>
                <a:cs typeface="Calibri"/>
              </a:rPr>
              <a:t> </a:t>
            </a:r>
            <a:r>
              <a:rPr sz="1600" b="1" spc="100" dirty="0">
                <a:latin typeface="Calibri"/>
                <a:cs typeface="Calibri"/>
              </a:rPr>
              <a:t>Selection</a:t>
            </a:r>
            <a:endParaRPr sz="1600">
              <a:latin typeface="Calibri"/>
              <a:cs typeface="Calibri"/>
            </a:endParaRPr>
          </a:p>
        </p:txBody>
      </p:sp>
      <p:grpSp>
        <p:nvGrpSpPr>
          <p:cNvPr id="16" name="object 16"/>
          <p:cNvGrpSpPr/>
          <p:nvPr/>
        </p:nvGrpSpPr>
        <p:grpSpPr>
          <a:xfrm>
            <a:off x="2859023" y="4581144"/>
            <a:ext cx="1649095" cy="1259205"/>
            <a:chOff x="2859023" y="4581144"/>
            <a:chExt cx="1649095" cy="1259205"/>
          </a:xfrm>
        </p:grpSpPr>
        <p:pic>
          <p:nvPicPr>
            <p:cNvPr id="17" name="object 17"/>
            <p:cNvPicPr/>
            <p:nvPr/>
          </p:nvPicPr>
          <p:blipFill>
            <a:blip r:embed="rId8" cstate="print"/>
            <a:stretch>
              <a:fillRect/>
            </a:stretch>
          </p:blipFill>
          <p:spPr>
            <a:xfrm>
              <a:off x="3965447" y="5416295"/>
              <a:ext cx="542544" cy="423672"/>
            </a:xfrm>
            <a:prstGeom prst="rect">
              <a:avLst/>
            </a:prstGeom>
          </p:spPr>
        </p:pic>
        <p:pic>
          <p:nvPicPr>
            <p:cNvPr id="18" name="object 18"/>
            <p:cNvPicPr/>
            <p:nvPr/>
          </p:nvPicPr>
          <p:blipFill>
            <a:blip r:embed="rId4" cstate="print"/>
            <a:stretch>
              <a:fillRect/>
            </a:stretch>
          </p:blipFill>
          <p:spPr>
            <a:xfrm>
              <a:off x="2859023" y="4581144"/>
              <a:ext cx="1627631" cy="914400"/>
            </a:xfrm>
            <a:prstGeom prst="rect">
              <a:avLst/>
            </a:prstGeom>
          </p:spPr>
        </p:pic>
      </p:grpSp>
      <p:sp>
        <p:nvSpPr>
          <p:cNvPr id="19" name="object 19"/>
          <p:cNvSpPr txBox="1"/>
          <p:nvPr/>
        </p:nvSpPr>
        <p:spPr>
          <a:xfrm>
            <a:off x="3176451" y="4651755"/>
            <a:ext cx="98044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5.</a:t>
            </a:r>
            <a:endParaRPr sz="1600">
              <a:latin typeface="Calibri"/>
              <a:cs typeface="Calibri"/>
            </a:endParaRPr>
          </a:p>
          <a:p>
            <a:pPr marL="12065" marR="5080" algn="ctr">
              <a:lnSpc>
                <a:spcPts val="1700"/>
              </a:lnSpc>
              <a:spcBef>
                <a:spcPts val="180"/>
              </a:spcBef>
            </a:pPr>
            <a:r>
              <a:rPr sz="1600" b="1" spc="100" dirty="0">
                <a:latin typeface="Calibri"/>
                <a:cs typeface="Calibri"/>
              </a:rPr>
              <a:t>P</a:t>
            </a:r>
            <a:r>
              <a:rPr sz="1600" b="1" spc="80" dirty="0">
                <a:latin typeface="Calibri"/>
                <a:cs typeface="Calibri"/>
              </a:rPr>
              <a:t>r</a:t>
            </a:r>
            <a:r>
              <a:rPr sz="1600" b="1" spc="95" dirty="0">
                <a:latin typeface="Calibri"/>
                <a:cs typeface="Calibri"/>
              </a:rPr>
              <a:t>edicti</a:t>
            </a:r>
            <a:r>
              <a:rPr sz="1600" b="1" spc="80" dirty="0">
                <a:latin typeface="Calibri"/>
                <a:cs typeface="Calibri"/>
              </a:rPr>
              <a:t>v</a:t>
            </a:r>
            <a:r>
              <a:rPr sz="1600" b="1" dirty="0">
                <a:latin typeface="Calibri"/>
                <a:cs typeface="Calibri"/>
              </a:rPr>
              <a:t>e  </a:t>
            </a:r>
            <a:r>
              <a:rPr sz="1600" b="1" spc="95" dirty="0">
                <a:latin typeface="Calibri"/>
                <a:cs typeface="Calibri"/>
              </a:rPr>
              <a:t>Model</a:t>
            </a:r>
            <a:endParaRPr sz="1600">
              <a:latin typeface="Calibri"/>
              <a:cs typeface="Calibri"/>
            </a:endParaRPr>
          </a:p>
        </p:txBody>
      </p:sp>
      <p:pic>
        <p:nvPicPr>
          <p:cNvPr id="20" name="object 20"/>
          <p:cNvPicPr/>
          <p:nvPr/>
        </p:nvPicPr>
        <p:blipFill>
          <a:blip r:embed="rId9" cstate="print"/>
          <a:stretch>
            <a:fillRect/>
          </a:stretch>
        </p:blipFill>
        <p:spPr>
          <a:xfrm>
            <a:off x="3285744" y="3532632"/>
            <a:ext cx="298703" cy="865632"/>
          </a:xfrm>
          <a:prstGeom prst="rect">
            <a:avLst/>
          </a:prstGeom>
        </p:spPr>
      </p:pic>
      <p:pic>
        <p:nvPicPr>
          <p:cNvPr id="21" name="object 21"/>
          <p:cNvPicPr/>
          <p:nvPr/>
        </p:nvPicPr>
        <p:blipFill>
          <a:blip r:embed="rId10" cstate="print"/>
          <a:stretch>
            <a:fillRect/>
          </a:stretch>
        </p:blipFill>
        <p:spPr>
          <a:xfrm>
            <a:off x="2859023" y="2572511"/>
            <a:ext cx="1627631" cy="914400"/>
          </a:xfrm>
          <a:prstGeom prst="rect">
            <a:avLst/>
          </a:prstGeom>
        </p:spPr>
      </p:pic>
      <p:sp>
        <p:nvSpPr>
          <p:cNvPr id="22" name="object 22"/>
          <p:cNvSpPr txBox="1"/>
          <p:nvPr/>
        </p:nvSpPr>
        <p:spPr>
          <a:xfrm>
            <a:off x="2947057" y="2755900"/>
            <a:ext cx="1440815" cy="497840"/>
          </a:xfrm>
          <a:prstGeom prst="rect">
            <a:avLst/>
          </a:prstGeom>
        </p:spPr>
        <p:txBody>
          <a:bodyPr vert="horz" wrap="square" lIns="0" tIns="33019" rIns="0" bIns="0" rtlCol="0">
            <a:spAutoFit/>
          </a:bodyPr>
          <a:lstStyle/>
          <a:p>
            <a:pPr marL="220979" marR="5080" indent="-208915">
              <a:lnSpc>
                <a:spcPts val="1800"/>
              </a:lnSpc>
              <a:spcBef>
                <a:spcPts val="259"/>
              </a:spcBef>
            </a:pPr>
            <a:r>
              <a:rPr sz="1600" b="1" dirty="0">
                <a:latin typeface="Calibri"/>
                <a:cs typeface="Calibri"/>
              </a:rPr>
              <a:t>6.</a:t>
            </a:r>
            <a:r>
              <a:rPr sz="1600" b="1" spc="-90" dirty="0">
                <a:latin typeface="Calibri"/>
                <a:cs typeface="Calibri"/>
              </a:rPr>
              <a:t> </a:t>
            </a:r>
            <a:r>
              <a:rPr sz="1600" b="1" spc="85" dirty="0">
                <a:latin typeface="Calibri"/>
                <a:cs typeface="Calibri"/>
              </a:rPr>
              <a:t>Performance </a:t>
            </a:r>
            <a:r>
              <a:rPr sz="1600" b="1" spc="-345" dirty="0">
                <a:latin typeface="Calibri"/>
                <a:cs typeface="Calibri"/>
              </a:rPr>
              <a:t> </a:t>
            </a:r>
            <a:r>
              <a:rPr sz="1600" b="1" spc="80" dirty="0">
                <a:latin typeface="Calibri"/>
                <a:cs typeface="Calibri"/>
              </a:rPr>
              <a:t>Evaluation</a:t>
            </a:r>
            <a:endParaRPr sz="1600">
              <a:latin typeface="Calibri"/>
              <a:cs typeface="Calibri"/>
            </a:endParaRPr>
          </a:p>
        </p:txBody>
      </p:sp>
      <p:pic>
        <p:nvPicPr>
          <p:cNvPr id="23" name="object 23"/>
          <p:cNvPicPr/>
          <p:nvPr/>
        </p:nvPicPr>
        <p:blipFill>
          <a:blip r:embed="rId11" cstate="print"/>
          <a:stretch>
            <a:fillRect/>
          </a:stretch>
        </p:blipFill>
        <p:spPr>
          <a:xfrm>
            <a:off x="4096511" y="2100072"/>
            <a:ext cx="545591" cy="420624"/>
          </a:xfrm>
          <a:prstGeom prst="rect">
            <a:avLst/>
          </a:prstGeom>
        </p:spPr>
      </p:pic>
      <p:grpSp>
        <p:nvGrpSpPr>
          <p:cNvPr id="24" name="object 2">
            <a:extLst>
              <a:ext uri="{FF2B5EF4-FFF2-40B4-BE49-F238E27FC236}">
                <a16:creationId xmlns:a16="http://schemas.microsoft.com/office/drawing/2014/main" id="{DC0CE702-E8D9-2A61-8522-D2D81594F018}"/>
              </a:ext>
            </a:extLst>
          </p:cNvPr>
          <p:cNvGrpSpPr/>
          <p:nvPr/>
        </p:nvGrpSpPr>
        <p:grpSpPr>
          <a:xfrm>
            <a:off x="0" y="914400"/>
            <a:ext cx="12211050" cy="640080"/>
            <a:chOff x="0" y="1199802"/>
            <a:chExt cx="12211050" cy="640080"/>
          </a:xfrm>
        </p:grpSpPr>
        <p:sp>
          <p:nvSpPr>
            <p:cNvPr id="25" name="object 3">
              <a:extLst>
                <a:ext uri="{FF2B5EF4-FFF2-40B4-BE49-F238E27FC236}">
                  <a16:creationId xmlns:a16="http://schemas.microsoft.com/office/drawing/2014/main" id="{68A0263F-B0F0-D65B-2DC5-1D9CD0261A01}"/>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6" name="object 4">
              <a:extLst>
                <a:ext uri="{FF2B5EF4-FFF2-40B4-BE49-F238E27FC236}">
                  <a16:creationId xmlns:a16="http://schemas.microsoft.com/office/drawing/2014/main" id="{5E66BD64-8338-4B17-9648-0425ABF265FE}"/>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7" name="object 5">
              <a:extLst>
                <a:ext uri="{FF2B5EF4-FFF2-40B4-BE49-F238E27FC236}">
                  <a16:creationId xmlns:a16="http://schemas.microsoft.com/office/drawing/2014/main" id="{BF72502A-132B-50C8-AA32-130171BC4EBD}"/>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3364865" cy="574040"/>
          </a:xfrm>
          <a:prstGeom prst="rect">
            <a:avLst/>
          </a:prstGeom>
        </p:spPr>
        <p:txBody>
          <a:bodyPr vert="horz" wrap="square" lIns="0" tIns="12700" rIns="0" bIns="0" rtlCol="0">
            <a:spAutoFit/>
          </a:bodyPr>
          <a:lstStyle/>
          <a:p>
            <a:pPr marL="12700">
              <a:lnSpc>
                <a:spcPct val="100000"/>
              </a:lnSpc>
              <a:spcBef>
                <a:spcPts val="100"/>
              </a:spcBef>
            </a:pPr>
            <a:r>
              <a:rPr b="0" dirty="0">
                <a:solidFill>
                  <a:schemeClr val="tx1"/>
                </a:solidFill>
                <a:latin typeface="+mj-lt"/>
                <a:cs typeface="Georgia"/>
              </a:rPr>
              <a:t>E</a:t>
            </a:r>
            <a:r>
              <a:rPr b="0" spc="5" dirty="0">
                <a:solidFill>
                  <a:schemeClr val="tx1"/>
                </a:solidFill>
                <a:latin typeface="+mj-lt"/>
                <a:cs typeface="Georgia"/>
              </a:rPr>
              <a:t>V</a:t>
            </a:r>
            <a:r>
              <a:rPr b="0" spc="-5" dirty="0">
                <a:solidFill>
                  <a:schemeClr val="tx1"/>
                </a:solidFill>
                <a:latin typeface="+mj-lt"/>
                <a:cs typeface="Georgia"/>
              </a:rPr>
              <a:t>A</a:t>
            </a:r>
            <a:r>
              <a:rPr b="0" spc="-10" dirty="0">
                <a:solidFill>
                  <a:schemeClr val="tx1"/>
                </a:solidFill>
                <a:latin typeface="+mj-lt"/>
                <a:cs typeface="Georgia"/>
              </a:rPr>
              <a:t>L</a:t>
            </a:r>
            <a:r>
              <a:rPr b="0" spc="-5" dirty="0">
                <a:solidFill>
                  <a:schemeClr val="tx1"/>
                </a:solidFill>
                <a:latin typeface="+mj-lt"/>
                <a:cs typeface="Georgia"/>
              </a:rPr>
              <a:t>UAT</a:t>
            </a:r>
            <a:r>
              <a:rPr b="0" spc="-10" dirty="0">
                <a:solidFill>
                  <a:schemeClr val="tx1"/>
                </a:solidFill>
                <a:latin typeface="+mj-lt"/>
                <a:cs typeface="Georgia"/>
              </a:rPr>
              <a:t>I</a:t>
            </a:r>
            <a:r>
              <a:rPr b="0" spc="-5" dirty="0">
                <a:solidFill>
                  <a:schemeClr val="tx1"/>
                </a:solidFill>
                <a:latin typeface="+mj-lt"/>
                <a:cs typeface="Georgia"/>
              </a:rPr>
              <a:t>O</a:t>
            </a:r>
            <a:r>
              <a:rPr b="0" dirty="0">
                <a:solidFill>
                  <a:schemeClr val="tx1"/>
                </a:solidFill>
                <a:latin typeface="+mj-lt"/>
                <a:cs typeface="Georgia"/>
              </a:rPr>
              <a:t>N</a:t>
            </a:r>
          </a:p>
        </p:txBody>
      </p:sp>
      <p:sp>
        <p:nvSpPr>
          <p:cNvPr id="3" name="object 3"/>
          <p:cNvSpPr txBox="1"/>
          <p:nvPr/>
        </p:nvSpPr>
        <p:spPr>
          <a:xfrm>
            <a:off x="690989" y="2098039"/>
            <a:ext cx="4705350" cy="1942464"/>
          </a:xfrm>
          <a:prstGeom prst="rect">
            <a:avLst/>
          </a:prstGeom>
        </p:spPr>
        <p:txBody>
          <a:bodyPr vert="horz" wrap="square" lIns="0" tIns="94615" rIns="0" bIns="0" rtlCol="0">
            <a:spAutoFit/>
          </a:bodyPr>
          <a:lstStyle/>
          <a:p>
            <a:pPr marL="241300" indent="-228600">
              <a:lnSpc>
                <a:spcPct val="100000"/>
              </a:lnSpc>
              <a:spcBef>
                <a:spcPts val="745"/>
              </a:spcBef>
              <a:buFont typeface="Wingdings"/>
              <a:buChar char=""/>
              <a:tabLst>
                <a:tab pos="241300" algn="l"/>
              </a:tabLst>
            </a:pPr>
            <a:r>
              <a:rPr sz="2700" spc="-35" dirty="0">
                <a:solidFill>
                  <a:srgbClr val="13294B"/>
                </a:solidFill>
                <a:latin typeface="Calibri"/>
                <a:cs typeface="Calibri"/>
              </a:rPr>
              <a:t>Training</a:t>
            </a:r>
            <a:r>
              <a:rPr sz="2700" spc="-10" dirty="0">
                <a:solidFill>
                  <a:srgbClr val="13294B"/>
                </a:solidFill>
                <a:latin typeface="Calibri"/>
                <a:cs typeface="Calibri"/>
              </a:rPr>
              <a:t> </a:t>
            </a:r>
            <a:r>
              <a:rPr sz="2700" spc="-15" dirty="0">
                <a:solidFill>
                  <a:srgbClr val="13294B"/>
                </a:solidFill>
                <a:latin typeface="Calibri"/>
                <a:cs typeface="Calibri"/>
              </a:rPr>
              <a:t>error </a:t>
            </a:r>
            <a:r>
              <a:rPr sz="2700" dirty="0">
                <a:solidFill>
                  <a:srgbClr val="13294B"/>
                </a:solidFill>
                <a:latin typeface="Calibri"/>
                <a:cs typeface="Calibri"/>
              </a:rPr>
              <a:t>is</a:t>
            </a:r>
            <a:r>
              <a:rPr sz="2700" spc="-15" dirty="0">
                <a:solidFill>
                  <a:srgbClr val="13294B"/>
                </a:solidFill>
                <a:latin typeface="Calibri"/>
                <a:cs typeface="Calibri"/>
              </a:rPr>
              <a:t> </a:t>
            </a:r>
            <a:r>
              <a:rPr sz="2700" spc="-30" dirty="0">
                <a:solidFill>
                  <a:srgbClr val="13294B"/>
                </a:solidFill>
                <a:latin typeface="Calibri"/>
                <a:cs typeface="Calibri"/>
              </a:rPr>
              <a:t>NOT</a:t>
            </a:r>
            <a:r>
              <a:rPr sz="2700" spc="-20" dirty="0">
                <a:solidFill>
                  <a:srgbClr val="13294B"/>
                </a:solidFill>
                <a:latin typeface="Calibri"/>
                <a:cs typeface="Calibri"/>
              </a:rPr>
              <a:t> </a:t>
            </a:r>
            <a:r>
              <a:rPr sz="2700" spc="-10" dirty="0">
                <a:solidFill>
                  <a:srgbClr val="13294B"/>
                </a:solidFill>
                <a:latin typeface="Calibri"/>
                <a:cs typeface="Calibri"/>
              </a:rPr>
              <a:t>very</a:t>
            </a:r>
            <a:r>
              <a:rPr sz="2700" spc="-5" dirty="0">
                <a:solidFill>
                  <a:srgbClr val="13294B"/>
                </a:solidFill>
                <a:latin typeface="Calibri"/>
                <a:cs typeface="Calibri"/>
              </a:rPr>
              <a:t> </a:t>
            </a:r>
            <a:r>
              <a:rPr sz="2700" spc="-10" dirty="0">
                <a:solidFill>
                  <a:srgbClr val="13294B"/>
                </a:solidFill>
                <a:latin typeface="Calibri"/>
                <a:cs typeface="Calibri"/>
              </a:rPr>
              <a:t>useful</a:t>
            </a:r>
            <a:endParaRPr sz="2700">
              <a:latin typeface="Calibri"/>
              <a:cs typeface="Calibri"/>
            </a:endParaRPr>
          </a:p>
          <a:p>
            <a:pPr marL="241300" indent="-228600">
              <a:lnSpc>
                <a:spcPct val="100000"/>
              </a:lnSpc>
              <a:spcBef>
                <a:spcPts val="650"/>
              </a:spcBef>
              <a:buFont typeface="Wingdings"/>
              <a:buChar char=""/>
              <a:tabLst>
                <a:tab pos="241300" algn="l"/>
              </a:tabLst>
            </a:pPr>
            <a:r>
              <a:rPr sz="2700" spc="-45" dirty="0">
                <a:solidFill>
                  <a:srgbClr val="13294B"/>
                </a:solidFill>
                <a:latin typeface="Calibri"/>
                <a:cs typeface="Calibri"/>
              </a:rPr>
              <a:t>Testing</a:t>
            </a:r>
            <a:r>
              <a:rPr sz="2700" spc="-10" dirty="0">
                <a:solidFill>
                  <a:srgbClr val="13294B"/>
                </a:solidFill>
                <a:latin typeface="Calibri"/>
                <a:cs typeface="Calibri"/>
              </a:rPr>
              <a:t> </a:t>
            </a:r>
            <a:r>
              <a:rPr sz="2700" spc="-15" dirty="0">
                <a:solidFill>
                  <a:srgbClr val="13294B"/>
                </a:solidFill>
                <a:latin typeface="Calibri"/>
                <a:cs typeface="Calibri"/>
              </a:rPr>
              <a:t>error </a:t>
            </a:r>
            <a:r>
              <a:rPr sz="2700" dirty="0">
                <a:solidFill>
                  <a:srgbClr val="13294B"/>
                </a:solidFill>
                <a:latin typeface="Calibri"/>
                <a:cs typeface="Calibri"/>
              </a:rPr>
              <a:t>is</a:t>
            </a:r>
            <a:r>
              <a:rPr sz="2700" spc="-20" dirty="0">
                <a:solidFill>
                  <a:srgbClr val="13294B"/>
                </a:solidFill>
                <a:latin typeface="Calibri"/>
                <a:cs typeface="Calibri"/>
              </a:rPr>
              <a:t> </a:t>
            </a:r>
            <a:r>
              <a:rPr sz="2700" spc="-5" dirty="0">
                <a:solidFill>
                  <a:srgbClr val="13294B"/>
                </a:solidFill>
                <a:latin typeface="Calibri"/>
                <a:cs typeface="Calibri"/>
              </a:rPr>
              <a:t>the</a:t>
            </a:r>
            <a:r>
              <a:rPr sz="2700" spc="-15" dirty="0">
                <a:solidFill>
                  <a:srgbClr val="13294B"/>
                </a:solidFill>
                <a:latin typeface="Calibri"/>
                <a:cs typeface="Calibri"/>
              </a:rPr>
              <a:t> </a:t>
            </a:r>
            <a:r>
              <a:rPr sz="2700" spc="-40" dirty="0">
                <a:solidFill>
                  <a:srgbClr val="13294B"/>
                </a:solidFill>
                <a:latin typeface="Calibri"/>
                <a:cs typeface="Calibri"/>
              </a:rPr>
              <a:t>key</a:t>
            </a:r>
            <a:r>
              <a:rPr sz="2700" spc="-10" dirty="0">
                <a:solidFill>
                  <a:srgbClr val="13294B"/>
                </a:solidFill>
                <a:latin typeface="Calibri"/>
                <a:cs typeface="Calibri"/>
              </a:rPr>
              <a:t> </a:t>
            </a:r>
            <a:r>
              <a:rPr sz="2700" spc="-5" dirty="0">
                <a:solidFill>
                  <a:srgbClr val="13294B"/>
                </a:solidFill>
                <a:latin typeface="Calibri"/>
                <a:cs typeface="Calibri"/>
              </a:rPr>
              <a:t>metric</a:t>
            </a:r>
            <a:endParaRPr sz="2700">
              <a:latin typeface="Calibri"/>
              <a:cs typeface="Calibri"/>
            </a:endParaRPr>
          </a:p>
          <a:p>
            <a:pPr marL="241300" indent="-228600">
              <a:lnSpc>
                <a:spcPct val="100000"/>
              </a:lnSpc>
              <a:spcBef>
                <a:spcPts val="650"/>
              </a:spcBef>
              <a:buFont typeface="Wingdings"/>
              <a:buChar char=""/>
              <a:tabLst>
                <a:tab pos="241300" algn="l"/>
              </a:tabLst>
            </a:pPr>
            <a:r>
              <a:rPr sz="2600" spc="-20" dirty="0">
                <a:solidFill>
                  <a:srgbClr val="13294B"/>
                </a:solidFill>
                <a:latin typeface="Calibri"/>
                <a:cs typeface="Calibri"/>
              </a:rPr>
              <a:t>Approach:</a:t>
            </a:r>
            <a:endParaRPr sz="2600">
              <a:latin typeface="Calibri"/>
              <a:cs typeface="Calibri"/>
            </a:endParaRPr>
          </a:p>
          <a:p>
            <a:pPr marL="698500" lvl="1" indent="-228600">
              <a:lnSpc>
                <a:spcPct val="100000"/>
              </a:lnSpc>
              <a:spcBef>
                <a:spcPts val="185"/>
              </a:spcBef>
              <a:buFont typeface="Arial MT"/>
              <a:buChar char="•"/>
              <a:tabLst>
                <a:tab pos="698500" algn="l"/>
              </a:tabLst>
            </a:pPr>
            <a:r>
              <a:rPr sz="2800" spc="-25" dirty="0">
                <a:solidFill>
                  <a:srgbClr val="13294B"/>
                </a:solidFill>
                <a:latin typeface="Calibri"/>
                <a:cs typeface="Calibri"/>
              </a:rPr>
              <a:t>Cross-validation</a:t>
            </a:r>
            <a:r>
              <a:rPr sz="2800" spc="-65" dirty="0">
                <a:solidFill>
                  <a:srgbClr val="13294B"/>
                </a:solidFill>
                <a:latin typeface="Calibri"/>
                <a:cs typeface="Calibri"/>
              </a:rPr>
              <a:t> </a:t>
            </a:r>
            <a:r>
              <a:rPr sz="2800" spc="-20" dirty="0">
                <a:solidFill>
                  <a:srgbClr val="13294B"/>
                </a:solidFill>
                <a:latin typeface="Calibri"/>
                <a:cs typeface="Calibri"/>
              </a:rPr>
              <a:t>(CV)</a:t>
            </a:r>
            <a:endParaRPr sz="2800">
              <a:latin typeface="Calibri"/>
              <a:cs typeface="Calibri"/>
            </a:endParaRPr>
          </a:p>
        </p:txBody>
      </p:sp>
      <p:sp>
        <p:nvSpPr>
          <p:cNvPr id="4" name="object 4"/>
          <p:cNvSpPr txBox="1"/>
          <p:nvPr/>
        </p:nvSpPr>
        <p:spPr>
          <a:xfrm>
            <a:off x="2892842" y="4260273"/>
            <a:ext cx="1485265" cy="1073785"/>
          </a:xfrm>
          <a:prstGeom prst="rect">
            <a:avLst/>
          </a:prstGeom>
          <a:solidFill>
            <a:srgbClr val="B83114"/>
          </a:solidFill>
        </p:spPr>
        <p:txBody>
          <a:bodyPr vert="horz" wrap="square" lIns="0" tIns="229235" rIns="0" bIns="0" rtlCol="0">
            <a:spAutoFit/>
          </a:bodyPr>
          <a:lstStyle/>
          <a:p>
            <a:pPr marL="193675" marR="195580" indent="20320">
              <a:lnSpc>
                <a:spcPct val="79200"/>
              </a:lnSpc>
              <a:spcBef>
                <a:spcPts val="1805"/>
              </a:spcBef>
            </a:pPr>
            <a:r>
              <a:rPr sz="2400" spc="35" dirty="0">
                <a:solidFill>
                  <a:srgbClr val="FFFFFF"/>
                </a:solidFill>
                <a:latin typeface="Calibri"/>
                <a:cs typeface="Calibri"/>
              </a:rPr>
              <a:t>Training </a:t>
            </a:r>
            <a:r>
              <a:rPr sz="2400" spc="-530" dirty="0">
                <a:solidFill>
                  <a:srgbClr val="FFFFFF"/>
                </a:solidFill>
                <a:latin typeface="Calibri"/>
                <a:cs typeface="Calibri"/>
              </a:rPr>
              <a:t> </a:t>
            </a:r>
            <a:r>
              <a:rPr sz="2400" spc="70" dirty="0">
                <a:solidFill>
                  <a:srgbClr val="FFFFFF"/>
                </a:solidFill>
                <a:latin typeface="Calibri"/>
                <a:cs typeface="Calibri"/>
              </a:rPr>
              <a:t>Sa</a:t>
            </a:r>
            <a:r>
              <a:rPr sz="2400" spc="65" dirty="0">
                <a:solidFill>
                  <a:srgbClr val="FFFFFF"/>
                </a:solidFill>
                <a:latin typeface="Calibri"/>
                <a:cs typeface="Calibri"/>
              </a:rPr>
              <a:t>m</a:t>
            </a:r>
            <a:r>
              <a:rPr sz="2400" spc="75" dirty="0">
                <a:solidFill>
                  <a:srgbClr val="FFFFFF"/>
                </a:solidFill>
                <a:latin typeface="Calibri"/>
                <a:cs typeface="Calibri"/>
              </a:rPr>
              <a:t>p</a:t>
            </a:r>
            <a:r>
              <a:rPr sz="2400" spc="70" dirty="0">
                <a:solidFill>
                  <a:srgbClr val="FFFFFF"/>
                </a:solidFill>
                <a:latin typeface="Calibri"/>
                <a:cs typeface="Calibri"/>
              </a:rPr>
              <a:t>l</a:t>
            </a:r>
            <a:r>
              <a:rPr sz="2400" spc="80" dirty="0">
                <a:solidFill>
                  <a:srgbClr val="FFFFFF"/>
                </a:solidFill>
                <a:latin typeface="Calibri"/>
                <a:cs typeface="Calibri"/>
              </a:rPr>
              <a:t>e</a:t>
            </a:r>
            <a:r>
              <a:rPr sz="2400" dirty="0">
                <a:solidFill>
                  <a:srgbClr val="FFFFFF"/>
                </a:solidFill>
                <a:latin typeface="Calibri"/>
                <a:cs typeface="Calibri"/>
              </a:rPr>
              <a:t>s</a:t>
            </a:r>
            <a:endParaRPr sz="2400">
              <a:latin typeface="Calibri"/>
              <a:cs typeface="Calibri"/>
            </a:endParaRPr>
          </a:p>
        </p:txBody>
      </p:sp>
      <p:sp>
        <p:nvSpPr>
          <p:cNvPr id="5" name="object 5"/>
          <p:cNvSpPr txBox="1"/>
          <p:nvPr/>
        </p:nvSpPr>
        <p:spPr>
          <a:xfrm>
            <a:off x="5254448" y="4488110"/>
            <a:ext cx="1485265" cy="563880"/>
          </a:xfrm>
          <a:prstGeom prst="rect">
            <a:avLst/>
          </a:prstGeom>
          <a:solidFill>
            <a:srgbClr val="5B9BD5"/>
          </a:solidFill>
        </p:spPr>
        <p:txBody>
          <a:bodyPr vert="horz" wrap="square" lIns="0" tIns="51435" rIns="0" bIns="0" rtlCol="0">
            <a:spAutoFit/>
          </a:bodyPr>
          <a:lstStyle/>
          <a:p>
            <a:pPr marL="266700">
              <a:lnSpc>
                <a:spcPct val="100000"/>
              </a:lnSpc>
              <a:spcBef>
                <a:spcPts val="405"/>
              </a:spcBef>
            </a:pPr>
            <a:r>
              <a:rPr sz="2700" spc="55" dirty="0">
                <a:solidFill>
                  <a:srgbClr val="FFFFFF"/>
                </a:solidFill>
                <a:latin typeface="Calibri"/>
                <a:cs typeface="Calibri"/>
              </a:rPr>
              <a:t>Model</a:t>
            </a:r>
            <a:endParaRPr sz="2700">
              <a:latin typeface="Calibri"/>
              <a:cs typeface="Calibri"/>
            </a:endParaRPr>
          </a:p>
        </p:txBody>
      </p:sp>
      <p:sp>
        <p:nvSpPr>
          <p:cNvPr id="6" name="object 6"/>
          <p:cNvSpPr/>
          <p:nvPr/>
        </p:nvSpPr>
        <p:spPr>
          <a:xfrm>
            <a:off x="7558360" y="4233222"/>
            <a:ext cx="1485265" cy="1073785"/>
          </a:xfrm>
          <a:custGeom>
            <a:avLst/>
            <a:gdLst/>
            <a:ahLst/>
            <a:cxnLst/>
            <a:rect l="l" t="t" r="r" b="b"/>
            <a:pathLst>
              <a:path w="1485265" h="1073785">
                <a:moveTo>
                  <a:pt x="1484814" y="0"/>
                </a:moveTo>
                <a:lnTo>
                  <a:pt x="0" y="0"/>
                </a:lnTo>
                <a:lnTo>
                  <a:pt x="0" y="1073657"/>
                </a:lnTo>
                <a:lnTo>
                  <a:pt x="1484814" y="1073657"/>
                </a:lnTo>
                <a:lnTo>
                  <a:pt x="1484814" y="0"/>
                </a:lnTo>
                <a:close/>
              </a:path>
            </a:pathLst>
          </a:custGeom>
          <a:solidFill>
            <a:srgbClr val="13294B"/>
          </a:solidFill>
        </p:spPr>
        <p:txBody>
          <a:bodyPr wrap="square" lIns="0" tIns="0" rIns="0" bIns="0" rtlCol="0"/>
          <a:lstStyle/>
          <a:p>
            <a:endParaRPr/>
          </a:p>
        </p:txBody>
      </p:sp>
      <p:sp>
        <p:nvSpPr>
          <p:cNvPr id="7" name="object 7"/>
          <p:cNvSpPr txBox="1"/>
          <p:nvPr/>
        </p:nvSpPr>
        <p:spPr>
          <a:xfrm>
            <a:off x="7558360" y="4233222"/>
            <a:ext cx="1485265" cy="353695"/>
          </a:xfrm>
          <a:prstGeom prst="rect">
            <a:avLst/>
          </a:prstGeom>
          <a:solidFill>
            <a:srgbClr val="13294B"/>
          </a:solidFill>
        </p:spPr>
        <p:txBody>
          <a:bodyPr vert="horz" wrap="square" lIns="0" tIns="6350" rIns="0" bIns="0" rtlCol="0">
            <a:spAutoFit/>
          </a:bodyPr>
          <a:lstStyle/>
          <a:p>
            <a:pPr marL="276225">
              <a:lnSpc>
                <a:spcPts val="2730"/>
              </a:lnSpc>
              <a:spcBef>
                <a:spcPts val="50"/>
              </a:spcBef>
            </a:pPr>
            <a:r>
              <a:rPr sz="2400" spc="25" dirty="0">
                <a:solidFill>
                  <a:srgbClr val="FFFFFF"/>
                </a:solidFill>
                <a:latin typeface="Calibri"/>
                <a:cs typeface="Calibri"/>
              </a:rPr>
              <a:t>Testing</a:t>
            </a:r>
            <a:endParaRPr sz="2400">
              <a:latin typeface="Calibri"/>
              <a:cs typeface="Calibri"/>
            </a:endParaRPr>
          </a:p>
        </p:txBody>
      </p:sp>
      <p:sp>
        <p:nvSpPr>
          <p:cNvPr id="8" name="object 8"/>
          <p:cNvSpPr txBox="1"/>
          <p:nvPr/>
        </p:nvSpPr>
        <p:spPr>
          <a:xfrm>
            <a:off x="7558360" y="4586692"/>
            <a:ext cx="1485265" cy="292735"/>
          </a:xfrm>
          <a:prstGeom prst="rect">
            <a:avLst/>
          </a:prstGeom>
          <a:solidFill>
            <a:srgbClr val="13294B"/>
          </a:solidFill>
        </p:spPr>
        <p:txBody>
          <a:bodyPr vert="horz" wrap="square" lIns="0" tIns="0" rIns="0" bIns="0" rtlCol="0">
            <a:spAutoFit/>
          </a:bodyPr>
          <a:lstStyle/>
          <a:p>
            <a:pPr marL="243840">
              <a:lnSpc>
                <a:spcPts val="2305"/>
              </a:lnSpc>
            </a:pPr>
            <a:r>
              <a:rPr sz="2400" spc="60" dirty="0">
                <a:solidFill>
                  <a:srgbClr val="FFFFFF"/>
                </a:solidFill>
                <a:latin typeface="Calibri"/>
                <a:cs typeface="Calibri"/>
              </a:rPr>
              <a:t>Unseen</a:t>
            </a:r>
            <a:endParaRPr sz="2400">
              <a:latin typeface="Calibri"/>
              <a:cs typeface="Calibri"/>
            </a:endParaRPr>
          </a:p>
        </p:txBody>
      </p:sp>
      <p:sp>
        <p:nvSpPr>
          <p:cNvPr id="9" name="object 9"/>
          <p:cNvSpPr txBox="1"/>
          <p:nvPr/>
        </p:nvSpPr>
        <p:spPr>
          <a:xfrm>
            <a:off x="7558360" y="4879300"/>
            <a:ext cx="1485265" cy="427990"/>
          </a:xfrm>
          <a:prstGeom prst="rect">
            <a:avLst/>
          </a:prstGeom>
          <a:solidFill>
            <a:srgbClr val="13294B"/>
          </a:solidFill>
        </p:spPr>
        <p:txBody>
          <a:bodyPr vert="horz" wrap="square" lIns="0" tIns="0" rIns="0" bIns="0" rtlCol="0">
            <a:spAutoFit/>
          </a:bodyPr>
          <a:lstStyle/>
          <a:p>
            <a:pPr marL="193675">
              <a:lnSpc>
                <a:spcPts val="2450"/>
              </a:lnSpc>
            </a:pPr>
            <a:r>
              <a:rPr sz="2400" spc="60" dirty="0">
                <a:solidFill>
                  <a:srgbClr val="FFFFFF"/>
                </a:solidFill>
                <a:latin typeface="Calibri"/>
                <a:cs typeface="Calibri"/>
              </a:rPr>
              <a:t>Samples</a:t>
            </a:r>
            <a:endParaRPr sz="2400">
              <a:latin typeface="Calibri"/>
              <a:cs typeface="Calibri"/>
            </a:endParaRPr>
          </a:p>
        </p:txBody>
      </p:sp>
      <p:sp>
        <p:nvSpPr>
          <p:cNvPr id="10" name="object 10"/>
          <p:cNvSpPr/>
          <p:nvPr/>
        </p:nvSpPr>
        <p:spPr>
          <a:xfrm>
            <a:off x="4405465" y="4720902"/>
            <a:ext cx="803910" cy="152400"/>
          </a:xfrm>
          <a:custGeom>
            <a:avLst/>
            <a:gdLst/>
            <a:ahLst/>
            <a:cxnLst/>
            <a:rect l="l" t="t" r="r" b="b"/>
            <a:pathLst>
              <a:path w="803910" h="152400">
                <a:moveTo>
                  <a:pt x="651059" y="0"/>
                </a:moveTo>
                <a:lnTo>
                  <a:pt x="651060" y="152400"/>
                </a:lnTo>
                <a:lnTo>
                  <a:pt x="752660" y="101600"/>
                </a:lnTo>
                <a:lnTo>
                  <a:pt x="676460" y="101600"/>
                </a:lnTo>
                <a:lnTo>
                  <a:pt x="676460" y="50800"/>
                </a:lnTo>
                <a:lnTo>
                  <a:pt x="752659" y="50800"/>
                </a:lnTo>
                <a:lnTo>
                  <a:pt x="651059" y="0"/>
                </a:lnTo>
                <a:close/>
              </a:path>
              <a:path w="803910" h="152400">
                <a:moveTo>
                  <a:pt x="651059" y="50800"/>
                </a:moveTo>
                <a:lnTo>
                  <a:pt x="0" y="50800"/>
                </a:lnTo>
                <a:lnTo>
                  <a:pt x="0" y="101600"/>
                </a:lnTo>
                <a:lnTo>
                  <a:pt x="651059" y="101600"/>
                </a:lnTo>
                <a:lnTo>
                  <a:pt x="651059" y="50800"/>
                </a:lnTo>
                <a:close/>
              </a:path>
              <a:path w="803910" h="152400">
                <a:moveTo>
                  <a:pt x="752659" y="50800"/>
                </a:moveTo>
                <a:lnTo>
                  <a:pt x="676460" y="50800"/>
                </a:lnTo>
                <a:lnTo>
                  <a:pt x="676460" y="101600"/>
                </a:lnTo>
                <a:lnTo>
                  <a:pt x="752660" y="101600"/>
                </a:lnTo>
                <a:lnTo>
                  <a:pt x="803460" y="76200"/>
                </a:lnTo>
                <a:lnTo>
                  <a:pt x="752659" y="50800"/>
                </a:lnTo>
                <a:close/>
              </a:path>
            </a:pathLst>
          </a:custGeom>
          <a:solidFill>
            <a:srgbClr val="000000"/>
          </a:solidFill>
        </p:spPr>
        <p:txBody>
          <a:bodyPr wrap="square" lIns="0" tIns="0" rIns="0" bIns="0" rtlCol="0"/>
          <a:lstStyle/>
          <a:p>
            <a:endParaRPr/>
          </a:p>
        </p:txBody>
      </p:sp>
      <p:sp>
        <p:nvSpPr>
          <p:cNvPr id="11" name="object 11"/>
          <p:cNvSpPr/>
          <p:nvPr/>
        </p:nvSpPr>
        <p:spPr>
          <a:xfrm>
            <a:off x="6754900" y="4693850"/>
            <a:ext cx="803910" cy="152400"/>
          </a:xfrm>
          <a:custGeom>
            <a:avLst/>
            <a:gdLst/>
            <a:ahLst/>
            <a:cxnLst/>
            <a:rect l="l" t="t" r="r" b="b"/>
            <a:pathLst>
              <a:path w="803909" h="152400">
                <a:moveTo>
                  <a:pt x="752660" y="50799"/>
                </a:moveTo>
                <a:lnTo>
                  <a:pt x="676460" y="50799"/>
                </a:lnTo>
                <a:lnTo>
                  <a:pt x="676460" y="101599"/>
                </a:lnTo>
                <a:lnTo>
                  <a:pt x="651060" y="101600"/>
                </a:lnTo>
                <a:lnTo>
                  <a:pt x="651060" y="152399"/>
                </a:lnTo>
                <a:lnTo>
                  <a:pt x="803460" y="76199"/>
                </a:lnTo>
                <a:lnTo>
                  <a:pt x="752660" y="50799"/>
                </a:lnTo>
                <a:close/>
              </a:path>
              <a:path w="803909" h="152400">
                <a:moveTo>
                  <a:pt x="651060" y="50800"/>
                </a:moveTo>
                <a:lnTo>
                  <a:pt x="0" y="50801"/>
                </a:lnTo>
                <a:lnTo>
                  <a:pt x="0" y="101601"/>
                </a:lnTo>
                <a:lnTo>
                  <a:pt x="651060" y="101600"/>
                </a:lnTo>
                <a:lnTo>
                  <a:pt x="651060" y="50800"/>
                </a:lnTo>
                <a:close/>
              </a:path>
              <a:path w="803909" h="152400">
                <a:moveTo>
                  <a:pt x="676460" y="50799"/>
                </a:moveTo>
                <a:lnTo>
                  <a:pt x="651060" y="50800"/>
                </a:lnTo>
                <a:lnTo>
                  <a:pt x="651060" y="101600"/>
                </a:lnTo>
                <a:lnTo>
                  <a:pt x="676460" y="101599"/>
                </a:lnTo>
                <a:lnTo>
                  <a:pt x="676460" y="50799"/>
                </a:lnTo>
                <a:close/>
              </a:path>
              <a:path w="803909" h="152400">
                <a:moveTo>
                  <a:pt x="651060" y="0"/>
                </a:moveTo>
                <a:lnTo>
                  <a:pt x="651060" y="50800"/>
                </a:lnTo>
                <a:lnTo>
                  <a:pt x="752660" y="50799"/>
                </a:lnTo>
                <a:lnTo>
                  <a:pt x="651060" y="0"/>
                </a:lnTo>
                <a:close/>
              </a:path>
            </a:pathLst>
          </a:custGeom>
          <a:solidFill>
            <a:srgbClr val="000000"/>
          </a:solidFill>
        </p:spPr>
        <p:txBody>
          <a:bodyPr wrap="square" lIns="0" tIns="0" rIns="0" bIns="0" rtlCol="0"/>
          <a:lstStyle/>
          <a:p>
            <a:endParaRPr/>
          </a:p>
        </p:txBody>
      </p:sp>
      <p:grpSp>
        <p:nvGrpSpPr>
          <p:cNvPr id="12" name="object 2">
            <a:extLst>
              <a:ext uri="{FF2B5EF4-FFF2-40B4-BE49-F238E27FC236}">
                <a16:creationId xmlns:a16="http://schemas.microsoft.com/office/drawing/2014/main" id="{6786B4E0-C101-F996-E26C-97991A48BC86}"/>
              </a:ext>
            </a:extLst>
          </p:cNvPr>
          <p:cNvGrpSpPr/>
          <p:nvPr/>
        </p:nvGrpSpPr>
        <p:grpSpPr>
          <a:xfrm>
            <a:off x="0" y="914400"/>
            <a:ext cx="12211050" cy="640080"/>
            <a:chOff x="0" y="1199802"/>
            <a:chExt cx="12211050" cy="640080"/>
          </a:xfrm>
        </p:grpSpPr>
        <p:sp>
          <p:nvSpPr>
            <p:cNvPr id="13" name="object 3">
              <a:extLst>
                <a:ext uri="{FF2B5EF4-FFF2-40B4-BE49-F238E27FC236}">
                  <a16:creationId xmlns:a16="http://schemas.microsoft.com/office/drawing/2014/main" id="{B1A3BA1F-2E34-BE9C-7C3F-1425F001B7E2}"/>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4" name="object 4">
              <a:extLst>
                <a:ext uri="{FF2B5EF4-FFF2-40B4-BE49-F238E27FC236}">
                  <a16:creationId xmlns:a16="http://schemas.microsoft.com/office/drawing/2014/main" id="{5168011E-7A1C-EE74-C441-3054F231284D}"/>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5" name="object 5">
              <a:extLst>
                <a:ext uri="{FF2B5EF4-FFF2-40B4-BE49-F238E27FC236}">
                  <a16:creationId xmlns:a16="http://schemas.microsoft.com/office/drawing/2014/main" id="{CFAF0954-213A-7CF5-7805-2230D355E43E}"/>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8" y="554227"/>
            <a:ext cx="8300611" cy="566822"/>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Cross-validation</a:t>
            </a:r>
            <a:r>
              <a:rPr b="0" spc="-45" dirty="0">
                <a:solidFill>
                  <a:schemeClr val="tx1"/>
                </a:solidFill>
                <a:latin typeface="+mj-lt"/>
                <a:cs typeface="Georgia"/>
              </a:rPr>
              <a:t> </a:t>
            </a:r>
            <a:r>
              <a:rPr b="0" spc="-5" dirty="0">
                <a:solidFill>
                  <a:schemeClr val="tx1"/>
                </a:solidFill>
                <a:latin typeface="+mj-lt"/>
                <a:cs typeface="Georgia"/>
              </a:rPr>
              <a:t>(C</a:t>
            </a:r>
            <a:r>
              <a:rPr lang="en-US" b="0" spc="-5" dirty="0">
                <a:solidFill>
                  <a:schemeClr val="tx1"/>
                </a:solidFill>
                <a:latin typeface="+mj-lt"/>
                <a:cs typeface="Georgia"/>
              </a:rPr>
              <a:t>V</a:t>
            </a:r>
            <a:r>
              <a:rPr b="0" spc="-5" dirty="0">
                <a:solidFill>
                  <a:schemeClr val="tx1"/>
                </a:solidFill>
                <a:latin typeface="+mj-lt"/>
                <a:cs typeface="Georgia"/>
              </a:rPr>
              <a:t>)</a:t>
            </a:r>
          </a:p>
        </p:txBody>
      </p:sp>
      <p:sp>
        <p:nvSpPr>
          <p:cNvPr id="3" name="object 3"/>
          <p:cNvSpPr txBox="1"/>
          <p:nvPr/>
        </p:nvSpPr>
        <p:spPr>
          <a:xfrm>
            <a:off x="690989" y="1793239"/>
            <a:ext cx="2428240" cy="1510030"/>
          </a:xfrm>
          <a:prstGeom prst="rect">
            <a:avLst/>
          </a:prstGeom>
        </p:spPr>
        <p:txBody>
          <a:bodyPr vert="horz" wrap="square" lIns="0" tIns="94615" rIns="0" bIns="0" rtlCol="0">
            <a:spAutoFit/>
          </a:bodyPr>
          <a:lstStyle/>
          <a:p>
            <a:pPr marL="241300" indent="-228600">
              <a:lnSpc>
                <a:spcPct val="100000"/>
              </a:lnSpc>
              <a:spcBef>
                <a:spcPts val="745"/>
              </a:spcBef>
              <a:buFont typeface="Arial MT"/>
              <a:buChar char="•"/>
              <a:tabLst>
                <a:tab pos="241300" algn="l"/>
              </a:tabLst>
            </a:pPr>
            <a:r>
              <a:rPr sz="2700" spc="-15" dirty="0">
                <a:solidFill>
                  <a:srgbClr val="13294B"/>
                </a:solidFill>
                <a:latin typeface="Calibri"/>
                <a:cs typeface="Calibri"/>
              </a:rPr>
              <a:t>Leave-1-out</a:t>
            </a:r>
            <a:r>
              <a:rPr sz="2700" spc="-30" dirty="0">
                <a:solidFill>
                  <a:srgbClr val="13294B"/>
                </a:solidFill>
                <a:latin typeface="Calibri"/>
                <a:cs typeface="Calibri"/>
              </a:rPr>
              <a:t> </a:t>
            </a:r>
            <a:r>
              <a:rPr sz="2700" spc="-5" dirty="0">
                <a:solidFill>
                  <a:srgbClr val="13294B"/>
                </a:solidFill>
                <a:latin typeface="Calibri"/>
                <a:cs typeface="Calibri"/>
              </a:rPr>
              <a:t>CV</a:t>
            </a:r>
            <a:endParaRPr sz="2700">
              <a:latin typeface="Calibri"/>
              <a:cs typeface="Calibri"/>
            </a:endParaRPr>
          </a:p>
          <a:p>
            <a:pPr marL="241300" indent="-228600">
              <a:lnSpc>
                <a:spcPct val="100000"/>
              </a:lnSpc>
              <a:spcBef>
                <a:spcPts val="650"/>
              </a:spcBef>
              <a:buFont typeface="Arial MT"/>
              <a:buChar char="•"/>
              <a:tabLst>
                <a:tab pos="241300" algn="l"/>
              </a:tabLst>
            </a:pPr>
            <a:r>
              <a:rPr sz="2700" spc="-25" dirty="0">
                <a:solidFill>
                  <a:srgbClr val="13294B"/>
                </a:solidFill>
                <a:latin typeface="Calibri"/>
                <a:cs typeface="Calibri"/>
              </a:rPr>
              <a:t>K-fold</a:t>
            </a:r>
            <a:r>
              <a:rPr sz="2700" spc="-40" dirty="0">
                <a:solidFill>
                  <a:srgbClr val="13294B"/>
                </a:solidFill>
                <a:latin typeface="Calibri"/>
                <a:cs typeface="Calibri"/>
              </a:rPr>
              <a:t> </a:t>
            </a:r>
            <a:r>
              <a:rPr sz="2700" spc="-5" dirty="0">
                <a:solidFill>
                  <a:srgbClr val="13294B"/>
                </a:solidFill>
                <a:latin typeface="Calibri"/>
                <a:cs typeface="Calibri"/>
              </a:rPr>
              <a:t>CV</a:t>
            </a:r>
            <a:endParaRPr sz="2700">
              <a:latin typeface="Calibri"/>
              <a:cs typeface="Calibri"/>
            </a:endParaRPr>
          </a:p>
          <a:p>
            <a:pPr marL="241300" indent="-228600">
              <a:lnSpc>
                <a:spcPct val="100000"/>
              </a:lnSpc>
              <a:spcBef>
                <a:spcPts val="670"/>
              </a:spcBef>
              <a:buFont typeface="Arial MT"/>
              <a:buChar char="•"/>
              <a:tabLst>
                <a:tab pos="241300" algn="l"/>
              </a:tabLst>
            </a:pPr>
            <a:r>
              <a:rPr sz="2700" spc="-10" dirty="0">
                <a:solidFill>
                  <a:srgbClr val="13294B"/>
                </a:solidFill>
                <a:latin typeface="Calibri"/>
                <a:cs typeface="Calibri"/>
              </a:rPr>
              <a:t>Randomized</a:t>
            </a:r>
            <a:r>
              <a:rPr sz="2700" spc="-90" dirty="0">
                <a:solidFill>
                  <a:srgbClr val="13294B"/>
                </a:solidFill>
                <a:latin typeface="Calibri"/>
                <a:cs typeface="Calibri"/>
              </a:rPr>
              <a:t> </a:t>
            </a:r>
            <a:r>
              <a:rPr sz="2700" spc="-5" dirty="0">
                <a:solidFill>
                  <a:srgbClr val="13294B"/>
                </a:solidFill>
                <a:latin typeface="Calibri"/>
                <a:cs typeface="Calibri"/>
              </a:rPr>
              <a:t>CV</a:t>
            </a:r>
            <a:endParaRPr sz="2700">
              <a:latin typeface="Calibri"/>
              <a:cs typeface="Calibri"/>
            </a:endParaRPr>
          </a:p>
        </p:txBody>
      </p:sp>
      <p:grpSp>
        <p:nvGrpSpPr>
          <p:cNvPr id="4" name="object 4"/>
          <p:cNvGrpSpPr/>
          <p:nvPr/>
        </p:nvGrpSpPr>
        <p:grpSpPr>
          <a:xfrm>
            <a:off x="2487324" y="3383488"/>
            <a:ext cx="907415" cy="2851785"/>
            <a:chOff x="2487324" y="3383488"/>
            <a:chExt cx="907415" cy="2851785"/>
          </a:xfrm>
        </p:grpSpPr>
        <p:sp>
          <p:nvSpPr>
            <p:cNvPr id="5" name="object 5"/>
            <p:cNvSpPr/>
            <p:nvPr/>
          </p:nvSpPr>
          <p:spPr>
            <a:xfrm>
              <a:off x="2487324" y="3849681"/>
              <a:ext cx="907415" cy="2385060"/>
            </a:xfrm>
            <a:custGeom>
              <a:avLst/>
              <a:gdLst/>
              <a:ahLst/>
              <a:cxnLst/>
              <a:rect l="l" t="t" r="r" b="b"/>
              <a:pathLst>
                <a:path w="907414" h="2385060">
                  <a:moveTo>
                    <a:pt x="0" y="2385020"/>
                  </a:moveTo>
                  <a:lnTo>
                    <a:pt x="907256" y="2385020"/>
                  </a:lnTo>
                  <a:lnTo>
                    <a:pt x="907256" y="0"/>
                  </a:lnTo>
                  <a:lnTo>
                    <a:pt x="0" y="0"/>
                  </a:lnTo>
                  <a:lnTo>
                    <a:pt x="0" y="2385020"/>
                  </a:lnTo>
                  <a:close/>
                </a:path>
              </a:pathLst>
            </a:custGeom>
            <a:solidFill>
              <a:srgbClr val="A5A5A5"/>
            </a:solidFill>
          </p:spPr>
          <p:txBody>
            <a:bodyPr wrap="square" lIns="0" tIns="0" rIns="0" bIns="0" rtlCol="0"/>
            <a:lstStyle/>
            <a:p>
              <a:endParaRPr/>
            </a:p>
          </p:txBody>
        </p:sp>
        <p:sp>
          <p:nvSpPr>
            <p:cNvPr id="6" name="object 6"/>
            <p:cNvSpPr/>
            <p:nvPr/>
          </p:nvSpPr>
          <p:spPr>
            <a:xfrm>
              <a:off x="2487324" y="3383488"/>
              <a:ext cx="907415" cy="466725"/>
            </a:xfrm>
            <a:custGeom>
              <a:avLst/>
              <a:gdLst/>
              <a:ahLst/>
              <a:cxnLst/>
              <a:rect l="l" t="t" r="r" b="b"/>
              <a:pathLst>
                <a:path w="907414" h="466725">
                  <a:moveTo>
                    <a:pt x="907256" y="0"/>
                  </a:moveTo>
                  <a:lnTo>
                    <a:pt x="0" y="0"/>
                  </a:lnTo>
                  <a:lnTo>
                    <a:pt x="0" y="466192"/>
                  </a:lnTo>
                  <a:lnTo>
                    <a:pt x="907256" y="466192"/>
                  </a:lnTo>
                  <a:lnTo>
                    <a:pt x="907256" y="0"/>
                  </a:lnTo>
                  <a:close/>
                </a:path>
              </a:pathLst>
            </a:custGeom>
            <a:solidFill>
              <a:srgbClr val="E84A27"/>
            </a:solidFill>
          </p:spPr>
          <p:txBody>
            <a:bodyPr wrap="square" lIns="0" tIns="0" rIns="0" bIns="0" rtlCol="0"/>
            <a:lstStyle/>
            <a:p>
              <a:endParaRPr/>
            </a:p>
          </p:txBody>
        </p:sp>
      </p:grpSp>
      <p:sp>
        <p:nvSpPr>
          <p:cNvPr id="7" name="object 7"/>
          <p:cNvSpPr txBox="1"/>
          <p:nvPr/>
        </p:nvSpPr>
        <p:spPr>
          <a:xfrm>
            <a:off x="3732592" y="5161043"/>
            <a:ext cx="1485265" cy="1073785"/>
          </a:xfrm>
          <a:prstGeom prst="rect">
            <a:avLst/>
          </a:prstGeom>
          <a:solidFill>
            <a:srgbClr val="B83114"/>
          </a:solidFill>
        </p:spPr>
        <p:txBody>
          <a:bodyPr vert="horz" wrap="square" lIns="0" tIns="222250" rIns="0" bIns="0" rtlCol="0">
            <a:spAutoFit/>
          </a:bodyPr>
          <a:lstStyle/>
          <a:p>
            <a:pPr marL="193675" marR="195580" indent="20320">
              <a:lnSpc>
                <a:spcPts val="2300"/>
              </a:lnSpc>
              <a:spcBef>
                <a:spcPts val="1750"/>
              </a:spcBef>
            </a:pPr>
            <a:r>
              <a:rPr sz="2400" spc="35" dirty="0">
                <a:solidFill>
                  <a:srgbClr val="FFFFFF"/>
                </a:solidFill>
                <a:latin typeface="Calibri"/>
                <a:cs typeface="Calibri"/>
              </a:rPr>
              <a:t>Training </a:t>
            </a:r>
            <a:r>
              <a:rPr sz="2400" spc="-530" dirty="0">
                <a:solidFill>
                  <a:srgbClr val="FFFFFF"/>
                </a:solidFill>
                <a:latin typeface="Calibri"/>
                <a:cs typeface="Calibri"/>
              </a:rPr>
              <a:t> </a:t>
            </a:r>
            <a:r>
              <a:rPr sz="2400" spc="70" dirty="0">
                <a:solidFill>
                  <a:srgbClr val="FFFFFF"/>
                </a:solidFill>
                <a:latin typeface="Calibri"/>
                <a:cs typeface="Calibri"/>
              </a:rPr>
              <a:t>Sa</a:t>
            </a:r>
            <a:r>
              <a:rPr sz="2400" spc="65" dirty="0">
                <a:solidFill>
                  <a:srgbClr val="FFFFFF"/>
                </a:solidFill>
                <a:latin typeface="Calibri"/>
                <a:cs typeface="Calibri"/>
              </a:rPr>
              <a:t>m</a:t>
            </a:r>
            <a:r>
              <a:rPr sz="2400" spc="75" dirty="0">
                <a:solidFill>
                  <a:srgbClr val="FFFFFF"/>
                </a:solidFill>
                <a:latin typeface="Calibri"/>
                <a:cs typeface="Calibri"/>
              </a:rPr>
              <a:t>p</a:t>
            </a:r>
            <a:r>
              <a:rPr sz="2400" spc="70" dirty="0">
                <a:solidFill>
                  <a:srgbClr val="FFFFFF"/>
                </a:solidFill>
                <a:latin typeface="Calibri"/>
                <a:cs typeface="Calibri"/>
              </a:rPr>
              <a:t>l</a:t>
            </a:r>
            <a:r>
              <a:rPr sz="2400" spc="80" dirty="0">
                <a:solidFill>
                  <a:srgbClr val="FFFFFF"/>
                </a:solidFill>
                <a:latin typeface="Calibri"/>
                <a:cs typeface="Calibri"/>
              </a:rPr>
              <a:t>e</a:t>
            </a:r>
            <a:r>
              <a:rPr sz="2400" dirty="0">
                <a:solidFill>
                  <a:srgbClr val="FFFFFF"/>
                </a:solidFill>
                <a:latin typeface="Calibri"/>
                <a:cs typeface="Calibri"/>
              </a:rPr>
              <a:t>s</a:t>
            </a:r>
            <a:endParaRPr sz="2400">
              <a:latin typeface="Calibri"/>
              <a:cs typeface="Calibri"/>
            </a:endParaRPr>
          </a:p>
        </p:txBody>
      </p:sp>
      <p:sp>
        <p:nvSpPr>
          <p:cNvPr id="8" name="object 8"/>
          <p:cNvSpPr txBox="1"/>
          <p:nvPr/>
        </p:nvSpPr>
        <p:spPr>
          <a:xfrm>
            <a:off x="6094196" y="5388880"/>
            <a:ext cx="1485265" cy="563880"/>
          </a:xfrm>
          <a:prstGeom prst="rect">
            <a:avLst/>
          </a:prstGeom>
          <a:solidFill>
            <a:srgbClr val="5B9BD5"/>
          </a:solidFill>
        </p:spPr>
        <p:txBody>
          <a:bodyPr vert="horz" wrap="square" lIns="0" tIns="50165" rIns="0" bIns="0" rtlCol="0">
            <a:spAutoFit/>
          </a:bodyPr>
          <a:lstStyle/>
          <a:p>
            <a:pPr marL="266700">
              <a:lnSpc>
                <a:spcPct val="100000"/>
              </a:lnSpc>
              <a:spcBef>
                <a:spcPts val="395"/>
              </a:spcBef>
            </a:pPr>
            <a:r>
              <a:rPr sz="2700" spc="55" dirty="0">
                <a:solidFill>
                  <a:srgbClr val="FFFFFF"/>
                </a:solidFill>
                <a:latin typeface="Calibri"/>
                <a:cs typeface="Calibri"/>
              </a:rPr>
              <a:t>Model</a:t>
            </a:r>
            <a:endParaRPr sz="2700">
              <a:latin typeface="Calibri"/>
              <a:cs typeface="Calibri"/>
            </a:endParaRPr>
          </a:p>
        </p:txBody>
      </p:sp>
      <p:sp>
        <p:nvSpPr>
          <p:cNvPr id="9" name="object 9"/>
          <p:cNvSpPr/>
          <p:nvPr/>
        </p:nvSpPr>
        <p:spPr>
          <a:xfrm>
            <a:off x="8398109" y="5133991"/>
            <a:ext cx="1485265" cy="1073785"/>
          </a:xfrm>
          <a:custGeom>
            <a:avLst/>
            <a:gdLst/>
            <a:ahLst/>
            <a:cxnLst/>
            <a:rect l="l" t="t" r="r" b="b"/>
            <a:pathLst>
              <a:path w="1485265" h="1073785">
                <a:moveTo>
                  <a:pt x="1484814" y="0"/>
                </a:moveTo>
                <a:lnTo>
                  <a:pt x="0" y="0"/>
                </a:lnTo>
                <a:lnTo>
                  <a:pt x="0" y="1073659"/>
                </a:lnTo>
                <a:lnTo>
                  <a:pt x="1484814" y="1073659"/>
                </a:lnTo>
                <a:lnTo>
                  <a:pt x="1484814" y="0"/>
                </a:lnTo>
                <a:close/>
              </a:path>
            </a:pathLst>
          </a:custGeom>
          <a:solidFill>
            <a:srgbClr val="13294B"/>
          </a:solidFill>
        </p:spPr>
        <p:txBody>
          <a:bodyPr wrap="square" lIns="0" tIns="0" rIns="0" bIns="0" rtlCol="0"/>
          <a:lstStyle/>
          <a:p>
            <a:endParaRPr/>
          </a:p>
        </p:txBody>
      </p:sp>
      <p:sp>
        <p:nvSpPr>
          <p:cNvPr id="10" name="object 10"/>
          <p:cNvSpPr txBox="1"/>
          <p:nvPr/>
        </p:nvSpPr>
        <p:spPr>
          <a:xfrm>
            <a:off x="8398109" y="5133991"/>
            <a:ext cx="1485265" cy="352425"/>
          </a:xfrm>
          <a:prstGeom prst="rect">
            <a:avLst/>
          </a:prstGeom>
          <a:solidFill>
            <a:srgbClr val="13294B"/>
          </a:solidFill>
        </p:spPr>
        <p:txBody>
          <a:bodyPr vert="horz" wrap="square" lIns="0" tIns="4445" rIns="0" bIns="0" rtlCol="0">
            <a:spAutoFit/>
          </a:bodyPr>
          <a:lstStyle/>
          <a:p>
            <a:pPr marL="276225">
              <a:lnSpc>
                <a:spcPts val="2730"/>
              </a:lnSpc>
              <a:spcBef>
                <a:spcPts val="35"/>
              </a:spcBef>
            </a:pPr>
            <a:r>
              <a:rPr sz="2400" spc="25" dirty="0">
                <a:solidFill>
                  <a:srgbClr val="FFFFFF"/>
                </a:solidFill>
                <a:latin typeface="Calibri"/>
                <a:cs typeface="Calibri"/>
              </a:rPr>
              <a:t>Testing</a:t>
            </a:r>
            <a:endParaRPr sz="2400">
              <a:latin typeface="Calibri"/>
              <a:cs typeface="Calibri"/>
            </a:endParaRPr>
          </a:p>
        </p:txBody>
      </p:sp>
      <p:sp>
        <p:nvSpPr>
          <p:cNvPr id="11" name="object 11"/>
          <p:cNvSpPr txBox="1"/>
          <p:nvPr/>
        </p:nvSpPr>
        <p:spPr>
          <a:xfrm>
            <a:off x="8398109" y="5485852"/>
            <a:ext cx="1485265" cy="292735"/>
          </a:xfrm>
          <a:prstGeom prst="rect">
            <a:avLst/>
          </a:prstGeom>
          <a:solidFill>
            <a:srgbClr val="13294B"/>
          </a:solidFill>
        </p:spPr>
        <p:txBody>
          <a:bodyPr vert="horz" wrap="square" lIns="0" tIns="0" rIns="0" bIns="0" rtlCol="0">
            <a:spAutoFit/>
          </a:bodyPr>
          <a:lstStyle/>
          <a:p>
            <a:pPr marL="243840">
              <a:lnSpc>
                <a:spcPts val="2305"/>
              </a:lnSpc>
            </a:pPr>
            <a:r>
              <a:rPr sz="2400" spc="60" dirty="0">
                <a:solidFill>
                  <a:srgbClr val="FFFFFF"/>
                </a:solidFill>
                <a:latin typeface="Calibri"/>
                <a:cs typeface="Calibri"/>
              </a:rPr>
              <a:t>Unseen</a:t>
            </a:r>
            <a:endParaRPr sz="2400">
              <a:latin typeface="Calibri"/>
              <a:cs typeface="Calibri"/>
            </a:endParaRPr>
          </a:p>
        </p:txBody>
      </p:sp>
      <p:sp>
        <p:nvSpPr>
          <p:cNvPr id="12" name="object 12"/>
          <p:cNvSpPr txBox="1"/>
          <p:nvPr/>
        </p:nvSpPr>
        <p:spPr>
          <a:xfrm>
            <a:off x="8398109" y="5778460"/>
            <a:ext cx="1485265" cy="429259"/>
          </a:xfrm>
          <a:prstGeom prst="rect">
            <a:avLst/>
          </a:prstGeom>
          <a:solidFill>
            <a:srgbClr val="13294B"/>
          </a:solidFill>
        </p:spPr>
        <p:txBody>
          <a:bodyPr vert="horz" wrap="square" lIns="0" tIns="0" rIns="0" bIns="0" rtlCol="0">
            <a:spAutoFit/>
          </a:bodyPr>
          <a:lstStyle/>
          <a:p>
            <a:pPr marL="193675">
              <a:lnSpc>
                <a:spcPts val="2450"/>
              </a:lnSpc>
            </a:pPr>
            <a:r>
              <a:rPr sz="2400" spc="60" dirty="0">
                <a:solidFill>
                  <a:srgbClr val="FFFFFF"/>
                </a:solidFill>
                <a:latin typeface="Calibri"/>
                <a:cs typeface="Calibri"/>
              </a:rPr>
              <a:t>Samples</a:t>
            </a:r>
            <a:endParaRPr sz="2400">
              <a:latin typeface="Calibri"/>
              <a:cs typeface="Calibri"/>
            </a:endParaRPr>
          </a:p>
        </p:txBody>
      </p:sp>
      <p:sp>
        <p:nvSpPr>
          <p:cNvPr id="13" name="object 13"/>
          <p:cNvSpPr/>
          <p:nvPr/>
        </p:nvSpPr>
        <p:spPr>
          <a:xfrm>
            <a:off x="5245215" y="5621673"/>
            <a:ext cx="803910" cy="152400"/>
          </a:xfrm>
          <a:custGeom>
            <a:avLst/>
            <a:gdLst/>
            <a:ahLst/>
            <a:cxnLst/>
            <a:rect l="l" t="t" r="r" b="b"/>
            <a:pathLst>
              <a:path w="803910" h="152400">
                <a:moveTo>
                  <a:pt x="752659" y="50799"/>
                </a:moveTo>
                <a:lnTo>
                  <a:pt x="676459" y="50799"/>
                </a:lnTo>
                <a:lnTo>
                  <a:pt x="676459" y="101599"/>
                </a:lnTo>
                <a:lnTo>
                  <a:pt x="651059" y="101600"/>
                </a:lnTo>
                <a:lnTo>
                  <a:pt x="651059" y="152399"/>
                </a:lnTo>
                <a:lnTo>
                  <a:pt x="803459" y="76199"/>
                </a:lnTo>
                <a:lnTo>
                  <a:pt x="752659" y="50799"/>
                </a:lnTo>
                <a:close/>
              </a:path>
              <a:path w="803910" h="152400">
                <a:moveTo>
                  <a:pt x="651059" y="50800"/>
                </a:moveTo>
                <a:lnTo>
                  <a:pt x="0" y="50800"/>
                </a:lnTo>
                <a:lnTo>
                  <a:pt x="0" y="101600"/>
                </a:lnTo>
                <a:lnTo>
                  <a:pt x="651059" y="101600"/>
                </a:lnTo>
                <a:lnTo>
                  <a:pt x="651059" y="50800"/>
                </a:lnTo>
                <a:close/>
              </a:path>
              <a:path w="803910" h="152400">
                <a:moveTo>
                  <a:pt x="676459" y="50799"/>
                </a:moveTo>
                <a:lnTo>
                  <a:pt x="651059" y="50800"/>
                </a:lnTo>
                <a:lnTo>
                  <a:pt x="651059" y="101600"/>
                </a:lnTo>
                <a:lnTo>
                  <a:pt x="676459" y="101599"/>
                </a:lnTo>
                <a:lnTo>
                  <a:pt x="676459" y="50799"/>
                </a:lnTo>
                <a:close/>
              </a:path>
              <a:path w="803910" h="152400">
                <a:moveTo>
                  <a:pt x="651059" y="0"/>
                </a:moveTo>
                <a:lnTo>
                  <a:pt x="651059" y="50800"/>
                </a:lnTo>
                <a:lnTo>
                  <a:pt x="752659" y="50799"/>
                </a:lnTo>
                <a:lnTo>
                  <a:pt x="651059" y="0"/>
                </a:lnTo>
                <a:close/>
              </a:path>
            </a:pathLst>
          </a:custGeom>
          <a:solidFill>
            <a:srgbClr val="000000"/>
          </a:solidFill>
        </p:spPr>
        <p:txBody>
          <a:bodyPr wrap="square" lIns="0" tIns="0" rIns="0" bIns="0" rtlCol="0"/>
          <a:lstStyle/>
          <a:p>
            <a:endParaRPr/>
          </a:p>
        </p:txBody>
      </p:sp>
      <p:grpSp>
        <p:nvGrpSpPr>
          <p:cNvPr id="14" name="object 14"/>
          <p:cNvGrpSpPr/>
          <p:nvPr/>
        </p:nvGrpSpPr>
        <p:grpSpPr>
          <a:xfrm>
            <a:off x="3394580" y="3628273"/>
            <a:ext cx="5353685" cy="2118995"/>
            <a:chOff x="3394580" y="3628273"/>
            <a:chExt cx="5353685" cy="2118995"/>
          </a:xfrm>
        </p:grpSpPr>
        <p:sp>
          <p:nvSpPr>
            <p:cNvPr id="15" name="object 15"/>
            <p:cNvSpPr/>
            <p:nvPr/>
          </p:nvSpPr>
          <p:spPr>
            <a:xfrm>
              <a:off x="7594649" y="5594620"/>
              <a:ext cx="803910" cy="152400"/>
            </a:xfrm>
            <a:custGeom>
              <a:avLst/>
              <a:gdLst/>
              <a:ahLst/>
              <a:cxnLst/>
              <a:rect l="l" t="t" r="r" b="b"/>
              <a:pathLst>
                <a:path w="803909" h="152400">
                  <a:moveTo>
                    <a:pt x="752660" y="50799"/>
                  </a:moveTo>
                  <a:lnTo>
                    <a:pt x="676460" y="50799"/>
                  </a:lnTo>
                  <a:lnTo>
                    <a:pt x="676460" y="101599"/>
                  </a:lnTo>
                  <a:lnTo>
                    <a:pt x="651060" y="101600"/>
                  </a:lnTo>
                  <a:lnTo>
                    <a:pt x="651060" y="152399"/>
                  </a:lnTo>
                  <a:lnTo>
                    <a:pt x="803460" y="76199"/>
                  </a:lnTo>
                  <a:lnTo>
                    <a:pt x="752660" y="50799"/>
                  </a:lnTo>
                  <a:close/>
                </a:path>
                <a:path w="803909" h="152400">
                  <a:moveTo>
                    <a:pt x="651060" y="50800"/>
                  </a:moveTo>
                  <a:lnTo>
                    <a:pt x="0" y="50800"/>
                  </a:lnTo>
                  <a:lnTo>
                    <a:pt x="0" y="101600"/>
                  </a:lnTo>
                  <a:lnTo>
                    <a:pt x="651060" y="101600"/>
                  </a:lnTo>
                  <a:lnTo>
                    <a:pt x="651060" y="50800"/>
                  </a:lnTo>
                  <a:close/>
                </a:path>
                <a:path w="803909" h="152400">
                  <a:moveTo>
                    <a:pt x="676460" y="50799"/>
                  </a:moveTo>
                  <a:lnTo>
                    <a:pt x="651060" y="50800"/>
                  </a:lnTo>
                  <a:lnTo>
                    <a:pt x="651060" y="101600"/>
                  </a:lnTo>
                  <a:lnTo>
                    <a:pt x="676460" y="101599"/>
                  </a:lnTo>
                  <a:lnTo>
                    <a:pt x="676460" y="50799"/>
                  </a:lnTo>
                  <a:close/>
                </a:path>
                <a:path w="803909" h="152400">
                  <a:moveTo>
                    <a:pt x="651060" y="0"/>
                  </a:moveTo>
                  <a:lnTo>
                    <a:pt x="651060" y="50800"/>
                  </a:lnTo>
                  <a:lnTo>
                    <a:pt x="752660" y="50799"/>
                  </a:lnTo>
                  <a:lnTo>
                    <a:pt x="651060" y="0"/>
                  </a:lnTo>
                  <a:close/>
                </a:path>
              </a:pathLst>
            </a:custGeom>
            <a:solidFill>
              <a:srgbClr val="000000"/>
            </a:solidFill>
          </p:spPr>
          <p:txBody>
            <a:bodyPr wrap="square" lIns="0" tIns="0" rIns="0" bIns="0" rtlCol="0"/>
            <a:lstStyle/>
            <a:p>
              <a:endParaRPr/>
            </a:p>
          </p:txBody>
        </p:sp>
        <p:sp>
          <p:nvSpPr>
            <p:cNvPr id="16" name="object 16"/>
            <p:cNvSpPr/>
            <p:nvPr/>
          </p:nvSpPr>
          <p:spPr>
            <a:xfrm>
              <a:off x="3394580" y="3628273"/>
              <a:ext cx="5353685" cy="1506220"/>
            </a:xfrm>
            <a:custGeom>
              <a:avLst/>
              <a:gdLst/>
              <a:ahLst/>
              <a:cxnLst/>
              <a:rect l="l" t="t" r="r" b="b"/>
              <a:pathLst>
                <a:path w="5353684" h="1506220">
                  <a:moveTo>
                    <a:pt x="5201015" y="1352638"/>
                  </a:moveTo>
                  <a:lnTo>
                    <a:pt x="5275839" y="1505718"/>
                  </a:lnTo>
                  <a:lnTo>
                    <a:pt x="5340771" y="1378728"/>
                  </a:lnTo>
                  <a:lnTo>
                    <a:pt x="5251583" y="1378719"/>
                  </a:lnTo>
                  <a:lnTo>
                    <a:pt x="5251587" y="1353094"/>
                  </a:lnTo>
                  <a:lnTo>
                    <a:pt x="5201015" y="1352638"/>
                  </a:lnTo>
                  <a:close/>
                </a:path>
                <a:path w="5353684" h="1506220">
                  <a:moveTo>
                    <a:pt x="5251587" y="1353094"/>
                  </a:moveTo>
                  <a:lnTo>
                    <a:pt x="5251583" y="1378719"/>
                  </a:lnTo>
                  <a:lnTo>
                    <a:pt x="5302383" y="1378728"/>
                  </a:lnTo>
                  <a:lnTo>
                    <a:pt x="5302387" y="1353552"/>
                  </a:lnTo>
                  <a:lnTo>
                    <a:pt x="5251587" y="1353094"/>
                  </a:lnTo>
                  <a:close/>
                </a:path>
                <a:path w="5353684" h="1506220">
                  <a:moveTo>
                    <a:pt x="5302387" y="1353552"/>
                  </a:moveTo>
                  <a:lnTo>
                    <a:pt x="5302383" y="1378728"/>
                  </a:lnTo>
                  <a:lnTo>
                    <a:pt x="5340775" y="1378719"/>
                  </a:lnTo>
                  <a:lnTo>
                    <a:pt x="5353409" y="1354011"/>
                  </a:lnTo>
                  <a:lnTo>
                    <a:pt x="5302387" y="1353552"/>
                  </a:lnTo>
                  <a:close/>
                </a:path>
                <a:path w="5353684" h="1506220">
                  <a:moveTo>
                    <a:pt x="5302612" y="25396"/>
                  </a:moveTo>
                  <a:lnTo>
                    <a:pt x="5251811" y="25396"/>
                  </a:lnTo>
                  <a:lnTo>
                    <a:pt x="5277211" y="50800"/>
                  </a:lnTo>
                  <a:lnTo>
                    <a:pt x="5251807" y="50800"/>
                  </a:lnTo>
                  <a:lnTo>
                    <a:pt x="5251587" y="1353094"/>
                  </a:lnTo>
                  <a:lnTo>
                    <a:pt x="5302387" y="1353552"/>
                  </a:lnTo>
                  <a:lnTo>
                    <a:pt x="5302608" y="50800"/>
                  </a:lnTo>
                  <a:lnTo>
                    <a:pt x="5277211" y="50800"/>
                  </a:lnTo>
                  <a:lnTo>
                    <a:pt x="5251811" y="25396"/>
                  </a:lnTo>
                  <a:lnTo>
                    <a:pt x="5302612" y="25396"/>
                  </a:lnTo>
                  <a:close/>
                </a:path>
                <a:path w="5353684" h="1506220">
                  <a:moveTo>
                    <a:pt x="5302617" y="0"/>
                  </a:moveTo>
                  <a:lnTo>
                    <a:pt x="0" y="0"/>
                  </a:lnTo>
                  <a:lnTo>
                    <a:pt x="0" y="50800"/>
                  </a:lnTo>
                  <a:lnTo>
                    <a:pt x="5251807" y="50800"/>
                  </a:lnTo>
                  <a:lnTo>
                    <a:pt x="5251811" y="25396"/>
                  </a:lnTo>
                  <a:lnTo>
                    <a:pt x="5302612" y="25396"/>
                  </a:lnTo>
                  <a:lnTo>
                    <a:pt x="5302617" y="0"/>
                  </a:lnTo>
                  <a:close/>
                </a:path>
              </a:pathLst>
            </a:custGeom>
            <a:solidFill>
              <a:srgbClr val="E84A27"/>
            </a:solidFill>
          </p:spPr>
          <p:txBody>
            <a:bodyPr wrap="square" lIns="0" tIns="0" rIns="0" bIns="0" rtlCol="0"/>
            <a:lstStyle/>
            <a:p>
              <a:endParaRPr/>
            </a:p>
          </p:txBody>
        </p:sp>
        <p:sp>
          <p:nvSpPr>
            <p:cNvPr id="17" name="object 17"/>
            <p:cNvSpPr/>
            <p:nvPr/>
          </p:nvSpPr>
          <p:spPr>
            <a:xfrm>
              <a:off x="3394580" y="4783695"/>
              <a:ext cx="1156970" cy="377825"/>
            </a:xfrm>
            <a:custGeom>
              <a:avLst/>
              <a:gdLst/>
              <a:ahLst/>
              <a:cxnLst/>
              <a:rect l="l" t="t" r="r" b="b"/>
              <a:pathLst>
                <a:path w="1156970" h="377825">
                  <a:moveTo>
                    <a:pt x="1055018" y="224947"/>
                  </a:moveTo>
                  <a:lnTo>
                    <a:pt x="1004218" y="224947"/>
                  </a:lnTo>
                  <a:lnTo>
                    <a:pt x="1080418" y="377347"/>
                  </a:lnTo>
                  <a:lnTo>
                    <a:pt x="1143918" y="250347"/>
                  </a:lnTo>
                  <a:lnTo>
                    <a:pt x="1055018" y="250347"/>
                  </a:lnTo>
                  <a:lnTo>
                    <a:pt x="1055018" y="224947"/>
                  </a:lnTo>
                  <a:close/>
                </a:path>
                <a:path w="1156970" h="377825">
                  <a:moveTo>
                    <a:pt x="1055018" y="25400"/>
                  </a:moveTo>
                  <a:lnTo>
                    <a:pt x="1055018" y="250347"/>
                  </a:lnTo>
                  <a:lnTo>
                    <a:pt x="1105818" y="250347"/>
                  </a:lnTo>
                  <a:lnTo>
                    <a:pt x="1105818" y="50800"/>
                  </a:lnTo>
                  <a:lnTo>
                    <a:pt x="1080418" y="50800"/>
                  </a:lnTo>
                  <a:lnTo>
                    <a:pt x="1055018" y="25400"/>
                  </a:lnTo>
                  <a:close/>
                </a:path>
                <a:path w="1156970" h="377825">
                  <a:moveTo>
                    <a:pt x="1156618" y="224947"/>
                  </a:moveTo>
                  <a:lnTo>
                    <a:pt x="1105818" y="224947"/>
                  </a:lnTo>
                  <a:lnTo>
                    <a:pt x="1105818" y="250347"/>
                  </a:lnTo>
                  <a:lnTo>
                    <a:pt x="1143918" y="250347"/>
                  </a:lnTo>
                  <a:lnTo>
                    <a:pt x="1156618" y="224947"/>
                  </a:lnTo>
                  <a:close/>
                </a:path>
                <a:path w="1156970" h="377825">
                  <a:moveTo>
                    <a:pt x="1105818" y="0"/>
                  </a:moveTo>
                  <a:lnTo>
                    <a:pt x="0" y="0"/>
                  </a:lnTo>
                  <a:lnTo>
                    <a:pt x="0" y="50800"/>
                  </a:lnTo>
                  <a:lnTo>
                    <a:pt x="1055018" y="50800"/>
                  </a:lnTo>
                  <a:lnTo>
                    <a:pt x="1055018" y="25400"/>
                  </a:lnTo>
                  <a:lnTo>
                    <a:pt x="1105818" y="25400"/>
                  </a:lnTo>
                  <a:lnTo>
                    <a:pt x="1105818" y="0"/>
                  </a:lnTo>
                  <a:close/>
                </a:path>
                <a:path w="1156970" h="377825">
                  <a:moveTo>
                    <a:pt x="1105818" y="25400"/>
                  </a:moveTo>
                  <a:lnTo>
                    <a:pt x="1055018" y="25400"/>
                  </a:lnTo>
                  <a:lnTo>
                    <a:pt x="1080418" y="50800"/>
                  </a:lnTo>
                  <a:lnTo>
                    <a:pt x="1105818" y="50800"/>
                  </a:lnTo>
                  <a:lnTo>
                    <a:pt x="1105818" y="25400"/>
                  </a:lnTo>
                  <a:close/>
                </a:path>
              </a:pathLst>
            </a:custGeom>
            <a:solidFill>
              <a:srgbClr val="A5A5A5"/>
            </a:solidFill>
          </p:spPr>
          <p:txBody>
            <a:bodyPr wrap="square" lIns="0" tIns="0" rIns="0" bIns="0" rtlCol="0"/>
            <a:lstStyle/>
            <a:p>
              <a:endParaRPr/>
            </a:p>
          </p:txBody>
        </p:sp>
      </p:grpSp>
      <p:grpSp>
        <p:nvGrpSpPr>
          <p:cNvPr id="18" name="object 2">
            <a:extLst>
              <a:ext uri="{FF2B5EF4-FFF2-40B4-BE49-F238E27FC236}">
                <a16:creationId xmlns:a16="http://schemas.microsoft.com/office/drawing/2014/main" id="{295B7963-F7BD-B484-C424-9289190BB3FA}"/>
              </a:ext>
            </a:extLst>
          </p:cNvPr>
          <p:cNvGrpSpPr/>
          <p:nvPr/>
        </p:nvGrpSpPr>
        <p:grpSpPr>
          <a:xfrm>
            <a:off x="0" y="914400"/>
            <a:ext cx="12211050" cy="640080"/>
            <a:chOff x="0" y="1199802"/>
            <a:chExt cx="12211050" cy="640080"/>
          </a:xfrm>
        </p:grpSpPr>
        <p:sp>
          <p:nvSpPr>
            <p:cNvPr id="19" name="object 3">
              <a:extLst>
                <a:ext uri="{FF2B5EF4-FFF2-40B4-BE49-F238E27FC236}">
                  <a16:creationId xmlns:a16="http://schemas.microsoft.com/office/drawing/2014/main" id="{51FD3728-5F10-EB2E-36F9-E77D07C4B8E6}"/>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0" name="object 4">
              <a:extLst>
                <a:ext uri="{FF2B5EF4-FFF2-40B4-BE49-F238E27FC236}">
                  <a16:creationId xmlns:a16="http://schemas.microsoft.com/office/drawing/2014/main" id="{F7170E3D-4C46-4D91-FA02-28927D7EC24E}"/>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1" name="object 5">
              <a:extLst>
                <a:ext uri="{FF2B5EF4-FFF2-40B4-BE49-F238E27FC236}">
                  <a16:creationId xmlns:a16="http://schemas.microsoft.com/office/drawing/2014/main" id="{C6E97232-AEAE-A208-F0F4-226D483BC42A}"/>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3447415"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Leave-1-out</a:t>
            </a:r>
            <a:r>
              <a:rPr b="0" spc="-75" dirty="0">
                <a:solidFill>
                  <a:schemeClr val="tx1"/>
                </a:solidFill>
                <a:latin typeface="+mj-lt"/>
                <a:cs typeface="Georgia"/>
              </a:rPr>
              <a:t> </a:t>
            </a:r>
            <a:r>
              <a:rPr b="0" spc="-5" dirty="0">
                <a:solidFill>
                  <a:schemeClr val="tx1"/>
                </a:solidFill>
                <a:latin typeface="+mj-lt"/>
                <a:cs typeface="Georgia"/>
              </a:rPr>
              <a:t>C</a:t>
            </a:r>
            <a:r>
              <a:rPr lang="en-US" b="0" spc="-5" dirty="0">
                <a:solidFill>
                  <a:schemeClr val="tx1"/>
                </a:solidFill>
                <a:latin typeface="+mj-lt"/>
                <a:cs typeface="Georgia"/>
              </a:rPr>
              <a:t>V</a:t>
            </a:r>
            <a:endParaRPr b="0" spc="-5" dirty="0">
              <a:solidFill>
                <a:schemeClr val="tx1"/>
              </a:solidFill>
              <a:latin typeface="+mj-lt"/>
              <a:cs typeface="Georgia"/>
            </a:endParaRPr>
          </a:p>
        </p:txBody>
      </p:sp>
      <p:grpSp>
        <p:nvGrpSpPr>
          <p:cNvPr id="3" name="object 3"/>
          <p:cNvGrpSpPr/>
          <p:nvPr/>
        </p:nvGrpSpPr>
        <p:grpSpPr>
          <a:xfrm>
            <a:off x="2550822" y="2900888"/>
            <a:ext cx="907415" cy="2851785"/>
            <a:chOff x="2550822" y="2900888"/>
            <a:chExt cx="907415" cy="2851785"/>
          </a:xfrm>
        </p:grpSpPr>
        <p:sp>
          <p:nvSpPr>
            <p:cNvPr id="4" name="object 4"/>
            <p:cNvSpPr/>
            <p:nvPr/>
          </p:nvSpPr>
          <p:spPr>
            <a:xfrm>
              <a:off x="2550824" y="3002973"/>
              <a:ext cx="907415" cy="2749550"/>
            </a:xfrm>
            <a:custGeom>
              <a:avLst/>
              <a:gdLst/>
              <a:ahLst/>
              <a:cxnLst/>
              <a:rect l="l" t="t" r="r" b="b"/>
              <a:pathLst>
                <a:path w="907414" h="2749550">
                  <a:moveTo>
                    <a:pt x="0" y="2749129"/>
                  </a:moveTo>
                  <a:lnTo>
                    <a:pt x="907254" y="2749129"/>
                  </a:lnTo>
                  <a:lnTo>
                    <a:pt x="907254" y="0"/>
                  </a:lnTo>
                  <a:lnTo>
                    <a:pt x="0" y="0"/>
                  </a:lnTo>
                  <a:lnTo>
                    <a:pt x="0" y="2749129"/>
                  </a:lnTo>
                  <a:close/>
                </a:path>
              </a:pathLst>
            </a:custGeom>
            <a:solidFill>
              <a:srgbClr val="A5A5A5"/>
            </a:solidFill>
          </p:spPr>
          <p:txBody>
            <a:bodyPr wrap="square" lIns="0" tIns="0" rIns="0" bIns="0" rtlCol="0"/>
            <a:lstStyle/>
            <a:p>
              <a:endParaRPr/>
            </a:p>
          </p:txBody>
        </p:sp>
        <p:sp>
          <p:nvSpPr>
            <p:cNvPr id="5" name="object 5"/>
            <p:cNvSpPr/>
            <p:nvPr/>
          </p:nvSpPr>
          <p:spPr>
            <a:xfrm>
              <a:off x="2550822" y="2900888"/>
              <a:ext cx="907415" cy="102235"/>
            </a:xfrm>
            <a:custGeom>
              <a:avLst/>
              <a:gdLst/>
              <a:ahLst/>
              <a:cxnLst/>
              <a:rect l="l" t="t" r="r" b="b"/>
              <a:pathLst>
                <a:path w="907414" h="102235">
                  <a:moveTo>
                    <a:pt x="907256" y="0"/>
                  </a:moveTo>
                  <a:lnTo>
                    <a:pt x="0" y="0"/>
                  </a:lnTo>
                  <a:lnTo>
                    <a:pt x="0" y="102085"/>
                  </a:lnTo>
                  <a:lnTo>
                    <a:pt x="907256" y="102085"/>
                  </a:lnTo>
                  <a:lnTo>
                    <a:pt x="907256" y="0"/>
                  </a:lnTo>
                  <a:close/>
                </a:path>
              </a:pathLst>
            </a:custGeom>
            <a:solidFill>
              <a:srgbClr val="E84A27"/>
            </a:solidFill>
          </p:spPr>
          <p:txBody>
            <a:bodyPr wrap="square" lIns="0" tIns="0" rIns="0" bIns="0" rtlCol="0"/>
            <a:lstStyle/>
            <a:p>
              <a:endParaRPr/>
            </a:p>
          </p:txBody>
        </p:sp>
      </p:grpSp>
      <p:sp>
        <p:nvSpPr>
          <p:cNvPr id="6" name="object 6"/>
          <p:cNvSpPr txBox="1"/>
          <p:nvPr/>
        </p:nvSpPr>
        <p:spPr>
          <a:xfrm>
            <a:off x="3796092" y="4678443"/>
            <a:ext cx="1485265" cy="1073785"/>
          </a:xfrm>
          <a:prstGeom prst="rect">
            <a:avLst/>
          </a:prstGeom>
          <a:solidFill>
            <a:srgbClr val="B83114"/>
          </a:solidFill>
        </p:spPr>
        <p:txBody>
          <a:bodyPr vert="horz" wrap="square" lIns="0" tIns="223520" rIns="0" bIns="0" rtlCol="0">
            <a:spAutoFit/>
          </a:bodyPr>
          <a:lstStyle/>
          <a:p>
            <a:pPr marL="193675" marR="195580" indent="20320">
              <a:lnSpc>
                <a:spcPts val="2300"/>
              </a:lnSpc>
              <a:spcBef>
                <a:spcPts val="1760"/>
              </a:spcBef>
            </a:pPr>
            <a:r>
              <a:rPr sz="2400" spc="35" dirty="0">
                <a:solidFill>
                  <a:srgbClr val="FFFFFF"/>
                </a:solidFill>
                <a:latin typeface="Calibri"/>
                <a:cs typeface="Calibri"/>
              </a:rPr>
              <a:t>Training </a:t>
            </a:r>
            <a:r>
              <a:rPr sz="2400" spc="-530" dirty="0">
                <a:solidFill>
                  <a:srgbClr val="FFFFFF"/>
                </a:solidFill>
                <a:latin typeface="Calibri"/>
                <a:cs typeface="Calibri"/>
              </a:rPr>
              <a:t> </a:t>
            </a:r>
            <a:r>
              <a:rPr sz="2400" spc="70" dirty="0">
                <a:solidFill>
                  <a:srgbClr val="FFFFFF"/>
                </a:solidFill>
                <a:latin typeface="Calibri"/>
                <a:cs typeface="Calibri"/>
              </a:rPr>
              <a:t>Sa</a:t>
            </a:r>
            <a:r>
              <a:rPr sz="2400" spc="65" dirty="0">
                <a:solidFill>
                  <a:srgbClr val="FFFFFF"/>
                </a:solidFill>
                <a:latin typeface="Calibri"/>
                <a:cs typeface="Calibri"/>
              </a:rPr>
              <a:t>m</a:t>
            </a:r>
            <a:r>
              <a:rPr sz="2400" spc="75" dirty="0">
                <a:solidFill>
                  <a:srgbClr val="FFFFFF"/>
                </a:solidFill>
                <a:latin typeface="Calibri"/>
                <a:cs typeface="Calibri"/>
              </a:rPr>
              <a:t>p</a:t>
            </a:r>
            <a:r>
              <a:rPr sz="2400" spc="70" dirty="0">
                <a:solidFill>
                  <a:srgbClr val="FFFFFF"/>
                </a:solidFill>
                <a:latin typeface="Calibri"/>
                <a:cs typeface="Calibri"/>
              </a:rPr>
              <a:t>l</a:t>
            </a:r>
            <a:r>
              <a:rPr sz="2400" spc="80" dirty="0">
                <a:solidFill>
                  <a:srgbClr val="FFFFFF"/>
                </a:solidFill>
                <a:latin typeface="Calibri"/>
                <a:cs typeface="Calibri"/>
              </a:rPr>
              <a:t>e</a:t>
            </a:r>
            <a:r>
              <a:rPr sz="2400" dirty="0">
                <a:solidFill>
                  <a:srgbClr val="FFFFFF"/>
                </a:solidFill>
                <a:latin typeface="Calibri"/>
                <a:cs typeface="Calibri"/>
              </a:rPr>
              <a:t>s</a:t>
            </a:r>
            <a:endParaRPr sz="2400">
              <a:latin typeface="Calibri"/>
              <a:cs typeface="Calibri"/>
            </a:endParaRPr>
          </a:p>
        </p:txBody>
      </p:sp>
      <p:sp>
        <p:nvSpPr>
          <p:cNvPr id="7" name="object 7"/>
          <p:cNvSpPr txBox="1"/>
          <p:nvPr/>
        </p:nvSpPr>
        <p:spPr>
          <a:xfrm>
            <a:off x="6157697" y="4906280"/>
            <a:ext cx="1485265" cy="563880"/>
          </a:xfrm>
          <a:prstGeom prst="rect">
            <a:avLst/>
          </a:prstGeom>
          <a:solidFill>
            <a:srgbClr val="5B9BD5"/>
          </a:solidFill>
        </p:spPr>
        <p:txBody>
          <a:bodyPr vert="horz" wrap="square" lIns="0" tIns="50800" rIns="0" bIns="0" rtlCol="0">
            <a:spAutoFit/>
          </a:bodyPr>
          <a:lstStyle/>
          <a:p>
            <a:pPr marL="266700">
              <a:lnSpc>
                <a:spcPct val="100000"/>
              </a:lnSpc>
              <a:spcBef>
                <a:spcPts val="400"/>
              </a:spcBef>
            </a:pPr>
            <a:r>
              <a:rPr sz="2700" spc="55" dirty="0">
                <a:solidFill>
                  <a:srgbClr val="FFFFFF"/>
                </a:solidFill>
                <a:latin typeface="Calibri"/>
                <a:cs typeface="Calibri"/>
              </a:rPr>
              <a:t>Model</a:t>
            </a:r>
            <a:endParaRPr sz="2700">
              <a:latin typeface="Calibri"/>
              <a:cs typeface="Calibri"/>
            </a:endParaRPr>
          </a:p>
        </p:txBody>
      </p:sp>
      <p:sp>
        <p:nvSpPr>
          <p:cNvPr id="8" name="object 8"/>
          <p:cNvSpPr/>
          <p:nvPr/>
        </p:nvSpPr>
        <p:spPr>
          <a:xfrm>
            <a:off x="8461609" y="4651391"/>
            <a:ext cx="1485265" cy="1073785"/>
          </a:xfrm>
          <a:custGeom>
            <a:avLst/>
            <a:gdLst/>
            <a:ahLst/>
            <a:cxnLst/>
            <a:rect l="l" t="t" r="r" b="b"/>
            <a:pathLst>
              <a:path w="1485265" h="1073785">
                <a:moveTo>
                  <a:pt x="1484812" y="0"/>
                </a:moveTo>
                <a:lnTo>
                  <a:pt x="0" y="0"/>
                </a:lnTo>
                <a:lnTo>
                  <a:pt x="0" y="1073659"/>
                </a:lnTo>
                <a:lnTo>
                  <a:pt x="1484812" y="1073659"/>
                </a:lnTo>
                <a:lnTo>
                  <a:pt x="1484812" y="0"/>
                </a:lnTo>
                <a:close/>
              </a:path>
            </a:pathLst>
          </a:custGeom>
          <a:solidFill>
            <a:srgbClr val="13294B"/>
          </a:solidFill>
        </p:spPr>
        <p:txBody>
          <a:bodyPr wrap="square" lIns="0" tIns="0" rIns="0" bIns="0" rtlCol="0"/>
          <a:lstStyle/>
          <a:p>
            <a:endParaRPr/>
          </a:p>
        </p:txBody>
      </p:sp>
      <p:sp>
        <p:nvSpPr>
          <p:cNvPr id="9" name="object 9"/>
          <p:cNvSpPr txBox="1"/>
          <p:nvPr/>
        </p:nvSpPr>
        <p:spPr>
          <a:xfrm>
            <a:off x="8461609" y="4651391"/>
            <a:ext cx="1485265" cy="353060"/>
          </a:xfrm>
          <a:prstGeom prst="rect">
            <a:avLst/>
          </a:prstGeom>
          <a:solidFill>
            <a:srgbClr val="13294B"/>
          </a:solidFill>
        </p:spPr>
        <p:txBody>
          <a:bodyPr vert="horz" wrap="square" lIns="0" tIns="5715" rIns="0" bIns="0" rtlCol="0">
            <a:spAutoFit/>
          </a:bodyPr>
          <a:lstStyle/>
          <a:p>
            <a:pPr marL="276225">
              <a:lnSpc>
                <a:spcPts val="2730"/>
              </a:lnSpc>
              <a:spcBef>
                <a:spcPts val="45"/>
              </a:spcBef>
            </a:pPr>
            <a:r>
              <a:rPr sz="2400" spc="25" dirty="0">
                <a:solidFill>
                  <a:srgbClr val="FFFFFF"/>
                </a:solidFill>
                <a:latin typeface="Calibri"/>
                <a:cs typeface="Calibri"/>
              </a:rPr>
              <a:t>Testing</a:t>
            </a:r>
            <a:endParaRPr sz="2400">
              <a:latin typeface="Calibri"/>
              <a:cs typeface="Calibri"/>
            </a:endParaRPr>
          </a:p>
        </p:txBody>
      </p:sp>
      <p:sp>
        <p:nvSpPr>
          <p:cNvPr id="10" name="object 10"/>
          <p:cNvSpPr txBox="1"/>
          <p:nvPr/>
        </p:nvSpPr>
        <p:spPr>
          <a:xfrm>
            <a:off x="8461609" y="5004268"/>
            <a:ext cx="1485265" cy="292735"/>
          </a:xfrm>
          <a:prstGeom prst="rect">
            <a:avLst/>
          </a:prstGeom>
          <a:solidFill>
            <a:srgbClr val="13294B"/>
          </a:solidFill>
        </p:spPr>
        <p:txBody>
          <a:bodyPr vert="horz" wrap="square" lIns="0" tIns="0" rIns="0" bIns="0" rtlCol="0">
            <a:spAutoFit/>
          </a:bodyPr>
          <a:lstStyle/>
          <a:p>
            <a:pPr marL="243840">
              <a:lnSpc>
                <a:spcPts val="2305"/>
              </a:lnSpc>
            </a:pPr>
            <a:r>
              <a:rPr sz="2400" spc="60" dirty="0">
                <a:solidFill>
                  <a:srgbClr val="FFFFFF"/>
                </a:solidFill>
                <a:latin typeface="Calibri"/>
                <a:cs typeface="Calibri"/>
              </a:rPr>
              <a:t>Unseen</a:t>
            </a:r>
            <a:endParaRPr sz="2400">
              <a:latin typeface="Calibri"/>
              <a:cs typeface="Calibri"/>
            </a:endParaRPr>
          </a:p>
        </p:txBody>
      </p:sp>
      <p:sp>
        <p:nvSpPr>
          <p:cNvPr id="11" name="object 11"/>
          <p:cNvSpPr txBox="1"/>
          <p:nvPr/>
        </p:nvSpPr>
        <p:spPr>
          <a:xfrm>
            <a:off x="8461609" y="5296876"/>
            <a:ext cx="1485265" cy="428625"/>
          </a:xfrm>
          <a:prstGeom prst="rect">
            <a:avLst/>
          </a:prstGeom>
          <a:solidFill>
            <a:srgbClr val="13294B"/>
          </a:solidFill>
        </p:spPr>
        <p:txBody>
          <a:bodyPr vert="horz" wrap="square" lIns="0" tIns="0" rIns="0" bIns="0" rtlCol="0">
            <a:spAutoFit/>
          </a:bodyPr>
          <a:lstStyle/>
          <a:p>
            <a:pPr marL="193675">
              <a:lnSpc>
                <a:spcPts val="2450"/>
              </a:lnSpc>
            </a:pPr>
            <a:r>
              <a:rPr sz="2400" spc="60" dirty="0">
                <a:solidFill>
                  <a:srgbClr val="FFFFFF"/>
                </a:solidFill>
                <a:latin typeface="Calibri"/>
                <a:cs typeface="Calibri"/>
              </a:rPr>
              <a:t>Samples</a:t>
            </a:r>
            <a:endParaRPr sz="2400">
              <a:latin typeface="Calibri"/>
              <a:cs typeface="Calibri"/>
            </a:endParaRPr>
          </a:p>
        </p:txBody>
      </p:sp>
      <p:sp>
        <p:nvSpPr>
          <p:cNvPr id="12" name="object 12"/>
          <p:cNvSpPr/>
          <p:nvPr/>
        </p:nvSpPr>
        <p:spPr>
          <a:xfrm>
            <a:off x="5308714" y="5139072"/>
            <a:ext cx="803910" cy="152400"/>
          </a:xfrm>
          <a:custGeom>
            <a:avLst/>
            <a:gdLst/>
            <a:ahLst/>
            <a:cxnLst/>
            <a:rect l="l" t="t" r="r" b="b"/>
            <a:pathLst>
              <a:path w="803910" h="152400">
                <a:moveTo>
                  <a:pt x="752660" y="50800"/>
                </a:moveTo>
                <a:lnTo>
                  <a:pt x="676460" y="50800"/>
                </a:lnTo>
                <a:lnTo>
                  <a:pt x="676460" y="101600"/>
                </a:lnTo>
                <a:lnTo>
                  <a:pt x="651060" y="101600"/>
                </a:lnTo>
                <a:lnTo>
                  <a:pt x="651060" y="152400"/>
                </a:lnTo>
                <a:lnTo>
                  <a:pt x="803460" y="76200"/>
                </a:lnTo>
                <a:lnTo>
                  <a:pt x="752660" y="50800"/>
                </a:lnTo>
                <a:close/>
              </a:path>
              <a:path w="803910" h="152400">
                <a:moveTo>
                  <a:pt x="651060" y="50800"/>
                </a:moveTo>
                <a:lnTo>
                  <a:pt x="0" y="50801"/>
                </a:lnTo>
                <a:lnTo>
                  <a:pt x="0" y="101601"/>
                </a:lnTo>
                <a:lnTo>
                  <a:pt x="651060" y="101600"/>
                </a:lnTo>
                <a:lnTo>
                  <a:pt x="651060" y="50800"/>
                </a:lnTo>
                <a:close/>
              </a:path>
              <a:path w="803910" h="152400">
                <a:moveTo>
                  <a:pt x="676460" y="50800"/>
                </a:moveTo>
                <a:lnTo>
                  <a:pt x="651060" y="50800"/>
                </a:lnTo>
                <a:lnTo>
                  <a:pt x="651060" y="101600"/>
                </a:lnTo>
                <a:lnTo>
                  <a:pt x="676460" y="101600"/>
                </a:lnTo>
                <a:lnTo>
                  <a:pt x="676460" y="50800"/>
                </a:lnTo>
                <a:close/>
              </a:path>
              <a:path w="803910" h="152400">
                <a:moveTo>
                  <a:pt x="651060" y="0"/>
                </a:moveTo>
                <a:lnTo>
                  <a:pt x="651060" y="50800"/>
                </a:lnTo>
                <a:lnTo>
                  <a:pt x="752660" y="50800"/>
                </a:lnTo>
                <a:lnTo>
                  <a:pt x="651060" y="0"/>
                </a:lnTo>
                <a:close/>
              </a:path>
            </a:pathLst>
          </a:custGeom>
          <a:solidFill>
            <a:srgbClr val="000000"/>
          </a:solidFill>
        </p:spPr>
        <p:txBody>
          <a:bodyPr wrap="square" lIns="0" tIns="0" rIns="0" bIns="0" rtlCol="0"/>
          <a:lstStyle/>
          <a:p>
            <a:endParaRPr/>
          </a:p>
        </p:txBody>
      </p:sp>
      <p:grpSp>
        <p:nvGrpSpPr>
          <p:cNvPr id="13" name="object 13"/>
          <p:cNvGrpSpPr/>
          <p:nvPr/>
        </p:nvGrpSpPr>
        <p:grpSpPr>
          <a:xfrm>
            <a:off x="3458079" y="3145673"/>
            <a:ext cx="5353685" cy="2118995"/>
            <a:chOff x="3458079" y="3145673"/>
            <a:chExt cx="5353685" cy="2118995"/>
          </a:xfrm>
        </p:grpSpPr>
        <p:sp>
          <p:nvSpPr>
            <p:cNvPr id="14" name="object 14"/>
            <p:cNvSpPr/>
            <p:nvPr/>
          </p:nvSpPr>
          <p:spPr>
            <a:xfrm>
              <a:off x="7658149" y="5112021"/>
              <a:ext cx="803910" cy="152400"/>
            </a:xfrm>
            <a:custGeom>
              <a:avLst/>
              <a:gdLst/>
              <a:ahLst/>
              <a:cxnLst/>
              <a:rect l="l" t="t" r="r" b="b"/>
              <a:pathLst>
                <a:path w="803909" h="152400">
                  <a:moveTo>
                    <a:pt x="651060" y="0"/>
                  </a:moveTo>
                  <a:lnTo>
                    <a:pt x="651060" y="152400"/>
                  </a:lnTo>
                  <a:lnTo>
                    <a:pt x="752658" y="101600"/>
                  </a:lnTo>
                  <a:lnTo>
                    <a:pt x="676460" y="101600"/>
                  </a:lnTo>
                  <a:lnTo>
                    <a:pt x="676460" y="50800"/>
                  </a:lnTo>
                  <a:lnTo>
                    <a:pt x="752662" y="50800"/>
                  </a:lnTo>
                  <a:lnTo>
                    <a:pt x="651060" y="0"/>
                  </a:lnTo>
                  <a:close/>
                </a:path>
                <a:path w="803909" h="152400">
                  <a:moveTo>
                    <a:pt x="651060" y="50800"/>
                  </a:moveTo>
                  <a:lnTo>
                    <a:pt x="0" y="50800"/>
                  </a:lnTo>
                  <a:lnTo>
                    <a:pt x="0" y="101600"/>
                  </a:lnTo>
                  <a:lnTo>
                    <a:pt x="651060" y="101600"/>
                  </a:lnTo>
                  <a:lnTo>
                    <a:pt x="651060" y="50800"/>
                  </a:lnTo>
                  <a:close/>
                </a:path>
                <a:path w="803909" h="152400">
                  <a:moveTo>
                    <a:pt x="752662" y="50800"/>
                  </a:moveTo>
                  <a:lnTo>
                    <a:pt x="676460" y="50800"/>
                  </a:lnTo>
                  <a:lnTo>
                    <a:pt x="676460" y="101600"/>
                  </a:lnTo>
                  <a:lnTo>
                    <a:pt x="752658" y="101600"/>
                  </a:lnTo>
                  <a:lnTo>
                    <a:pt x="803460" y="76198"/>
                  </a:lnTo>
                  <a:lnTo>
                    <a:pt x="752662" y="50800"/>
                  </a:lnTo>
                  <a:close/>
                </a:path>
              </a:pathLst>
            </a:custGeom>
            <a:solidFill>
              <a:srgbClr val="000000"/>
            </a:solidFill>
          </p:spPr>
          <p:txBody>
            <a:bodyPr wrap="square" lIns="0" tIns="0" rIns="0" bIns="0" rtlCol="0"/>
            <a:lstStyle/>
            <a:p>
              <a:endParaRPr/>
            </a:p>
          </p:txBody>
        </p:sp>
        <p:sp>
          <p:nvSpPr>
            <p:cNvPr id="15" name="object 15"/>
            <p:cNvSpPr/>
            <p:nvPr/>
          </p:nvSpPr>
          <p:spPr>
            <a:xfrm>
              <a:off x="3458079" y="3145673"/>
              <a:ext cx="5353685" cy="1506220"/>
            </a:xfrm>
            <a:custGeom>
              <a:avLst/>
              <a:gdLst/>
              <a:ahLst/>
              <a:cxnLst/>
              <a:rect l="l" t="t" r="r" b="b"/>
              <a:pathLst>
                <a:path w="5353684" h="1506220">
                  <a:moveTo>
                    <a:pt x="5201017" y="1352638"/>
                  </a:moveTo>
                  <a:lnTo>
                    <a:pt x="5275840" y="1505718"/>
                  </a:lnTo>
                  <a:lnTo>
                    <a:pt x="5340772" y="1378728"/>
                  </a:lnTo>
                  <a:lnTo>
                    <a:pt x="5251584" y="1378719"/>
                  </a:lnTo>
                  <a:lnTo>
                    <a:pt x="5251588" y="1353094"/>
                  </a:lnTo>
                  <a:lnTo>
                    <a:pt x="5201017" y="1352638"/>
                  </a:lnTo>
                  <a:close/>
                </a:path>
                <a:path w="5353684" h="1506220">
                  <a:moveTo>
                    <a:pt x="5251588" y="1353094"/>
                  </a:moveTo>
                  <a:lnTo>
                    <a:pt x="5251584" y="1378719"/>
                  </a:lnTo>
                  <a:lnTo>
                    <a:pt x="5302384" y="1378728"/>
                  </a:lnTo>
                  <a:lnTo>
                    <a:pt x="5302388" y="1353552"/>
                  </a:lnTo>
                  <a:lnTo>
                    <a:pt x="5251588" y="1353094"/>
                  </a:lnTo>
                  <a:close/>
                </a:path>
                <a:path w="5353684" h="1506220">
                  <a:moveTo>
                    <a:pt x="5302388" y="1353552"/>
                  </a:moveTo>
                  <a:lnTo>
                    <a:pt x="5302384" y="1378728"/>
                  </a:lnTo>
                  <a:lnTo>
                    <a:pt x="5340777" y="1378719"/>
                  </a:lnTo>
                  <a:lnTo>
                    <a:pt x="5353410" y="1354011"/>
                  </a:lnTo>
                  <a:lnTo>
                    <a:pt x="5302388" y="1353552"/>
                  </a:lnTo>
                  <a:close/>
                </a:path>
                <a:path w="5353684" h="1506220">
                  <a:moveTo>
                    <a:pt x="5302613" y="25394"/>
                  </a:moveTo>
                  <a:lnTo>
                    <a:pt x="5251813" y="25394"/>
                  </a:lnTo>
                  <a:lnTo>
                    <a:pt x="5277213" y="50800"/>
                  </a:lnTo>
                  <a:lnTo>
                    <a:pt x="5251808" y="50800"/>
                  </a:lnTo>
                  <a:lnTo>
                    <a:pt x="5251588" y="1353094"/>
                  </a:lnTo>
                  <a:lnTo>
                    <a:pt x="5302388" y="1353552"/>
                  </a:lnTo>
                  <a:lnTo>
                    <a:pt x="5302609" y="50800"/>
                  </a:lnTo>
                  <a:lnTo>
                    <a:pt x="5277213" y="50800"/>
                  </a:lnTo>
                  <a:lnTo>
                    <a:pt x="5251813" y="25394"/>
                  </a:lnTo>
                  <a:lnTo>
                    <a:pt x="5302613" y="25394"/>
                  </a:lnTo>
                  <a:close/>
                </a:path>
                <a:path w="5353684" h="1506220">
                  <a:moveTo>
                    <a:pt x="5302618" y="0"/>
                  </a:moveTo>
                  <a:lnTo>
                    <a:pt x="0" y="0"/>
                  </a:lnTo>
                  <a:lnTo>
                    <a:pt x="0" y="50800"/>
                  </a:lnTo>
                  <a:lnTo>
                    <a:pt x="5251808" y="50800"/>
                  </a:lnTo>
                  <a:lnTo>
                    <a:pt x="5251813" y="25394"/>
                  </a:lnTo>
                  <a:lnTo>
                    <a:pt x="5302613" y="25394"/>
                  </a:lnTo>
                  <a:lnTo>
                    <a:pt x="5302618" y="0"/>
                  </a:lnTo>
                  <a:close/>
                </a:path>
              </a:pathLst>
            </a:custGeom>
            <a:solidFill>
              <a:srgbClr val="E84A27"/>
            </a:solidFill>
          </p:spPr>
          <p:txBody>
            <a:bodyPr wrap="square" lIns="0" tIns="0" rIns="0" bIns="0" rtlCol="0"/>
            <a:lstStyle/>
            <a:p>
              <a:endParaRPr/>
            </a:p>
          </p:txBody>
        </p:sp>
        <p:sp>
          <p:nvSpPr>
            <p:cNvPr id="16" name="object 16"/>
            <p:cNvSpPr/>
            <p:nvPr/>
          </p:nvSpPr>
          <p:spPr>
            <a:xfrm>
              <a:off x="3458079" y="4301096"/>
              <a:ext cx="1156970" cy="377825"/>
            </a:xfrm>
            <a:custGeom>
              <a:avLst/>
              <a:gdLst/>
              <a:ahLst/>
              <a:cxnLst/>
              <a:rect l="l" t="t" r="r" b="b"/>
              <a:pathLst>
                <a:path w="1156970" h="377825">
                  <a:moveTo>
                    <a:pt x="1055019" y="224947"/>
                  </a:moveTo>
                  <a:lnTo>
                    <a:pt x="1004219" y="224947"/>
                  </a:lnTo>
                  <a:lnTo>
                    <a:pt x="1080419" y="377347"/>
                  </a:lnTo>
                  <a:lnTo>
                    <a:pt x="1143919" y="250347"/>
                  </a:lnTo>
                  <a:lnTo>
                    <a:pt x="1055019" y="250347"/>
                  </a:lnTo>
                  <a:lnTo>
                    <a:pt x="1055019" y="224947"/>
                  </a:lnTo>
                  <a:close/>
                </a:path>
                <a:path w="1156970" h="377825">
                  <a:moveTo>
                    <a:pt x="1055019" y="25400"/>
                  </a:moveTo>
                  <a:lnTo>
                    <a:pt x="1055019" y="250347"/>
                  </a:lnTo>
                  <a:lnTo>
                    <a:pt x="1105819" y="250347"/>
                  </a:lnTo>
                  <a:lnTo>
                    <a:pt x="1105819" y="50800"/>
                  </a:lnTo>
                  <a:lnTo>
                    <a:pt x="1080419" y="50800"/>
                  </a:lnTo>
                  <a:lnTo>
                    <a:pt x="1055019" y="25400"/>
                  </a:lnTo>
                  <a:close/>
                </a:path>
                <a:path w="1156970" h="377825">
                  <a:moveTo>
                    <a:pt x="1156619" y="224947"/>
                  </a:moveTo>
                  <a:lnTo>
                    <a:pt x="1105819" y="224947"/>
                  </a:lnTo>
                  <a:lnTo>
                    <a:pt x="1105819" y="250347"/>
                  </a:lnTo>
                  <a:lnTo>
                    <a:pt x="1143919" y="250347"/>
                  </a:lnTo>
                  <a:lnTo>
                    <a:pt x="1156619" y="224947"/>
                  </a:lnTo>
                  <a:close/>
                </a:path>
                <a:path w="1156970" h="377825">
                  <a:moveTo>
                    <a:pt x="1105819" y="0"/>
                  </a:moveTo>
                  <a:lnTo>
                    <a:pt x="0" y="0"/>
                  </a:lnTo>
                  <a:lnTo>
                    <a:pt x="0" y="50800"/>
                  </a:lnTo>
                  <a:lnTo>
                    <a:pt x="1055019" y="50800"/>
                  </a:lnTo>
                  <a:lnTo>
                    <a:pt x="1055019" y="25400"/>
                  </a:lnTo>
                  <a:lnTo>
                    <a:pt x="1105819" y="25400"/>
                  </a:lnTo>
                  <a:lnTo>
                    <a:pt x="1105819" y="0"/>
                  </a:lnTo>
                  <a:close/>
                </a:path>
                <a:path w="1156970" h="377825">
                  <a:moveTo>
                    <a:pt x="1105819" y="25400"/>
                  </a:moveTo>
                  <a:lnTo>
                    <a:pt x="1055019" y="25400"/>
                  </a:lnTo>
                  <a:lnTo>
                    <a:pt x="1080419" y="50800"/>
                  </a:lnTo>
                  <a:lnTo>
                    <a:pt x="1105819" y="50800"/>
                  </a:lnTo>
                  <a:lnTo>
                    <a:pt x="1105819" y="25400"/>
                  </a:lnTo>
                  <a:close/>
                </a:path>
              </a:pathLst>
            </a:custGeom>
            <a:solidFill>
              <a:srgbClr val="A5A5A5"/>
            </a:solidFill>
          </p:spPr>
          <p:txBody>
            <a:bodyPr wrap="square" lIns="0" tIns="0" rIns="0" bIns="0" rtlCol="0"/>
            <a:lstStyle/>
            <a:p>
              <a:endParaRPr/>
            </a:p>
          </p:txBody>
        </p:sp>
      </p:grpSp>
      <p:grpSp>
        <p:nvGrpSpPr>
          <p:cNvPr id="17" name="object 2">
            <a:extLst>
              <a:ext uri="{FF2B5EF4-FFF2-40B4-BE49-F238E27FC236}">
                <a16:creationId xmlns:a16="http://schemas.microsoft.com/office/drawing/2014/main" id="{69FAFF0E-F19E-E17A-73C5-33FF4F726896}"/>
              </a:ext>
            </a:extLst>
          </p:cNvPr>
          <p:cNvGrpSpPr/>
          <p:nvPr/>
        </p:nvGrpSpPr>
        <p:grpSpPr>
          <a:xfrm>
            <a:off x="0" y="914400"/>
            <a:ext cx="12211050" cy="640080"/>
            <a:chOff x="0" y="1199802"/>
            <a:chExt cx="12211050" cy="640080"/>
          </a:xfrm>
        </p:grpSpPr>
        <p:sp>
          <p:nvSpPr>
            <p:cNvPr id="18" name="object 3">
              <a:extLst>
                <a:ext uri="{FF2B5EF4-FFF2-40B4-BE49-F238E27FC236}">
                  <a16:creationId xmlns:a16="http://schemas.microsoft.com/office/drawing/2014/main" id="{933E5386-97E7-C815-E968-8EB72ADA1CB4}"/>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9" name="object 4">
              <a:extLst>
                <a:ext uri="{FF2B5EF4-FFF2-40B4-BE49-F238E27FC236}">
                  <a16:creationId xmlns:a16="http://schemas.microsoft.com/office/drawing/2014/main" id="{074B91FA-B255-5538-FEBD-93F0460FA0D4}"/>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0" name="object 5">
              <a:extLst>
                <a:ext uri="{FF2B5EF4-FFF2-40B4-BE49-F238E27FC236}">
                  <a16:creationId xmlns:a16="http://schemas.microsoft.com/office/drawing/2014/main" id="{1ECDA9FB-F7EE-B44B-5586-9195D637C83B}"/>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533400"/>
            <a:ext cx="4795411" cy="566822"/>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K-</a:t>
            </a:r>
            <a:r>
              <a:rPr lang="en-US" b="0" spc="-5" dirty="0">
                <a:solidFill>
                  <a:schemeClr val="tx1"/>
                </a:solidFill>
                <a:latin typeface="+mj-lt"/>
                <a:cs typeface="Georgia"/>
              </a:rPr>
              <a:t>F</a:t>
            </a:r>
            <a:r>
              <a:rPr b="0" spc="-5" dirty="0">
                <a:solidFill>
                  <a:schemeClr val="tx1"/>
                </a:solidFill>
                <a:latin typeface="+mj-lt"/>
                <a:cs typeface="Georgia"/>
              </a:rPr>
              <a:t>old</a:t>
            </a:r>
            <a:r>
              <a:rPr b="0" spc="-85" dirty="0">
                <a:solidFill>
                  <a:schemeClr val="tx1"/>
                </a:solidFill>
                <a:latin typeface="+mj-lt"/>
                <a:cs typeface="Georgia"/>
              </a:rPr>
              <a:t> </a:t>
            </a:r>
            <a:r>
              <a:rPr b="0" spc="-5" dirty="0">
                <a:solidFill>
                  <a:schemeClr val="tx1"/>
                </a:solidFill>
                <a:latin typeface="+mj-lt"/>
                <a:cs typeface="Georgia"/>
              </a:rPr>
              <a:t>C</a:t>
            </a:r>
            <a:r>
              <a:rPr lang="en-US" b="0" spc="-5" dirty="0">
                <a:solidFill>
                  <a:schemeClr val="tx1"/>
                </a:solidFill>
                <a:latin typeface="+mj-lt"/>
                <a:cs typeface="Georgia"/>
              </a:rPr>
              <a:t>V</a:t>
            </a:r>
            <a:endParaRPr b="0" spc="-5" dirty="0">
              <a:solidFill>
                <a:schemeClr val="tx1"/>
              </a:solidFill>
              <a:latin typeface="+mj-lt"/>
              <a:cs typeface="Georgia"/>
            </a:endParaRPr>
          </a:p>
        </p:txBody>
      </p:sp>
      <p:grpSp>
        <p:nvGrpSpPr>
          <p:cNvPr id="3" name="object 3"/>
          <p:cNvGrpSpPr/>
          <p:nvPr/>
        </p:nvGrpSpPr>
        <p:grpSpPr>
          <a:xfrm>
            <a:off x="2550824" y="2900888"/>
            <a:ext cx="907415" cy="2851785"/>
            <a:chOff x="2550824" y="2900888"/>
            <a:chExt cx="907415" cy="2851785"/>
          </a:xfrm>
        </p:grpSpPr>
        <p:sp>
          <p:nvSpPr>
            <p:cNvPr id="4" name="object 4"/>
            <p:cNvSpPr/>
            <p:nvPr/>
          </p:nvSpPr>
          <p:spPr>
            <a:xfrm>
              <a:off x="2550824" y="3367081"/>
              <a:ext cx="907415" cy="2385060"/>
            </a:xfrm>
            <a:custGeom>
              <a:avLst/>
              <a:gdLst/>
              <a:ahLst/>
              <a:cxnLst/>
              <a:rect l="l" t="t" r="r" b="b"/>
              <a:pathLst>
                <a:path w="907414" h="2385060">
                  <a:moveTo>
                    <a:pt x="0" y="2385021"/>
                  </a:moveTo>
                  <a:lnTo>
                    <a:pt x="907254" y="2385021"/>
                  </a:lnTo>
                  <a:lnTo>
                    <a:pt x="907254" y="0"/>
                  </a:lnTo>
                  <a:lnTo>
                    <a:pt x="0" y="0"/>
                  </a:lnTo>
                  <a:lnTo>
                    <a:pt x="0" y="2385021"/>
                  </a:lnTo>
                  <a:close/>
                </a:path>
              </a:pathLst>
            </a:custGeom>
            <a:solidFill>
              <a:srgbClr val="A5A5A5"/>
            </a:solidFill>
          </p:spPr>
          <p:txBody>
            <a:bodyPr wrap="square" lIns="0" tIns="0" rIns="0" bIns="0" rtlCol="0"/>
            <a:lstStyle/>
            <a:p>
              <a:endParaRPr/>
            </a:p>
          </p:txBody>
        </p:sp>
        <p:sp>
          <p:nvSpPr>
            <p:cNvPr id="5" name="object 5"/>
            <p:cNvSpPr/>
            <p:nvPr/>
          </p:nvSpPr>
          <p:spPr>
            <a:xfrm>
              <a:off x="2550824" y="2900888"/>
              <a:ext cx="907415" cy="466725"/>
            </a:xfrm>
            <a:custGeom>
              <a:avLst/>
              <a:gdLst/>
              <a:ahLst/>
              <a:cxnLst/>
              <a:rect l="l" t="t" r="r" b="b"/>
              <a:pathLst>
                <a:path w="907414" h="466725">
                  <a:moveTo>
                    <a:pt x="907254" y="0"/>
                  </a:moveTo>
                  <a:lnTo>
                    <a:pt x="0" y="0"/>
                  </a:lnTo>
                  <a:lnTo>
                    <a:pt x="0" y="466192"/>
                  </a:lnTo>
                  <a:lnTo>
                    <a:pt x="907254" y="466192"/>
                  </a:lnTo>
                  <a:lnTo>
                    <a:pt x="907254" y="0"/>
                  </a:lnTo>
                  <a:close/>
                </a:path>
              </a:pathLst>
            </a:custGeom>
            <a:solidFill>
              <a:srgbClr val="E84A27"/>
            </a:solidFill>
          </p:spPr>
          <p:txBody>
            <a:bodyPr wrap="square" lIns="0" tIns="0" rIns="0" bIns="0" rtlCol="0"/>
            <a:lstStyle/>
            <a:p>
              <a:endParaRPr/>
            </a:p>
          </p:txBody>
        </p:sp>
      </p:grpSp>
      <p:sp>
        <p:nvSpPr>
          <p:cNvPr id="6" name="object 6"/>
          <p:cNvSpPr txBox="1"/>
          <p:nvPr/>
        </p:nvSpPr>
        <p:spPr>
          <a:xfrm>
            <a:off x="3796092" y="4678443"/>
            <a:ext cx="1485265" cy="1073785"/>
          </a:xfrm>
          <a:prstGeom prst="rect">
            <a:avLst/>
          </a:prstGeom>
          <a:solidFill>
            <a:srgbClr val="B83114"/>
          </a:solidFill>
        </p:spPr>
        <p:txBody>
          <a:bodyPr vert="horz" wrap="square" lIns="0" tIns="223520" rIns="0" bIns="0" rtlCol="0">
            <a:spAutoFit/>
          </a:bodyPr>
          <a:lstStyle/>
          <a:p>
            <a:pPr marL="193675" marR="195580" indent="20320">
              <a:lnSpc>
                <a:spcPts val="2300"/>
              </a:lnSpc>
              <a:spcBef>
                <a:spcPts val="1760"/>
              </a:spcBef>
            </a:pPr>
            <a:r>
              <a:rPr sz="2400" spc="35" dirty="0">
                <a:solidFill>
                  <a:srgbClr val="FFFFFF"/>
                </a:solidFill>
                <a:latin typeface="Calibri"/>
                <a:cs typeface="Calibri"/>
              </a:rPr>
              <a:t>Training </a:t>
            </a:r>
            <a:r>
              <a:rPr sz="2400" spc="-530" dirty="0">
                <a:solidFill>
                  <a:srgbClr val="FFFFFF"/>
                </a:solidFill>
                <a:latin typeface="Calibri"/>
                <a:cs typeface="Calibri"/>
              </a:rPr>
              <a:t> </a:t>
            </a:r>
            <a:r>
              <a:rPr sz="2400" spc="70" dirty="0">
                <a:solidFill>
                  <a:srgbClr val="FFFFFF"/>
                </a:solidFill>
                <a:latin typeface="Calibri"/>
                <a:cs typeface="Calibri"/>
              </a:rPr>
              <a:t>Sa</a:t>
            </a:r>
            <a:r>
              <a:rPr sz="2400" spc="65" dirty="0">
                <a:solidFill>
                  <a:srgbClr val="FFFFFF"/>
                </a:solidFill>
                <a:latin typeface="Calibri"/>
                <a:cs typeface="Calibri"/>
              </a:rPr>
              <a:t>m</a:t>
            </a:r>
            <a:r>
              <a:rPr sz="2400" spc="75" dirty="0">
                <a:solidFill>
                  <a:srgbClr val="FFFFFF"/>
                </a:solidFill>
                <a:latin typeface="Calibri"/>
                <a:cs typeface="Calibri"/>
              </a:rPr>
              <a:t>p</a:t>
            </a:r>
            <a:r>
              <a:rPr sz="2400" spc="70" dirty="0">
                <a:solidFill>
                  <a:srgbClr val="FFFFFF"/>
                </a:solidFill>
                <a:latin typeface="Calibri"/>
                <a:cs typeface="Calibri"/>
              </a:rPr>
              <a:t>l</a:t>
            </a:r>
            <a:r>
              <a:rPr sz="2400" spc="80" dirty="0">
                <a:solidFill>
                  <a:srgbClr val="FFFFFF"/>
                </a:solidFill>
                <a:latin typeface="Calibri"/>
                <a:cs typeface="Calibri"/>
              </a:rPr>
              <a:t>e</a:t>
            </a:r>
            <a:r>
              <a:rPr sz="2400" dirty="0">
                <a:solidFill>
                  <a:srgbClr val="FFFFFF"/>
                </a:solidFill>
                <a:latin typeface="Calibri"/>
                <a:cs typeface="Calibri"/>
              </a:rPr>
              <a:t>s</a:t>
            </a:r>
            <a:endParaRPr sz="2400">
              <a:latin typeface="Calibri"/>
              <a:cs typeface="Calibri"/>
            </a:endParaRPr>
          </a:p>
        </p:txBody>
      </p:sp>
      <p:sp>
        <p:nvSpPr>
          <p:cNvPr id="7" name="object 7"/>
          <p:cNvSpPr txBox="1"/>
          <p:nvPr/>
        </p:nvSpPr>
        <p:spPr>
          <a:xfrm>
            <a:off x="6157697" y="4906280"/>
            <a:ext cx="1485265" cy="563880"/>
          </a:xfrm>
          <a:prstGeom prst="rect">
            <a:avLst/>
          </a:prstGeom>
          <a:solidFill>
            <a:srgbClr val="5B9BD5"/>
          </a:solidFill>
        </p:spPr>
        <p:txBody>
          <a:bodyPr vert="horz" wrap="square" lIns="0" tIns="50800" rIns="0" bIns="0" rtlCol="0">
            <a:spAutoFit/>
          </a:bodyPr>
          <a:lstStyle/>
          <a:p>
            <a:pPr marL="266700">
              <a:lnSpc>
                <a:spcPct val="100000"/>
              </a:lnSpc>
              <a:spcBef>
                <a:spcPts val="400"/>
              </a:spcBef>
            </a:pPr>
            <a:r>
              <a:rPr sz="2700" spc="55" dirty="0">
                <a:solidFill>
                  <a:srgbClr val="FFFFFF"/>
                </a:solidFill>
                <a:latin typeface="Calibri"/>
                <a:cs typeface="Calibri"/>
              </a:rPr>
              <a:t>Model</a:t>
            </a:r>
            <a:endParaRPr sz="2700">
              <a:latin typeface="Calibri"/>
              <a:cs typeface="Calibri"/>
            </a:endParaRPr>
          </a:p>
        </p:txBody>
      </p:sp>
      <p:sp>
        <p:nvSpPr>
          <p:cNvPr id="8" name="object 8"/>
          <p:cNvSpPr/>
          <p:nvPr/>
        </p:nvSpPr>
        <p:spPr>
          <a:xfrm>
            <a:off x="8461609" y="4651391"/>
            <a:ext cx="1485265" cy="1073785"/>
          </a:xfrm>
          <a:custGeom>
            <a:avLst/>
            <a:gdLst/>
            <a:ahLst/>
            <a:cxnLst/>
            <a:rect l="l" t="t" r="r" b="b"/>
            <a:pathLst>
              <a:path w="1485265" h="1073785">
                <a:moveTo>
                  <a:pt x="1484812" y="0"/>
                </a:moveTo>
                <a:lnTo>
                  <a:pt x="0" y="0"/>
                </a:lnTo>
                <a:lnTo>
                  <a:pt x="0" y="1073659"/>
                </a:lnTo>
                <a:lnTo>
                  <a:pt x="1484812" y="1073659"/>
                </a:lnTo>
                <a:lnTo>
                  <a:pt x="1484812" y="0"/>
                </a:lnTo>
                <a:close/>
              </a:path>
            </a:pathLst>
          </a:custGeom>
          <a:solidFill>
            <a:srgbClr val="13294B"/>
          </a:solidFill>
        </p:spPr>
        <p:txBody>
          <a:bodyPr wrap="square" lIns="0" tIns="0" rIns="0" bIns="0" rtlCol="0"/>
          <a:lstStyle/>
          <a:p>
            <a:endParaRPr/>
          </a:p>
        </p:txBody>
      </p:sp>
      <p:sp>
        <p:nvSpPr>
          <p:cNvPr id="9" name="object 9"/>
          <p:cNvSpPr txBox="1"/>
          <p:nvPr/>
        </p:nvSpPr>
        <p:spPr>
          <a:xfrm>
            <a:off x="8461609" y="4651391"/>
            <a:ext cx="1485265" cy="353060"/>
          </a:xfrm>
          <a:prstGeom prst="rect">
            <a:avLst/>
          </a:prstGeom>
          <a:solidFill>
            <a:srgbClr val="13294B"/>
          </a:solidFill>
        </p:spPr>
        <p:txBody>
          <a:bodyPr vert="horz" wrap="square" lIns="0" tIns="5715" rIns="0" bIns="0" rtlCol="0">
            <a:spAutoFit/>
          </a:bodyPr>
          <a:lstStyle/>
          <a:p>
            <a:pPr marL="276225">
              <a:lnSpc>
                <a:spcPts val="2730"/>
              </a:lnSpc>
              <a:spcBef>
                <a:spcPts val="45"/>
              </a:spcBef>
            </a:pPr>
            <a:r>
              <a:rPr sz="2400" spc="25" dirty="0">
                <a:solidFill>
                  <a:srgbClr val="FFFFFF"/>
                </a:solidFill>
                <a:latin typeface="Calibri"/>
                <a:cs typeface="Calibri"/>
              </a:rPr>
              <a:t>Testing</a:t>
            </a:r>
            <a:endParaRPr sz="2400">
              <a:latin typeface="Calibri"/>
              <a:cs typeface="Calibri"/>
            </a:endParaRPr>
          </a:p>
        </p:txBody>
      </p:sp>
      <p:sp>
        <p:nvSpPr>
          <p:cNvPr id="10" name="object 10"/>
          <p:cNvSpPr txBox="1"/>
          <p:nvPr/>
        </p:nvSpPr>
        <p:spPr>
          <a:xfrm>
            <a:off x="8461609" y="5004268"/>
            <a:ext cx="1485265" cy="292735"/>
          </a:xfrm>
          <a:prstGeom prst="rect">
            <a:avLst/>
          </a:prstGeom>
          <a:solidFill>
            <a:srgbClr val="13294B"/>
          </a:solidFill>
        </p:spPr>
        <p:txBody>
          <a:bodyPr vert="horz" wrap="square" lIns="0" tIns="0" rIns="0" bIns="0" rtlCol="0">
            <a:spAutoFit/>
          </a:bodyPr>
          <a:lstStyle/>
          <a:p>
            <a:pPr marL="243840">
              <a:lnSpc>
                <a:spcPts val="2305"/>
              </a:lnSpc>
            </a:pPr>
            <a:r>
              <a:rPr sz="2400" spc="60" dirty="0">
                <a:solidFill>
                  <a:srgbClr val="FFFFFF"/>
                </a:solidFill>
                <a:latin typeface="Calibri"/>
                <a:cs typeface="Calibri"/>
              </a:rPr>
              <a:t>Unseen</a:t>
            </a:r>
            <a:endParaRPr sz="2400">
              <a:latin typeface="Calibri"/>
              <a:cs typeface="Calibri"/>
            </a:endParaRPr>
          </a:p>
        </p:txBody>
      </p:sp>
      <p:sp>
        <p:nvSpPr>
          <p:cNvPr id="11" name="object 11"/>
          <p:cNvSpPr txBox="1"/>
          <p:nvPr/>
        </p:nvSpPr>
        <p:spPr>
          <a:xfrm>
            <a:off x="8461609" y="5296876"/>
            <a:ext cx="1485265" cy="428625"/>
          </a:xfrm>
          <a:prstGeom prst="rect">
            <a:avLst/>
          </a:prstGeom>
          <a:solidFill>
            <a:srgbClr val="13294B"/>
          </a:solidFill>
        </p:spPr>
        <p:txBody>
          <a:bodyPr vert="horz" wrap="square" lIns="0" tIns="0" rIns="0" bIns="0" rtlCol="0">
            <a:spAutoFit/>
          </a:bodyPr>
          <a:lstStyle/>
          <a:p>
            <a:pPr marL="193675">
              <a:lnSpc>
                <a:spcPts val="2450"/>
              </a:lnSpc>
            </a:pPr>
            <a:r>
              <a:rPr sz="2400" spc="60" dirty="0">
                <a:solidFill>
                  <a:srgbClr val="FFFFFF"/>
                </a:solidFill>
                <a:latin typeface="Calibri"/>
                <a:cs typeface="Calibri"/>
              </a:rPr>
              <a:t>Samples</a:t>
            </a:r>
            <a:endParaRPr sz="2400">
              <a:latin typeface="Calibri"/>
              <a:cs typeface="Calibri"/>
            </a:endParaRPr>
          </a:p>
        </p:txBody>
      </p:sp>
      <p:sp>
        <p:nvSpPr>
          <p:cNvPr id="12" name="object 12"/>
          <p:cNvSpPr/>
          <p:nvPr/>
        </p:nvSpPr>
        <p:spPr>
          <a:xfrm>
            <a:off x="5308714" y="5139072"/>
            <a:ext cx="803910" cy="152400"/>
          </a:xfrm>
          <a:custGeom>
            <a:avLst/>
            <a:gdLst/>
            <a:ahLst/>
            <a:cxnLst/>
            <a:rect l="l" t="t" r="r" b="b"/>
            <a:pathLst>
              <a:path w="803910" h="152400">
                <a:moveTo>
                  <a:pt x="752660" y="50800"/>
                </a:moveTo>
                <a:lnTo>
                  <a:pt x="676460" y="50800"/>
                </a:lnTo>
                <a:lnTo>
                  <a:pt x="676460" y="101600"/>
                </a:lnTo>
                <a:lnTo>
                  <a:pt x="651060" y="101600"/>
                </a:lnTo>
                <a:lnTo>
                  <a:pt x="651060" y="152400"/>
                </a:lnTo>
                <a:lnTo>
                  <a:pt x="803460" y="76200"/>
                </a:lnTo>
                <a:lnTo>
                  <a:pt x="752660" y="50800"/>
                </a:lnTo>
                <a:close/>
              </a:path>
              <a:path w="803910" h="152400">
                <a:moveTo>
                  <a:pt x="651060" y="50800"/>
                </a:moveTo>
                <a:lnTo>
                  <a:pt x="0" y="50801"/>
                </a:lnTo>
                <a:lnTo>
                  <a:pt x="0" y="101601"/>
                </a:lnTo>
                <a:lnTo>
                  <a:pt x="651060" y="101600"/>
                </a:lnTo>
                <a:lnTo>
                  <a:pt x="651060" y="50800"/>
                </a:lnTo>
                <a:close/>
              </a:path>
              <a:path w="803910" h="152400">
                <a:moveTo>
                  <a:pt x="676460" y="50800"/>
                </a:moveTo>
                <a:lnTo>
                  <a:pt x="651060" y="50800"/>
                </a:lnTo>
                <a:lnTo>
                  <a:pt x="651060" y="101600"/>
                </a:lnTo>
                <a:lnTo>
                  <a:pt x="676460" y="101600"/>
                </a:lnTo>
                <a:lnTo>
                  <a:pt x="676460" y="50800"/>
                </a:lnTo>
                <a:close/>
              </a:path>
              <a:path w="803910" h="152400">
                <a:moveTo>
                  <a:pt x="651060" y="0"/>
                </a:moveTo>
                <a:lnTo>
                  <a:pt x="651060" y="50800"/>
                </a:lnTo>
                <a:lnTo>
                  <a:pt x="752660" y="50800"/>
                </a:lnTo>
                <a:lnTo>
                  <a:pt x="651060" y="0"/>
                </a:lnTo>
                <a:close/>
              </a:path>
            </a:pathLst>
          </a:custGeom>
          <a:solidFill>
            <a:srgbClr val="000000"/>
          </a:solidFill>
        </p:spPr>
        <p:txBody>
          <a:bodyPr wrap="square" lIns="0" tIns="0" rIns="0" bIns="0" rtlCol="0"/>
          <a:lstStyle/>
          <a:p>
            <a:endParaRPr/>
          </a:p>
        </p:txBody>
      </p:sp>
      <p:grpSp>
        <p:nvGrpSpPr>
          <p:cNvPr id="13" name="object 13"/>
          <p:cNvGrpSpPr/>
          <p:nvPr/>
        </p:nvGrpSpPr>
        <p:grpSpPr>
          <a:xfrm>
            <a:off x="3458079" y="3145673"/>
            <a:ext cx="5353685" cy="2118995"/>
            <a:chOff x="3458079" y="3145673"/>
            <a:chExt cx="5353685" cy="2118995"/>
          </a:xfrm>
        </p:grpSpPr>
        <p:sp>
          <p:nvSpPr>
            <p:cNvPr id="14" name="object 14"/>
            <p:cNvSpPr/>
            <p:nvPr/>
          </p:nvSpPr>
          <p:spPr>
            <a:xfrm>
              <a:off x="7658149" y="5112021"/>
              <a:ext cx="803910" cy="152400"/>
            </a:xfrm>
            <a:custGeom>
              <a:avLst/>
              <a:gdLst/>
              <a:ahLst/>
              <a:cxnLst/>
              <a:rect l="l" t="t" r="r" b="b"/>
              <a:pathLst>
                <a:path w="803909" h="152400">
                  <a:moveTo>
                    <a:pt x="651060" y="0"/>
                  </a:moveTo>
                  <a:lnTo>
                    <a:pt x="651060" y="152400"/>
                  </a:lnTo>
                  <a:lnTo>
                    <a:pt x="752658" y="101600"/>
                  </a:lnTo>
                  <a:lnTo>
                    <a:pt x="676460" y="101600"/>
                  </a:lnTo>
                  <a:lnTo>
                    <a:pt x="676460" y="50800"/>
                  </a:lnTo>
                  <a:lnTo>
                    <a:pt x="752662" y="50800"/>
                  </a:lnTo>
                  <a:lnTo>
                    <a:pt x="651060" y="0"/>
                  </a:lnTo>
                  <a:close/>
                </a:path>
                <a:path w="803909" h="152400">
                  <a:moveTo>
                    <a:pt x="651060" y="50800"/>
                  </a:moveTo>
                  <a:lnTo>
                    <a:pt x="0" y="50800"/>
                  </a:lnTo>
                  <a:lnTo>
                    <a:pt x="0" y="101600"/>
                  </a:lnTo>
                  <a:lnTo>
                    <a:pt x="651060" y="101600"/>
                  </a:lnTo>
                  <a:lnTo>
                    <a:pt x="651060" y="50800"/>
                  </a:lnTo>
                  <a:close/>
                </a:path>
                <a:path w="803909" h="152400">
                  <a:moveTo>
                    <a:pt x="752662" y="50800"/>
                  </a:moveTo>
                  <a:lnTo>
                    <a:pt x="676460" y="50800"/>
                  </a:lnTo>
                  <a:lnTo>
                    <a:pt x="676460" y="101600"/>
                  </a:lnTo>
                  <a:lnTo>
                    <a:pt x="752658" y="101600"/>
                  </a:lnTo>
                  <a:lnTo>
                    <a:pt x="803460" y="76198"/>
                  </a:lnTo>
                  <a:lnTo>
                    <a:pt x="752662" y="50800"/>
                  </a:lnTo>
                  <a:close/>
                </a:path>
              </a:pathLst>
            </a:custGeom>
            <a:solidFill>
              <a:srgbClr val="000000"/>
            </a:solidFill>
          </p:spPr>
          <p:txBody>
            <a:bodyPr wrap="square" lIns="0" tIns="0" rIns="0" bIns="0" rtlCol="0"/>
            <a:lstStyle/>
            <a:p>
              <a:endParaRPr/>
            </a:p>
          </p:txBody>
        </p:sp>
        <p:sp>
          <p:nvSpPr>
            <p:cNvPr id="15" name="object 15"/>
            <p:cNvSpPr/>
            <p:nvPr/>
          </p:nvSpPr>
          <p:spPr>
            <a:xfrm>
              <a:off x="3458079" y="3145673"/>
              <a:ext cx="5353685" cy="1506220"/>
            </a:xfrm>
            <a:custGeom>
              <a:avLst/>
              <a:gdLst/>
              <a:ahLst/>
              <a:cxnLst/>
              <a:rect l="l" t="t" r="r" b="b"/>
              <a:pathLst>
                <a:path w="5353684" h="1506220">
                  <a:moveTo>
                    <a:pt x="5201017" y="1352638"/>
                  </a:moveTo>
                  <a:lnTo>
                    <a:pt x="5275840" y="1505718"/>
                  </a:lnTo>
                  <a:lnTo>
                    <a:pt x="5340772" y="1378728"/>
                  </a:lnTo>
                  <a:lnTo>
                    <a:pt x="5251584" y="1378719"/>
                  </a:lnTo>
                  <a:lnTo>
                    <a:pt x="5251588" y="1353094"/>
                  </a:lnTo>
                  <a:lnTo>
                    <a:pt x="5201017" y="1352638"/>
                  </a:lnTo>
                  <a:close/>
                </a:path>
                <a:path w="5353684" h="1506220">
                  <a:moveTo>
                    <a:pt x="5251588" y="1353094"/>
                  </a:moveTo>
                  <a:lnTo>
                    <a:pt x="5251584" y="1378719"/>
                  </a:lnTo>
                  <a:lnTo>
                    <a:pt x="5302384" y="1378728"/>
                  </a:lnTo>
                  <a:lnTo>
                    <a:pt x="5302388" y="1353552"/>
                  </a:lnTo>
                  <a:lnTo>
                    <a:pt x="5251588" y="1353094"/>
                  </a:lnTo>
                  <a:close/>
                </a:path>
                <a:path w="5353684" h="1506220">
                  <a:moveTo>
                    <a:pt x="5302388" y="1353552"/>
                  </a:moveTo>
                  <a:lnTo>
                    <a:pt x="5302384" y="1378728"/>
                  </a:lnTo>
                  <a:lnTo>
                    <a:pt x="5340777" y="1378719"/>
                  </a:lnTo>
                  <a:lnTo>
                    <a:pt x="5353410" y="1354011"/>
                  </a:lnTo>
                  <a:lnTo>
                    <a:pt x="5302388" y="1353552"/>
                  </a:lnTo>
                  <a:close/>
                </a:path>
                <a:path w="5353684" h="1506220">
                  <a:moveTo>
                    <a:pt x="5302613" y="25394"/>
                  </a:moveTo>
                  <a:lnTo>
                    <a:pt x="5251813" y="25394"/>
                  </a:lnTo>
                  <a:lnTo>
                    <a:pt x="5277213" y="50800"/>
                  </a:lnTo>
                  <a:lnTo>
                    <a:pt x="5251808" y="50800"/>
                  </a:lnTo>
                  <a:lnTo>
                    <a:pt x="5251588" y="1353094"/>
                  </a:lnTo>
                  <a:lnTo>
                    <a:pt x="5302388" y="1353552"/>
                  </a:lnTo>
                  <a:lnTo>
                    <a:pt x="5302609" y="50800"/>
                  </a:lnTo>
                  <a:lnTo>
                    <a:pt x="5277213" y="50800"/>
                  </a:lnTo>
                  <a:lnTo>
                    <a:pt x="5251813" y="25394"/>
                  </a:lnTo>
                  <a:lnTo>
                    <a:pt x="5302613" y="25394"/>
                  </a:lnTo>
                  <a:close/>
                </a:path>
                <a:path w="5353684" h="1506220">
                  <a:moveTo>
                    <a:pt x="5302618" y="0"/>
                  </a:moveTo>
                  <a:lnTo>
                    <a:pt x="0" y="0"/>
                  </a:lnTo>
                  <a:lnTo>
                    <a:pt x="0" y="50800"/>
                  </a:lnTo>
                  <a:lnTo>
                    <a:pt x="5251808" y="50800"/>
                  </a:lnTo>
                  <a:lnTo>
                    <a:pt x="5251813" y="25394"/>
                  </a:lnTo>
                  <a:lnTo>
                    <a:pt x="5302613" y="25394"/>
                  </a:lnTo>
                  <a:lnTo>
                    <a:pt x="5302618" y="0"/>
                  </a:lnTo>
                  <a:close/>
                </a:path>
              </a:pathLst>
            </a:custGeom>
            <a:solidFill>
              <a:srgbClr val="E84A27"/>
            </a:solidFill>
          </p:spPr>
          <p:txBody>
            <a:bodyPr wrap="square" lIns="0" tIns="0" rIns="0" bIns="0" rtlCol="0"/>
            <a:lstStyle/>
            <a:p>
              <a:endParaRPr/>
            </a:p>
          </p:txBody>
        </p:sp>
        <p:sp>
          <p:nvSpPr>
            <p:cNvPr id="16" name="object 16"/>
            <p:cNvSpPr/>
            <p:nvPr/>
          </p:nvSpPr>
          <p:spPr>
            <a:xfrm>
              <a:off x="3458079" y="4301096"/>
              <a:ext cx="1156970" cy="377825"/>
            </a:xfrm>
            <a:custGeom>
              <a:avLst/>
              <a:gdLst/>
              <a:ahLst/>
              <a:cxnLst/>
              <a:rect l="l" t="t" r="r" b="b"/>
              <a:pathLst>
                <a:path w="1156970" h="377825">
                  <a:moveTo>
                    <a:pt x="1055019" y="224947"/>
                  </a:moveTo>
                  <a:lnTo>
                    <a:pt x="1004219" y="224947"/>
                  </a:lnTo>
                  <a:lnTo>
                    <a:pt x="1080419" y="377347"/>
                  </a:lnTo>
                  <a:lnTo>
                    <a:pt x="1143919" y="250347"/>
                  </a:lnTo>
                  <a:lnTo>
                    <a:pt x="1055019" y="250347"/>
                  </a:lnTo>
                  <a:lnTo>
                    <a:pt x="1055019" y="224947"/>
                  </a:lnTo>
                  <a:close/>
                </a:path>
                <a:path w="1156970" h="377825">
                  <a:moveTo>
                    <a:pt x="1055019" y="25400"/>
                  </a:moveTo>
                  <a:lnTo>
                    <a:pt x="1055019" y="250347"/>
                  </a:lnTo>
                  <a:lnTo>
                    <a:pt x="1105819" y="250347"/>
                  </a:lnTo>
                  <a:lnTo>
                    <a:pt x="1105819" y="50800"/>
                  </a:lnTo>
                  <a:lnTo>
                    <a:pt x="1080419" y="50800"/>
                  </a:lnTo>
                  <a:lnTo>
                    <a:pt x="1055019" y="25400"/>
                  </a:lnTo>
                  <a:close/>
                </a:path>
                <a:path w="1156970" h="377825">
                  <a:moveTo>
                    <a:pt x="1156619" y="224947"/>
                  </a:moveTo>
                  <a:lnTo>
                    <a:pt x="1105819" y="224947"/>
                  </a:lnTo>
                  <a:lnTo>
                    <a:pt x="1105819" y="250347"/>
                  </a:lnTo>
                  <a:lnTo>
                    <a:pt x="1143919" y="250347"/>
                  </a:lnTo>
                  <a:lnTo>
                    <a:pt x="1156619" y="224947"/>
                  </a:lnTo>
                  <a:close/>
                </a:path>
                <a:path w="1156970" h="377825">
                  <a:moveTo>
                    <a:pt x="1105819" y="0"/>
                  </a:moveTo>
                  <a:lnTo>
                    <a:pt x="0" y="0"/>
                  </a:lnTo>
                  <a:lnTo>
                    <a:pt x="0" y="50800"/>
                  </a:lnTo>
                  <a:lnTo>
                    <a:pt x="1055019" y="50800"/>
                  </a:lnTo>
                  <a:lnTo>
                    <a:pt x="1055019" y="25400"/>
                  </a:lnTo>
                  <a:lnTo>
                    <a:pt x="1105819" y="25400"/>
                  </a:lnTo>
                  <a:lnTo>
                    <a:pt x="1105819" y="0"/>
                  </a:lnTo>
                  <a:close/>
                </a:path>
                <a:path w="1156970" h="377825">
                  <a:moveTo>
                    <a:pt x="1105819" y="25400"/>
                  </a:moveTo>
                  <a:lnTo>
                    <a:pt x="1055019" y="25400"/>
                  </a:lnTo>
                  <a:lnTo>
                    <a:pt x="1080419" y="50800"/>
                  </a:lnTo>
                  <a:lnTo>
                    <a:pt x="1105819" y="50800"/>
                  </a:lnTo>
                  <a:lnTo>
                    <a:pt x="1105819" y="25400"/>
                  </a:lnTo>
                  <a:close/>
                </a:path>
              </a:pathLst>
            </a:custGeom>
            <a:solidFill>
              <a:srgbClr val="A5A5A5"/>
            </a:solidFill>
          </p:spPr>
          <p:txBody>
            <a:bodyPr wrap="square" lIns="0" tIns="0" rIns="0" bIns="0" rtlCol="0"/>
            <a:lstStyle/>
            <a:p>
              <a:endParaRPr/>
            </a:p>
          </p:txBody>
        </p:sp>
      </p:grpSp>
      <p:sp>
        <p:nvSpPr>
          <p:cNvPr id="17" name="object 17"/>
          <p:cNvSpPr txBox="1"/>
          <p:nvPr/>
        </p:nvSpPr>
        <p:spPr>
          <a:xfrm>
            <a:off x="2329172" y="2753359"/>
            <a:ext cx="160655" cy="2918460"/>
          </a:xfrm>
          <a:prstGeom prst="rect">
            <a:avLst/>
          </a:prstGeom>
        </p:spPr>
        <p:txBody>
          <a:bodyPr vert="horz" wrap="square" lIns="0" tIns="173990" rIns="0" bIns="0" rtlCol="0">
            <a:spAutoFit/>
          </a:bodyPr>
          <a:lstStyle/>
          <a:p>
            <a:pPr marL="12700">
              <a:lnSpc>
                <a:spcPct val="100000"/>
              </a:lnSpc>
              <a:spcBef>
                <a:spcPts val="1370"/>
              </a:spcBef>
            </a:pPr>
            <a:r>
              <a:rPr sz="2100" dirty="0">
                <a:latin typeface="Calibri"/>
                <a:cs typeface="Calibri"/>
              </a:rPr>
              <a:t>1</a:t>
            </a:r>
            <a:endParaRPr sz="2100">
              <a:latin typeface="Calibri"/>
              <a:cs typeface="Calibri"/>
            </a:endParaRPr>
          </a:p>
          <a:p>
            <a:pPr marL="12700">
              <a:lnSpc>
                <a:spcPct val="100000"/>
              </a:lnSpc>
              <a:spcBef>
                <a:spcPts val="1275"/>
              </a:spcBef>
            </a:pPr>
            <a:r>
              <a:rPr sz="2100" dirty="0">
                <a:latin typeface="Calibri"/>
                <a:cs typeface="Calibri"/>
              </a:rPr>
              <a:t>2</a:t>
            </a:r>
            <a:endParaRPr sz="2100">
              <a:latin typeface="Calibri"/>
              <a:cs typeface="Calibri"/>
            </a:endParaRPr>
          </a:p>
          <a:p>
            <a:pPr marL="12700">
              <a:lnSpc>
                <a:spcPct val="100000"/>
              </a:lnSpc>
              <a:spcBef>
                <a:spcPts val="1270"/>
              </a:spcBef>
            </a:pPr>
            <a:r>
              <a:rPr sz="2100" dirty="0">
                <a:latin typeface="Calibri"/>
                <a:cs typeface="Calibri"/>
              </a:rPr>
              <a:t>3</a:t>
            </a:r>
            <a:endParaRPr sz="2100">
              <a:latin typeface="Calibri"/>
              <a:cs typeface="Calibri"/>
            </a:endParaRPr>
          </a:p>
          <a:p>
            <a:pPr marL="12700">
              <a:lnSpc>
                <a:spcPts val="2210"/>
              </a:lnSpc>
              <a:spcBef>
                <a:spcPts val="1295"/>
              </a:spcBef>
            </a:pPr>
            <a:r>
              <a:rPr sz="2100" dirty="0">
                <a:latin typeface="Calibri"/>
                <a:cs typeface="Calibri"/>
              </a:rPr>
              <a:t>.</a:t>
            </a:r>
            <a:endParaRPr sz="2100">
              <a:latin typeface="Calibri"/>
              <a:cs typeface="Calibri"/>
            </a:endParaRPr>
          </a:p>
          <a:p>
            <a:pPr marL="12700">
              <a:lnSpc>
                <a:spcPts val="1895"/>
              </a:lnSpc>
            </a:pPr>
            <a:r>
              <a:rPr sz="2100" dirty="0">
                <a:latin typeface="Calibri"/>
                <a:cs typeface="Calibri"/>
              </a:rPr>
              <a:t>.</a:t>
            </a:r>
            <a:endParaRPr sz="2100">
              <a:latin typeface="Calibri"/>
              <a:cs typeface="Calibri"/>
            </a:endParaRPr>
          </a:p>
          <a:p>
            <a:pPr marL="12700">
              <a:lnSpc>
                <a:spcPts val="2210"/>
              </a:lnSpc>
            </a:pPr>
            <a:r>
              <a:rPr sz="2100" dirty="0">
                <a:latin typeface="Calibri"/>
                <a:cs typeface="Calibri"/>
              </a:rPr>
              <a:t>.</a:t>
            </a:r>
            <a:endParaRPr sz="2100">
              <a:latin typeface="Calibri"/>
              <a:cs typeface="Calibri"/>
            </a:endParaRPr>
          </a:p>
          <a:p>
            <a:pPr marL="12700">
              <a:lnSpc>
                <a:spcPct val="100000"/>
              </a:lnSpc>
              <a:spcBef>
                <a:spcPts val="1275"/>
              </a:spcBef>
            </a:pPr>
            <a:r>
              <a:rPr sz="2100" dirty="0">
                <a:latin typeface="Calibri"/>
                <a:cs typeface="Calibri"/>
              </a:rPr>
              <a:t>k</a:t>
            </a:r>
            <a:endParaRPr sz="2100">
              <a:latin typeface="Calibri"/>
              <a:cs typeface="Calibri"/>
            </a:endParaRPr>
          </a:p>
        </p:txBody>
      </p:sp>
      <p:grpSp>
        <p:nvGrpSpPr>
          <p:cNvPr id="18" name="object 2">
            <a:extLst>
              <a:ext uri="{FF2B5EF4-FFF2-40B4-BE49-F238E27FC236}">
                <a16:creationId xmlns:a16="http://schemas.microsoft.com/office/drawing/2014/main" id="{D8B09C43-D1F9-E322-BCF7-10771348D235}"/>
              </a:ext>
            </a:extLst>
          </p:cNvPr>
          <p:cNvGrpSpPr/>
          <p:nvPr/>
        </p:nvGrpSpPr>
        <p:grpSpPr>
          <a:xfrm>
            <a:off x="0" y="914400"/>
            <a:ext cx="12211050" cy="640080"/>
            <a:chOff x="0" y="1199802"/>
            <a:chExt cx="12211050" cy="640080"/>
          </a:xfrm>
        </p:grpSpPr>
        <p:sp>
          <p:nvSpPr>
            <p:cNvPr id="19" name="object 3">
              <a:extLst>
                <a:ext uri="{FF2B5EF4-FFF2-40B4-BE49-F238E27FC236}">
                  <a16:creationId xmlns:a16="http://schemas.microsoft.com/office/drawing/2014/main" id="{A83F2010-3C79-EA4F-49F5-A2B5B304A30D}"/>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0" name="object 4">
              <a:extLst>
                <a:ext uri="{FF2B5EF4-FFF2-40B4-BE49-F238E27FC236}">
                  <a16:creationId xmlns:a16="http://schemas.microsoft.com/office/drawing/2014/main" id="{90FBEE6C-9F69-43EF-39E0-32BC564EC06C}"/>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1" name="object 5">
              <a:extLst>
                <a:ext uri="{FF2B5EF4-FFF2-40B4-BE49-F238E27FC236}">
                  <a16:creationId xmlns:a16="http://schemas.microsoft.com/office/drawing/2014/main" id="{27513FE2-8EA5-D640-BFD9-E070D6EFAEE9}"/>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11577211" cy="628377"/>
          </a:xfrm>
          <a:prstGeom prst="rect">
            <a:avLst/>
          </a:prstGeom>
        </p:spPr>
        <p:txBody>
          <a:bodyPr vert="horz" wrap="square" lIns="0" tIns="12700" rIns="0" bIns="0" rtlCol="0">
            <a:spAutoFit/>
          </a:bodyPr>
          <a:lstStyle/>
          <a:p>
            <a:pPr marL="12700">
              <a:lnSpc>
                <a:spcPct val="100000"/>
              </a:lnSpc>
              <a:spcBef>
                <a:spcPts val="100"/>
              </a:spcBef>
            </a:pPr>
            <a:r>
              <a:rPr lang="en-US" sz="4000" b="0" dirty="0">
                <a:solidFill>
                  <a:schemeClr val="tx1"/>
                </a:solidFill>
                <a:latin typeface="+mj-lt"/>
                <a:cs typeface="Georgia"/>
              </a:rPr>
              <a:t>Relationship between Sales and Advertising Dollars</a:t>
            </a:r>
            <a:endParaRPr sz="40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9" name="Rectangle 8">
            <a:extLst>
              <a:ext uri="{FF2B5EF4-FFF2-40B4-BE49-F238E27FC236}">
                <a16:creationId xmlns:a16="http://schemas.microsoft.com/office/drawing/2014/main" id="{612859A2-FA38-C0C3-75C3-43827DBE21E3}"/>
              </a:ext>
            </a:extLst>
          </p:cNvPr>
          <p:cNvSpPr/>
          <p:nvPr/>
        </p:nvSpPr>
        <p:spPr>
          <a:xfrm>
            <a:off x="838200" y="1600200"/>
            <a:ext cx="10668000" cy="2677656"/>
          </a:xfrm>
          <a:prstGeom prst="rect">
            <a:avLst/>
          </a:prstGeom>
        </p:spPr>
        <p:txBody>
          <a:bodyPr wrap="square">
            <a:spAutoFit/>
          </a:bodyPr>
          <a:lstStyle/>
          <a:p>
            <a:pPr marL="342900" indent="-342900">
              <a:buFont typeface="Arial" panose="020B0604020202020204" pitchFamily="34" charset="0"/>
              <a:buChar char="•"/>
            </a:pPr>
            <a:r>
              <a:rPr lang="en-US" sz="2400" dirty="0"/>
              <a:t>The Advertising data set consists of the sales of that product in 200 different markets</a:t>
            </a:r>
          </a:p>
          <a:p>
            <a:pPr marL="342900" indent="-342900">
              <a:buFont typeface="Arial" panose="020B0604020202020204" pitchFamily="34" charset="0"/>
              <a:buChar char="•"/>
            </a:pPr>
            <a:r>
              <a:rPr lang="en-US" sz="2400" dirty="0"/>
              <a:t>Advertising budgets for the product in each of those markets for three different media: </a:t>
            </a:r>
            <a:r>
              <a:rPr lang="en-US" sz="2400" b="1" dirty="0"/>
              <a:t>TV, Radio, and Newspaper</a:t>
            </a:r>
            <a:r>
              <a:rPr lang="en-US" sz="2400" dirty="0"/>
              <a:t>.</a:t>
            </a:r>
          </a:p>
          <a:p>
            <a:pPr marL="342900" indent="-342900">
              <a:buFont typeface="Arial" panose="020B0604020202020204" pitchFamily="34" charset="0"/>
              <a:buChar char="•"/>
            </a:pPr>
            <a:r>
              <a:rPr lang="en-US" sz="2400" dirty="0"/>
              <a:t>Client can not impact directly to increase sales of the product</a:t>
            </a:r>
          </a:p>
          <a:p>
            <a:pPr marL="342900" indent="-342900">
              <a:buFont typeface="Arial" panose="020B0604020202020204" pitchFamily="34" charset="0"/>
              <a:buChar char="•"/>
            </a:pPr>
            <a:r>
              <a:rPr lang="en-US" sz="2400" dirty="0"/>
              <a:t>They can not control the advertising dollars spent expenditure in each of the three media</a:t>
            </a:r>
          </a:p>
        </p:txBody>
      </p:sp>
    </p:spTree>
    <p:extLst>
      <p:ext uri="{BB962C8B-B14F-4D97-AF65-F5344CB8AC3E}">
        <p14:creationId xmlns:p14="http://schemas.microsoft.com/office/powerpoint/2010/main" val="15768811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3707765"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Randomized</a:t>
            </a:r>
            <a:r>
              <a:rPr b="0" spc="-55" dirty="0">
                <a:solidFill>
                  <a:schemeClr val="tx1"/>
                </a:solidFill>
                <a:latin typeface="+mj-lt"/>
                <a:cs typeface="Georgia"/>
              </a:rPr>
              <a:t> </a:t>
            </a:r>
            <a:r>
              <a:rPr b="0" spc="-5" dirty="0">
                <a:solidFill>
                  <a:schemeClr val="tx1"/>
                </a:solidFill>
                <a:latin typeface="+mj-lt"/>
                <a:cs typeface="Georgia"/>
              </a:rPr>
              <a:t>C</a:t>
            </a:r>
            <a:r>
              <a:rPr lang="en-US" b="0" spc="-5" dirty="0">
                <a:solidFill>
                  <a:schemeClr val="tx1"/>
                </a:solidFill>
                <a:latin typeface="+mj-lt"/>
                <a:cs typeface="Georgia"/>
              </a:rPr>
              <a:t>V</a:t>
            </a:r>
            <a:endParaRPr b="0" spc="-5" dirty="0">
              <a:solidFill>
                <a:schemeClr val="tx1"/>
              </a:solidFill>
              <a:latin typeface="+mj-lt"/>
              <a:cs typeface="Georgia"/>
            </a:endParaRPr>
          </a:p>
        </p:txBody>
      </p:sp>
      <p:grpSp>
        <p:nvGrpSpPr>
          <p:cNvPr id="3" name="object 3"/>
          <p:cNvGrpSpPr/>
          <p:nvPr/>
        </p:nvGrpSpPr>
        <p:grpSpPr>
          <a:xfrm>
            <a:off x="2550822" y="2900889"/>
            <a:ext cx="907415" cy="2851785"/>
            <a:chOff x="2550822" y="2900889"/>
            <a:chExt cx="907415" cy="2851785"/>
          </a:xfrm>
        </p:grpSpPr>
        <p:sp>
          <p:nvSpPr>
            <p:cNvPr id="4" name="object 4"/>
            <p:cNvSpPr/>
            <p:nvPr/>
          </p:nvSpPr>
          <p:spPr>
            <a:xfrm>
              <a:off x="2550820" y="3001225"/>
              <a:ext cx="907415" cy="2751455"/>
            </a:xfrm>
            <a:custGeom>
              <a:avLst/>
              <a:gdLst/>
              <a:ahLst/>
              <a:cxnLst/>
              <a:rect l="l" t="t" r="r" b="b"/>
              <a:pathLst>
                <a:path w="907414" h="2751454">
                  <a:moveTo>
                    <a:pt x="907249" y="2442667"/>
                  </a:moveTo>
                  <a:lnTo>
                    <a:pt x="0" y="2442667"/>
                  </a:lnTo>
                  <a:lnTo>
                    <a:pt x="0" y="2750883"/>
                  </a:lnTo>
                  <a:lnTo>
                    <a:pt x="907249" y="2750883"/>
                  </a:lnTo>
                  <a:lnTo>
                    <a:pt x="907249" y="2442667"/>
                  </a:lnTo>
                  <a:close/>
                </a:path>
                <a:path w="907414" h="2751454">
                  <a:moveTo>
                    <a:pt x="907249" y="1677225"/>
                  </a:moveTo>
                  <a:lnTo>
                    <a:pt x="0" y="1677225"/>
                  </a:lnTo>
                  <a:lnTo>
                    <a:pt x="0" y="2342324"/>
                  </a:lnTo>
                  <a:lnTo>
                    <a:pt x="907249" y="2342324"/>
                  </a:lnTo>
                  <a:lnTo>
                    <a:pt x="907249" y="1677225"/>
                  </a:lnTo>
                  <a:close/>
                </a:path>
                <a:path w="907414" h="2751454">
                  <a:moveTo>
                    <a:pt x="907249" y="1150988"/>
                  </a:moveTo>
                  <a:lnTo>
                    <a:pt x="0" y="1150988"/>
                  </a:lnTo>
                  <a:lnTo>
                    <a:pt x="0" y="1576882"/>
                  </a:lnTo>
                  <a:lnTo>
                    <a:pt x="907249" y="1576882"/>
                  </a:lnTo>
                  <a:lnTo>
                    <a:pt x="907249" y="1150988"/>
                  </a:lnTo>
                  <a:close/>
                </a:path>
                <a:path w="907414" h="2751454">
                  <a:moveTo>
                    <a:pt x="907249" y="792492"/>
                  </a:moveTo>
                  <a:lnTo>
                    <a:pt x="0" y="792492"/>
                  </a:lnTo>
                  <a:lnTo>
                    <a:pt x="0" y="1050645"/>
                  </a:lnTo>
                  <a:lnTo>
                    <a:pt x="907249" y="1050645"/>
                  </a:lnTo>
                  <a:lnTo>
                    <a:pt x="907249" y="792492"/>
                  </a:lnTo>
                  <a:close/>
                </a:path>
                <a:path w="907414" h="2751454">
                  <a:moveTo>
                    <a:pt x="907249" y="0"/>
                  </a:moveTo>
                  <a:lnTo>
                    <a:pt x="0" y="0"/>
                  </a:lnTo>
                  <a:lnTo>
                    <a:pt x="0" y="692162"/>
                  </a:lnTo>
                  <a:lnTo>
                    <a:pt x="907249" y="692162"/>
                  </a:lnTo>
                  <a:lnTo>
                    <a:pt x="907249" y="0"/>
                  </a:lnTo>
                  <a:close/>
                </a:path>
              </a:pathLst>
            </a:custGeom>
            <a:solidFill>
              <a:srgbClr val="A5A5A5"/>
            </a:solidFill>
          </p:spPr>
          <p:txBody>
            <a:bodyPr wrap="square" lIns="0" tIns="0" rIns="0" bIns="0" rtlCol="0"/>
            <a:lstStyle/>
            <a:p>
              <a:endParaRPr/>
            </a:p>
          </p:txBody>
        </p:sp>
        <p:sp>
          <p:nvSpPr>
            <p:cNvPr id="5" name="object 5"/>
            <p:cNvSpPr/>
            <p:nvPr/>
          </p:nvSpPr>
          <p:spPr>
            <a:xfrm>
              <a:off x="2550822" y="2900889"/>
              <a:ext cx="907415" cy="100330"/>
            </a:xfrm>
            <a:custGeom>
              <a:avLst/>
              <a:gdLst/>
              <a:ahLst/>
              <a:cxnLst/>
              <a:rect l="l" t="t" r="r" b="b"/>
              <a:pathLst>
                <a:path w="907414" h="100330">
                  <a:moveTo>
                    <a:pt x="907256" y="0"/>
                  </a:moveTo>
                  <a:lnTo>
                    <a:pt x="0" y="0"/>
                  </a:lnTo>
                  <a:lnTo>
                    <a:pt x="0" y="100335"/>
                  </a:lnTo>
                  <a:lnTo>
                    <a:pt x="907256" y="100335"/>
                  </a:lnTo>
                  <a:lnTo>
                    <a:pt x="907256" y="0"/>
                  </a:lnTo>
                  <a:close/>
                </a:path>
              </a:pathLst>
            </a:custGeom>
            <a:solidFill>
              <a:srgbClr val="E84A27"/>
            </a:solidFill>
          </p:spPr>
          <p:txBody>
            <a:bodyPr wrap="square" lIns="0" tIns="0" rIns="0" bIns="0" rtlCol="0"/>
            <a:lstStyle/>
            <a:p>
              <a:endParaRPr/>
            </a:p>
          </p:txBody>
        </p:sp>
      </p:grpSp>
      <p:sp>
        <p:nvSpPr>
          <p:cNvPr id="6" name="object 6"/>
          <p:cNvSpPr txBox="1"/>
          <p:nvPr/>
        </p:nvSpPr>
        <p:spPr>
          <a:xfrm>
            <a:off x="3796092" y="4678443"/>
            <a:ext cx="1485265" cy="1073785"/>
          </a:xfrm>
          <a:prstGeom prst="rect">
            <a:avLst/>
          </a:prstGeom>
          <a:solidFill>
            <a:srgbClr val="B83114"/>
          </a:solidFill>
        </p:spPr>
        <p:txBody>
          <a:bodyPr vert="horz" wrap="square" lIns="0" tIns="223520" rIns="0" bIns="0" rtlCol="0">
            <a:spAutoFit/>
          </a:bodyPr>
          <a:lstStyle/>
          <a:p>
            <a:pPr marL="193675" marR="195580" indent="20320">
              <a:lnSpc>
                <a:spcPts val="2300"/>
              </a:lnSpc>
              <a:spcBef>
                <a:spcPts val="1760"/>
              </a:spcBef>
            </a:pPr>
            <a:r>
              <a:rPr sz="2400" spc="35" dirty="0">
                <a:solidFill>
                  <a:srgbClr val="FFFFFF"/>
                </a:solidFill>
                <a:latin typeface="Calibri"/>
                <a:cs typeface="Calibri"/>
              </a:rPr>
              <a:t>Training </a:t>
            </a:r>
            <a:r>
              <a:rPr sz="2400" spc="-530" dirty="0">
                <a:solidFill>
                  <a:srgbClr val="FFFFFF"/>
                </a:solidFill>
                <a:latin typeface="Calibri"/>
                <a:cs typeface="Calibri"/>
              </a:rPr>
              <a:t> </a:t>
            </a:r>
            <a:r>
              <a:rPr sz="2400" spc="70" dirty="0">
                <a:solidFill>
                  <a:srgbClr val="FFFFFF"/>
                </a:solidFill>
                <a:latin typeface="Calibri"/>
                <a:cs typeface="Calibri"/>
              </a:rPr>
              <a:t>Sa</a:t>
            </a:r>
            <a:r>
              <a:rPr sz="2400" spc="65" dirty="0">
                <a:solidFill>
                  <a:srgbClr val="FFFFFF"/>
                </a:solidFill>
                <a:latin typeface="Calibri"/>
                <a:cs typeface="Calibri"/>
              </a:rPr>
              <a:t>m</a:t>
            </a:r>
            <a:r>
              <a:rPr sz="2400" spc="75" dirty="0">
                <a:solidFill>
                  <a:srgbClr val="FFFFFF"/>
                </a:solidFill>
                <a:latin typeface="Calibri"/>
                <a:cs typeface="Calibri"/>
              </a:rPr>
              <a:t>p</a:t>
            </a:r>
            <a:r>
              <a:rPr sz="2400" spc="70" dirty="0">
                <a:solidFill>
                  <a:srgbClr val="FFFFFF"/>
                </a:solidFill>
                <a:latin typeface="Calibri"/>
                <a:cs typeface="Calibri"/>
              </a:rPr>
              <a:t>l</a:t>
            </a:r>
            <a:r>
              <a:rPr sz="2400" spc="80" dirty="0">
                <a:solidFill>
                  <a:srgbClr val="FFFFFF"/>
                </a:solidFill>
                <a:latin typeface="Calibri"/>
                <a:cs typeface="Calibri"/>
              </a:rPr>
              <a:t>e</a:t>
            </a:r>
            <a:r>
              <a:rPr sz="2400" dirty="0">
                <a:solidFill>
                  <a:srgbClr val="FFFFFF"/>
                </a:solidFill>
                <a:latin typeface="Calibri"/>
                <a:cs typeface="Calibri"/>
              </a:rPr>
              <a:t>s</a:t>
            </a:r>
            <a:endParaRPr sz="2400">
              <a:latin typeface="Calibri"/>
              <a:cs typeface="Calibri"/>
            </a:endParaRPr>
          </a:p>
        </p:txBody>
      </p:sp>
      <p:sp>
        <p:nvSpPr>
          <p:cNvPr id="7" name="object 7"/>
          <p:cNvSpPr txBox="1"/>
          <p:nvPr/>
        </p:nvSpPr>
        <p:spPr>
          <a:xfrm>
            <a:off x="6157697" y="4906280"/>
            <a:ext cx="1485265" cy="563880"/>
          </a:xfrm>
          <a:prstGeom prst="rect">
            <a:avLst/>
          </a:prstGeom>
          <a:solidFill>
            <a:srgbClr val="5B9BD5"/>
          </a:solidFill>
        </p:spPr>
        <p:txBody>
          <a:bodyPr vert="horz" wrap="square" lIns="0" tIns="50800" rIns="0" bIns="0" rtlCol="0">
            <a:spAutoFit/>
          </a:bodyPr>
          <a:lstStyle/>
          <a:p>
            <a:pPr marL="266700">
              <a:lnSpc>
                <a:spcPct val="100000"/>
              </a:lnSpc>
              <a:spcBef>
                <a:spcPts val="400"/>
              </a:spcBef>
            </a:pPr>
            <a:r>
              <a:rPr sz="2700" spc="55" dirty="0">
                <a:solidFill>
                  <a:srgbClr val="FFFFFF"/>
                </a:solidFill>
                <a:latin typeface="Calibri"/>
                <a:cs typeface="Calibri"/>
              </a:rPr>
              <a:t>Model</a:t>
            </a:r>
            <a:endParaRPr sz="2700">
              <a:latin typeface="Calibri"/>
              <a:cs typeface="Calibri"/>
            </a:endParaRPr>
          </a:p>
        </p:txBody>
      </p:sp>
      <p:sp>
        <p:nvSpPr>
          <p:cNvPr id="8" name="object 8"/>
          <p:cNvSpPr/>
          <p:nvPr/>
        </p:nvSpPr>
        <p:spPr>
          <a:xfrm>
            <a:off x="8461609" y="4651391"/>
            <a:ext cx="1485265" cy="1073785"/>
          </a:xfrm>
          <a:custGeom>
            <a:avLst/>
            <a:gdLst/>
            <a:ahLst/>
            <a:cxnLst/>
            <a:rect l="l" t="t" r="r" b="b"/>
            <a:pathLst>
              <a:path w="1485265" h="1073785">
                <a:moveTo>
                  <a:pt x="1484812" y="0"/>
                </a:moveTo>
                <a:lnTo>
                  <a:pt x="0" y="0"/>
                </a:lnTo>
                <a:lnTo>
                  <a:pt x="0" y="1073659"/>
                </a:lnTo>
                <a:lnTo>
                  <a:pt x="1484812" y="1073659"/>
                </a:lnTo>
                <a:lnTo>
                  <a:pt x="1484812" y="0"/>
                </a:lnTo>
                <a:close/>
              </a:path>
            </a:pathLst>
          </a:custGeom>
          <a:solidFill>
            <a:srgbClr val="13294B"/>
          </a:solidFill>
        </p:spPr>
        <p:txBody>
          <a:bodyPr wrap="square" lIns="0" tIns="0" rIns="0" bIns="0" rtlCol="0"/>
          <a:lstStyle/>
          <a:p>
            <a:endParaRPr/>
          </a:p>
        </p:txBody>
      </p:sp>
      <p:sp>
        <p:nvSpPr>
          <p:cNvPr id="9" name="object 9"/>
          <p:cNvSpPr txBox="1"/>
          <p:nvPr/>
        </p:nvSpPr>
        <p:spPr>
          <a:xfrm>
            <a:off x="8461609" y="4651391"/>
            <a:ext cx="1485265" cy="353060"/>
          </a:xfrm>
          <a:prstGeom prst="rect">
            <a:avLst/>
          </a:prstGeom>
          <a:solidFill>
            <a:srgbClr val="13294B"/>
          </a:solidFill>
        </p:spPr>
        <p:txBody>
          <a:bodyPr vert="horz" wrap="square" lIns="0" tIns="5715" rIns="0" bIns="0" rtlCol="0">
            <a:spAutoFit/>
          </a:bodyPr>
          <a:lstStyle/>
          <a:p>
            <a:pPr marL="276225">
              <a:lnSpc>
                <a:spcPts val="2730"/>
              </a:lnSpc>
              <a:spcBef>
                <a:spcPts val="45"/>
              </a:spcBef>
            </a:pPr>
            <a:r>
              <a:rPr sz="2400" spc="25" dirty="0">
                <a:solidFill>
                  <a:srgbClr val="FFFFFF"/>
                </a:solidFill>
                <a:latin typeface="Calibri"/>
                <a:cs typeface="Calibri"/>
              </a:rPr>
              <a:t>Testing</a:t>
            </a:r>
            <a:endParaRPr sz="2400">
              <a:latin typeface="Calibri"/>
              <a:cs typeface="Calibri"/>
            </a:endParaRPr>
          </a:p>
        </p:txBody>
      </p:sp>
      <p:sp>
        <p:nvSpPr>
          <p:cNvPr id="10" name="object 10"/>
          <p:cNvSpPr txBox="1"/>
          <p:nvPr/>
        </p:nvSpPr>
        <p:spPr>
          <a:xfrm>
            <a:off x="8461609" y="5004268"/>
            <a:ext cx="1485265" cy="292735"/>
          </a:xfrm>
          <a:prstGeom prst="rect">
            <a:avLst/>
          </a:prstGeom>
          <a:solidFill>
            <a:srgbClr val="13294B"/>
          </a:solidFill>
        </p:spPr>
        <p:txBody>
          <a:bodyPr vert="horz" wrap="square" lIns="0" tIns="0" rIns="0" bIns="0" rtlCol="0">
            <a:spAutoFit/>
          </a:bodyPr>
          <a:lstStyle/>
          <a:p>
            <a:pPr marL="243840">
              <a:lnSpc>
                <a:spcPts val="2305"/>
              </a:lnSpc>
            </a:pPr>
            <a:r>
              <a:rPr sz="2400" spc="60" dirty="0">
                <a:solidFill>
                  <a:srgbClr val="FFFFFF"/>
                </a:solidFill>
                <a:latin typeface="Calibri"/>
                <a:cs typeface="Calibri"/>
              </a:rPr>
              <a:t>Unseen</a:t>
            </a:r>
            <a:endParaRPr sz="2400">
              <a:latin typeface="Calibri"/>
              <a:cs typeface="Calibri"/>
            </a:endParaRPr>
          </a:p>
        </p:txBody>
      </p:sp>
      <p:sp>
        <p:nvSpPr>
          <p:cNvPr id="11" name="object 11"/>
          <p:cNvSpPr txBox="1"/>
          <p:nvPr/>
        </p:nvSpPr>
        <p:spPr>
          <a:xfrm>
            <a:off x="8461609" y="5296876"/>
            <a:ext cx="1485265" cy="428625"/>
          </a:xfrm>
          <a:prstGeom prst="rect">
            <a:avLst/>
          </a:prstGeom>
          <a:solidFill>
            <a:srgbClr val="13294B"/>
          </a:solidFill>
        </p:spPr>
        <p:txBody>
          <a:bodyPr vert="horz" wrap="square" lIns="0" tIns="0" rIns="0" bIns="0" rtlCol="0">
            <a:spAutoFit/>
          </a:bodyPr>
          <a:lstStyle/>
          <a:p>
            <a:pPr marL="193675">
              <a:lnSpc>
                <a:spcPts val="2450"/>
              </a:lnSpc>
            </a:pPr>
            <a:r>
              <a:rPr sz="2400" spc="60" dirty="0">
                <a:solidFill>
                  <a:srgbClr val="FFFFFF"/>
                </a:solidFill>
                <a:latin typeface="Calibri"/>
                <a:cs typeface="Calibri"/>
              </a:rPr>
              <a:t>Samples</a:t>
            </a:r>
            <a:endParaRPr sz="2400">
              <a:latin typeface="Calibri"/>
              <a:cs typeface="Calibri"/>
            </a:endParaRPr>
          </a:p>
        </p:txBody>
      </p:sp>
      <p:sp>
        <p:nvSpPr>
          <p:cNvPr id="12" name="object 12"/>
          <p:cNvSpPr/>
          <p:nvPr/>
        </p:nvSpPr>
        <p:spPr>
          <a:xfrm>
            <a:off x="5308714" y="5139072"/>
            <a:ext cx="803910" cy="152400"/>
          </a:xfrm>
          <a:custGeom>
            <a:avLst/>
            <a:gdLst/>
            <a:ahLst/>
            <a:cxnLst/>
            <a:rect l="l" t="t" r="r" b="b"/>
            <a:pathLst>
              <a:path w="803910" h="152400">
                <a:moveTo>
                  <a:pt x="752660" y="50800"/>
                </a:moveTo>
                <a:lnTo>
                  <a:pt x="676460" y="50800"/>
                </a:lnTo>
                <a:lnTo>
                  <a:pt x="676460" y="101600"/>
                </a:lnTo>
                <a:lnTo>
                  <a:pt x="651060" y="101600"/>
                </a:lnTo>
                <a:lnTo>
                  <a:pt x="651060" y="152400"/>
                </a:lnTo>
                <a:lnTo>
                  <a:pt x="803460" y="76200"/>
                </a:lnTo>
                <a:lnTo>
                  <a:pt x="752660" y="50800"/>
                </a:lnTo>
                <a:close/>
              </a:path>
              <a:path w="803910" h="152400">
                <a:moveTo>
                  <a:pt x="651060" y="50800"/>
                </a:moveTo>
                <a:lnTo>
                  <a:pt x="0" y="50801"/>
                </a:lnTo>
                <a:lnTo>
                  <a:pt x="0" y="101601"/>
                </a:lnTo>
                <a:lnTo>
                  <a:pt x="651060" y="101600"/>
                </a:lnTo>
                <a:lnTo>
                  <a:pt x="651060" y="50800"/>
                </a:lnTo>
                <a:close/>
              </a:path>
              <a:path w="803910" h="152400">
                <a:moveTo>
                  <a:pt x="676460" y="50800"/>
                </a:moveTo>
                <a:lnTo>
                  <a:pt x="651060" y="50800"/>
                </a:lnTo>
                <a:lnTo>
                  <a:pt x="651060" y="101600"/>
                </a:lnTo>
                <a:lnTo>
                  <a:pt x="676460" y="101600"/>
                </a:lnTo>
                <a:lnTo>
                  <a:pt x="676460" y="50800"/>
                </a:lnTo>
                <a:close/>
              </a:path>
              <a:path w="803910" h="152400">
                <a:moveTo>
                  <a:pt x="651060" y="0"/>
                </a:moveTo>
                <a:lnTo>
                  <a:pt x="651060" y="50800"/>
                </a:lnTo>
                <a:lnTo>
                  <a:pt x="752660" y="50800"/>
                </a:lnTo>
                <a:lnTo>
                  <a:pt x="651060" y="0"/>
                </a:lnTo>
                <a:close/>
              </a:path>
            </a:pathLst>
          </a:custGeom>
          <a:solidFill>
            <a:srgbClr val="000000"/>
          </a:solidFill>
        </p:spPr>
        <p:txBody>
          <a:bodyPr wrap="square" lIns="0" tIns="0" rIns="0" bIns="0" rtlCol="0"/>
          <a:lstStyle/>
          <a:p>
            <a:endParaRPr/>
          </a:p>
        </p:txBody>
      </p:sp>
      <p:grpSp>
        <p:nvGrpSpPr>
          <p:cNvPr id="13" name="object 13"/>
          <p:cNvGrpSpPr/>
          <p:nvPr/>
        </p:nvGrpSpPr>
        <p:grpSpPr>
          <a:xfrm>
            <a:off x="2550822" y="3145673"/>
            <a:ext cx="6261100" cy="2298700"/>
            <a:chOff x="2550822" y="3145673"/>
            <a:chExt cx="6261100" cy="2298700"/>
          </a:xfrm>
        </p:grpSpPr>
        <p:sp>
          <p:nvSpPr>
            <p:cNvPr id="14" name="object 14"/>
            <p:cNvSpPr/>
            <p:nvPr/>
          </p:nvSpPr>
          <p:spPr>
            <a:xfrm>
              <a:off x="7658149" y="5112021"/>
              <a:ext cx="803910" cy="152400"/>
            </a:xfrm>
            <a:custGeom>
              <a:avLst/>
              <a:gdLst/>
              <a:ahLst/>
              <a:cxnLst/>
              <a:rect l="l" t="t" r="r" b="b"/>
              <a:pathLst>
                <a:path w="803909" h="152400">
                  <a:moveTo>
                    <a:pt x="651060" y="0"/>
                  </a:moveTo>
                  <a:lnTo>
                    <a:pt x="651060" y="152400"/>
                  </a:lnTo>
                  <a:lnTo>
                    <a:pt x="752658" y="101600"/>
                  </a:lnTo>
                  <a:lnTo>
                    <a:pt x="676460" y="101600"/>
                  </a:lnTo>
                  <a:lnTo>
                    <a:pt x="676460" y="50800"/>
                  </a:lnTo>
                  <a:lnTo>
                    <a:pt x="752662" y="50800"/>
                  </a:lnTo>
                  <a:lnTo>
                    <a:pt x="651060" y="0"/>
                  </a:lnTo>
                  <a:close/>
                </a:path>
                <a:path w="803909" h="152400">
                  <a:moveTo>
                    <a:pt x="651060" y="50800"/>
                  </a:moveTo>
                  <a:lnTo>
                    <a:pt x="0" y="50800"/>
                  </a:lnTo>
                  <a:lnTo>
                    <a:pt x="0" y="101600"/>
                  </a:lnTo>
                  <a:lnTo>
                    <a:pt x="651060" y="101600"/>
                  </a:lnTo>
                  <a:lnTo>
                    <a:pt x="651060" y="50800"/>
                  </a:lnTo>
                  <a:close/>
                </a:path>
                <a:path w="803909" h="152400">
                  <a:moveTo>
                    <a:pt x="752662" y="50800"/>
                  </a:moveTo>
                  <a:lnTo>
                    <a:pt x="676460" y="50800"/>
                  </a:lnTo>
                  <a:lnTo>
                    <a:pt x="676460" y="101600"/>
                  </a:lnTo>
                  <a:lnTo>
                    <a:pt x="752658" y="101600"/>
                  </a:lnTo>
                  <a:lnTo>
                    <a:pt x="803460" y="76198"/>
                  </a:lnTo>
                  <a:lnTo>
                    <a:pt x="752662" y="50800"/>
                  </a:lnTo>
                  <a:close/>
                </a:path>
              </a:pathLst>
            </a:custGeom>
            <a:solidFill>
              <a:srgbClr val="000000"/>
            </a:solidFill>
          </p:spPr>
          <p:txBody>
            <a:bodyPr wrap="square" lIns="0" tIns="0" rIns="0" bIns="0" rtlCol="0"/>
            <a:lstStyle/>
            <a:p>
              <a:endParaRPr/>
            </a:p>
          </p:txBody>
        </p:sp>
        <p:sp>
          <p:nvSpPr>
            <p:cNvPr id="15" name="object 15"/>
            <p:cNvSpPr/>
            <p:nvPr/>
          </p:nvSpPr>
          <p:spPr>
            <a:xfrm>
              <a:off x="3458079" y="3145673"/>
              <a:ext cx="5353685" cy="1506220"/>
            </a:xfrm>
            <a:custGeom>
              <a:avLst/>
              <a:gdLst/>
              <a:ahLst/>
              <a:cxnLst/>
              <a:rect l="l" t="t" r="r" b="b"/>
              <a:pathLst>
                <a:path w="5353684" h="1506220">
                  <a:moveTo>
                    <a:pt x="5201017" y="1352638"/>
                  </a:moveTo>
                  <a:lnTo>
                    <a:pt x="5275840" y="1505718"/>
                  </a:lnTo>
                  <a:lnTo>
                    <a:pt x="5340772" y="1378728"/>
                  </a:lnTo>
                  <a:lnTo>
                    <a:pt x="5251584" y="1378719"/>
                  </a:lnTo>
                  <a:lnTo>
                    <a:pt x="5251588" y="1353094"/>
                  </a:lnTo>
                  <a:lnTo>
                    <a:pt x="5201017" y="1352638"/>
                  </a:lnTo>
                  <a:close/>
                </a:path>
                <a:path w="5353684" h="1506220">
                  <a:moveTo>
                    <a:pt x="5251588" y="1353094"/>
                  </a:moveTo>
                  <a:lnTo>
                    <a:pt x="5251584" y="1378719"/>
                  </a:lnTo>
                  <a:lnTo>
                    <a:pt x="5302384" y="1378728"/>
                  </a:lnTo>
                  <a:lnTo>
                    <a:pt x="5302388" y="1353552"/>
                  </a:lnTo>
                  <a:lnTo>
                    <a:pt x="5251588" y="1353094"/>
                  </a:lnTo>
                  <a:close/>
                </a:path>
                <a:path w="5353684" h="1506220">
                  <a:moveTo>
                    <a:pt x="5302388" y="1353552"/>
                  </a:moveTo>
                  <a:lnTo>
                    <a:pt x="5302384" y="1378728"/>
                  </a:lnTo>
                  <a:lnTo>
                    <a:pt x="5340777" y="1378719"/>
                  </a:lnTo>
                  <a:lnTo>
                    <a:pt x="5353410" y="1354011"/>
                  </a:lnTo>
                  <a:lnTo>
                    <a:pt x="5302388" y="1353552"/>
                  </a:lnTo>
                  <a:close/>
                </a:path>
                <a:path w="5353684" h="1506220">
                  <a:moveTo>
                    <a:pt x="5302613" y="25394"/>
                  </a:moveTo>
                  <a:lnTo>
                    <a:pt x="5251813" y="25394"/>
                  </a:lnTo>
                  <a:lnTo>
                    <a:pt x="5277213" y="50800"/>
                  </a:lnTo>
                  <a:lnTo>
                    <a:pt x="5251808" y="50800"/>
                  </a:lnTo>
                  <a:lnTo>
                    <a:pt x="5251588" y="1353094"/>
                  </a:lnTo>
                  <a:lnTo>
                    <a:pt x="5302388" y="1353552"/>
                  </a:lnTo>
                  <a:lnTo>
                    <a:pt x="5302609" y="50800"/>
                  </a:lnTo>
                  <a:lnTo>
                    <a:pt x="5277213" y="50800"/>
                  </a:lnTo>
                  <a:lnTo>
                    <a:pt x="5251813" y="25394"/>
                  </a:lnTo>
                  <a:lnTo>
                    <a:pt x="5302613" y="25394"/>
                  </a:lnTo>
                  <a:close/>
                </a:path>
                <a:path w="5353684" h="1506220">
                  <a:moveTo>
                    <a:pt x="5302618" y="0"/>
                  </a:moveTo>
                  <a:lnTo>
                    <a:pt x="0" y="0"/>
                  </a:lnTo>
                  <a:lnTo>
                    <a:pt x="0" y="50800"/>
                  </a:lnTo>
                  <a:lnTo>
                    <a:pt x="5251808" y="50800"/>
                  </a:lnTo>
                  <a:lnTo>
                    <a:pt x="5251813" y="25394"/>
                  </a:lnTo>
                  <a:lnTo>
                    <a:pt x="5302613" y="25394"/>
                  </a:lnTo>
                  <a:lnTo>
                    <a:pt x="5302618" y="0"/>
                  </a:lnTo>
                  <a:close/>
                </a:path>
              </a:pathLst>
            </a:custGeom>
            <a:solidFill>
              <a:srgbClr val="E84A27"/>
            </a:solidFill>
          </p:spPr>
          <p:txBody>
            <a:bodyPr wrap="square" lIns="0" tIns="0" rIns="0" bIns="0" rtlCol="0"/>
            <a:lstStyle/>
            <a:p>
              <a:endParaRPr/>
            </a:p>
          </p:txBody>
        </p:sp>
        <p:sp>
          <p:nvSpPr>
            <p:cNvPr id="16" name="object 16"/>
            <p:cNvSpPr/>
            <p:nvPr/>
          </p:nvSpPr>
          <p:spPr>
            <a:xfrm>
              <a:off x="3458079" y="4301096"/>
              <a:ext cx="1156970" cy="377825"/>
            </a:xfrm>
            <a:custGeom>
              <a:avLst/>
              <a:gdLst/>
              <a:ahLst/>
              <a:cxnLst/>
              <a:rect l="l" t="t" r="r" b="b"/>
              <a:pathLst>
                <a:path w="1156970" h="377825">
                  <a:moveTo>
                    <a:pt x="1055019" y="224947"/>
                  </a:moveTo>
                  <a:lnTo>
                    <a:pt x="1004219" y="224947"/>
                  </a:lnTo>
                  <a:lnTo>
                    <a:pt x="1080419" y="377347"/>
                  </a:lnTo>
                  <a:lnTo>
                    <a:pt x="1143919" y="250347"/>
                  </a:lnTo>
                  <a:lnTo>
                    <a:pt x="1055019" y="250347"/>
                  </a:lnTo>
                  <a:lnTo>
                    <a:pt x="1055019" y="224947"/>
                  </a:lnTo>
                  <a:close/>
                </a:path>
                <a:path w="1156970" h="377825">
                  <a:moveTo>
                    <a:pt x="1055019" y="25400"/>
                  </a:moveTo>
                  <a:lnTo>
                    <a:pt x="1055019" y="250347"/>
                  </a:lnTo>
                  <a:lnTo>
                    <a:pt x="1105819" y="250347"/>
                  </a:lnTo>
                  <a:lnTo>
                    <a:pt x="1105819" y="50800"/>
                  </a:lnTo>
                  <a:lnTo>
                    <a:pt x="1080419" y="50800"/>
                  </a:lnTo>
                  <a:lnTo>
                    <a:pt x="1055019" y="25400"/>
                  </a:lnTo>
                  <a:close/>
                </a:path>
                <a:path w="1156970" h="377825">
                  <a:moveTo>
                    <a:pt x="1156619" y="224947"/>
                  </a:moveTo>
                  <a:lnTo>
                    <a:pt x="1105819" y="224947"/>
                  </a:lnTo>
                  <a:lnTo>
                    <a:pt x="1105819" y="250347"/>
                  </a:lnTo>
                  <a:lnTo>
                    <a:pt x="1143919" y="250347"/>
                  </a:lnTo>
                  <a:lnTo>
                    <a:pt x="1156619" y="224947"/>
                  </a:lnTo>
                  <a:close/>
                </a:path>
                <a:path w="1156970" h="377825">
                  <a:moveTo>
                    <a:pt x="1105819" y="0"/>
                  </a:moveTo>
                  <a:lnTo>
                    <a:pt x="0" y="0"/>
                  </a:lnTo>
                  <a:lnTo>
                    <a:pt x="0" y="50800"/>
                  </a:lnTo>
                  <a:lnTo>
                    <a:pt x="1055019" y="50800"/>
                  </a:lnTo>
                  <a:lnTo>
                    <a:pt x="1055019" y="25400"/>
                  </a:lnTo>
                  <a:lnTo>
                    <a:pt x="1105819" y="25400"/>
                  </a:lnTo>
                  <a:lnTo>
                    <a:pt x="1105819" y="0"/>
                  </a:lnTo>
                  <a:close/>
                </a:path>
                <a:path w="1156970" h="377825">
                  <a:moveTo>
                    <a:pt x="1105819" y="25400"/>
                  </a:moveTo>
                  <a:lnTo>
                    <a:pt x="1055019" y="25400"/>
                  </a:lnTo>
                  <a:lnTo>
                    <a:pt x="1080419" y="50800"/>
                  </a:lnTo>
                  <a:lnTo>
                    <a:pt x="1105819" y="50800"/>
                  </a:lnTo>
                  <a:lnTo>
                    <a:pt x="1105819" y="25400"/>
                  </a:lnTo>
                  <a:close/>
                </a:path>
              </a:pathLst>
            </a:custGeom>
            <a:solidFill>
              <a:srgbClr val="A5A5A5"/>
            </a:solidFill>
          </p:spPr>
          <p:txBody>
            <a:bodyPr wrap="square" lIns="0" tIns="0" rIns="0" bIns="0" rtlCol="0"/>
            <a:lstStyle/>
            <a:p>
              <a:endParaRPr/>
            </a:p>
          </p:txBody>
        </p:sp>
        <p:sp>
          <p:nvSpPr>
            <p:cNvPr id="17" name="object 17"/>
            <p:cNvSpPr/>
            <p:nvPr/>
          </p:nvSpPr>
          <p:spPr>
            <a:xfrm>
              <a:off x="2550820" y="3693388"/>
              <a:ext cx="912494" cy="1750695"/>
            </a:xfrm>
            <a:custGeom>
              <a:avLst/>
              <a:gdLst/>
              <a:ahLst/>
              <a:cxnLst/>
              <a:rect l="l" t="t" r="r" b="b"/>
              <a:pathLst>
                <a:path w="912495" h="1750695">
                  <a:moveTo>
                    <a:pt x="907249" y="358482"/>
                  </a:moveTo>
                  <a:lnTo>
                    <a:pt x="0" y="358482"/>
                  </a:lnTo>
                  <a:lnTo>
                    <a:pt x="0" y="458825"/>
                  </a:lnTo>
                  <a:lnTo>
                    <a:pt x="907249" y="458825"/>
                  </a:lnTo>
                  <a:lnTo>
                    <a:pt x="907249" y="358482"/>
                  </a:lnTo>
                  <a:close/>
                </a:path>
                <a:path w="912495" h="1750695">
                  <a:moveTo>
                    <a:pt x="907249" y="0"/>
                  </a:moveTo>
                  <a:lnTo>
                    <a:pt x="0" y="0"/>
                  </a:lnTo>
                  <a:lnTo>
                    <a:pt x="0" y="100330"/>
                  </a:lnTo>
                  <a:lnTo>
                    <a:pt x="907249" y="100330"/>
                  </a:lnTo>
                  <a:lnTo>
                    <a:pt x="907249" y="0"/>
                  </a:lnTo>
                  <a:close/>
                </a:path>
                <a:path w="912495" h="1750695">
                  <a:moveTo>
                    <a:pt x="910336" y="884720"/>
                  </a:moveTo>
                  <a:lnTo>
                    <a:pt x="3086" y="884720"/>
                  </a:lnTo>
                  <a:lnTo>
                    <a:pt x="3086" y="985062"/>
                  </a:lnTo>
                  <a:lnTo>
                    <a:pt x="910336" y="985062"/>
                  </a:lnTo>
                  <a:lnTo>
                    <a:pt x="910336" y="884720"/>
                  </a:lnTo>
                  <a:close/>
                </a:path>
                <a:path w="912495" h="1750695">
                  <a:moveTo>
                    <a:pt x="911987" y="1650161"/>
                  </a:moveTo>
                  <a:lnTo>
                    <a:pt x="4737" y="1650161"/>
                  </a:lnTo>
                  <a:lnTo>
                    <a:pt x="4737" y="1750504"/>
                  </a:lnTo>
                  <a:lnTo>
                    <a:pt x="911987" y="1750504"/>
                  </a:lnTo>
                  <a:lnTo>
                    <a:pt x="911987" y="1650161"/>
                  </a:lnTo>
                  <a:close/>
                </a:path>
              </a:pathLst>
            </a:custGeom>
            <a:solidFill>
              <a:srgbClr val="E84A27"/>
            </a:solidFill>
          </p:spPr>
          <p:txBody>
            <a:bodyPr wrap="square" lIns="0" tIns="0" rIns="0" bIns="0" rtlCol="0"/>
            <a:lstStyle/>
            <a:p>
              <a:endParaRPr/>
            </a:p>
          </p:txBody>
        </p:sp>
      </p:grpSp>
      <p:grpSp>
        <p:nvGrpSpPr>
          <p:cNvPr id="18" name="object 2">
            <a:extLst>
              <a:ext uri="{FF2B5EF4-FFF2-40B4-BE49-F238E27FC236}">
                <a16:creationId xmlns:a16="http://schemas.microsoft.com/office/drawing/2014/main" id="{9C68B177-BDEB-B560-AEBE-1EA1D6586D63}"/>
              </a:ext>
            </a:extLst>
          </p:cNvPr>
          <p:cNvGrpSpPr/>
          <p:nvPr/>
        </p:nvGrpSpPr>
        <p:grpSpPr>
          <a:xfrm>
            <a:off x="0" y="914400"/>
            <a:ext cx="12211050" cy="640080"/>
            <a:chOff x="0" y="1199802"/>
            <a:chExt cx="12211050" cy="640080"/>
          </a:xfrm>
        </p:grpSpPr>
        <p:sp>
          <p:nvSpPr>
            <p:cNvPr id="19" name="object 3">
              <a:extLst>
                <a:ext uri="{FF2B5EF4-FFF2-40B4-BE49-F238E27FC236}">
                  <a16:creationId xmlns:a16="http://schemas.microsoft.com/office/drawing/2014/main" id="{699274D7-71C8-679D-BB14-2B10FFB53827}"/>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0" name="object 4">
              <a:extLst>
                <a:ext uri="{FF2B5EF4-FFF2-40B4-BE49-F238E27FC236}">
                  <a16:creationId xmlns:a16="http://schemas.microsoft.com/office/drawing/2014/main" id="{75FEA75A-281B-8E63-A2A8-5185138D6313}"/>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1" name="object 5">
              <a:extLst>
                <a:ext uri="{FF2B5EF4-FFF2-40B4-BE49-F238E27FC236}">
                  <a16:creationId xmlns:a16="http://schemas.microsoft.com/office/drawing/2014/main" id="{152FD0B3-869F-9761-61F7-D5544899CA2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04800"/>
            <a:ext cx="10739011" cy="636072"/>
          </a:xfrm>
          <a:prstGeom prst="rect">
            <a:avLst/>
          </a:prstGeom>
        </p:spPr>
        <p:txBody>
          <a:bodyPr vert="horz" wrap="square" lIns="0" tIns="83820" rIns="0" bIns="0" rtlCol="0">
            <a:spAutoFit/>
          </a:bodyPr>
          <a:lstStyle/>
          <a:p>
            <a:pPr marL="12700" marR="5080">
              <a:lnSpc>
                <a:spcPts val="4300"/>
              </a:lnSpc>
              <a:spcBef>
                <a:spcPts val="660"/>
              </a:spcBef>
              <a:tabLst>
                <a:tab pos="1278255" algn="l"/>
              </a:tabLst>
            </a:pPr>
            <a:r>
              <a:rPr lang="en-US" sz="4000" b="0" spc="-5" dirty="0">
                <a:solidFill>
                  <a:schemeClr val="tx1"/>
                </a:solidFill>
                <a:latin typeface="+mj-lt"/>
                <a:cs typeface="Georgia"/>
              </a:rPr>
              <a:t>Best Practice of Predictive Modeling Evaluation</a:t>
            </a:r>
            <a:endParaRPr lang="en-US" sz="4000" b="0" dirty="0">
              <a:solidFill>
                <a:schemeClr val="tx1"/>
              </a:solidFill>
              <a:latin typeface="+mj-lt"/>
              <a:cs typeface="Georgia"/>
            </a:endParaRPr>
          </a:p>
        </p:txBody>
      </p:sp>
      <p:sp>
        <p:nvSpPr>
          <p:cNvPr id="3" name="object 3"/>
          <p:cNvSpPr txBox="1"/>
          <p:nvPr/>
        </p:nvSpPr>
        <p:spPr>
          <a:xfrm>
            <a:off x="916939" y="4412995"/>
            <a:ext cx="5730240" cy="1738630"/>
          </a:xfrm>
          <a:prstGeom prst="rect">
            <a:avLst/>
          </a:prstGeom>
        </p:spPr>
        <p:txBody>
          <a:bodyPr vert="horz" wrap="square" lIns="0" tIns="12700" rIns="0" bIns="0" rtlCol="0">
            <a:spAutoFit/>
          </a:bodyPr>
          <a:lstStyle/>
          <a:p>
            <a:pPr marL="241300" indent="-228600">
              <a:lnSpc>
                <a:spcPts val="2700"/>
              </a:lnSpc>
              <a:spcBef>
                <a:spcPts val="100"/>
              </a:spcBef>
              <a:buFont typeface="Arial MT"/>
              <a:buChar char="•"/>
              <a:tabLst>
                <a:tab pos="241300" algn="l"/>
              </a:tabLst>
            </a:pPr>
            <a:r>
              <a:rPr sz="2400" spc="-5" dirty="0">
                <a:solidFill>
                  <a:srgbClr val="13294B"/>
                </a:solidFill>
                <a:latin typeface="Georgia"/>
                <a:cs typeface="Georgia"/>
              </a:rPr>
              <a:t>Validation</a:t>
            </a:r>
            <a:r>
              <a:rPr sz="2400" spc="-10" dirty="0">
                <a:solidFill>
                  <a:srgbClr val="13294B"/>
                </a:solidFill>
                <a:latin typeface="Georgia"/>
                <a:cs typeface="Georgia"/>
              </a:rPr>
              <a:t> </a:t>
            </a:r>
            <a:r>
              <a:rPr sz="2400" spc="-5" dirty="0">
                <a:solidFill>
                  <a:srgbClr val="13294B"/>
                </a:solidFill>
                <a:latin typeface="Georgia"/>
                <a:cs typeface="Georgia"/>
              </a:rPr>
              <a:t>and</a:t>
            </a:r>
            <a:r>
              <a:rPr sz="2400" spc="-10" dirty="0">
                <a:solidFill>
                  <a:srgbClr val="13294B"/>
                </a:solidFill>
                <a:latin typeface="Georgia"/>
                <a:cs typeface="Georgia"/>
              </a:rPr>
              <a:t> </a:t>
            </a:r>
            <a:r>
              <a:rPr sz="2400" spc="-5" dirty="0">
                <a:solidFill>
                  <a:srgbClr val="13294B"/>
                </a:solidFill>
                <a:latin typeface="Georgia"/>
                <a:cs typeface="Georgia"/>
              </a:rPr>
              <a:t>test sets can </a:t>
            </a:r>
            <a:r>
              <a:rPr sz="2400" dirty="0">
                <a:solidFill>
                  <a:srgbClr val="13294B"/>
                </a:solidFill>
                <a:latin typeface="Georgia"/>
                <a:cs typeface="Georgia"/>
              </a:rPr>
              <a:t>be</a:t>
            </a:r>
            <a:r>
              <a:rPr sz="2400" spc="-5" dirty="0">
                <a:solidFill>
                  <a:srgbClr val="13294B"/>
                </a:solidFill>
                <a:latin typeface="Georgia"/>
                <a:cs typeface="Georgia"/>
              </a:rPr>
              <a:t> small,</a:t>
            </a:r>
            <a:endParaRPr sz="2400">
              <a:latin typeface="Georgia"/>
              <a:cs typeface="Georgia"/>
            </a:endParaRPr>
          </a:p>
          <a:p>
            <a:pPr marL="698500" lvl="1" indent="-228600">
              <a:lnSpc>
                <a:spcPts val="2700"/>
              </a:lnSpc>
              <a:buFont typeface="Arial MT"/>
              <a:buChar char="•"/>
              <a:tabLst>
                <a:tab pos="698500" algn="l"/>
              </a:tabLst>
            </a:pPr>
            <a:r>
              <a:rPr sz="2400" spc="-5" dirty="0">
                <a:solidFill>
                  <a:srgbClr val="13294B"/>
                </a:solidFill>
                <a:latin typeface="Georgia"/>
                <a:cs typeface="Georgia"/>
              </a:rPr>
              <a:t>but</a:t>
            </a:r>
            <a:r>
              <a:rPr sz="2400" spc="-15" dirty="0">
                <a:solidFill>
                  <a:srgbClr val="13294B"/>
                </a:solidFill>
                <a:latin typeface="Georgia"/>
                <a:cs typeface="Georgia"/>
              </a:rPr>
              <a:t> </a:t>
            </a:r>
            <a:r>
              <a:rPr sz="2400" spc="-5" dirty="0">
                <a:solidFill>
                  <a:srgbClr val="13294B"/>
                </a:solidFill>
                <a:latin typeface="Georgia"/>
                <a:cs typeface="Georgia"/>
              </a:rPr>
              <a:t>should</a:t>
            </a:r>
            <a:r>
              <a:rPr sz="2400" spc="-15" dirty="0">
                <a:solidFill>
                  <a:srgbClr val="13294B"/>
                </a:solidFill>
                <a:latin typeface="Georgia"/>
                <a:cs typeface="Georgia"/>
              </a:rPr>
              <a:t> </a:t>
            </a:r>
            <a:r>
              <a:rPr sz="2400" dirty="0">
                <a:solidFill>
                  <a:srgbClr val="13294B"/>
                </a:solidFill>
                <a:latin typeface="Georgia"/>
                <a:cs typeface="Georgia"/>
              </a:rPr>
              <a:t>be</a:t>
            </a:r>
            <a:r>
              <a:rPr sz="2400" spc="-5" dirty="0">
                <a:solidFill>
                  <a:srgbClr val="13294B"/>
                </a:solidFill>
                <a:latin typeface="Georgia"/>
                <a:cs typeface="Georgia"/>
              </a:rPr>
              <a:t> similar to</a:t>
            </a:r>
            <a:r>
              <a:rPr sz="2400" dirty="0">
                <a:solidFill>
                  <a:srgbClr val="13294B"/>
                </a:solidFill>
                <a:latin typeface="Georgia"/>
                <a:cs typeface="Georgia"/>
              </a:rPr>
              <a:t> </a:t>
            </a:r>
            <a:r>
              <a:rPr sz="2400" spc="-5" dirty="0">
                <a:solidFill>
                  <a:srgbClr val="13294B"/>
                </a:solidFill>
                <a:latin typeface="Georgia"/>
                <a:cs typeface="Georgia"/>
              </a:rPr>
              <a:t>each</a:t>
            </a:r>
            <a:r>
              <a:rPr sz="2400" spc="-10" dirty="0">
                <a:solidFill>
                  <a:srgbClr val="13294B"/>
                </a:solidFill>
                <a:latin typeface="Georgia"/>
                <a:cs typeface="Georgia"/>
              </a:rPr>
              <a:t> </a:t>
            </a:r>
            <a:r>
              <a:rPr sz="2400" dirty="0">
                <a:solidFill>
                  <a:srgbClr val="13294B"/>
                </a:solidFill>
                <a:latin typeface="Georgia"/>
                <a:cs typeface="Georgia"/>
              </a:rPr>
              <a:t>other</a:t>
            </a:r>
            <a:endParaRPr sz="2400">
              <a:latin typeface="Georgia"/>
              <a:cs typeface="Georgia"/>
            </a:endParaRPr>
          </a:p>
          <a:p>
            <a:pPr marL="241300" marR="1666875" indent="-241300" algn="r">
              <a:lnSpc>
                <a:spcPts val="2735"/>
              </a:lnSpc>
              <a:spcBef>
                <a:spcPts val="120"/>
              </a:spcBef>
              <a:buFont typeface="Arial MT"/>
              <a:buChar char="•"/>
              <a:tabLst>
                <a:tab pos="241300" algn="l"/>
              </a:tabLst>
            </a:pPr>
            <a:r>
              <a:rPr sz="2400" spc="-5" dirty="0">
                <a:solidFill>
                  <a:srgbClr val="13294B"/>
                </a:solidFill>
                <a:latin typeface="Georgia"/>
                <a:cs typeface="Georgia"/>
              </a:rPr>
              <a:t>Training</a:t>
            </a:r>
            <a:r>
              <a:rPr sz="2400" spc="-10" dirty="0">
                <a:solidFill>
                  <a:srgbClr val="13294B"/>
                </a:solidFill>
                <a:latin typeface="Georgia"/>
                <a:cs typeface="Georgia"/>
              </a:rPr>
              <a:t> </a:t>
            </a:r>
            <a:r>
              <a:rPr sz="2400" spc="-5" dirty="0">
                <a:solidFill>
                  <a:srgbClr val="13294B"/>
                </a:solidFill>
                <a:latin typeface="Georgia"/>
                <a:cs typeface="Georgia"/>
              </a:rPr>
              <a:t>data</a:t>
            </a:r>
            <a:r>
              <a:rPr sz="2400" spc="-10" dirty="0">
                <a:solidFill>
                  <a:srgbClr val="13294B"/>
                </a:solidFill>
                <a:latin typeface="Georgia"/>
                <a:cs typeface="Georgia"/>
              </a:rPr>
              <a:t> </a:t>
            </a:r>
            <a:r>
              <a:rPr sz="2400" spc="-5" dirty="0">
                <a:solidFill>
                  <a:srgbClr val="13294B"/>
                </a:solidFill>
                <a:latin typeface="Georgia"/>
                <a:cs typeface="Georgia"/>
              </a:rPr>
              <a:t>can</a:t>
            </a:r>
            <a:r>
              <a:rPr sz="2400" spc="-15" dirty="0">
                <a:solidFill>
                  <a:srgbClr val="13294B"/>
                </a:solidFill>
                <a:latin typeface="Georgia"/>
                <a:cs typeface="Georgia"/>
              </a:rPr>
              <a:t> </a:t>
            </a:r>
            <a:r>
              <a:rPr sz="2400" dirty="0">
                <a:solidFill>
                  <a:srgbClr val="13294B"/>
                </a:solidFill>
                <a:latin typeface="Georgia"/>
                <a:cs typeface="Georgia"/>
              </a:rPr>
              <a:t>be</a:t>
            </a:r>
            <a:r>
              <a:rPr sz="2400" spc="-5" dirty="0">
                <a:solidFill>
                  <a:srgbClr val="13294B"/>
                </a:solidFill>
                <a:latin typeface="Georgia"/>
                <a:cs typeface="Georgia"/>
              </a:rPr>
              <a:t> flexible</a:t>
            </a:r>
            <a:endParaRPr sz="2400">
              <a:latin typeface="Georgia"/>
              <a:cs typeface="Georgia"/>
            </a:endParaRPr>
          </a:p>
          <a:p>
            <a:pPr marL="228600" marR="1652905" lvl="1" indent="-228600" algn="r">
              <a:lnSpc>
                <a:spcPts val="2545"/>
              </a:lnSpc>
              <a:buFont typeface="Arial MT"/>
              <a:buChar char="•"/>
              <a:tabLst>
                <a:tab pos="228600" algn="l"/>
              </a:tabLst>
            </a:pPr>
            <a:r>
              <a:rPr sz="2400" spc="-5" dirty="0">
                <a:solidFill>
                  <a:srgbClr val="13294B"/>
                </a:solidFill>
                <a:latin typeface="Georgia"/>
                <a:cs typeface="Georgia"/>
              </a:rPr>
              <a:t>High</a:t>
            </a:r>
            <a:r>
              <a:rPr sz="2400" spc="-20" dirty="0">
                <a:solidFill>
                  <a:srgbClr val="13294B"/>
                </a:solidFill>
                <a:latin typeface="Georgia"/>
                <a:cs typeface="Georgia"/>
              </a:rPr>
              <a:t> </a:t>
            </a:r>
            <a:r>
              <a:rPr sz="2400" spc="-5" dirty="0">
                <a:solidFill>
                  <a:srgbClr val="13294B"/>
                </a:solidFill>
                <a:latin typeface="Georgia"/>
                <a:cs typeface="Georgia"/>
              </a:rPr>
              <a:t>volume</a:t>
            </a:r>
            <a:r>
              <a:rPr sz="2400" spc="-20" dirty="0">
                <a:solidFill>
                  <a:srgbClr val="13294B"/>
                </a:solidFill>
                <a:latin typeface="Georgia"/>
                <a:cs typeface="Georgia"/>
              </a:rPr>
              <a:t> </a:t>
            </a:r>
            <a:r>
              <a:rPr sz="2400" spc="-5" dirty="0">
                <a:solidFill>
                  <a:srgbClr val="13294B"/>
                </a:solidFill>
                <a:latin typeface="Georgia"/>
                <a:cs typeface="Georgia"/>
              </a:rPr>
              <a:t>is</a:t>
            </a:r>
            <a:r>
              <a:rPr sz="2400" spc="-15" dirty="0">
                <a:solidFill>
                  <a:srgbClr val="13294B"/>
                </a:solidFill>
                <a:latin typeface="Georgia"/>
                <a:cs typeface="Georgia"/>
              </a:rPr>
              <a:t> </a:t>
            </a:r>
            <a:r>
              <a:rPr sz="2400" spc="-5" dirty="0">
                <a:solidFill>
                  <a:srgbClr val="13294B"/>
                </a:solidFill>
                <a:latin typeface="Georgia"/>
                <a:cs typeface="Georgia"/>
              </a:rPr>
              <a:t>preferred</a:t>
            </a:r>
            <a:endParaRPr sz="2400">
              <a:latin typeface="Georgia"/>
              <a:cs typeface="Georgia"/>
            </a:endParaRPr>
          </a:p>
          <a:p>
            <a:pPr marL="698500" lvl="1" indent="-228600">
              <a:lnSpc>
                <a:spcPts val="2690"/>
              </a:lnSpc>
              <a:buFont typeface="Arial MT"/>
              <a:buChar char="•"/>
              <a:tabLst>
                <a:tab pos="698500" algn="l"/>
              </a:tabLst>
            </a:pPr>
            <a:r>
              <a:rPr sz="2400" dirty="0">
                <a:solidFill>
                  <a:srgbClr val="13294B"/>
                </a:solidFill>
                <a:latin typeface="Georgia"/>
                <a:cs typeface="Georgia"/>
              </a:rPr>
              <a:t>Some</a:t>
            </a:r>
            <a:r>
              <a:rPr sz="2400" spc="-15" dirty="0">
                <a:solidFill>
                  <a:srgbClr val="13294B"/>
                </a:solidFill>
                <a:latin typeface="Georgia"/>
                <a:cs typeface="Georgia"/>
              </a:rPr>
              <a:t> </a:t>
            </a:r>
            <a:r>
              <a:rPr sz="2400" dirty="0">
                <a:solidFill>
                  <a:srgbClr val="13294B"/>
                </a:solidFill>
                <a:latin typeface="Georgia"/>
                <a:cs typeface="Georgia"/>
              </a:rPr>
              <a:t>low</a:t>
            </a:r>
            <a:r>
              <a:rPr sz="2400" spc="-10" dirty="0">
                <a:solidFill>
                  <a:srgbClr val="13294B"/>
                </a:solidFill>
                <a:latin typeface="Georgia"/>
                <a:cs typeface="Georgia"/>
              </a:rPr>
              <a:t> </a:t>
            </a:r>
            <a:r>
              <a:rPr sz="2400" spc="-5" dirty="0">
                <a:solidFill>
                  <a:srgbClr val="13294B"/>
                </a:solidFill>
                <a:latin typeface="Georgia"/>
                <a:cs typeface="Georgia"/>
              </a:rPr>
              <a:t>quality data</a:t>
            </a:r>
            <a:r>
              <a:rPr sz="2400" spc="-10" dirty="0">
                <a:solidFill>
                  <a:srgbClr val="13294B"/>
                </a:solidFill>
                <a:latin typeface="Georgia"/>
                <a:cs typeface="Georgia"/>
              </a:rPr>
              <a:t> </a:t>
            </a:r>
            <a:r>
              <a:rPr sz="2400" spc="-5" dirty="0">
                <a:solidFill>
                  <a:srgbClr val="13294B"/>
                </a:solidFill>
                <a:latin typeface="Georgia"/>
                <a:cs typeface="Georgia"/>
              </a:rPr>
              <a:t>can</a:t>
            </a:r>
            <a:r>
              <a:rPr sz="2400" spc="-15" dirty="0">
                <a:solidFill>
                  <a:srgbClr val="13294B"/>
                </a:solidFill>
                <a:latin typeface="Georgia"/>
                <a:cs typeface="Georgia"/>
              </a:rPr>
              <a:t> </a:t>
            </a:r>
            <a:r>
              <a:rPr sz="2400" dirty="0">
                <a:solidFill>
                  <a:srgbClr val="13294B"/>
                </a:solidFill>
                <a:latin typeface="Georgia"/>
                <a:cs typeface="Georgia"/>
              </a:rPr>
              <a:t>be</a:t>
            </a:r>
            <a:r>
              <a:rPr sz="2400" spc="-15" dirty="0">
                <a:solidFill>
                  <a:srgbClr val="13294B"/>
                </a:solidFill>
                <a:latin typeface="Georgia"/>
                <a:cs typeface="Georgia"/>
              </a:rPr>
              <a:t> </a:t>
            </a:r>
            <a:r>
              <a:rPr sz="2400" dirty="0">
                <a:solidFill>
                  <a:srgbClr val="13294B"/>
                </a:solidFill>
                <a:latin typeface="Georgia"/>
                <a:cs typeface="Georgia"/>
              </a:rPr>
              <a:t>allowed</a:t>
            </a:r>
            <a:endParaRPr sz="2400">
              <a:latin typeface="Georgia"/>
              <a:cs typeface="Georgia"/>
            </a:endParaRPr>
          </a:p>
        </p:txBody>
      </p:sp>
      <p:graphicFrame>
        <p:nvGraphicFramePr>
          <p:cNvPr id="4" name="object 4"/>
          <p:cNvGraphicFramePr>
            <a:graphicFrameLocks noGrp="1"/>
          </p:cNvGraphicFramePr>
          <p:nvPr/>
        </p:nvGraphicFramePr>
        <p:xfrm>
          <a:off x="2087129" y="3456275"/>
          <a:ext cx="8168005" cy="655349"/>
        </p:xfrm>
        <a:graphic>
          <a:graphicData uri="http://schemas.openxmlformats.org/drawingml/2006/table">
            <a:tbl>
              <a:tblPr firstRow="1" bandRow="1">
                <a:tableStyleId>{2D5ABB26-0587-4C30-8999-92F81FD0307C}</a:tableStyleId>
              </a:tblPr>
              <a:tblGrid>
                <a:gridCol w="5393055">
                  <a:extLst>
                    <a:ext uri="{9D8B030D-6E8A-4147-A177-3AD203B41FA5}">
                      <a16:colId xmlns:a16="http://schemas.microsoft.com/office/drawing/2014/main" val="20000"/>
                    </a:ext>
                  </a:extLst>
                </a:gridCol>
                <a:gridCol w="1387475">
                  <a:extLst>
                    <a:ext uri="{9D8B030D-6E8A-4147-A177-3AD203B41FA5}">
                      <a16:colId xmlns:a16="http://schemas.microsoft.com/office/drawing/2014/main" val="20001"/>
                    </a:ext>
                  </a:extLst>
                </a:gridCol>
                <a:gridCol w="1387475">
                  <a:extLst>
                    <a:ext uri="{9D8B030D-6E8A-4147-A177-3AD203B41FA5}">
                      <a16:colId xmlns:a16="http://schemas.microsoft.com/office/drawing/2014/main" val="20002"/>
                    </a:ext>
                  </a:extLst>
                </a:gridCol>
              </a:tblGrid>
              <a:tr h="655349">
                <a:tc>
                  <a:txBody>
                    <a:bodyPr/>
                    <a:lstStyle/>
                    <a:p>
                      <a:pPr marL="635" algn="ctr">
                        <a:lnSpc>
                          <a:spcPct val="100000"/>
                        </a:lnSpc>
                        <a:spcBef>
                          <a:spcPts val="1285"/>
                        </a:spcBef>
                      </a:pPr>
                      <a:r>
                        <a:rPr sz="2000" dirty="0">
                          <a:solidFill>
                            <a:srgbClr val="FFFFFF"/>
                          </a:solidFill>
                          <a:latin typeface="Georgia"/>
                          <a:cs typeface="Georgia"/>
                        </a:rPr>
                        <a:t>Training</a:t>
                      </a:r>
                      <a:endParaRPr sz="2000">
                        <a:latin typeface="Georgia"/>
                        <a:cs typeface="Georgia"/>
                      </a:endParaRPr>
                    </a:p>
                  </a:txBody>
                  <a:tcPr marL="0" marR="0" marT="163195" marB="0">
                    <a:lnL w="9525">
                      <a:solidFill>
                        <a:srgbClr val="13294B"/>
                      </a:solidFill>
                      <a:prstDash val="solid"/>
                    </a:lnL>
                    <a:lnR w="9525">
                      <a:solidFill>
                        <a:srgbClr val="13294B"/>
                      </a:solidFill>
                      <a:prstDash val="solid"/>
                    </a:lnR>
                    <a:lnT w="9525">
                      <a:solidFill>
                        <a:srgbClr val="13294B"/>
                      </a:solidFill>
                      <a:prstDash val="solid"/>
                    </a:lnT>
                    <a:lnB w="9525">
                      <a:solidFill>
                        <a:srgbClr val="13294B"/>
                      </a:solidFill>
                      <a:prstDash val="solid"/>
                    </a:lnB>
                    <a:solidFill>
                      <a:srgbClr val="385723"/>
                    </a:solidFill>
                  </a:tcPr>
                </a:tc>
                <a:tc>
                  <a:txBody>
                    <a:bodyPr/>
                    <a:lstStyle/>
                    <a:p>
                      <a:pPr marL="108585">
                        <a:lnSpc>
                          <a:spcPct val="100000"/>
                        </a:lnSpc>
                        <a:spcBef>
                          <a:spcPts val="1285"/>
                        </a:spcBef>
                      </a:pPr>
                      <a:r>
                        <a:rPr sz="2000" spc="-5" dirty="0">
                          <a:solidFill>
                            <a:srgbClr val="FFFFFF"/>
                          </a:solidFill>
                          <a:latin typeface="Georgia"/>
                          <a:cs typeface="Georgia"/>
                        </a:rPr>
                        <a:t>Validation</a:t>
                      </a:r>
                      <a:endParaRPr sz="2000">
                        <a:latin typeface="Georgia"/>
                        <a:cs typeface="Georgia"/>
                      </a:endParaRPr>
                    </a:p>
                  </a:txBody>
                  <a:tcPr marL="0" marR="0" marT="163195" marB="0">
                    <a:lnL w="9525">
                      <a:solidFill>
                        <a:srgbClr val="13294B"/>
                      </a:solidFill>
                      <a:prstDash val="solid"/>
                    </a:lnL>
                    <a:lnR w="9525">
                      <a:solidFill>
                        <a:srgbClr val="13294B"/>
                      </a:solidFill>
                      <a:prstDash val="solid"/>
                    </a:lnR>
                    <a:lnT w="9525">
                      <a:solidFill>
                        <a:srgbClr val="13294B"/>
                      </a:solidFill>
                      <a:prstDash val="solid"/>
                    </a:lnT>
                    <a:lnB w="9525">
                      <a:solidFill>
                        <a:srgbClr val="13294B"/>
                      </a:solidFill>
                      <a:prstDash val="solid"/>
                    </a:lnB>
                    <a:solidFill>
                      <a:srgbClr val="7C7C7C"/>
                    </a:solidFill>
                  </a:tcPr>
                </a:tc>
                <a:tc>
                  <a:txBody>
                    <a:bodyPr/>
                    <a:lstStyle/>
                    <a:p>
                      <a:pPr marL="455295">
                        <a:lnSpc>
                          <a:spcPct val="100000"/>
                        </a:lnSpc>
                        <a:spcBef>
                          <a:spcPts val="1285"/>
                        </a:spcBef>
                      </a:pPr>
                      <a:r>
                        <a:rPr sz="2000" spc="-5" dirty="0">
                          <a:solidFill>
                            <a:srgbClr val="FFFFFF"/>
                          </a:solidFill>
                          <a:latin typeface="Georgia"/>
                          <a:cs typeface="Georgia"/>
                        </a:rPr>
                        <a:t>Test</a:t>
                      </a:r>
                      <a:endParaRPr sz="2000">
                        <a:latin typeface="Georgia"/>
                        <a:cs typeface="Georgia"/>
                      </a:endParaRPr>
                    </a:p>
                  </a:txBody>
                  <a:tcPr marL="0" marR="0" marT="163195" marB="0">
                    <a:lnL w="9525">
                      <a:solidFill>
                        <a:srgbClr val="13294B"/>
                      </a:solidFill>
                      <a:prstDash val="solid"/>
                    </a:lnL>
                    <a:lnR w="9525">
                      <a:solidFill>
                        <a:srgbClr val="13294B"/>
                      </a:solidFill>
                      <a:prstDash val="solid"/>
                    </a:lnR>
                    <a:lnT w="9525">
                      <a:solidFill>
                        <a:srgbClr val="13294B"/>
                      </a:solidFill>
                      <a:prstDash val="solid"/>
                    </a:lnT>
                    <a:lnB w="9525">
                      <a:solidFill>
                        <a:srgbClr val="13294B"/>
                      </a:solidFill>
                      <a:prstDash val="solid"/>
                    </a:lnB>
                    <a:solidFill>
                      <a:srgbClr val="C00000"/>
                    </a:solidFill>
                  </a:tcPr>
                </a:tc>
                <a:extLst>
                  <a:ext uri="{0D108BD9-81ED-4DB2-BD59-A6C34878D82A}">
                    <a16:rowId xmlns:a16="http://schemas.microsoft.com/office/drawing/2014/main" val="10000"/>
                  </a:ext>
                </a:extLst>
              </a:tr>
            </a:tbl>
          </a:graphicData>
        </a:graphic>
      </p:graphicFrame>
      <p:pic>
        <p:nvPicPr>
          <p:cNvPr id="5" name="object 5"/>
          <p:cNvPicPr/>
          <p:nvPr/>
        </p:nvPicPr>
        <p:blipFill>
          <a:blip r:embed="rId2" cstate="print"/>
          <a:stretch>
            <a:fillRect/>
          </a:stretch>
        </p:blipFill>
        <p:spPr>
          <a:xfrm>
            <a:off x="2090304" y="1616942"/>
            <a:ext cx="8167254" cy="655349"/>
          </a:xfrm>
          <a:prstGeom prst="rect">
            <a:avLst/>
          </a:prstGeom>
        </p:spPr>
      </p:pic>
      <p:sp>
        <p:nvSpPr>
          <p:cNvPr id="6" name="object 6"/>
          <p:cNvSpPr txBox="1"/>
          <p:nvPr/>
        </p:nvSpPr>
        <p:spPr>
          <a:xfrm>
            <a:off x="2090304" y="1616942"/>
            <a:ext cx="8167370" cy="655955"/>
          </a:xfrm>
          <a:prstGeom prst="rect">
            <a:avLst/>
          </a:prstGeom>
          <a:ln w="6350">
            <a:solidFill>
              <a:srgbClr val="13294B"/>
            </a:solidFill>
          </a:ln>
        </p:spPr>
        <p:txBody>
          <a:bodyPr vert="horz" wrap="square" lIns="0" tIns="161925" rIns="0" bIns="0" rtlCol="0">
            <a:spAutoFit/>
          </a:bodyPr>
          <a:lstStyle/>
          <a:p>
            <a:pPr algn="ctr">
              <a:lnSpc>
                <a:spcPct val="100000"/>
              </a:lnSpc>
              <a:spcBef>
                <a:spcPts val="1275"/>
              </a:spcBef>
            </a:pPr>
            <a:r>
              <a:rPr sz="2000" spc="-5" dirty="0">
                <a:solidFill>
                  <a:srgbClr val="FFFFFF"/>
                </a:solidFill>
                <a:latin typeface="Georgia"/>
                <a:cs typeface="Georgia"/>
              </a:rPr>
              <a:t>Data</a:t>
            </a:r>
            <a:endParaRPr sz="2000">
              <a:latin typeface="Georgia"/>
              <a:cs typeface="Georgia"/>
            </a:endParaRPr>
          </a:p>
        </p:txBody>
      </p:sp>
      <p:grpSp>
        <p:nvGrpSpPr>
          <p:cNvPr id="7" name="object 7"/>
          <p:cNvGrpSpPr/>
          <p:nvPr/>
        </p:nvGrpSpPr>
        <p:grpSpPr>
          <a:xfrm>
            <a:off x="5880749" y="2549310"/>
            <a:ext cx="898525" cy="755015"/>
            <a:chOff x="5880749" y="2549310"/>
            <a:chExt cx="898525" cy="755015"/>
          </a:xfrm>
        </p:grpSpPr>
        <p:sp>
          <p:nvSpPr>
            <p:cNvPr id="8" name="object 8"/>
            <p:cNvSpPr/>
            <p:nvPr/>
          </p:nvSpPr>
          <p:spPr>
            <a:xfrm>
              <a:off x="5883925" y="2552485"/>
              <a:ext cx="892175" cy="748665"/>
            </a:xfrm>
            <a:custGeom>
              <a:avLst/>
              <a:gdLst/>
              <a:ahLst/>
              <a:cxnLst/>
              <a:rect l="l" t="t" r="r" b="b"/>
              <a:pathLst>
                <a:path w="892175" h="748664">
                  <a:moveTo>
                    <a:pt x="668804" y="0"/>
                  </a:moveTo>
                  <a:lnTo>
                    <a:pt x="222934" y="0"/>
                  </a:lnTo>
                  <a:lnTo>
                    <a:pt x="222934" y="374072"/>
                  </a:lnTo>
                  <a:lnTo>
                    <a:pt x="0" y="374072"/>
                  </a:lnTo>
                  <a:lnTo>
                    <a:pt x="445870" y="748145"/>
                  </a:lnTo>
                  <a:lnTo>
                    <a:pt x="891739" y="374072"/>
                  </a:lnTo>
                  <a:lnTo>
                    <a:pt x="668804" y="374072"/>
                  </a:lnTo>
                  <a:lnTo>
                    <a:pt x="668804" y="0"/>
                  </a:lnTo>
                  <a:close/>
                </a:path>
              </a:pathLst>
            </a:custGeom>
            <a:solidFill>
              <a:srgbClr val="44546A"/>
            </a:solidFill>
          </p:spPr>
          <p:txBody>
            <a:bodyPr wrap="square" lIns="0" tIns="0" rIns="0" bIns="0" rtlCol="0"/>
            <a:lstStyle/>
            <a:p>
              <a:endParaRPr/>
            </a:p>
          </p:txBody>
        </p:sp>
        <p:sp>
          <p:nvSpPr>
            <p:cNvPr id="9" name="object 9"/>
            <p:cNvSpPr/>
            <p:nvPr/>
          </p:nvSpPr>
          <p:spPr>
            <a:xfrm>
              <a:off x="5883924" y="2552485"/>
              <a:ext cx="892175" cy="748665"/>
            </a:xfrm>
            <a:custGeom>
              <a:avLst/>
              <a:gdLst/>
              <a:ahLst/>
              <a:cxnLst/>
              <a:rect l="l" t="t" r="r" b="b"/>
              <a:pathLst>
                <a:path w="892175" h="748664">
                  <a:moveTo>
                    <a:pt x="668805" y="0"/>
                  </a:moveTo>
                  <a:lnTo>
                    <a:pt x="668805" y="374072"/>
                  </a:lnTo>
                  <a:lnTo>
                    <a:pt x="891740" y="374072"/>
                  </a:lnTo>
                  <a:lnTo>
                    <a:pt x="445870" y="748145"/>
                  </a:lnTo>
                  <a:lnTo>
                    <a:pt x="0" y="374072"/>
                  </a:lnTo>
                  <a:lnTo>
                    <a:pt x="222935" y="374072"/>
                  </a:lnTo>
                  <a:lnTo>
                    <a:pt x="222935" y="0"/>
                  </a:lnTo>
                  <a:lnTo>
                    <a:pt x="668805" y="0"/>
                  </a:lnTo>
                  <a:close/>
                </a:path>
              </a:pathLst>
            </a:custGeom>
            <a:ln w="6350">
              <a:solidFill>
                <a:srgbClr val="13294B"/>
              </a:solidFill>
            </a:ln>
          </p:spPr>
          <p:txBody>
            <a:bodyPr wrap="square" lIns="0" tIns="0" rIns="0" bIns="0" rtlCol="0"/>
            <a:lstStyle/>
            <a:p>
              <a:endParaRPr/>
            </a:p>
          </p:txBody>
        </p:sp>
      </p:grpSp>
      <p:sp>
        <p:nvSpPr>
          <p:cNvPr id="10" name="object 10"/>
          <p:cNvSpPr txBox="1"/>
          <p:nvPr/>
        </p:nvSpPr>
        <p:spPr>
          <a:xfrm>
            <a:off x="7000441" y="2753867"/>
            <a:ext cx="54800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Georgia"/>
                <a:cs typeface="Georgia"/>
              </a:rPr>
              <a:t>S</a:t>
            </a:r>
            <a:r>
              <a:rPr sz="2000" spc="-10" dirty="0">
                <a:latin typeface="Georgia"/>
                <a:cs typeface="Georgia"/>
              </a:rPr>
              <a:t>p</a:t>
            </a:r>
            <a:r>
              <a:rPr sz="2000" dirty="0">
                <a:latin typeface="Georgia"/>
                <a:cs typeface="Georgia"/>
              </a:rPr>
              <a:t>lit</a:t>
            </a:r>
            <a:endParaRPr sz="2000">
              <a:latin typeface="Georgia"/>
              <a:cs typeface="Georgia"/>
            </a:endParaRPr>
          </a:p>
        </p:txBody>
      </p:sp>
      <p:grpSp>
        <p:nvGrpSpPr>
          <p:cNvPr id="11" name="object 2">
            <a:extLst>
              <a:ext uri="{FF2B5EF4-FFF2-40B4-BE49-F238E27FC236}">
                <a16:creationId xmlns:a16="http://schemas.microsoft.com/office/drawing/2014/main" id="{C124D029-5A9E-7425-526F-3D33B01D3CE7}"/>
              </a:ext>
            </a:extLst>
          </p:cNvPr>
          <p:cNvGrpSpPr/>
          <p:nvPr/>
        </p:nvGrpSpPr>
        <p:grpSpPr>
          <a:xfrm>
            <a:off x="0" y="685800"/>
            <a:ext cx="12211050" cy="640080"/>
            <a:chOff x="0" y="1199802"/>
            <a:chExt cx="12211050" cy="640080"/>
          </a:xfrm>
        </p:grpSpPr>
        <p:sp>
          <p:nvSpPr>
            <p:cNvPr id="12" name="object 3">
              <a:extLst>
                <a:ext uri="{FF2B5EF4-FFF2-40B4-BE49-F238E27FC236}">
                  <a16:creationId xmlns:a16="http://schemas.microsoft.com/office/drawing/2014/main" id="{90E2E423-C3ED-CF5F-F2D5-82D427D3EA41}"/>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3" name="object 4">
              <a:extLst>
                <a:ext uri="{FF2B5EF4-FFF2-40B4-BE49-F238E27FC236}">
                  <a16:creationId xmlns:a16="http://schemas.microsoft.com/office/drawing/2014/main" id="{8E86B2CD-5010-CDD4-16A3-DE37D8863CDA}"/>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4" name="object 5">
              <a:extLst>
                <a:ext uri="{FF2B5EF4-FFF2-40B4-BE49-F238E27FC236}">
                  <a16:creationId xmlns:a16="http://schemas.microsoft.com/office/drawing/2014/main" id="{E2B592DA-20F5-3452-EA65-25A56E1E4143}"/>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6814820"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Predictive</a:t>
            </a:r>
            <a:r>
              <a:rPr b="0" dirty="0">
                <a:solidFill>
                  <a:schemeClr val="tx1"/>
                </a:solidFill>
                <a:latin typeface="+mj-lt"/>
                <a:cs typeface="Georgia"/>
              </a:rPr>
              <a:t> </a:t>
            </a:r>
            <a:r>
              <a:rPr b="0" spc="-5" dirty="0">
                <a:solidFill>
                  <a:schemeClr val="tx1"/>
                </a:solidFill>
                <a:latin typeface="+mj-lt"/>
                <a:cs typeface="Georgia"/>
              </a:rPr>
              <a:t>Modeling Pipeline</a:t>
            </a:r>
          </a:p>
        </p:txBody>
      </p:sp>
      <p:pic>
        <p:nvPicPr>
          <p:cNvPr id="3" name="object 3"/>
          <p:cNvPicPr/>
          <p:nvPr/>
        </p:nvPicPr>
        <p:blipFill>
          <a:blip r:embed="rId2" cstate="print"/>
          <a:stretch>
            <a:fillRect/>
          </a:stretch>
        </p:blipFill>
        <p:spPr>
          <a:xfrm>
            <a:off x="4599432" y="1569719"/>
            <a:ext cx="1624584" cy="914400"/>
          </a:xfrm>
          <a:prstGeom prst="rect">
            <a:avLst/>
          </a:prstGeom>
        </p:spPr>
      </p:pic>
      <p:sp>
        <p:nvSpPr>
          <p:cNvPr id="4" name="object 4"/>
          <p:cNvSpPr txBox="1"/>
          <p:nvPr/>
        </p:nvSpPr>
        <p:spPr>
          <a:xfrm>
            <a:off x="4903843" y="1628140"/>
            <a:ext cx="1002030" cy="766445"/>
          </a:xfrm>
          <a:prstGeom prst="rect">
            <a:avLst/>
          </a:prstGeom>
        </p:spPr>
        <p:txBody>
          <a:bodyPr vert="horz" wrap="square" lIns="0" tIns="12700" rIns="0" bIns="0" rtlCol="0">
            <a:spAutoFit/>
          </a:bodyPr>
          <a:lstStyle/>
          <a:p>
            <a:pPr marL="13335" algn="ctr">
              <a:lnSpc>
                <a:spcPct val="100000"/>
              </a:lnSpc>
              <a:spcBef>
                <a:spcPts val="100"/>
              </a:spcBef>
            </a:pPr>
            <a:r>
              <a:rPr sz="1600" b="1" spc="100" dirty="0">
                <a:latin typeface="Calibri"/>
                <a:cs typeface="Calibri"/>
              </a:rPr>
              <a:t>1.</a:t>
            </a:r>
            <a:endParaRPr sz="1600">
              <a:latin typeface="Calibri"/>
              <a:cs typeface="Calibri"/>
            </a:endParaRPr>
          </a:p>
          <a:p>
            <a:pPr marL="12700" marR="5080" algn="ctr">
              <a:lnSpc>
                <a:spcPts val="1900"/>
              </a:lnSpc>
              <a:spcBef>
                <a:spcPts val="175"/>
              </a:spcBef>
            </a:pPr>
            <a:r>
              <a:rPr sz="1600" b="1" spc="100" dirty="0">
                <a:latin typeface="Calibri"/>
                <a:cs typeface="Calibri"/>
              </a:rPr>
              <a:t>P</a:t>
            </a:r>
            <a:r>
              <a:rPr sz="1600" b="1" spc="80" dirty="0">
                <a:latin typeface="Calibri"/>
                <a:cs typeface="Calibri"/>
              </a:rPr>
              <a:t>r</a:t>
            </a:r>
            <a:r>
              <a:rPr sz="1600" b="1" spc="95" dirty="0">
                <a:latin typeface="Calibri"/>
                <a:cs typeface="Calibri"/>
              </a:rPr>
              <a:t>edictio</a:t>
            </a:r>
            <a:r>
              <a:rPr sz="1600" b="1" dirty="0">
                <a:latin typeface="Calibri"/>
                <a:cs typeface="Calibri"/>
              </a:rPr>
              <a:t>n  </a:t>
            </a:r>
            <a:r>
              <a:rPr sz="1600" b="1" spc="50" dirty="0">
                <a:latin typeface="Calibri"/>
                <a:cs typeface="Calibri"/>
              </a:rPr>
              <a:t>Target</a:t>
            </a:r>
            <a:endParaRPr sz="1600">
              <a:latin typeface="Calibri"/>
              <a:cs typeface="Calibri"/>
            </a:endParaRPr>
          </a:p>
        </p:txBody>
      </p:sp>
      <p:grpSp>
        <p:nvGrpSpPr>
          <p:cNvPr id="5" name="object 5"/>
          <p:cNvGrpSpPr/>
          <p:nvPr/>
        </p:nvGrpSpPr>
        <p:grpSpPr>
          <a:xfrm>
            <a:off x="6315455" y="2228088"/>
            <a:ext cx="1649095" cy="1259205"/>
            <a:chOff x="6315455" y="2228088"/>
            <a:chExt cx="1649095" cy="1259205"/>
          </a:xfrm>
        </p:grpSpPr>
        <p:pic>
          <p:nvPicPr>
            <p:cNvPr id="6" name="object 6"/>
            <p:cNvPicPr/>
            <p:nvPr/>
          </p:nvPicPr>
          <p:blipFill>
            <a:blip r:embed="rId3" cstate="print"/>
            <a:stretch>
              <a:fillRect/>
            </a:stretch>
          </p:blipFill>
          <p:spPr>
            <a:xfrm>
              <a:off x="6315455" y="2228088"/>
              <a:ext cx="542544" cy="423672"/>
            </a:xfrm>
            <a:prstGeom prst="rect">
              <a:avLst/>
            </a:prstGeom>
          </p:spPr>
        </p:pic>
        <p:pic>
          <p:nvPicPr>
            <p:cNvPr id="7" name="object 7"/>
            <p:cNvPicPr/>
            <p:nvPr/>
          </p:nvPicPr>
          <p:blipFill>
            <a:blip r:embed="rId4" cstate="print"/>
            <a:stretch>
              <a:fillRect/>
            </a:stretch>
          </p:blipFill>
          <p:spPr>
            <a:xfrm>
              <a:off x="6336791" y="2572512"/>
              <a:ext cx="1627632" cy="914400"/>
            </a:xfrm>
            <a:prstGeom prst="rect">
              <a:avLst/>
            </a:prstGeom>
          </p:spPr>
        </p:pic>
      </p:grpSp>
      <p:sp>
        <p:nvSpPr>
          <p:cNvPr id="8" name="object 8"/>
          <p:cNvSpPr txBox="1"/>
          <p:nvPr/>
        </p:nvSpPr>
        <p:spPr>
          <a:xfrm>
            <a:off x="6520902" y="2643123"/>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2.</a:t>
            </a:r>
            <a:endParaRPr sz="1600">
              <a:latin typeface="Calibri"/>
              <a:cs typeface="Calibri"/>
            </a:endParaRPr>
          </a:p>
          <a:p>
            <a:pPr marL="12700" algn="ctr">
              <a:lnSpc>
                <a:spcPts val="1750"/>
              </a:lnSpc>
            </a:pPr>
            <a:r>
              <a:rPr sz="1600" b="1" spc="95" dirty="0">
                <a:latin typeface="Calibri"/>
                <a:cs typeface="Calibri"/>
              </a:rPr>
              <a:t>Cohort</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pic>
        <p:nvPicPr>
          <p:cNvPr id="9" name="object 9"/>
          <p:cNvPicPr/>
          <p:nvPr/>
        </p:nvPicPr>
        <p:blipFill>
          <a:blip r:embed="rId5" cstate="print"/>
          <a:stretch>
            <a:fillRect/>
          </a:stretch>
        </p:blipFill>
        <p:spPr>
          <a:xfrm>
            <a:off x="7239000" y="3669791"/>
            <a:ext cx="298703" cy="865632"/>
          </a:xfrm>
          <a:prstGeom prst="rect">
            <a:avLst/>
          </a:prstGeom>
        </p:spPr>
      </p:pic>
      <p:pic>
        <p:nvPicPr>
          <p:cNvPr id="10" name="object 10"/>
          <p:cNvPicPr/>
          <p:nvPr/>
        </p:nvPicPr>
        <p:blipFill>
          <a:blip r:embed="rId4" cstate="print"/>
          <a:stretch>
            <a:fillRect/>
          </a:stretch>
        </p:blipFill>
        <p:spPr>
          <a:xfrm>
            <a:off x="6336791" y="4581144"/>
            <a:ext cx="1627632" cy="914400"/>
          </a:xfrm>
          <a:prstGeom prst="rect">
            <a:avLst/>
          </a:prstGeom>
        </p:spPr>
      </p:pic>
      <p:sp>
        <p:nvSpPr>
          <p:cNvPr id="11" name="object 11"/>
          <p:cNvSpPr txBox="1"/>
          <p:nvPr/>
        </p:nvSpPr>
        <p:spPr>
          <a:xfrm>
            <a:off x="6520902" y="4651755"/>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3.</a:t>
            </a:r>
            <a:endParaRPr sz="1600">
              <a:latin typeface="Calibri"/>
              <a:cs typeface="Calibri"/>
            </a:endParaRPr>
          </a:p>
          <a:p>
            <a:pPr marL="635" algn="ctr">
              <a:lnSpc>
                <a:spcPts val="1750"/>
              </a:lnSpc>
            </a:pPr>
            <a:r>
              <a:rPr sz="1600" b="1" spc="75" dirty="0">
                <a:latin typeface="Calibri"/>
                <a:cs typeface="Calibri"/>
              </a:rPr>
              <a:t>Feature</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grpSp>
        <p:nvGrpSpPr>
          <p:cNvPr id="12" name="object 12"/>
          <p:cNvGrpSpPr/>
          <p:nvPr/>
        </p:nvGrpSpPr>
        <p:grpSpPr>
          <a:xfrm>
            <a:off x="4599432" y="5544311"/>
            <a:ext cx="2127885" cy="954405"/>
            <a:chOff x="4599432" y="5544311"/>
            <a:chExt cx="2127885" cy="954405"/>
          </a:xfrm>
        </p:grpSpPr>
        <p:pic>
          <p:nvPicPr>
            <p:cNvPr id="13" name="object 13"/>
            <p:cNvPicPr/>
            <p:nvPr/>
          </p:nvPicPr>
          <p:blipFill>
            <a:blip r:embed="rId6" cstate="print"/>
            <a:stretch>
              <a:fillRect/>
            </a:stretch>
          </p:blipFill>
          <p:spPr>
            <a:xfrm>
              <a:off x="6181344" y="5544311"/>
              <a:ext cx="545592" cy="423672"/>
            </a:xfrm>
            <a:prstGeom prst="rect">
              <a:avLst/>
            </a:prstGeom>
          </p:spPr>
        </p:pic>
        <p:pic>
          <p:nvPicPr>
            <p:cNvPr id="14" name="object 14"/>
            <p:cNvPicPr/>
            <p:nvPr/>
          </p:nvPicPr>
          <p:blipFill>
            <a:blip r:embed="rId7" cstate="print"/>
            <a:stretch>
              <a:fillRect/>
            </a:stretch>
          </p:blipFill>
          <p:spPr>
            <a:xfrm>
              <a:off x="4599432" y="5583935"/>
              <a:ext cx="1624584" cy="914400"/>
            </a:xfrm>
            <a:prstGeom prst="rect">
              <a:avLst/>
            </a:prstGeom>
          </p:spPr>
        </p:pic>
      </p:grpSp>
      <p:sp>
        <p:nvSpPr>
          <p:cNvPr id="15" name="object 15"/>
          <p:cNvSpPr txBox="1"/>
          <p:nvPr/>
        </p:nvSpPr>
        <p:spPr>
          <a:xfrm>
            <a:off x="4954578" y="5654547"/>
            <a:ext cx="915035" cy="714375"/>
          </a:xfrm>
          <a:prstGeom prst="rect">
            <a:avLst/>
          </a:prstGeom>
        </p:spPr>
        <p:txBody>
          <a:bodyPr vert="horz" wrap="square" lIns="0" tIns="12700" rIns="0" bIns="0" rtlCol="0">
            <a:spAutoFit/>
          </a:bodyPr>
          <a:lstStyle/>
          <a:p>
            <a:pPr marL="365125">
              <a:lnSpc>
                <a:spcPts val="1860"/>
              </a:lnSpc>
              <a:spcBef>
                <a:spcPts val="100"/>
              </a:spcBef>
            </a:pPr>
            <a:r>
              <a:rPr sz="1600" b="1" spc="100" dirty="0">
                <a:latin typeface="Calibri"/>
                <a:cs typeface="Calibri"/>
              </a:rPr>
              <a:t>4.</a:t>
            </a:r>
            <a:endParaRPr sz="1600">
              <a:latin typeface="Calibri"/>
              <a:cs typeface="Calibri"/>
            </a:endParaRPr>
          </a:p>
          <a:p>
            <a:pPr marL="12700" marR="5080" indent="78105">
              <a:lnSpc>
                <a:spcPts val="1700"/>
              </a:lnSpc>
              <a:spcBef>
                <a:spcPts val="180"/>
              </a:spcBef>
            </a:pPr>
            <a:r>
              <a:rPr sz="1600" b="1" spc="75" dirty="0">
                <a:latin typeface="Calibri"/>
                <a:cs typeface="Calibri"/>
              </a:rPr>
              <a:t>Feature </a:t>
            </a:r>
            <a:r>
              <a:rPr sz="1600" b="1" spc="80" dirty="0">
                <a:latin typeface="Calibri"/>
                <a:cs typeface="Calibri"/>
              </a:rPr>
              <a:t> </a:t>
            </a:r>
            <a:r>
              <a:rPr sz="1600" b="1" spc="100" dirty="0">
                <a:latin typeface="Calibri"/>
                <a:cs typeface="Calibri"/>
              </a:rPr>
              <a:t>Selection</a:t>
            </a:r>
            <a:endParaRPr sz="1600">
              <a:latin typeface="Calibri"/>
              <a:cs typeface="Calibri"/>
            </a:endParaRPr>
          </a:p>
        </p:txBody>
      </p:sp>
      <p:grpSp>
        <p:nvGrpSpPr>
          <p:cNvPr id="16" name="object 16"/>
          <p:cNvGrpSpPr/>
          <p:nvPr/>
        </p:nvGrpSpPr>
        <p:grpSpPr>
          <a:xfrm>
            <a:off x="2859023" y="4581144"/>
            <a:ext cx="1649095" cy="1259205"/>
            <a:chOff x="2859023" y="4581144"/>
            <a:chExt cx="1649095" cy="1259205"/>
          </a:xfrm>
        </p:grpSpPr>
        <p:pic>
          <p:nvPicPr>
            <p:cNvPr id="17" name="object 17"/>
            <p:cNvPicPr/>
            <p:nvPr/>
          </p:nvPicPr>
          <p:blipFill>
            <a:blip r:embed="rId8" cstate="print"/>
            <a:stretch>
              <a:fillRect/>
            </a:stretch>
          </p:blipFill>
          <p:spPr>
            <a:xfrm>
              <a:off x="3965447" y="5416295"/>
              <a:ext cx="542544" cy="423672"/>
            </a:xfrm>
            <a:prstGeom prst="rect">
              <a:avLst/>
            </a:prstGeom>
          </p:spPr>
        </p:pic>
        <p:pic>
          <p:nvPicPr>
            <p:cNvPr id="18" name="object 18"/>
            <p:cNvPicPr/>
            <p:nvPr/>
          </p:nvPicPr>
          <p:blipFill>
            <a:blip r:embed="rId4" cstate="print"/>
            <a:stretch>
              <a:fillRect/>
            </a:stretch>
          </p:blipFill>
          <p:spPr>
            <a:xfrm>
              <a:off x="2859023" y="4581144"/>
              <a:ext cx="1627631" cy="914400"/>
            </a:xfrm>
            <a:prstGeom prst="rect">
              <a:avLst/>
            </a:prstGeom>
          </p:spPr>
        </p:pic>
      </p:grpSp>
      <p:sp>
        <p:nvSpPr>
          <p:cNvPr id="19" name="object 19"/>
          <p:cNvSpPr txBox="1"/>
          <p:nvPr/>
        </p:nvSpPr>
        <p:spPr>
          <a:xfrm>
            <a:off x="3176451" y="4651755"/>
            <a:ext cx="98044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5.</a:t>
            </a:r>
            <a:endParaRPr sz="1600">
              <a:latin typeface="Calibri"/>
              <a:cs typeface="Calibri"/>
            </a:endParaRPr>
          </a:p>
          <a:p>
            <a:pPr marL="12065" marR="5080" algn="ctr">
              <a:lnSpc>
                <a:spcPts val="1700"/>
              </a:lnSpc>
              <a:spcBef>
                <a:spcPts val="180"/>
              </a:spcBef>
            </a:pPr>
            <a:r>
              <a:rPr sz="1600" b="1" spc="100" dirty="0">
                <a:latin typeface="Calibri"/>
                <a:cs typeface="Calibri"/>
              </a:rPr>
              <a:t>P</a:t>
            </a:r>
            <a:r>
              <a:rPr sz="1600" b="1" spc="80" dirty="0">
                <a:latin typeface="Calibri"/>
                <a:cs typeface="Calibri"/>
              </a:rPr>
              <a:t>r</a:t>
            </a:r>
            <a:r>
              <a:rPr sz="1600" b="1" spc="95" dirty="0">
                <a:latin typeface="Calibri"/>
                <a:cs typeface="Calibri"/>
              </a:rPr>
              <a:t>edicti</a:t>
            </a:r>
            <a:r>
              <a:rPr sz="1600" b="1" spc="80" dirty="0">
                <a:latin typeface="Calibri"/>
                <a:cs typeface="Calibri"/>
              </a:rPr>
              <a:t>v</a:t>
            </a:r>
            <a:r>
              <a:rPr sz="1600" b="1" dirty="0">
                <a:latin typeface="Calibri"/>
                <a:cs typeface="Calibri"/>
              </a:rPr>
              <a:t>e  </a:t>
            </a:r>
            <a:r>
              <a:rPr sz="1600" b="1" spc="95" dirty="0">
                <a:latin typeface="Calibri"/>
                <a:cs typeface="Calibri"/>
              </a:rPr>
              <a:t>Model</a:t>
            </a:r>
            <a:endParaRPr sz="1600">
              <a:latin typeface="Calibri"/>
              <a:cs typeface="Calibri"/>
            </a:endParaRPr>
          </a:p>
        </p:txBody>
      </p:sp>
      <p:pic>
        <p:nvPicPr>
          <p:cNvPr id="20" name="object 20"/>
          <p:cNvPicPr/>
          <p:nvPr/>
        </p:nvPicPr>
        <p:blipFill>
          <a:blip r:embed="rId9" cstate="print"/>
          <a:stretch>
            <a:fillRect/>
          </a:stretch>
        </p:blipFill>
        <p:spPr>
          <a:xfrm>
            <a:off x="3285744" y="3532632"/>
            <a:ext cx="298703" cy="865632"/>
          </a:xfrm>
          <a:prstGeom prst="rect">
            <a:avLst/>
          </a:prstGeom>
        </p:spPr>
      </p:pic>
      <p:pic>
        <p:nvPicPr>
          <p:cNvPr id="21" name="object 21"/>
          <p:cNvPicPr/>
          <p:nvPr/>
        </p:nvPicPr>
        <p:blipFill>
          <a:blip r:embed="rId4" cstate="print"/>
          <a:stretch>
            <a:fillRect/>
          </a:stretch>
        </p:blipFill>
        <p:spPr>
          <a:xfrm>
            <a:off x="2859023" y="2572511"/>
            <a:ext cx="1627631" cy="914400"/>
          </a:xfrm>
          <a:prstGeom prst="rect">
            <a:avLst/>
          </a:prstGeom>
        </p:spPr>
      </p:pic>
      <p:sp>
        <p:nvSpPr>
          <p:cNvPr id="22" name="object 22"/>
          <p:cNvSpPr txBox="1"/>
          <p:nvPr/>
        </p:nvSpPr>
        <p:spPr>
          <a:xfrm>
            <a:off x="2947057" y="2755900"/>
            <a:ext cx="1440815" cy="497840"/>
          </a:xfrm>
          <a:prstGeom prst="rect">
            <a:avLst/>
          </a:prstGeom>
        </p:spPr>
        <p:txBody>
          <a:bodyPr vert="horz" wrap="square" lIns="0" tIns="33019" rIns="0" bIns="0" rtlCol="0">
            <a:spAutoFit/>
          </a:bodyPr>
          <a:lstStyle/>
          <a:p>
            <a:pPr marL="220979" marR="5080" indent="-208915">
              <a:lnSpc>
                <a:spcPts val="1800"/>
              </a:lnSpc>
              <a:spcBef>
                <a:spcPts val="259"/>
              </a:spcBef>
            </a:pPr>
            <a:r>
              <a:rPr sz="1600" b="1" dirty="0">
                <a:latin typeface="Calibri"/>
                <a:cs typeface="Calibri"/>
              </a:rPr>
              <a:t>6.</a:t>
            </a:r>
            <a:r>
              <a:rPr sz="1600" b="1" spc="-90" dirty="0">
                <a:latin typeface="Calibri"/>
                <a:cs typeface="Calibri"/>
              </a:rPr>
              <a:t> </a:t>
            </a:r>
            <a:r>
              <a:rPr sz="1600" b="1" spc="85" dirty="0">
                <a:latin typeface="Calibri"/>
                <a:cs typeface="Calibri"/>
              </a:rPr>
              <a:t>Performance </a:t>
            </a:r>
            <a:r>
              <a:rPr sz="1600" b="1" spc="-345" dirty="0">
                <a:latin typeface="Calibri"/>
                <a:cs typeface="Calibri"/>
              </a:rPr>
              <a:t> </a:t>
            </a:r>
            <a:r>
              <a:rPr sz="1600" b="1" spc="80" dirty="0">
                <a:latin typeface="Calibri"/>
                <a:cs typeface="Calibri"/>
              </a:rPr>
              <a:t>Evaluation</a:t>
            </a:r>
            <a:endParaRPr sz="1600">
              <a:latin typeface="Calibri"/>
              <a:cs typeface="Calibri"/>
            </a:endParaRPr>
          </a:p>
        </p:txBody>
      </p:sp>
      <p:pic>
        <p:nvPicPr>
          <p:cNvPr id="23" name="object 23"/>
          <p:cNvPicPr/>
          <p:nvPr/>
        </p:nvPicPr>
        <p:blipFill>
          <a:blip r:embed="rId10" cstate="print"/>
          <a:stretch>
            <a:fillRect/>
          </a:stretch>
        </p:blipFill>
        <p:spPr>
          <a:xfrm>
            <a:off x="4096511" y="2100072"/>
            <a:ext cx="545591" cy="420624"/>
          </a:xfrm>
          <a:prstGeom prst="rect">
            <a:avLst/>
          </a:prstGeom>
        </p:spPr>
      </p:pic>
      <p:grpSp>
        <p:nvGrpSpPr>
          <p:cNvPr id="24" name="object 2">
            <a:extLst>
              <a:ext uri="{FF2B5EF4-FFF2-40B4-BE49-F238E27FC236}">
                <a16:creationId xmlns:a16="http://schemas.microsoft.com/office/drawing/2014/main" id="{F2CF1679-D5BE-24FB-C96D-629521F540B9}"/>
              </a:ext>
            </a:extLst>
          </p:cNvPr>
          <p:cNvGrpSpPr/>
          <p:nvPr/>
        </p:nvGrpSpPr>
        <p:grpSpPr>
          <a:xfrm>
            <a:off x="0" y="914400"/>
            <a:ext cx="12211050" cy="640080"/>
            <a:chOff x="0" y="1199802"/>
            <a:chExt cx="12211050" cy="640080"/>
          </a:xfrm>
        </p:grpSpPr>
        <p:sp>
          <p:nvSpPr>
            <p:cNvPr id="25" name="object 3">
              <a:extLst>
                <a:ext uri="{FF2B5EF4-FFF2-40B4-BE49-F238E27FC236}">
                  <a16:creationId xmlns:a16="http://schemas.microsoft.com/office/drawing/2014/main" id="{A4C6BD61-AC2C-5335-50A8-8B9BE9561078}"/>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6" name="object 4">
              <a:extLst>
                <a:ext uri="{FF2B5EF4-FFF2-40B4-BE49-F238E27FC236}">
                  <a16:creationId xmlns:a16="http://schemas.microsoft.com/office/drawing/2014/main" id="{E8738B2C-A5E7-61A7-3701-A55AB695DA9E}"/>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7" name="object 5">
              <a:extLst>
                <a:ext uri="{FF2B5EF4-FFF2-40B4-BE49-F238E27FC236}">
                  <a16:creationId xmlns:a16="http://schemas.microsoft.com/office/drawing/2014/main" id="{EBC3A73D-A497-2EA1-0E8B-B7F76BF2C8DC}"/>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473963"/>
            <a:ext cx="6574790" cy="695960"/>
          </a:xfrm>
          <a:prstGeom prst="rect">
            <a:avLst/>
          </a:prstGeom>
        </p:spPr>
        <p:txBody>
          <a:bodyPr vert="horz" wrap="square" lIns="0" tIns="12700" rIns="0" bIns="0" rtlCol="0">
            <a:spAutoFit/>
          </a:bodyPr>
          <a:lstStyle/>
          <a:p>
            <a:pPr marL="12700">
              <a:lnSpc>
                <a:spcPct val="100000"/>
              </a:lnSpc>
              <a:spcBef>
                <a:spcPts val="100"/>
              </a:spcBef>
            </a:pPr>
            <a:r>
              <a:rPr sz="4400" b="0" spc="-5" dirty="0">
                <a:solidFill>
                  <a:schemeClr val="tx1"/>
                </a:solidFill>
                <a:latin typeface="+mj-lt"/>
                <a:cs typeface="Georgia"/>
              </a:rPr>
              <a:t>Unsupervised</a:t>
            </a:r>
            <a:r>
              <a:rPr sz="4400" b="0" spc="-65" dirty="0">
                <a:solidFill>
                  <a:schemeClr val="tx1"/>
                </a:solidFill>
                <a:latin typeface="+mj-lt"/>
                <a:cs typeface="Georgia"/>
              </a:rPr>
              <a:t> </a:t>
            </a:r>
            <a:r>
              <a:rPr sz="4400" b="0" spc="-5" dirty="0">
                <a:solidFill>
                  <a:schemeClr val="tx1"/>
                </a:solidFill>
                <a:latin typeface="+mj-lt"/>
                <a:cs typeface="Georgia"/>
              </a:rPr>
              <a:t>learning</a:t>
            </a:r>
            <a:endParaRPr sz="4400" b="0" dirty="0">
              <a:solidFill>
                <a:schemeClr val="tx1"/>
              </a:solidFill>
              <a:latin typeface="+mj-lt"/>
              <a:cs typeface="Georgia"/>
            </a:endParaRPr>
          </a:p>
        </p:txBody>
      </p:sp>
      <p:sp>
        <p:nvSpPr>
          <p:cNvPr id="3" name="object 3"/>
          <p:cNvSpPr txBox="1"/>
          <p:nvPr/>
        </p:nvSpPr>
        <p:spPr>
          <a:xfrm>
            <a:off x="690989" y="1863852"/>
            <a:ext cx="4956810" cy="1171575"/>
          </a:xfrm>
          <a:prstGeom prst="rect">
            <a:avLst/>
          </a:prstGeom>
        </p:spPr>
        <p:txBody>
          <a:bodyPr vert="horz" wrap="square" lIns="0" tIns="97790" rIns="0" bIns="0" rtlCol="0">
            <a:spAutoFit/>
          </a:bodyPr>
          <a:lstStyle/>
          <a:p>
            <a:pPr marL="241300" indent="-228600">
              <a:lnSpc>
                <a:spcPct val="100000"/>
              </a:lnSpc>
              <a:spcBef>
                <a:spcPts val="770"/>
              </a:spcBef>
              <a:buFont typeface="Arial MT"/>
              <a:buChar char="•"/>
              <a:tabLst>
                <a:tab pos="241300" algn="l"/>
              </a:tabLst>
            </a:pPr>
            <a:r>
              <a:rPr sz="3200" spc="-5" dirty="0">
                <a:solidFill>
                  <a:srgbClr val="13294B"/>
                </a:solidFill>
                <a:latin typeface="Georgia"/>
                <a:cs typeface="Georgia"/>
              </a:rPr>
              <a:t>Dimensionality</a:t>
            </a:r>
            <a:r>
              <a:rPr sz="3200" spc="-20" dirty="0">
                <a:solidFill>
                  <a:srgbClr val="13294B"/>
                </a:solidFill>
                <a:latin typeface="Georgia"/>
                <a:cs typeface="Georgia"/>
              </a:rPr>
              <a:t> </a:t>
            </a:r>
            <a:r>
              <a:rPr sz="3200" spc="-5" dirty="0">
                <a:solidFill>
                  <a:srgbClr val="13294B"/>
                </a:solidFill>
                <a:latin typeface="Georgia"/>
                <a:cs typeface="Georgia"/>
              </a:rPr>
              <a:t>Reduction</a:t>
            </a:r>
            <a:endParaRPr sz="3200">
              <a:latin typeface="Georgia"/>
              <a:cs typeface="Georgia"/>
            </a:endParaRPr>
          </a:p>
          <a:p>
            <a:pPr marL="241300" indent="-228600">
              <a:lnSpc>
                <a:spcPct val="100000"/>
              </a:lnSpc>
              <a:spcBef>
                <a:spcPts val="670"/>
              </a:spcBef>
              <a:buFont typeface="Arial MT"/>
              <a:buChar char="•"/>
              <a:tabLst>
                <a:tab pos="241300" algn="l"/>
              </a:tabLst>
            </a:pPr>
            <a:r>
              <a:rPr sz="3200" spc="-5" dirty="0">
                <a:solidFill>
                  <a:srgbClr val="13294B"/>
                </a:solidFill>
                <a:latin typeface="Georgia"/>
                <a:cs typeface="Georgia"/>
              </a:rPr>
              <a:t>Clustering</a:t>
            </a:r>
            <a:r>
              <a:rPr sz="3200" spc="-30" dirty="0">
                <a:solidFill>
                  <a:srgbClr val="13294B"/>
                </a:solidFill>
                <a:latin typeface="Georgia"/>
                <a:cs typeface="Georgia"/>
              </a:rPr>
              <a:t> </a:t>
            </a:r>
            <a:r>
              <a:rPr sz="3200" spc="-5" dirty="0">
                <a:solidFill>
                  <a:srgbClr val="13294B"/>
                </a:solidFill>
                <a:latin typeface="Georgia"/>
                <a:cs typeface="Georgia"/>
              </a:rPr>
              <a:t>methods</a:t>
            </a:r>
            <a:endParaRPr sz="3200">
              <a:latin typeface="Georgia"/>
              <a:cs typeface="Georgia"/>
            </a:endParaRPr>
          </a:p>
        </p:txBody>
      </p:sp>
      <p:grpSp>
        <p:nvGrpSpPr>
          <p:cNvPr id="4" name="object 2">
            <a:extLst>
              <a:ext uri="{FF2B5EF4-FFF2-40B4-BE49-F238E27FC236}">
                <a16:creationId xmlns:a16="http://schemas.microsoft.com/office/drawing/2014/main" id="{675593F9-B78A-D710-6F57-228FAD702D86}"/>
              </a:ext>
            </a:extLst>
          </p:cNvPr>
          <p:cNvGrpSpPr/>
          <p:nvPr/>
        </p:nvGrpSpPr>
        <p:grpSpPr>
          <a:xfrm>
            <a:off x="0" y="914400"/>
            <a:ext cx="12211050" cy="640080"/>
            <a:chOff x="0" y="1199802"/>
            <a:chExt cx="12211050" cy="640080"/>
          </a:xfrm>
        </p:grpSpPr>
        <p:sp>
          <p:nvSpPr>
            <p:cNvPr id="5" name="object 3">
              <a:extLst>
                <a:ext uri="{FF2B5EF4-FFF2-40B4-BE49-F238E27FC236}">
                  <a16:creationId xmlns:a16="http://schemas.microsoft.com/office/drawing/2014/main" id="{F8F5ECE9-CA19-6BFD-133E-A88FDDF87A8F}"/>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07217FD-0E1F-B0C4-D7B4-4A7F264FD12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FB35B83D-9B71-D091-BBFC-8C863270CEF0}"/>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473963"/>
            <a:ext cx="7555230" cy="695960"/>
          </a:xfrm>
          <a:prstGeom prst="rect">
            <a:avLst/>
          </a:prstGeom>
        </p:spPr>
        <p:txBody>
          <a:bodyPr vert="horz" wrap="square" lIns="0" tIns="12700" rIns="0" bIns="0" rtlCol="0">
            <a:spAutoFit/>
          </a:bodyPr>
          <a:lstStyle/>
          <a:p>
            <a:pPr marL="12700">
              <a:lnSpc>
                <a:spcPct val="100000"/>
              </a:lnSpc>
              <a:spcBef>
                <a:spcPts val="100"/>
              </a:spcBef>
            </a:pPr>
            <a:r>
              <a:rPr sz="4400" b="0" spc="-5" dirty="0">
                <a:solidFill>
                  <a:schemeClr val="tx1"/>
                </a:solidFill>
                <a:latin typeface="+mj-lt"/>
                <a:cs typeface="Georgia"/>
              </a:rPr>
              <a:t>Dimensionality</a:t>
            </a:r>
            <a:r>
              <a:rPr sz="4400" b="0" spc="-70" dirty="0">
                <a:solidFill>
                  <a:schemeClr val="tx1"/>
                </a:solidFill>
                <a:latin typeface="+mj-lt"/>
                <a:cs typeface="Georgia"/>
              </a:rPr>
              <a:t> </a:t>
            </a:r>
            <a:r>
              <a:rPr sz="4400" b="0" spc="-5" dirty="0">
                <a:solidFill>
                  <a:schemeClr val="tx1"/>
                </a:solidFill>
                <a:latin typeface="+mj-lt"/>
                <a:cs typeface="Georgia"/>
              </a:rPr>
              <a:t>Reduction</a:t>
            </a:r>
            <a:endParaRPr sz="4400" b="0" dirty="0">
              <a:solidFill>
                <a:schemeClr val="tx1"/>
              </a:solidFill>
              <a:latin typeface="+mj-lt"/>
              <a:cs typeface="Georgia"/>
            </a:endParaRPr>
          </a:p>
        </p:txBody>
      </p:sp>
      <p:sp>
        <p:nvSpPr>
          <p:cNvPr id="3" name="object 3"/>
          <p:cNvSpPr txBox="1"/>
          <p:nvPr/>
        </p:nvSpPr>
        <p:spPr>
          <a:xfrm>
            <a:off x="690989" y="1790699"/>
            <a:ext cx="5069840" cy="988694"/>
          </a:xfrm>
          <a:prstGeom prst="rect">
            <a:avLst/>
          </a:prstGeom>
        </p:spPr>
        <p:txBody>
          <a:bodyPr vert="horz" wrap="square" lIns="0" tIns="97790" rIns="0" bIns="0" rtlCol="0">
            <a:spAutoFit/>
          </a:bodyPr>
          <a:lstStyle/>
          <a:p>
            <a:pPr marL="241300" indent="-228600">
              <a:lnSpc>
                <a:spcPct val="100000"/>
              </a:lnSpc>
              <a:spcBef>
                <a:spcPts val="770"/>
              </a:spcBef>
              <a:buFont typeface="Arial MT"/>
              <a:buChar char="•"/>
              <a:tabLst>
                <a:tab pos="241300" algn="l"/>
              </a:tabLst>
            </a:pPr>
            <a:r>
              <a:rPr sz="2600" spc="-5" dirty="0">
                <a:solidFill>
                  <a:srgbClr val="13294B"/>
                </a:solidFill>
                <a:latin typeface="Calibri"/>
                <a:cs typeface="Calibri"/>
              </a:rPr>
              <a:t>Singular</a:t>
            </a:r>
            <a:r>
              <a:rPr sz="2600" spc="-15" dirty="0">
                <a:solidFill>
                  <a:srgbClr val="13294B"/>
                </a:solidFill>
                <a:latin typeface="Calibri"/>
                <a:cs typeface="Calibri"/>
              </a:rPr>
              <a:t> </a:t>
            </a:r>
            <a:r>
              <a:rPr sz="2600" spc="-30" dirty="0">
                <a:solidFill>
                  <a:srgbClr val="13294B"/>
                </a:solidFill>
                <a:latin typeface="Calibri"/>
                <a:cs typeface="Calibri"/>
              </a:rPr>
              <a:t>Value</a:t>
            </a:r>
            <a:r>
              <a:rPr sz="2600" spc="-25" dirty="0">
                <a:solidFill>
                  <a:srgbClr val="13294B"/>
                </a:solidFill>
                <a:latin typeface="Calibri"/>
                <a:cs typeface="Calibri"/>
              </a:rPr>
              <a:t> </a:t>
            </a:r>
            <a:r>
              <a:rPr sz="2600" spc="-5" dirty="0">
                <a:solidFill>
                  <a:srgbClr val="13294B"/>
                </a:solidFill>
                <a:latin typeface="Calibri"/>
                <a:cs typeface="Calibri"/>
              </a:rPr>
              <a:t>Decomposition</a:t>
            </a:r>
            <a:r>
              <a:rPr sz="2600" spc="-20" dirty="0">
                <a:solidFill>
                  <a:srgbClr val="13294B"/>
                </a:solidFill>
                <a:latin typeface="Calibri"/>
                <a:cs typeface="Calibri"/>
              </a:rPr>
              <a:t> </a:t>
            </a:r>
            <a:r>
              <a:rPr sz="2600" spc="-5" dirty="0">
                <a:solidFill>
                  <a:srgbClr val="13294B"/>
                </a:solidFill>
                <a:latin typeface="Calibri"/>
                <a:cs typeface="Calibri"/>
              </a:rPr>
              <a:t>(SVD)</a:t>
            </a:r>
            <a:endParaRPr sz="2600">
              <a:latin typeface="Calibri"/>
              <a:cs typeface="Calibri"/>
            </a:endParaRPr>
          </a:p>
          <a:p>
            <a:pPr marL="241300" indent="-228600">
              <a:lnSpc>
                <a:spcPct val="100000"/>
              </a:lnSpc>
              <a:spcBef>
                <a:spcPts val="675"/>
              </a:spcBef>
              <a:buFont typeface="Arial MT"/>
              <a:buChar char="•"/>
              <a:tabLst>
                <a:tab pos="241300" algn="l"/>
              </a:tabLst>
            </a:pPr>
            <a:r>
              <a:rPr sz="2600" spc="-5" dirty="0">
                <a:solidFill>
                  <a:srgbClr val="13294B"/>
                </a:solidFill>
                <a:latin typeface="Calibri"/>
                <a:cs typeface="Calibri"/>
              </a:rPr>
              <a:t>Principal</a:t>
            </a:r>
            <a:r>
              <a:rPr sz="2600" dirty="0">
                <a:solidFill>
                  <a:srgbClr val="13294B"/>
                </a:solidFill>
                <a:latin typeface="Calibri"/>
                <a:cs typeface="Calibri"/>
              </a:rPr>
              <a:t> </a:t>
            </a:r>
            <a:r>
              <a:rPr sz="2600" spc="-10" dirty="0">
                <a:solidFill>
                  <a:srgbClr val="13294B"/>
                </a:solidFill>
                <a:latin typeface="Calibri"/>
                <a:cs typeface="Calibri"/>
              </a:rPr>
              <a:t>Component</a:t>
            </a:r>
            <a:r>
              <a:rPr sz="2600" dirty="0">
                <a:solidFill>
                  <a:srgbClr val="13294B"/>
                </a:solidFill>
                <a:latin typeface="Calibri"/>
                <a:cs typeface="Calibri"/>
              </a:rPr>
              <a:t> </a:t>
            </a:r>
            <a:r>
              <a:rPr sz="2600" spc="-10" dirty="0">
                <a:solidFill>
                  <a:srgbClr val="13294B"/>
                </a:solidFill>
                <a:latin typeface="Calibri"/>
                <a:cs typeface="Calibri"/>
              </a:rPr>
              <a:t>Analysis</a:t>
            </a:r>
            <a:r>
              <a:rPr sz="2600" dirty="0">
                <a:solidFill>
                  <a:srgbClr val="13294B"/>
                </a:solidFill>
                <a:latin typeface="Calibri"/>
                <a:cs typeface="Calibri"/>
              </a:rPr>
              <a:t> </a:t>
            </a:r>
            <a:r>
              <a:rPr sz="2600" spc="-5" dirty="0">
                <a:solidFill>
                  <a:srgbClr val="13294B"/>
                </a:solidFill>
                <a:latin typeface="Calibri"/>
                <a:cs typeface="Calibri"/>
              </a:rPr>
              <a:t>(PCA)</a:t>
            </a:r>
            <a:endParaRPr sz="2600">
              <a:latin typeface="Calibri"/>
              <a:cs typeface="Calibri"/>
            </a:endParaRPr>
          </a:p>
        </p:txBody>
      </p:sp>
      <p:grpSp>
        <p:nvGrpSpPr>
          <p:cNvPr id="4" name="object 2">
            <a:extLst>
              <a:ext uri="{FF2B5EF4-FFF2-40B4-BE49-F238E27FC236}">
                <a16:creationId xmlns:a16="http://schemas.microsoft.com/office/drawing/2014/main" id="{D52E5C72-F514-CEA1-1EF2-F8A922F3CE97}"/>
              </a:ext>
            </a:extLst>
          </p:cNvPr>
          <p:cNvGrpSpPr/>
          <p:nvPr/>
        </p:nvGrpSpPr>
        <p:grpSpPr>
          <a:xfrm>
            <a:off x="0" y="914400"/>
            <a:ext cx="12211050" cy="640080"/>
            <a:chOff x="0" y="1199802"/>
            <a:chExt cx="12211050" cy="640080"/>
          </a:xfrm>
        </p:grpSpPr>
        <p:sp>
          <p:nvSpPr>
            <p:cNvPr id="5" name="object 3">
              <a:extLst>
                <a:ext uri="{FF2B5EF4-FFF2-40B4-BE49-F238E27FC236}">
                  <a16:creationId xmlns:a16="http://schemas.microsoft.com/office/drawing/2014/main" id="{0BFFD3B7-4D4D-A6B0-8025-93BE492470F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041D72BB-E3FE-D0E0-54D0-41037CFAEB12}"/>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C45C5694-0B34-C589-676A-7A7168EE9B22}"/>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875601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chemeClr val="tx1"/>
                </a:solidFill>
                <a:latin typeface="+mj-lt"/>
                <a:cs typeface="Georgia"/>
              </a:rPr>
              <a:t>Singular </a:t>
            </a:r>
            <a:r>
              <a:rPr sz="3600" dirty="0">
                <a:solidFill>
                  <a:schemeClr val="tx1"/>
                </a:solidFill>
                <a:latin typeface="+mj-lt"/>
                <a:cs typeface="Georgia"/>
              </a:rPr>
              <a:t>Value</a:t>
            </a:r>
            <a:r>
              <a:rPr sz="3600" spc="-5" dirty="0">
                <a:solidFill>
                  <a:schemeClr val="tx1"/>
                </a:solidFill>
                <a:latin typeface="+mj-lt"/>
                <a:cs typeface="Georgia"/>
              </a:rPr>
              <a:t> Decomposition</a:t>
            </a:r>
            <a:r>
              <a:rPr sz="3600" dirty="0">
                <a:solidFill>
                  <a:schemeClr val="tx1"/>
                </a:solidFill>
                <a:latin typeface="+mj-lt"/>
                <a:cs typeface="Georgia"/>
              </a:rPr>
              <a:t> (SVD)</a:t>
            </a:r>
          </a:p>
        </p:txBody>
      </p:sp>
      <p:sp>
        <p:nvSpPr>
          <p:cNvPr id="3" name="object 3"/>
          <p:cNvSpPr txBox="1"/>
          <p:nvPr/>
        </p:nvSpPr>
        <p:spPr>
          <a:xfrm>
            <a:off x="3552173" y="3667251"/>
            <a:ext cx="291465"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Cambria Math"/>
                <a:cs typeface="Cambria Math"/>
              </a:rPr>
              <a:t>=</a:t>
            </a:r>
            <a:endParaRPr sz="2800">
              <a:latin typeface="Cambria Math"/>
              <a:cs typeface="Cambria Math"/>
            </a:endParaRPr>
          </a:p>
        </p:txBody>
      </p:sp>
      <p:sp>
        <p:nvSpPr>
          <p:cNvPr id="4" name="object 4"/>
          <p:cNvSpPr txBox="1"/>
          <p:nvPr/>
        </p:nvSpPr>
        <p:spPr>
          <a:xfrm>
            <a:off x="5903907" y="3481832"/>
            <a:ext cx="130175" cy="528320"/>
          </a:xfrm>
          <a:prstGeom prst="rect">
            <a:avLst/>
          </a:prstGeom>
        </p:spPr>
        <p:txBody>
          <a:bodyPr vert="horz" wrap="square" lIns="0" tIns="12700" rIns="0" bIns="0" rtlCol="0">
            <a:spAutoFit/>
          </a:bodyPr>
          <a:lstStyle/>
          <a:p>
            <a:pPr marL="12700">
              <a:lnSpc>
                <a:spcPct val="100000"/>
              </a:lnSpc>
              <a:spcBef>
                <a:spcPts val="100"/>
              </a:spcBef>
            </a:pPr>
            <a:r>
              <a:rPr sz="3300" dirty="0">
                <a:latin typeface="Times New Roman"/>
                <a:cs typeface="Times New Roman"/>
              </a:rPr>
              <a:t>.</a:t>
            </a:r>
            <a:endParaRPr sz="3300">
              <a:latin typeface="Times New Roman"/>
              <a:cs typeface="Times New Roman"/>
            </a:endParaRPr>
          </a:p>
        </p:txBody>
      </p:sp>
      <p:sp>
        <p:nvSpPr>
          <p:cNvPr id="5" name="object 5"/>
          <p:cNvSpPr txBox="1"/>
          <p:nvPr/>
        </p:nvSpPr>
        <p:spPr>
          <a:xfrm>
            <a:off x="8095619" y="3481832"/>
            <a:ext cx="130175" cy="528320"/>
          </a:xfrm>
          <a:prstGeom prst="rect">
            <a:avLst/>
          </a:prstGeom>
        </p:spPr>
        <p:txBody>
          <a:bodyPr vert="horz" wrap="square" lIns="0" tIns="12700" rIns="0" bIns="0" rtlCol="0">
            <a:spAutoFit/>
          </a:bodyPr>
          <a:lstStyle/>
          <a:p>
            <a:pPr marL="12700">
              <a:lnSpc>
                <a:spcPct val="100000"/>
              </a:lnSpc>
              <a:spcBef>
                <a:spcPts val="100"/>
              </a:spcBef>
            </a:pPr>
            <a:r>
              <a:rPr sz="3300" dirty="0">
                <a:latin typeface="Times New Roman"/>
                <a:cs typeface="Times New Roman"/>
              </a:rPr>
              <a:t>.</a:t>
            </a:r>
            <a:endParaRPr sz="3300">
              <a:latin typeface="Times New Roman"/>
              <a:cs typeface="Times New Roman"/>
            </a:endParaRPr>
          </a:p>
        </p:txBody>
      </p:sp>
      <p:sp>
        <p:nvSpPr>
          <p:cNvPr id="6" name="object 6"/>
          <p:cNvSpPr/>
          <p:nvPr/>
        </p:nvSpPr>
        <p:spPr>
          <a:xfrm>
            <a:off x="8313546" y="4953005"/>
            <a:ext cx="2362200" cy="152400"/>
          </a:xfrm>
          <a:custGeom>
            <a:avLst/>
            <a:gdLst/>
            <a:ahLst/>
            <a:cxnLst/>
            <a:rect l="l" t="t" r="r" b="b"/>
            <a:pathLst>
              <a:path w="2362200" h="152400">
                <a:moveTo>
                  <a:pt x="2362199" y="0"/>
                </a:moveTo>
                <a:lnTo>
                  <a:pt x="2324218" y="45003"/>
                </a:lnTo>
                <a:lnTo>
                  <a:pt x="2281607" y="61498"/>
                </a:lnTo>
                <a:lnTo>
                  <a:pt x="2227570" y="72316"/>
                </a:lnTo>
                <a:lnTo>
                  <a:pt x="2165351" y="76201"/>
                </a:lnTo>
                <a:lnTo>
                  <a:pt x="1377946" y="76201"/>
                </a:lnTo>
                <a:lnTo>
                  <a:pt x="1315727" y="80086"/>
                </a:lnTo>
                <a:lnTo>
                  <a:pt x="1261691" y="90903"/>
                </a:lnTo>
                <a:lnTo>
                  <a:pt x="1219079" y="107399"/>
                </a:lnTo>
                <a:lnTo>
                  <a:pt x="1191134" y="128317"/>
                </a:lnTo>
                <a:lnTo>
                  <a:pt x="1181099" y="152402"/>
                </a:lnTo>
                <a:lnTo>
                  <a:pt x="1171063" y="128317"/>
                </a:lnTo>
                <a:lnTo>
                  <a:pt x="1143119" y="107399"/>
                </a:lnTo>
                <a:lnTo>
                  <a:pt x="1100507" y="90903"/>
                </a:lnTo>
                <a:lnTo>
                  <a:pt x="1046471" y="80086"/>
                </a:lnTo>
                <a:lnTo>
                  <a:pt x="984252" y="76201"/>
                </a:lnTo>
                <a:lnTo>
                  <a:pt x="196847" y="76201"/>
                </a:lnTo>
                <a:lnTo>
                  <a:pt x="134627" y="72316"/>
                </a:lnTo>
                <a:lnTo>
                  <a:pt x="80591" y="61498"/>
                </a:lnTo>
                <a:lnTo>
                  <a:pt x="37979" y="45003"/>
                </a:lnTo>
                <a:lnTo>
                  <a:pt x="10035" y="24085"/>
                </a:lnTo>
                <a:lnTo>
                  <a:pt x="0" y="0"/>
                </a:lnTo>
              </a:path>
            </a:pathLst>
          </a:custGeom>
          <a:ln w="9525">
            <a:solidFill>
              <a:srgbClr val="000000"/>
            </a:solidFill>
          </a:ln>
        </p:spPr>
        <p:txBody>
          <a:bodyPr wrap="square" lIns="0" tIns="0" rIns="0" bIns="0" rtlCol="0"/>
          <a:lstStyle/>
          <a:p>
            <a:endParaRPr/>
          </a:p>
        </p:txBody>
      </p:sp>
      <p:sp>
        <p:nvSpPr>
          <p:cNvPr id="7" name="object 7"/>
          <p:cNvSpPr txBox="1"/>
          <p:nvPr/>
        </p:nvSpPr>
        <p:spPr>
          <a:xfrm>
            <a:off x="8640571" y="5042408"/>
            <a:ext cx="1983739" cy="754380"/>
          </a:xfrm>
          <a:prstGeom prst="rect">
            <a:avLst/>
          </a:prstGeom>
        </p:spPr>
        <p:txBody>
          <a:bodyPr vert="horz" wrap="square" lIns="0" tIns="107314" rIns="0" bIns="0" rtlCol="0">
            <a:spAutoFit/>
          </a:bodyPr>
          <a:lstStyle/>
          <a:p>
            <a:pPr marL="411480" marR="5080" indent="-399415">
              <a:lnSpc>
                <a:spcPct val="77000"/>
              </a:lnSpc>
              <a:spcBef>
                <a:spcPts val="844"/>
              </a:spcBef>
            </a:pPr>
            <a:r>
              <a:rPr sz="2700" spc="50" dirty="0">
                <a:latin typeface="Calibri"/>
                <a:cs typeface="Calibri"/>
              </a:rPr>
              <a:t>right</a:t>
            </a:r>
            <a:r>
              <a:rPr sz="2700" spc="70" dirty="0">
                <a:latin typeface="Calibri"/>
                <a:cs typeface="Calibri"/>
              </a:rPr>
              <a:t> singular </a:t>
            </a:r>
            <a:r>
              <a:rPr sz="2700" spc="-595" dirty="0">
                <a:latin typeface="Calibri"/>
                <a:cs typeface="Calibri"/>
              </a:rPr>
              <a:t> </a:t>
            </a:r>
            <a:r>
              <a:rPr sz="2700" spc="45" dirty="0">
                <a:latin typeface="Calibri"/>
                <a:cs typeface="Calibri"/>
              </a:rPr>
              <a:t>vectors</a:t>
            </a:r>
            <a:endParaRPr sz="2700">
              <a:latin typeface="Calibri"/>
              <a:cs typeface="Calibri"/>
            </a:endParaRPr>
          </a:p>
        </p:txBody>
      </p:sp>
      <p:sp>
        <p:nvSpPr>
          <p:cNvPr id="8" name="object 8"/>
          <p:cNvSpPr/>
          <p:nvPr/>
        </p:nvSpPr>
        <p:spPr>
          <a:xfrm>
            <a:off x="1600200" y="5410201"/>
            <a:ext cx="1828800" cy="167005"/>
          </a:xfrm>
          <a:custGeom>
            <a:avLst/>
            <a:gdLst/>
            <a:ahLst/>
            <a:cxnLst/>
            <a:rect l="l" t="t" r="r" b="b"/>
            <a:pathLst>
              <a:path w="1828800" h="167004">
                <a:moveTo>
                  <a:pt x="1828800" y="0"/>
                </a:moveTo>
                <a:lnTo>
                  <a:pt x="1816823" y="32441"/>
                </a:lnTo>
                <a:lnTo>
                  <a:pt x="1784163" y="58933"/>
                </a:lnTo>
                <a:lnTo>
                  <a:pt x="1735720" y="76794"/>
                </a:lnTo>
                <a:lnTo>
                  <a:pt x="1676400" y="83344"/>
                </a:lnTo>
                <a:lnTo>
                  <a:pt x="1066800" y="83344"/>
                </a:lnTo>
                <a:lnTo>
                  <a:pt x="1007479" y="89893"/>
                </a:lnTo>
                <a:lnTo>
                  <a:pt x="959036" y="107754"/>
                </a:lnTo>
                <a:lnTo>
                  <a:pt x="926376" y="134246"/>
                </a:lnTo>
                <a:lnTo>
                  <a:pt x="914400" y="166688"/>
                </a:lnTo>
                <a:lnTo>
                  <a:pt x="902423" y="134246"/>
                </a:lnTo>
                <a:lnTo>
                  <a:pt x="869763" y="107754"/>
                </a:lnTo>
                <a:lnTo>
                  <a:pt x="821320" y="89893"/>
                </a:lnTo>
                <a:lnTo>
                  <a:pt x="762000" y="83344"/>
                </a:lnTo>
                <a:lnTo>
                  <a:pt x="152400" y="83344"/>
                </a:lnTo>
                <a:lnTo>
                  <a:pt x="93079" y="76794"/>
                </a:lnTo>
                <a:lnTo>
                  <a:pt x="44637" y="58933"/>
                </a:lnTo>
                <a:lnTo>
                  <a:pt x="11976" y="32441"/>
                </a:lnTo>
                <a:lnTo>
                  <a:pt x="0" y="0"/>
                </a:lnTo>
              </a:path>
            </a:pathLst>
          </a:custGeom>
          <a:ln w="9525">
            <a:solidFill>
              <a:srgbClr val="000000"/>
            </a:solidFill>
          </a:ln>
        </p:spPr>
        <p:txBody>
          <a:bodyPr wrap="square" lIns="0" tIns="0" rIns="0" bIns="0" rtlCol="0"/>
          <a:lstStyle/>
          <a:p>
            <a:endParaRPr/>
          </a:p>
        </p:txBody>
      </p:sp>
      <p:sp>
        <p:nvSpPr>
          <p:cNvPr id="9" name="object 9"/>
          <p:cNvSpPr txBox="1"/>
          <p:nvPr/>
        </p:nvSpPr>
        <p:spPr>
          <a:xfrm>
            <a:off x="1746045" y="5475223"/>
            <a:ext cx="1535430" cy="436880"/>
          </a:xfrm>
          <a:prstGeom prst="rect">
            <a:avLst/>
          </a:prstGeom>
        </p:spPr>
        <p:txBody>
          <a:bodyPr vert="horz" wrap="square" lIns="0" tIns="12700" rIns="0" bIns="0" rtlCol="0">
            <a:spAutoFit/>
          </a:bodyPr>
          <a:lstStyle/>
          <a:p>
            <a:pPr marL="12700">
              <a:lnSpc>
                <a:spcPct val="100000"/>
              </a:lnSpc>
              <a:spcBef>
                <a:spcPts val="100"/>
              </a:spcBef>
            </a:pPr>
            <a:r>
              <a:rPr sz="2700" spc="55" dirty="0">
                <a:latin typeface="Calibri"/>
                <a:cs typeface="Calibri"/>
              </a:rPr>
              <a:t>input</a:t>
            </a:r>
            <a:r>
              <a:rPr sz="2700" spc="70" dirty="0">
                <a:latin typeface="Calibri"/>
                <a:cs typeface="Calibri"/>
              </a:rPr>
              <a:t> </a:t>
            </a:r>
            <a:r>
              <a:rPr sz="2700" spc="35" dirty="0">
                <a:latin typeface="Calibri"/>
                <a:cs typeface="Calibri"/>
              </a:rPr>
              <a:t>data</a:t>
            </a:r>
            <a:endParaRPr sz="2700">
              <a:latin typeface="Calibri"/>
              <a:cs typeface="Calibri"/>
            </a:endParaRPr>
          </a:p>
        </p:txBody>
      </p:sp>
      <p:sp>
        <p:nvSpPr>
          <p:cNvPr id="10" name="object 10"/>
          <p:cNvSpPr/>
          <p:nvPr/>
        </p:nvSpPr>
        <p:spPr>
          <a:xfrm>
            <a:off x="3948122" y="5410201"/>
            <a:ext cx="1828800" cy="167005"/>
          </a:xfrm>
          <a:custGeom>
            <a:avLst/>
            <a:gdLst/>
            <a:ahLst/>
            <a:cxnLst/>
            <a:rect l="l" t="t" r="r" b="b"/>
            <a:pathLst>
              <a:path w="1828800" h="167004">
                <a:moveTo>
                  <a:pt x="1828800" y="0"/>
                </a:moveTo>
                <a:lnTo>
                  <a:pt x="1816823" y="32441"/>
                </a:lnTo>
                <a:lnTo>
                  <a:pt x="1784163" y="58933"/>
                </a:lnTo>
                <a:lnTo>
                  <a:pt x="1735720" y="76794"/>
                </a:lnTo>
                <a:lnTo>
                  <a:pt x="1676400" y="83344"/>
                </a:lnTo>
                <a:lnTo>
                  <a:pt x="1066800" y="83344"/>
                </a:lnTo>
                <a:lnTo>
                  <a:pt x="1007479" y="89893"/>
                </a:lnTo>
                <a:lnTo>
                  <a:pt x="959036" y="107754"/>
                </a:lnTo>
                <a:lnTo>
                  <a:pt x="926376" y="134246"/>
                </a:lnTo>
                <a:lnTo>
                  <a:pt x="914400" y="166688"/>
                </a:lnTo>
                <a:lnTo>
                  <a:pt x="902423" y="134246"/>
                </a:lnTo>
                <a:lnTo>
                  <a:pt x="869763" y="107754"/>
                </a:lnTo>
                <a:lnTo>
                  <a:pt x="821320" y="89893"/>
                </a:lnTo>
                <a:lnTo>
                  <a:pt x="762000" y="83344"/>
                </a:lnTo>
                <a:lnTo>
                  <a:pt x="152400" y="83344"/>
                </a:lnTo>
                <a:lnTo>
                  <a:pt x="93079" y="76794"/>
                </a:lnTo>
                <a:lnTo>
                  <a:pt x="44637" y="58933"/>
                </a:lnTo>
                <a:lnTo>
                  <a:pt x="11976" y="32441"/>
                </a:lnTo>
                <a:lnTo>
                  <a:pt x="0" y="0"/>
                </a:lnTo>
              </a:path>
            </a:pathLst>
          </a:custGeom>
          <a:ln w="9525">
            <a:solidFill>
              <a:srgbClr val="000000"/>
            </a:solidFill>
          </a:ln>
        </p:spPr>
        <p:txBody>
          <a:bodyPr wrap="square" lIns="0" tIns="0" rIns="0" bIns="0" rtlCol="0"/>
          <a:lstStyle/>
          <a:p>
            <a:endParaRPr/>
          </a:p>
        </p:txBody>
      </p:sp>
      <p:sp>
        <p:nvSpPr>
          <p:cNvPr id="11" name="object 11"/>
          <p:cNvSpPr txBox="1"/>
          <p:nvPr/>
        </p:nvSpPr>
        <p:spPr>
          <a:xfrm>
            <a:off x="4002133" y="5490464"/>
            <a:ext cx="1778635" cy="754380"/>
          </a:xfrm>
          <a:prstGeom prst="rect">
            <a:avLst/>
          </a:prstGeom>
        </p:spPr>
        <p:txBody>
          <a:bodyPr vert="horz" wrap="square" lIns="0" tIns="107314" rIns="0" bIns="0" rtlCol="0">
            <a:spAutoFit/>
          </a:bodyPr>
          <a:lstStyle/>
          <a:p>
            <a:pPr marL="357505" marR="5080" indent="-345440">
              <a:lnSpc>
                <a:spcPct val="77000"/>
              </a:lnSpc>
              <a:spcBef>
                <a:spcPts val="844"/>
              </a:spcBef>
            </a:pPr>
            <a:r>
              <a:rPr sz="2700" spc="45" dirty="0">
                <a:latin typeface="Calibri"/>
                <a:cs typeface="Calibri"/>
              </a:rPr>
              <a:t>left</a:t>
            </a:r>
            <a:r>
              <a:rPr sz="2700" spc="80" dirty="0">
                <a:latin typeface="Calibri"/>
                <a:cs typeface="Calibri"/>
              </a:rPr>
              <a:t> </a:t>
            </a:r>
            <a:r>
              <a:rPr sz="2700" spc="60" dirty="0">
                <a:latin typeface="Calibri"/>
                <a:cs typeface="Calibri"/>
              </a:rPr>
              <a:t>singular </a:t>
            </a:r>
            <a:r>
              <a:rPr sz="2700" spc="-595" dirty="0">
                <a:latin typeface="Calibri"/>
                <a:cs typeface="Calibri"/>
              </a:rPr>
              <a:t> </a:t>
            </a:r>
            <a:r>
              <a:rPr sz="2700" spc="45" dirty="0">
                <a:latin typeface="Calibri"/>
                <a:cs typeface="Calibri"/>
              </a:rPr>
              <a:t>vectors</a:t>
            </a:r>
            <a:endParaRPr sz="2700">
              <a:latin typeface="Calibri"/>
              <a:cs typeface="Calibri"/>
            </a:endParaRPr>
          </a:p>
        </p:txBody>
      </p:sp>
      <p:sp>
        <p:nvSpPr>
          <p:cNvPr id="12" name="object 12"/>
          <p:cNvSpPr/>
          <p:nvPr/>
        </p:nvSpPr>
        <p:spPr>
          <a:xfrm>
            <a:off x="6132601" y="4975116"/>
            <a:ext cx="1828800" cy="167005"/>
          </a:xfrm>
          <a:custGeom>
            <a:avLst/>
            <a:gdLst/>
            <a:ahLst/>
            <a:cxnLst/>
            <a:rect l="l" t="t" r="r" b="b"/>
            <a:pathLst>
              <a:path w="1828800" h="167004">
                <a:moveTo>
                  <a:pt x="1828800" y="0"/>
                </a:moveTo>
                <a:lnTo>
                  <a:pt x="1816823" y="32441"/>
                </a:lnTo>
                <a:lnTo>
                  <a:pt x="1784163" y="58933"/>
                </a:lnTo>
                <a:lnTo>
                  <a:pt x="1735720" y="76794"/>
                </a:lnTo>
                <a:lnTo>
                  <a:pt x="1676400" y="83344"/>
                </a:lnTo>
                <a:lnTo>
                  <a:pt x="1066800" y="83344"/>
                </a:lnTo>
                <a:lnTo>
                  <a:pt x="1007479" y="89893"/>
                </a:lnTo>
                <a:lnTo>
                  <a:pt x="959036" y="107754"/>
                </a:lnTo>
                <a:lnTo>
                  <a:pt x="926376" y="134246"/>
                </a:lnTo>
                <a:lnTo>
                  <a:pt x="914400" y="166688"/>
                </a:lnTo>
                <a:lnTo>
                  <a:pt x="902423" y="134246"/>
                </a:lnTo>
                <a:lnTo>
                  <a:pt x="869763" y="107754"/>
                </a:lnTo>
                <a:lnTo>
                  <a:pt x="821320" y="89893"/>
                </a:lnTo>
                <a:lnTo>
                  <a:pt x="762000" y="83344"/>
                </a:lnTo>
                <a:lnTo>
                  <a:pt x="152400" y="83344"/>
                </a:lnTo>
                <a:lnTo>
                  <a:pt x="93079" y="76794"/>
                </a:lnTo>
                <a:lnTo>
                  <a:pt x="44637" y="58933"/>
                </a:lnTo>
                <a:lnTo>
                  <a:pt x="11976" y="32441"/>
                </a:lnTo>
                <a:lnTo>
                  <a:pt x="0" y="0"/>
                </a:lnTo>
              </a:path>
            </a:pathLst>
          </a:custGeom>
          <a:ln w="9525">
            <a:solidFill>
              <a:srgbClr val="000000"/>
            </a:solidFill>
          </a:ln>
        </p:spPr>
        <p:txBody>
          <a:bodyPr wrap="square" lIns="0" tIns="0" rIns="0" bIns="0" rtlCol="0"/>
          <a:lstStyle/>
          <a:p>
            <a:endParaRPr/>
          </a:p>
        </p:txBody>
      </p:sp>
      <p:sp>
        <p:nvSpPr>
          <p:cNvPr id="13" name="object 13"/>
          <p:cNvSpPr txBox="1"/>
          <p:nvPr/>
        </p:nvSpPr>
        <p:spPr>
          <a:xfrm>
            <a:off x="6448512" y="5045455"/>
            <a:ext cx="1196975" cy="754380"/>
          </a:xfrm>
          <a:prstGeom prst="rect">
            <a:avLst/>
          </a:prstGeom>
        </p:spPr>
        <p:txBody>
          <a:bodyPr vert="horz" wrap="square" lIns="0" tIns="107314" rIns="0" bIns="0" rtlCol="0">
            <a:spAutoFit/>
          </a:bodyPr>
          <a:lstStyle/>
          <a:p>
            <a:pPr marL="131445" marR="5080" indent="-119380">
              <a:lnSpc>
                <a:spcPct val="77000"/>
              </a:lnSpc>
              <a:spcBef>
                <a:spcPts val="844"/>
              </a:spcBef>
            </a:pPr>
            <a:r>
              <a:rPr sz="2700" spc="65" dirty="0">
                <a:latin typeface="Calibri"/>
                <a:cs typeface="Calibri"/>
              </a:rPr>
              <a:t>s</a:t>
            </a:r>
            <a:r>
              <a:rPr sz="2700" spc="80" dirty="0">
                <a:latin typeface="Calibri"/>
                <a:cs typeface="Calibri"/>
              </a:rPr>
              <a:t>i</a:t>
            </a:r>
            <a:r>
              <a:rPr sz="2700" spc="65" dirty="0">
                <a:latin typeface="Calibri"/>
                <a:cs typeface="Calibri"/>
              </a:rPr>
              <a:t>n</a:t>
            </a:r>
            <a:r>
              <a:rPr sz="2700" spc="75" dirty="0">
                <a:latin typeface="Calibri"/>
                <a:cs typeface="Calibri"/>
              </a:rPr>
              <a:t>g</a:t>
            </a:r>
            <a:r>
              <a:rPr sz="2700" spc="65" dirty="0">
                <a:latin typeface="Calibri"/>
                <a:cs typeface="Calibri"/>
              </a:rPr>
              <a:t>u</a:t>
            </a:r>
            <a:r>
              <a:rPr sz="2700" spc="80" dirty="0">
                <a:latin typeface="Calibri"/>
                <a:cs typeface="Calibri"/>
              </a:rPr>
              <a:t>l</a:t>
            </a:r>
            <a:r>
              <a:rPr sz="2700" spc="65" dirty="0">
                <a:latin typeface="Calibri"/>
                <a:cs typeface="Calibri"/>
              </a:rPr>
              <a:t>ar  </a:t>
            </a:r>
            <a:r>
              <a:rPr sz="2700" spc="50" dirty="0">
                <a:latin typeface="Calibri"/>
                <a:cs typeface="Calibri"/>
              </a:rPr>
              <a:t>values</a:t>
            </a:r>
            <a:endParaRPr sz="2700">
              <a:latin typeface="Calibri"/>
              <a:cs typeface="Calibri"/>
            </a:endParaRPr>
          </a:p>
        </p:txBody>
      </p:sp>
      <p:sp>
        <p:nvSpPr>
          <p:cNvPr id="14" name="object 14"/>
          <p:cNvSpPr txBox="1"/>
          <p:nvPr/>
        </p:nvSpPr>
        <p:spPr>
          <a:xfrm>
            <a:off x="5395681" y="1483867"/>
            <a:ext cx="3898900" cy="482600"/>
          </a:xfrm>
          <a:prstGeom prst="rect">
            <a:avLst/>
          </a:prstGeom>
        </p:spPr>
        <p:txBody>
          <a:bodyPr vert="horz" wrap="square" lIns="0" tIns="12700" rIns="0" bIns="0" rtlCol="0">
            <a:spAutoFit/>
          </a:bodyPr>
          <a:lstStyle/>
          <a:p>
            <a:pPr marL="38100">
              <a:lnSpc>
                <a:spcPct val="100000"/>
              </a:lnSpc>
              <a:spcBef>
                <a:spcPts val="100"/>
              </a:spcBef>
              <a:tabLst>
                <a:tab pos="1561465" algn="l"/>
              </a:tabLst>
            </a:pPr>
            <a:r>
              <a:rPr sz="3000" spc="50" dirty="0">
                <a:latin typeface="Calibri"/>
                <a:cs typeface="Calibri"/>
              </a:rPr>
              <a:t>where	</a:t>
            </a:r>
            <a:r>
              <a:rPr sz="3000" dirty="0">
                <a:solidFill>
                  <a:srgbClr val="C00000"/>
                </a:solidFill>
                <a:latin typeface="Cambria Math"/>
                <a:cs typeface="Cambria Math"/>
              </a:rPr>
              <a:t>U</a:t>
            </a:r>
            <a:r>
              <a:rPr sz="3000" baseline="25000" dirty="0">
                <a:solidFill>
                  <a:srgbClr val="C00000"/>
                </a:solidFill>
                <a:latin typeface="Cambria Math"/>
                <a:cs typeface="Cambria Math"/>
              </a:rPr>
              <a:t>T</a:t>
            </a:r>
            <a:r>
              <a:rPr sz="3000" dirty="0">
                <a:solidFill>
                  <a:srgbClr val="C00000"/>
                </a:solidFill>
                <a:latin typeface="Cambria Math"/>
                <a:cs typeface="Cambria Math"/>
              </a:rPr>
              <a:t>U</a:t>
            </a:r>
            <a:r>
              <a:rPr sz="3000" spc="-20" dirty="0">
                <a:solidFill>
                  <a:srgbClr val="C00000"/>
                </a:solidFill>
                <a:latin typeface="Cambria Math"/>
                <a:cs typeface="Cambria Math"/>
              </a:rPr>
              <a:t> </a:t>
            </a:r>
            <a:r>
              <a:rPr sz="3000" dirty="0">
                <a:latin typeface="Cambria Math"/>
                <a:cs typeface="Cambria Math"/>
              </a:rPr>
              <a:t>=</a:t>
            </a:r>
            <a:r>
              <a:rPr sz="3000" spc="-25" dirty="0">
                <a:latin typeface="Cambria Math"/>
                <a:cs typeface="Cambria Math"/>
              </a:rPr>
              <a:t> </a:t>
            </a:r>
            <a:r>
              <a:rPr sz="3000" dirty="0">
                <a:solidFill>
                  <a:srgbClr val="7C7C7C"/>
                </a:solidFill>
                <a:latin typeface="Cambria Math"/>
                <a:cs typeface="Cambria Math"/>
              </a:rPr>
              <a:t>V</a:t>
            </a:r>
            <a:r>
              <a:rPr sz="3000" baseline="25000" dirty="0">
                <a:solidFill>
                  <a:srgbClr val="7C7C7C"/>
                </a:solidFill>
                <a:latin typeface="Cambria Math"/>
                <a:cs typeface="Cambria Math"/>
              </a:rPr>
              <a:t>T</a:t>
            </a:r>
            <a:r>
              <a:rPr sz="3000" dirty="0">
                <a:solidFill>
                  <a:srgbClr val="7C7C7C"/>
                </a:solidFill>
                <a:latin typeface="Cambria Math"/>
                <a:cs typeface="Cambria Math"/>
              </a:rPr>
              <a:t>V</a:t>
            </a:r>
            <a:r>
              <a:rPr sz="3000" spc="-20" dirty="0">
                <a:solidFill>
                  <a:srgbClr val="7C7C7C"/>
                </a:solidFill>
                <a:latin typeface="Cambria Math"/>
                <a:cs typeface="Cambria Math"/>
              </a:rPr>
              <a:t> </a:t>
            </a:r>
            <a:r>
              <a:rPr sz="3000" dirty="0">
                <a:latin typeface="Cambria Math"/>
                <a:cs typeface="Cambria Math"/>
              </a:rPr>
              <a:t>=</a:t>
            </a:r>
            <a:r>
              <a:rPr sz="3000" spc="-25" dirty="0">
                <a:latin typeface="Cambria Math"/>
                <a:cs typeface="Cambria Math"/>
              </a:rPr>
              <a:t> </a:t>
            </a:r>
            <a:r>
              <a:rPr sz="3000" dirty="0">
                <a:latin typeface="Cambria Math"/>
                <a:cs typeface="Cambria Math"/>
              </a:rPr>
              <a:t>I</a:t>
            </a:r>
            <a:endParaRPr sz="3000">
              <a:latin typeface="Cambria Math"/>
              <a:cs typeface="Cambria Math"/>
            </a:endParaRPr>
          </a:p>
        </p:txBody>
      </p:sp>
      <p:sp>
        <p:nvSpPr>
          <p:cNvPr id="15" name="object 15"/>
          <p:cNvSpPr/>
          <p:nvPr/>
        </p:nvSpPr>
        <p:spPr>
          <a:xfrm>
            <a:off x="1600200" y="2438400"/>
            <a:ext cx="86995" cy="2819400"/>
          </a:xfrm>
          <a:custGeom>
            <a:avLst/>
            <a:gdLst/>
            <a:ahLst/>
            <a:cxnLst/>
            <a:rect l="l" t="t" r="r" b="b"/>
            <a:pathLst>
              <a:path w="86994" h="2819400">
                <a:moveTo>
                  <a:pt x="86521" y="2819400"/>
                </a:moveTo>
                <a:lnTo>
                  <a:pt x="52843" y="2812600"/>
                </a:lnTo>
                <a:lnTo>
                  <a:pt x="25341" y="2794058"/>
                </a:lnTo>
                <a:lnTo>
                  <a:pt x="6799" y="2766556"/>
                </a:lnTo>
                <a:lnTo>
                  <a:pt x="0" y="2732879"/>
                </a:lnTo>
                <a:lnTo>
                  <a:pt x="0" y="86521"/>
                </a:lnTo>
                <a:lnTo>
                  <a:pt x="6799" y="52843"/>
                </a:lnTo>
                <a:lnTo>
                  <a:pt x="25341" y="25341"/>
                </a:lnTo>
                <a:lnTo>
                  <a:pt x="52843" y="6799"/>
                </a:lnTo>
                <a:lnTo>
                  <a:pt x="86521" y="0"/>
                </a:lnTo>
              </a:path>
            </a:pathLst>
          </a:custGeom>
          <a:ln w="34925">
            <a:solidFill>
              <a:srgbClr val="000000"/>
            </a:solidFill>
          </a:ln>
        </p:spPr>
        <p:txBody>
          <a:bodyPr wrap="square" lIns="0" tIns="0" rIns="0" bIns="0" rtlCol="0"/>
          <a:lstStyle/>
          <a:p>
            <a:endParaRPr/>
          </a:p>
        </p:txBody>
      </p:sp>
      <p:sp>
        <p:nvSpPr>
          <p:cNvPr id="16" name="object 16"/>
          <p:cNvSpPr/>
          <p:nvPr/>
        </p:nvSpPr>
        <p:spPr>
          <a:xfrm>
            <a:off x="3342478" y="2438400"/>
            <a:ext cx="86995" cy="2819400"/>
          </a:xfrm>
          <a:custGeom>
            <a:avLst/>
            <a:gdLst/>
            <a:ahLst/>
            <a:cxnLst/>
            <a:rect l="l" t="t" r="r" b="b"/>
            <a:pathLst>
              <a:path w="86995" h="2819400">
                <a:moveTo>
                  <a:pt x="0" y="0"/>
                </a:moveTo>
                <a:lnTo>
                  <a:pt x="33678" y="6799"/>
                </a:lnTo>
                <a:lnTo>
                  <a:pt x="61180" y="25341"/>
                </a:lnTo>
                <a:lnTo>
                  <a:pt x="79722" y="52843"/>
                </a:lnTo>
                <a:lnTo>
                  <a:pt x="86522" y="86521"/>
                </a:lnTo>
                <a:lnTo>
                  <a:pt x="86522" y="2732879"/>
                </a:lnTo>
                <a:lnTo>
                  <a:pt x="79722" y="2766556"/>
                </a:lnTo>
                <a:lnTo>
                  <a:pt x="61180" y="2794058"/>
                </a:lnTo>
                <a:lnTo>
                  <a:pt x="33678" y="2812600"/>
                </a:lnTo>
                <a:lnTo>
                  <a:pt x="0" y="2819400"/>
                </a:lnTo>
              </a:path>
            </a:pathLst>
          </a:custGeom>
          <a:ln w="34925">
            <a:solidFill>
              <a:srgbClr val="000000"/>
            </a:solidFill>
          </a:ln>
        </p:spPr>
        <p:txBody>
          <a:bodyPr wrap="square" lIns="0" tIns="0" rIns="0" bIns="0" rtlCol="0"/>
          <a:lstStyle/>
          <a:p>
            <a:endParaRPr/>
          </a:p>
        </p:txBody>
      </p:sp>
      <p:sp>
        <p:nvSpPr>
          <p:cNvPr id="17" name="object 17"/>
          <p:cNvSpPr txBox="1"/>
          <p:nvPr/>
        </p:nvSpPr>
        <p:spPr>
          <a:xfrm>
            <a:off x="1676398" y="2514600"/>
            <a:ext cx="365125" cy="2667000"/>
          </a:xfrm>
          <a:prstGeom prst="rect">
            <a:avLst/>
          </a:prstGeom>
          <a:solidFill>
            <a:srgbClr val="70AD47"/>
          </a:solidFill>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pPr>
            <a:endParaRPr sz="2700">
              <a:latin typeface="Times New Roman"/>
              <a:cs typeface="Times New Roman"/>
            </a:endParaRPr>
          </a:p>
          <a:p>
            <a:pPr>
              <a:lnSpc>
                <a:spcPct val="100000"/>
              </a:lnSpc>
              <a:spcBef>
                <a:spcPts val="10"/>
              </a:spcBef>
            </a:pPr>
            <a:endParaRPr sz="2550">
              <a:latin typeface="Times New Roman"/>
              <a:cs typeface="Times New Roman"/>
            </a:endParaRPr>
          </a:p>
          <a:p>
            <a:pPr marL="90805">
              <a:lnSpc>
                <a:spcPct val="100000"/>
              </a:lnSpc>
            </a:pPr>
            <a:r>
              <a:rPr sz="2050" spc="5" dirty="0">
                <a:solidFill>
                  <a:srgbClr val="FFFFFF"/>
                </a:solidFill>
                <a:latin typeface="Cambria Math"/>
                <a:cs typeface="Cambria Math"/>
              </a:rPr>
              <a:t>x</a:t>
            </a:r>
            <a:r>
              <a:rPr sz="2100" spc="7" baseline="-17857" dirty="0">
                <a:solidFill>
                  <a:srgbClr val="FFFFFF"/>
                </a:solidFill>
                <a:latin typeface="Cambria Math"/>
                <a:cs typeface="Cambria Math"/>
              </a:rPr>
              <a:t>1</a:t>
            </a:r>
            <a:endParaRPr sz="2100" baseline="-17857">
              <a:latin typeface="Cambria Math"/>
              <a:cs typeface="Cambria Math"/>
            </a:endParaRPr>
          </a:p>
        </p:txBody>
      </p:sp>
      <p:sp>
        <p:nvSpPr>
          <p:cNvPr id="18" name="object 18"/>
          <p:cNvSpPr txBox="1"/>
          <p:nvPr/>
        </p:nvSpPr>
        <p:spPr>
          <a:xfrm>
            <a:off x="2083776" y="2514600"/>
            <a:ext cx="365125" cy="2667000"/>
          </a:xfrm>
          <a:prstGeom prst="rect">
            <a:avLst/>
          </a:prstGeom>
          <a:solidFill>
            <a:srgbClr val="70AD47"/>
          </a:solidFill>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pPr>
            <a:endParaRPr sz="2700">
              <a:latin typeface="Times New Roman"/>
              <a:cs typeface="Times New Roman"/>
            </a:endParaRPr>
          </a:p>
          <a:p>
            <a:pPr>
              <a:lnSpc>
                <a:spcPct val="100000"/>
              </a:lnSpc>
              <a:spcBef>
                <a:spcPts val="10"/>
              </a:spcBef>
            </a:pPr>
            <a:endParaRPr sz="2550">
              <a:latin typeface="Times New Roman"/>
              <a:cs typeface="Times New Roman"/>
            </a:endParaRPr>
          </a:p>
          <a:p>
            <a:pPr marL="90805">
              <a:lnSpc>
                <a:spcPct val="100000"/>
              </a:lnSpc>
            </a:pPr>
            <a:r>
              <a:rPr sz="2050" spc="5" dirty="0">
                <a:solidFill>
                  <a:srgbClr val="FFFFFF"/>
                </a:solidFill>
                <a:latin typeface="Cambria Math"/>
                <a:cs typeface="Cambria Math"/>
              </a:rPr>
              <a:t>x</a:t>
            </a:r>
            <a:r>
              <a:rPr sz="2100" spc="7" baseline="-17857" dirty="0">
                <a:solidFill>
                  <a:srgbClr val="FFFFFF"/>
                </a:solidFill>
                <a:latin typeface="Cambria Math"/>
                <a:cs typeface="Cambria Math"/>
              </a:rPr>
              <a:t>2</a:t>
            </a:r>
            <a:endParaRPr sz="2100" baseline="-17857">
              <a:latin typeface="Cambria Math"/>
              <a:cs typeface="Cambria Math"/>
            </a:endParaRPr>
          </a:p>
        </p:txBody>
      </p:sp>
      <p:sp>
        <p:nvSpPr>
          <p:cNvPr id="19" name="object 19"/>
          <p:cNvSpPr txBox="1"/>
          <p:nvPr/>
        </p:nvSpPr>
        <p:spPr>
          <a:xfrm>
            <a:off x="2994418" y="2514600"/>
            <a:ext cx="365125" cy="2667000"/>
          </a:xfrm>
          <a:prstGeom prst="rect">
            <a:avLst/>
          </a:prstGeom>
          <a:solidFill>
            <a:srgbClr val="70AD47"/>
          </a:solidFill>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pPr>
            <a:endParaRPr sz="2700">
              <a:latin typeface="Times New Roman"/>
              <a:cs typeface="Times New Roman"/>
            </a:endParaRPr>
          </a:p>
          <a:p>
            <a:pPr>
              <a:lnSpc>
                <a:spcPct val="100000"/>
              </a:lnSpc>
              <a:spcBef>
                <a:spcPts val="10"/>
              </a:spcBef>
            </a:pPr>
            <a:endParaRPr sz="2550">
              <a:latin typeface="Times New Roman"/>
              <a:cs typeface="Times New Roman"/>
            </a:endParaRPr>
          </a:p>
          <a:p>
            <a:pPr marL="33655">
              <a:lnSpc>
                <a:spcPct val="100000"/>
              </a:lnSpc>
            </a:pPr>
            <a:r>
              <a:rPr sz="2050" spc="-15" dirty="0">
                <a:solidFill>
                  <a:srgbClr val="FFFFFF"/>
                </a:solidFill>
                <a:latin typeface="Cambria Math"/>
                <a:cs typeface="Cambria Math"/>
              </a:rPr>
              <a:t>x</a:t>
            </a:r>
            <a:r>
              <a:rPr sz="2175" spc="-22" baseline="-17241" dirty="0">
                <a:solidFill>
                  <a:srgbClr val="FFFFFF"/>
                </a:solidFill>
                <a:latin typeface="Cambria Math"/>
                <a:cs typeface="Cambria Math"/>
              </a:rPr>
              <a:t>M</a:t>
            </a:r>
            <a:endParaRPr sz="2175" baseline="-17241">
              <a:latin typeface="Cambria Math"/>
              <a:cs typeface="Cambria Math"/>
            </a:endParaRPr>
          </a:p>
        </p:txBody>
      </p:sp>
      <p:sp>
        <p:nvSpPr>
          <p:cNvPr id="20" name="object 20"/>
          <p:cNvSpPr/>
          <p:nvPr/>
        </p:nvSpPr>
        <p:spPr>
          <a:xfrm>
            <a:off x="2528046" y="3035325"/>
            <a:ext cx="390525" cy="0"/>
          </a:xfrm>
          <a:custGeom>
            <a:avLst/>
            <a:gdLst/>
            <a:ahLst/>
            <a:cxnLst/>
            <a:rect l="l" t="t" r="r" b="b"/>
            <a:pathLst>
              <a:path w="390525">
                <a:moveTo>
                  <a:pt x="0" y="1"/>
                </a:moveTo>
                <a:lnTo>
                  <a:pt x="390173" y="0"/>
                </a:lnTo>
              </a:path>
            </a:pathLst>
          </a:custGeom>
          <a:ln w="63500">
            <a:solidFill>
              <a:srgbClr val="000000"/>
            </a:solidFill>
          </a:ln>
        </p:spPr>
        <p:txBody>
          <a:bodyPr wrap="square" lIns="0" tIns="0" rIns="0" bIns="0" rtlCol="0"/>
          <a:lstStyle/>
          <a:p>
            <a:endParaRPr/>
          </a:p>
        </p:txBody>
      </p:sp>
      <p:sp>
        <p:nvSpPr>
          <p:cNvPr id="21" name="object 21"/>
          <p:cNvSpPr txBox="1"/>
          <p:nvPr/>
        </p:nvSpPr>
        <p:spPr>
          <a:xfrm>
            <a:off x="2380614" y="2011878"/>
            <a:ext cx="228600" cy="443865"/>
          </a:xfrm>
          <a:prstGeom prst="rect">
            <a:avLst/>
          </a:prstGeom>
        </p:spPr>
        <p:txBody>
          <a:bodyPr vert="horz" wrap="square" lIns="0" tIns="12065" rIns="0" bIns="0" rtlCol="0">
            <a:spAutoFit/>
          </a:bodyPr>
          <a:lstStyle/>
          <a:p>
            <a:pPr marL="12700">
              <a:lnSpc>
                <a:spcPct val="100000"/>
              </a:lnSpc>
              <a:spcBef>
                <a:spcPts val="95"/>
              </a:spcBef>
            </a:pPr>
            <a:r>
              <a:rPr sz="2750" spc="25" dirty="0">
                <a:solidFill>
                  <a:srgbClr val="70AD47"/>
                </a:solidFill>
                <a:latin typeface="Cambria Math"/>
                <a:cs typeface="Cambria Math"/>
              </a:rPr>
              <a:t>X</a:t>
            </a:r>
            <a:endParaRPr sz="2750">
              <a:latin typeface="Cambria Math"/>
              <a:cs typeface="Cambria Math"/>
            </a:endParaRPr>
          </a:p>
        </p:txBody>
      </p:sp>
      <p:sp>
        <p:nvSpPr>
          <p:cNvPr id="22" name="object 22"/>
          <p:cNvSpPr/>
          <p:nvPr/>
        </p:nvSpPr>
        <p:spPr>
          <a:xfrm>
            <a:off x="2528046" y="4610872"/>
            <a:ext cx="390525" cy="0"/>
          </a:xfrm>
          <a:custGeom>
            <a:avLst/>
            <a:gdLst/>
            <a:ahLst/>
            <a:cxnLst/>
            <a:rect l="l" t="t" r="r" b="b"/>
            <a:pathLst>
              <a:path w="390525">
                <a:moveTo>
                  <a:pt x="0" y="1"/>
                </a:moveTo>
                <a:lnTo>
                  <a:pt x="390173" y="0"/>
                </a:lnTo>
              </a:path>
            </a:pathLst>
          </a:custGeom>
          <a:ln w="63500">
            <a:solidFill>
              <a:srgbClr val="000000"/>
            </a:solidFill>
          </a:ln>
        </p:spPr>
        <p:txBody>
          <a:bodyPr wrap="square" lIns="0" tIns="0" rIns="0" bIns="0" rtlCol="0"/>
          <a:lstStyle/>
          <a:p>
            <a:endParaRPr/>
          </a:p>
        </p:txBody>
      </p:sp>
      <p:sp>
        <p:nvSpPr>
          <p:cNvPr id="23" name="object 23"/>
          <p:cNvSpPr/>
          <p:nvPr/>
        </p:nvSpPr>
        <p:spPr>
          <a:xfrm>
            <a:off x="3948122" y="2438400"/>
            <a:ext cx="86995" cy="2819400"/>
          </a:xfrm>
          <a:custGeom>
            <a:avLst/>
            <a:gdLst/>
            <a:ahLst/>
            <a:cxnLst/>
            <a:rect l="l" t="t" r="r" b="b"/>
            <a:pathLst>
              <a:path w="86995" h="2819400">
                <a:moveTo>
                  <a:pt x="86521" y="2819400"/>
                </a:moveTo>
                <a:lnTo>
                  <a:pt x="52843" y="2812600"/>
                </a:lnTo>
                <a:lnTo>
                  <a:pt x="25341" y="2794058"/>
                </a:lnTo>
                <a:lnTo>
                  <a:pt x="6799" y="2766556"/>
                </a:lnTo>
                <a:lnTo>
                  <a:pt x="0" y="2732879"/>
                </a:lnTo>
                <a:lnTo>
                  <a:pt x="0" y="86521"/>
                </a:lnTo>
                <a:lnTo>
                  <a:pt x="6799" y="52843"/>
                </a:lnTo>
                <a:lnTo>
                  <a:pt x="25341" y="25341"/>
                </a:lnTo>
                <a:lnTo>
                  <a:pt x="52843" y="6799"/>
                </a:lnTo>
                <a:lnTo>
                  <a:pt x="86521" y="0"/>
                </a:lnTo>
              </a:path>
            </a:pathLst>
          </a:custGeom>
          <a:ln w="34925">
            <a:solidFill>
              <a:srgbClr val="000000"/>
            </a:solidFill>
          </a:ln>
        </p:spPr>
        <p:txBody>
          <a:bodyPr wrap="square" lIns="0" tIns="0" rIns="0" bIns="0" rtlCol="0"/>
          <a:lstStyle/>
          <a:p>
            <a:endParaRPr/>
          </a:p>
        </p:txBody>
      </p:sp>
      <p:sp>
        <p:nvSpPr>
          <p:cNvPr id="24" name="object 24"/>
          <p:cNvSpPr/>
          <p:nvPr/>
        </p:nvSpPr>
        <p:spPr>
          <a:xfrm>
            <a:off x="5690400" y="2438400"/>
            <a:ext cx="86995" cy="2819400"/>
          </a:xfrm>
          <a:custGeom>
            <a:avLst/>
            <a:gdLst/>
            <a:ahLst/>
            <a:cxnLst/>
            <a:rect l="l" t="t" r="r" b="b"/>
            <a:pathLst>
              <a:path w="86995" h="2819400">
                <a:moveTo>
                  <a:pt x="0" y="0"/>
                </a:moveTo>
                <a:lnTo>
                  <a:pt x="33678" y="6799"/>
                </a:lnTo>
                <a:lnTo>
                  <a:pt x="61180" y="25341"/>
                </a:lnTo>
                <a:lnTo>
                  <a:pt x="79722" y="52843"/>
                </a:lnTo>
                <a:lnTo>
                  <a:pt x="86522" y="86521"/>
                </a:lnTo>
                <a:lnTo>
                  <a:pt x="86522" y="2732879"/>
                </a:lnTo>
                <a:lnTo>
                  <a:pt x="79722" y="2766556"/>
                </a:lnTo>
                <a:lnTo>
                  <a:pt x="61180" y="2794058"/>
                </a:lnTo>
                <a:lnTo>
                  <a:pt x="33678" y="2812600"/>
                </a:lnTo>
                <a:lnTo>
                  <a:pt x="0" y="2819400"/>
                </a:lnTo>
              </a:path>
            </a:pathLst>
          </a:custGeom>
          <a:ln w="34925">
            <a:solidFill>
              <a:srgbClr val="000000"/>
            </a:solidFill>
          </a:ln>
        </p:spPr>
        <p:txBody>
          <a:bodyPr wrap="square" lIns="0" tIns="0" rIns="0" bIns="0" rtlCol="0"/>
          <a:lstStyle/>
          <a:p>
            <a:endParaRPr/>
          </a:p>
        </p:txBody>
      </p:sp>
      <p:sp>
        <p:nvSpPr>
          <p:cNvPr id="25" name="object 25"/>
          <p:cNvSpPr txBox="1"/>
          <p:nvPr/>
        </p:nvSpPr>
        <p:spPr>
          <a:xfrm>
            <a:off x="4024321" y="2514600"/>
            <a:ext cx="365125" cy="2667000"/>
          </a:xfrm>
          <a:prstGeom prst="rect">
            <a:avLst/>
          </a:prstGeom>
          <a:solidFill>
            <a:srgbClr val="B83114"/>
          </a:solidFill>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pPr>
            <a:endParaRPr sz="2700">
              <a:latin typeface="Times New Roman"/>
              <a:cs typeface="Times New Roman"/>
            </a:endParaRPr>
          </a:p>
          <a:p>
            <a:pPr>
              <a:lnSpc>
                <a:spcPct val="100000"/>
              </a:lnSpc>
              <a:spcBef>
                <a:spcPts val="10"/>
              </a:spcBef>
            </a:pPr>
            <a:endParaRPr sz="2550">
              <a:latin typeface="Times New Roman"/>
              <a:cs typeface="Times New Roman"/>
            </a:endParaRPr>
          </a:p>
          <a:p>
            <a:pPr marL="90805">
              <a:lnSpc>
                <a:spcPct val="100000"/>
              </a:lnSpc>
            </a:pPr>
            <a:r>
              <a:rPr sz="2050" spc="10" dirty="0">
                <a:solidFill>
                  <a:srgbClr val="FFFFFF"/>
                </a:solidFill>
                <a:latin typeface="Cambria Math"/>
                <a:cs typeface="Cambria Math"/>
              </a:rPr>
              <a:t>u</a:t>
            </a:r>
            <a:r>
              <a:rPr sz="2100" spc="15" baseline="-17857" dirty="0">
                <a:solidFill>
                  <a:srgbClr val="FFFFFF"/>
                </a:solidFill>
                <a:latin typeface="Cambria Math"/>
                <a:cs typeface="Cambria Math"/>
              </a:rPr>
              <a:t>1</a:t>
            </a:r>
            <a:endParaRPr sz="2100" baseline="-17857">
              <a:latin typeface="Cambria Math"/>
              <a:cs typeface="Cambria Math"/>
            </a:endParaRPr>
          </a:p>
        </p:txBody>
      </p:sp>
      <p:sp>
        <p:nvSpPr>
          <p:cNvPr id="26" name="object 26"/>
          <p:cNvSpPr txBox="1"/>
          <p:nvPr/>
        </p:nvSpPr>
        <p:spPr>
          <a:xfrm>
            <a:off x="3398203" y="1508546"/>
            <a:ext cx="1671955" cy="947419"/>
          </a:xfrm>
          <a:prstGeom prst="rect">
            <a:avLst/>
          </a:prstGeom>
        </p:spPr>
        <p:txBody>
          <a:bodyPr vert="horz" wrap="square" lIns="0" tIns="36830" rIns="0" bIns="0" rtlCol="0">
            <a:spAutoFit/>
          </a:bodyPr>
          <a:lstStyle/>
          <a:p>
            <a:pPr marR="102235" algn="r">
              <a:lnSpc>
                <a:spcPct val="100000"/>
              </a:lnSpc>
              <a:spcBef>
                <a:spcPts val="290"/>
              </a:spcBef>
            </a:pPr>
            <a:r>
              <a:rPr sz="3000" dirty="0">
                <a:solidFill>
                  <a:srgbClr val="70AD47"/>
                </a:solidFill>
                <a:latin typeface="Cambria Math"/>
                <a:cs typeface="Cambria Math"/>
              </a:rPr>
              <a:t>X</a:t>
            </a:r>
            <a:r>
              <a:rPr sz="3000" spc="-45" dirty="0">
                <a:solidFill>
                  <a:srgbClr val="70AD47"/>
                </a:solidFill>
                <a:latin typeface="Cambria Math"/>
                <a:cs typeface="Cambria Math"/>
              </a:rPr>
              <a:t> </a:t>
            </a:r>
            <a:r>
              <a:rPr sz="3000" dirty="0">
                <a:latin typeface="Cambria Math"/>
                <a:cs typeface="Cambria Math"/>
              </a:rPr>
              <a:t>=</a:t>
            </a:r>
            <a:r>
              <a:rPr sz="3000" spc="-45" dirty="0">
                <a:latin typeface="Cambria Math"/>
                <a:cs typeface="Cambria Math"/>
              </a:rPr>
              <a:t> </a:t>
            </a:r>
            <a:r>
              <a:rPr sz="3000" dirty="0">
                <a:solidFill>
                  <a:srgbClr val="C00000"/>
                </a:solidFill>
                <a:latin typeface="Cambria Math"/>
                <a:cs typeface="Cambria Math"/>
              </a:rPr>
              <a:t>U</a:t>
            </a:r>
            <a:r>
              <a:rPr sz="3000" dirty="0">
                <a:solidFill>
                  <a:srgbClr val="13294B"/>
                </a:solidFill>
                <a:latin typeface="Symbol"/>
                <a:cs typeface="Symbol"/>
              </a:rPr>
              <a:t></a:t>
            </a:r>
            <a:r>
              <a:rPr sz="3000" dirty="0">
                <a:solidFill>
                  <a:srgbClr val="7C7C7C"/>
                </a:solidFill>
                <a:latin typeface="Cambria Math"/>
                <a:cs typeface="Cambria Math"/>
              </a:rPr>
              <a:t>V</a:t>
            </a:r>
            <a:r>
              <a:rPr sz="3000" baseline="25000" dirty="0">
                <a:solidFill>
                  <a:srgbClr val="7C7C7C"/>
                </a:solidFill>
                <a:latin typeface="Cambria Math"/>
                <a:cs typeface="Cambria Math"/>
              </a:rPr>
              <a:t>T</a:t>
            </a:r>
            <a:endParaRPr sz="3000" baseline="25000">
              <a:latin typeface="Cambria Math"/>
              <a:cs typeface="Cambria Math"/>
            </a:endParaRPr>
          </a:p>
          <a:p>
            <a:pPr marR="30480" algn="r">
              <a:lnSpc>
                <a:spcPct val="100000"/>
              </a:lnSpc>
              <a:spcBef>
                <a:spcPts val="165"/>
              </a:spcBef>
            </a:pPr>
            <a:r>
              <a:rPr sz="2750" spc="30" dirty="0">
                <a:solidFill>
                  <a:srgbClr val="C00000"/>
                </a:solidFill>
                <a:latin typeface="Cambria Math"/>
                <a:cs typeface="Cambria Math"/>
              </a:rPr>
              <a:t>U</a:t>
            </a:r>
            <a:endParaRPr sz="2750">
              <a:latin typeface="Cambria Math"/>
              <a:cs typeface="Cambria Math"/>
            </a:endParaRPr>
          </a:p>
        </p:txBody>
      </p:sp>
      <p:sp>
        <p:nvSpPr>
          <p:cNvPr id="27" name="object 27"/>
          <p:cNvSpPr txBox="1"/>
          <p:nvPr/>
        </p:nvSpPr>
        <p:spPr>
          <a:xfrm>
            <a:off x="4431699" y="2514600"/>
            <a:ext cx="365125" cy="2667000"/>
          </a:xfrm>
          <a:prstGeom prst="rect">
            <a:avLst/>
          </a:prstGeom>
          <a:solidFill>
            <a:srgbClr val="B83114"/>
          </a:solidFill>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pPr>
            <a:endParaRPr sz="2700">
              <a:latin typeface="Times New Roman"/>
              <a:cs typeface="Times New Roman"/>
            </a:endParaRPr>
          </a:p>
          <a:p>
            <a:pPr>
              <a:lnSpc>
                <a:spcPct val="100000"/>
              </a:lnSpc>
              <a:spcBef>
                <a:spcPts val="10"/>
              </a:spcBef>
            </a:pPr>
            <a:endParaRPr sz="2550">
              <a:latin typeface="Times New Roman"/>
              <a:cs typeface="Times New Roman"/>
            </a:endParaRPr>
          </a:p>
          <a:p>
            <a:pPr marL="91440">
              <a:lnSpc>
                <a:spcPct val="100000"/>
              </a:lnSpc>
            </a:pPr>
            <a:r>
              <a:rPr sz="2050" spc="10" dirty="0">
                <a:solidFill>
                  <a:srgbClr val="FFFFFF"/>
                </a:solidFill>
                <a:latin typeface="Cambria Math"/>
                <a:cs typeface="Cambria Math"/>
              </a:rPr>
              <a:t>u</a:t>
            </a:r>
            <a:r>
              <a:rPr sz="2100" spc="15" baseline="-17857" dirty="0">
                <a:solidFill>
                  <a:srgbClr val="FFFFFF"/>
                </a:solidFill>
                <a:latin typeface="Cambria Math"/>
                <a:cs typeface="Cambria Math"/>
              </a:rPr>
              <a:t>2</a:t>
            </a:r>
            <a:endParaRPr sz="2100" baseline="-17857">
              <a:latin typeface="Cambria Math"/>
              <a:cs typeface="Cambria Math"/>
            </a:endParaRPr>
          </a:p>
        </p:txBody>
      </p:sp>
      <p:sp>
        <p:nvSpPr>
          <p:cNvPr id="28" name="object 28"/>
          <p:cNvSpPr txBox="1"/>
          <p:nvPr/>
        </p:nvSpPr>
        <p:spPr>
          <a:xfrm>
            <a:off x="5342341" y="2514600"/>
            <a:ext cx="365125" cy="2667000"/>
          </a:xfrm>
          <a:prstGeom prst="rect">
            <a:avLst/>
          </a:prstGeom>
          <a:solidFill>
            <a:srgbClr val="B83114"/>
          </a:solidFill>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pPr>
            <a:endParaRPr sz="2700">
              <a:latin typeface="Times New Roman"/>
              <a:cs typeface="Times New Roman"/>
            </a:endParaRPr>
          </a:p>
          <a:p>
            <a:pPr>
              <a:lnSpc>
                <a:spcPct val="100000"/>
              </a:lnSpc>
              <a:spcBef>
                <a:spcPts val="10"/>
              </a:spcBef>
            </a:pPr>
            <a:endParaRPr sz="2550">
              <a:latin typeface="Times New Roman"/>
              <a:cs typeface="Times New Roman"/>
            </a:endParaRPr>
          </a:p>
          <a:p>
            <a:pPr marL="91440">
              <a:lnSpc>
                <a:spcPct val="100000"/>
              </a:lnSpc>
            </a:pPr>
            <a:r>
              <a:rPr sz="2050" dirty="0">
                <a:solidFill>
                  <a:srgbClr val="FFFFFF"/>
                </a:solidFill>
                <a:latin typeface="Cambria Math"/>
                <a:cs typeface="Cambria Math"/>
              </a:rPr>
              <a:t>u</a:t>
            </a:r>
            <a:r>
              <a:rPr sz="2175" baseline="-17241" dirty="0">
                <a:solidFill>
                  <a:srgbClr val="FFFFFF"/>
                </a:solidFill>
                <a:latin typeface="Cambria Math"/>
                <a:cs typeface="Cambria Math"/>
              </a:rPr>
              <a:t>k</a:t>
            </a:r>
            <a:endParaRPr sz="2175" baseline="-17241">
              <a:latin typeface="Cambria Math"/>
              <a:cs typeface="Cambria Math"/>
            </a:endParaRPr>
          </a:p>
        </p:txBody>
      </p:sp>
      <p:sp>
        <p:nvSpPr>
          <p:cNvPr id="29" name="object 29"/>
          <p:cNvSpPr/>
          <p:nvPr/>
        </p:nvSpPr>
        <p:spPr>
          <a:xfrm>
            <a:off x="4886773" y="3000307"/>
            <a:ext cx="390525" cy="0"/>
          </a:xfrm>
          <a:custGeom>
            <a:avLst/>
            <a:gdLst/>
            <a:ahLst/>
            <a:cxnLst/>
            <a:rect l="l" t="t" r="r" b="b"/>
            <a:pathLst>
              <a:path w="390525">
                <a:moveTo>
                  <a:pt x="0" y="1"/>
                </a:moveTo>
                <a:lnTo>
                  <a:pt x="390173" y="0"/>
                </a:lnTo>
              </a:path>
            </a:pathLst>
          </a:custGeom>
          <a:ln w="63500">
            <a:solidFill>
              <a:srgbClr val="000000"/>
            </a:solidFill>
          </a:ln>
        </p:spPr>
        <p:txBody>
          <a:bodyPr wrap="square" lIns="0" tIns="0" rIns="0" bIns="0" rtlCol="0"/>
          <a:lstStyle/>
          <a:p>
            <a:endParaRPr/>
          </a:p>
        </p:txBody>
      </p:sp>
      <p:sp>
        <p:nvSpPr>
          <p:cNvPr id="30" name="object 30"/>
          <p:cNvSpPr/>
          <p:nvPr/>
        </p:nvSpPr>
        <p:spPr>
          <a:xfrm>
            <a:off x="4873326" y="4627335"/>
            <a:ext cx="390525" cy="0"/>
          </a:xfrm>
          <a:custGeom>
            <a:avLst/>
            <a:gdLst/>
            <a:ahLst/>
            <a:cxnLst/>
            <a:rect l="l" t="t" r="r" b="b"/>
            <a:pathLst>
              <a:path w="390525">
                <a:moveTo>
                  <a:pt x="0" y="1"/>
                </a:moveTo>
                <a:lnTo>
                  <a:pt x="390173" y="0"/>
                </a:lnTo>
              </a:path>
            </a:pathLst>
          </a:custGeom>
          <a:ln w="63500">
            <a:solidFill>
              <a:srgbClr val="000000"/>
            </a:solidFill>
          </a:ln>
        </p:spPr>
        <p:txBody>
          <a:bodyPr wrap="square" lIns="0" tIns="0" rIns="0" bIns="0" rtlCol="0"/>
          <a:lstStyle/>
          <a:p>
            <a:endParaRPr/>
          </a:p>
        </p:txBody>
      </p:sp>
      <p:grpSp>
        <p:nvGrpSpPr>
          <p:cNvPr id="31" name="object 31"/>
          <p:cNvGrpSpPr/>
          <p:nvPr/>
        </p:nvGrpSpPr>
        <p:grpSpPr>
          <a:xfrm>
            <a:off x="6115138" y="2976457"/>
            <a:ext cx="490855" cy="1863725"/>
            <a:chOff x="6115138" y="2976457"/>
            <a:chExt cx="490855" cy="1863725"/>
          </a:xfrm>
        </p:grpSpPr>
        <p:sp>
          <p:nvSpPr>
            <p:cNvPr id="32" name="object 32"/>
            <p:cNvSpPr/>
            <p:nvPr/>
          </p:nvSpPr>
          <p:spPr>
            <a:xfrm>
              <a:off x="6132601" y="2993919"/>
              <a:ext cx="86995" cy="1828800"/>
            </a:xfrm>
            <a:custGeom>
              <a:avLst/>
              <a:gdLst/>
              <a:ahLst/>
              <a:cxnLst/>
              <a:rect l="l" t="t" r="r" b="b"/>
              <a:pathLst>
                <a:path w="86995" h="1828800">
                  <a:moveTo>
                    <a:pt x="86520" y="1828800"/>
                  </a:moveTo>
                  <a:lnTo>
                    <a:pt x="52842" y="1822000"/>
                  </a:lnTo>
                  <a:lnTo>
                    <a:pt x="25341" y="1803459"/>
                  </a:lnTo>
                  <a:lnTo>
                    <a:pt x="6799" y="1775957"/>
                  </a:lnTo>
                  <a:lnTo>
                    <a:pt x="0" y="1742280"/>
                  </a:lnTo>
                  <a:lnTo>
                    <a:pt x="0" y="86520"/>
                  </a:lnTo>
                  <a:lnTo>
                    <a:pt x="6799" y="52842"/>
                  </a:lnTo>
                  <a:lnTo>
                    <a:pt x="25341" y="25341"/>
                  </a:lnTo>
                  <a:lnTo>
                    <a:pt x="52842" y="6799"/>
                  </a:lnTo>
                  <a:lnTo>
                    <a:pt x="86520" y="0"/>
                  </a:lnTo>
                </a:path>
              </a:pathLst>
            </a:custGeom>
            <a:ln w="34925">
              <a:solidFill>
                <a:srgbClr val="000000"/>
              </a:solidFill>
            </a:ln>
          </p:spPr>
          <p:txBody>
            <a:bodyPr wrap="square" lIns="0" tIns="0" rIns="0" bIns="0" rtlCol="0"/>
            <a:lstStyle/>
            <a:p>
              <a:endParaRPr/>
            </a:p>
          </p:txBody>
        </p:sp>
        <p:sp>
          <p:nvSpPr>
            <p:cNvPr id="33" name="object 33"/>
            <p:cNvSpPr/>
            <p:nvPr/>
          </p:nvSpPr>
          <p:spPr>
            <a:xfrm>
              <a:off x="6240885" y="3095359"/>
              <a:ext cx="365125" cy="365125"/>
            </a:xfrm>
            <a:custGeom>
              <a:avLst/>
              <a:gdLst/>
              <a:ahLst/>
              <a:cxnLst/>
              <a:rect l="l" t="t" r="r" b="b"/>
              <a:pathLst>
                <a:path w="365125" h="365125">
                  <a:moveTo>
                    <a:pt x="365008" y="0"/>
                  </a:moveTo>
                  <a:lnTo>
                    <a:pt x="0" y="0"/>
                  </a:lnTo>
                  <a:lnTo>
                    <a:pt x="0" y="365009"/>
                  </a:lnTo>
                  <a:lnTo>
                    <a:pt x="365008" y="365009"/>
                  </a:lnTo>
                  <a:lnTo>
                    <a:pt x="365008" y="0"/>
                  </a:lnTo>
                  <a:close/>
                </a:path>
              </a:pathLst>
            </a:custGeom>
            <a:solidFill>
              <a:srgbClr val="13294B"/>
            </a:solidFill>
          </p:spPr>
          <p:txBody>
            <a:bodyPr wrap="square" lIns="0" tIns="0" rIns="0" bIns="0" rtlCol="0"/>
            <a:lstStyle/>
            <a:p>
              <a:endParaRPr/>
            </a:p>
          </p:txBody>
        </p:sp>
      </p:grpSp>
      <p:sp>
        <p:nvSpPr>
          <p:cNvPr id="34" name="object 34"/>
          <p:cNvSpPr/>
          <p:nvPr/>
        </p:nvSpPr>
        <p:spPr>
          <a:xfrm>
            <a:off x="7874881" y="2993919"/>
            <a:ext cx="86995" cy="1828800"/>
          </a:xfrm>
          <a:custGeom>
            <a:avLst/>
            <a:gdLst/>
            <a:ahLst/>
            <a:cxnLst/>
            <a:rect l="l" t="t" r="r" b="b"/>
            <a:pathLst>
              <a:path w="86995" h="1828800">
                <a:moveTo>
                  <a:pt x="0" y="0"/>
                </a:moveTo>
                <a:lnTo>
                  <a:pt x="33677" y="6799"/>
                </a:lnTo>
                <a:lnTo>
                  <a:pt x="61179" y="25341"/>
                </a:lnTo>
                <a:lnTo>
                  <a:pt x="79720" y="52842"/>
                </a:lnTo>
                <a:lnTo>
                  <a:pt x="86520" y="86520"/>
                </a:lnTo>
                <a:lnTo>
                  <a:pt x="86520" y="1742280"/>
                </a:lnTo>
                <a:lnTo>
                  <a:pt x="79720" y="1775957"/>
                </a:lnTo>
                <a:lnTo>
                  <a:pt x="61179" y="1803459"/>
                </a:lnTo>
                <a:lnTo>
                  <a:pt x="33677" y="1822000"/>
                </a:lnTo>
                <a:lnTo>
                  <a:pt x="0" y="1828800"/>
                </a:lnTo>
              </a:path>
            </a:pathLst>
          </a:custGeom>
          <a:ln w="34925">
            <a:solidFill>
              <a:srgbClr val="000000"/>
            </a:solidFill>
          </a:ln>
        </p:spPr>
        <p:txBody>
          <a:bodyPr wrap="square" lIns="0" tIns="0" rIns="0" bIns="0" rtlCol="0"/>
          <a:lstStyle/>
          <a:p>
            <a:endParaRPr/>
          </a:p>
        </p:txBody>
      </p:sp>
      <p:sp>
        <p:nvSpPr>
          <p:cNvPr id="35" name="object 35"/>
          <p:cNvSpPr txBox="1"/>
          <p:nvPr/>
        </p:nvSpPr>
        <p:spPr>
          <a:xfrm>
            <a:off x="6294225" y="3055371"/>
            <a:ext cx="325755" cy="363855"/>
          </a:xfrm>
          <a:prstGeom prst="rect">
            <a:avLst/>
          </a:prstGeom>
        </p:spPr>
        <p:txBody>
          <a:bodyPr vert="horz" wrap="square" lIns="0" tIns="14604" rIns="0" bIns="0" rtlCol="0">
            <a:spAutoFit/>
          </a:bodyPr>
          <a:lstStyle/>
          <a:p>
            <a:pPr marL="38100">
              <a:lnSpc>
                <a:spcPct val="100000"/>
              </a:lnSpc>
              <a:spcBef>
                <a:spcPts val="114"/>
              </a:spcBef>
            </a:pPr>
            <a:r>
              <a:rPr sz="2200" spc="-35" dirty="0">
                <a:solidFill>
                  <a:srgbClr val="FFFFFF"/>
                </a:solidFill>
                <a:latin typeface="Symbol"/>
                <a:cs typeface="Symbol"/>
              </a:rPr>
              <a:t></a:t>
            </a:r>
            <a:r>
              <a:rPr sz="2100" spc="-52" baseline="-15873" dirty="0">
                <a:solidFill>
                  <a:srgbClr val="FFFFFF"/>
                </a:solidFill>
                <a:latin typeface="Times New Roman"/>
                <a:cs typeface="Times New Roman"/>
              </a:rPr>
              <a:t>1</a:t>
            </a:r>
            <a:endParaRPr sz="2100" baseline="-15873">
              <a:latin typeface="Times New Roman"/>
              <a:cs typeface="Times New Roman"/>
            </a:endParaRPr>
          </a:p>
        </p:txBody>
      </p:sp>
      <p:sp>
        <p:nvSpPr>
          <p:cNvPr id="36" name="object 36"/>
          <p:cNvSpPr/>
          <p:nvPr/>
        </p:nvSpPr>
        <p:spPr>
          <a:xfrm>
            <a:off x="6632352" y="3484411"/>
            <a:ext cx="365125" cy="365125"/>
          </a:xfrm>
          <a:custGeom>
            <a:avLst/>
            <a:gdLst/>
            <a:ahLst/>
            <a:cxnLst/>
            <a:rect l="l" t="t" r="r" b="b"/>
            <a:pathLst>
              <a:path w="365125" h="365125">
                <a:moveTo>
                  <a:pt x="365009" y="0"/>
                </a:moveTo>
                <a:lnTo>
                  <a:pt x="0" y="0"/>
                </a:lnTo>
                <a:lnTo>
                  <a:pt x="0" y="365009"/>
                </a:lnTo>
                <a:lnTo>
                  <a:pt x="365009" y="365009"/>
                </a:lnTo>
                <a:lnTo>
                  <a:pt x="365009" y="0"/>
                </a:lnTo>
                <a:close/>
              </a:path>
            </a:pathLst>
          </a:custGeom>
          <a:solidFill>
            <a:srgbClr val="13294B"/>
          </a:solidFill>
        </p:spPr>
        <p:txBody>
          <a:bodyPr wrap="square" lIns="0" tIns="0" rIns="0" bIns="0" rtlCol="0"/>
          <a:lstStyle/>
          <a:p>
            <a:endParaRPr/>
          </a:p>
        </p:txBody>
      </p:sp>
      <p:sp>
        <p:nvSpPr>
          <p:cNvPr id="37" name="object 37"/>
          <p:cNvSpPr txBox="1"/>
          <p:nvPr/>
        </p:nvSpPr>
        <p:spPr>
          <a:xfrm>
            <a:off x="6685692" y="3445515"/>
            <a:ext cx="325755" cy="363855"/>
          </a:xfrm>
          <a:prstGeom prst="rect">
            <a:avLst/>
          </a:prstGeom>
        </p:spPr>
        <p:txBody>
          <a:bodyPr vert="horz" wrap="square" lIns="0" tIns="14604" rIns="0" bIns="0" rtlCol="0">
            <a:spAutoFit/>
          </a:bodyPr>
          <a:lstStyle/>
          <a:p>
            <a:pPr marL="38100">
              <a:lnSpc>
                <a:spcPct val="100000"/>
              </a:lnSpc>
              <a:spcBef>
                <a:spcPts val="114"/>
              </a:spcBef>
            </a:pPr>
            <a:r>
              <a:rPr sz="2200" spc="-35" dirty="0">
                <a:solidFill>
                  <a:srgbClr val="FFFFFF"/>
                </a:solidFill>
                <a:latin typeface="Symbol"/>
                <a:cs typeface="Symbol"/>
              </a:rPr>
              <a:t></a:t>
            </a:r>
            <a:r>
              <a:rPr sz="2100" spc="-52" baseline="-15873" dirty="0">
                <a:solidFill>
                  <a:srgbClr val="FFFFFF"/>
                </a:solidFill>
                <a:latin typeface="Times New Roman"/>
                <a:cs typeface="Times New Roman"/>
              </a:rPr>
              <a:t>2</a:t>
            </a:r>
            <a:endParaRPr sz="2100" baseline="-15873">
              <a:latin typeface="Times New Roman"/>
              <a:cs typeface="Times New Roman"/>
            </a:endParaRPr>
          </a:p>
        </p:txBody>
      </p:sp>
      <p:sp>
        <p:nvSpPr>
          <p:cNvPr id="38" name="object 38"/>
          <p:cNvSpPr txBox="1"/>
          <p:nvPr/>
        </p:nvSpPr>
        <p:spPr>
          <a:xfrm>
            <a:off x="7491062" y="4399047"/>
            <a:ext cx="365125" cy="365125"/>
          </a:xfrm>
          <a:prstGeom prst="rect">
            <a:avLst/>
          </a:prstGeom>
          <a:solidFill>
            <a:srgbClr val="13294B"/>
          </a:solidFill>
        </p:spPr>
        <p:txBody>
          <a:bodyPr vert="horz" wrap="square" lIns="0" tIns="0" rIns="0" bIns="0" rtlCol="0">
            <a:spAutoFit/>
          </a:bodyPr>
          <a:lstStyle/>
          <a:p>
            <a:pPr marL="91440">
              <a:lnSpc>
                <a:spcPts val="2450"/>
              </a:lnSpc>
            </a:pPr>
            <a:r>
              <a:rPr sz="2200" spc="-35" dirty="0">
                <a:solidFill>
                  <a:srgbClr val="FFFFFF"/>
                </a:solidFill>
                <a:latin typeface="Symbol"/>
                <a:cs typeface="Symbol"/>
              </a:rPr>
              <a:t></a:t>
            </a:r>
            <a:r>
              <a:rPr sz="2100" i="1" spc="-52" baseline="-15873" dirty="0">
                <a:solidFill>
                  <a:srgbClr val="FFFFFF"/>
                </a:solidFill>
                <a:latin typeface="Times New Roman"/>
                <a:cs typeface="Times New Roman"/>
              </a:rPr>
              <a:t>k</a:t>
            </a:r>
            <a:endParaRPr sz="2100" baseline="-15873">
              <a:latin typeface="Times New Roman"/>
              <a:cs typeface="Times New Roman"/>
            </a:endParaRPr>
          </a:p>
        </p:txBody>
      </p:sp>
      <p:sp>
        <p:nvSpPr>
          <p:cNvPr id="39" name="object 39"/>
          <p:cNvSpPr txBox="1"/>
          <p:nvPr/>
        </p:nvSpPr>
        <p:spPr>
          <a:xfrm>
            <a:off x="6973341" y="2587950"/>
            <a:ext cx="236220" cy="443865"/>
          </a:xfrm>
          <a:prstGeom prst="rect">
            <a:avLst/>
          </a:prstGeom>
        </p:spPr>
        <p:txBody>
          <a:bodyPr vert="horz" wrap="square" lIns="0" tIns="12065" rIns="0" bIns="0" rtlCol="0">
            <a:spAutoFit/>
          </a:bodyPr>
          <a:lstStyle/>
          <a:p>
            <a:pPr marL="12700">
              <a:lnSpc>
                <a:spcPct val="100000"/>
              </a:lnSpc>
              <a:spcBef>
                <a:spcPts val="95"/>
              </a:spcBef>
            </a:pPr>
            <a:r>
              <a:rPr sz="2750" spc="25" dirty="0">
                <a:solidFill>
                  <a:srgbClr val="13294B"/>
                </a:solidFill>
                <a:latin typeface="Symbol"/>
                <a:cs typeface="Symbol"/>
              </a:rPr>
              <a:t></a:t>
            </a:r>
            <a:endParaRPr sz="2750">
              <a:latin typeface="Symbol"/>
              <a:cs typeface="Symbol"/>
            </a:endParaRPr>
          </a:p>
        </p:txBody>
      </p:sp>
      <p:sp>
        <p:nvSpPr>
          <p:cNvPr id="40" name="object 40"/>
          <p:cNvSpPr/>
          <p:nvPr/>
        </p:nvSpPr>
        <p:spPr>
          <a:xfrm>
            <a:off x="7075296" y="3930439"/>
            <a:ext cx="264160" cy="367030"/>
          </a:xfrm>
          <a:custGeom>
            <a:avLst/>
            <a:gdLst/>
            <a:ahLst/>
            <a:cxnLst/>
            <a:rect l="l" t="t" r="r" b="b"/>
            <a:pathLst>
              <a:path w="264159" h="367029">
                <a:moveTo>
                  <a:pt x="0" y="0"/>
                </a:moveTo>
                <a:lnTo>
                  <a:pt x="263874" y="366466"/>
                </a:lnTo>
              </a:path>
            </a:pathLst>
          </a:custGeom>
          <a:ln w="63500">
            <a:solidFill>
              <a:srgbClr val="000000"/>
            </a:solidFill>
          </a:ln>
        </p:spPr>
        <p:txBody>
          <a:bodyPr wrap="square" lIns="0" tIns="0" rIns="0" bIns="0" rtlCol="0"/>
          <a:lstStyle/>
          <a:p>
            <a:endParaRPr/>
          </a:p>
        </p:txBody>
      </p:sp>
      <p:sp>
        <p:nvSpPr>
          <p:cNvPr id="41" name="object 41"/>
          <p:cNvSpPr txBox="1"/>
          <p:nvPr/>
        </p:nvSpPr>
        <p:spPr>
          <a:xfrm>
            <a:off x="9301929" y="2448928"/>
            <a:ext cx="433705" cy="443865"/>
          </a:xfrm>
          <a:prstGeom prst="rect">
            <a:avLst/>
          </a:prstGeom>
        </p:spPr>
        <p:txBody>
          <a:bodyPr vert="horz" wrap="square" lIns="0" tIns="12065" rIns="0" bIns="0" rtlCol="0">
            <a:spAutoFit/>
          </a:bodyPr>
          <a:lstStyle/>
          <a:p>
            <a:pPr marL="38100">
              <a:lnSpc>
                <a:spcPct val="100000"/>
              </a:lnSpc>
              <a:spcBef>
                <a:spcPts val="95"/>
              </a:spcBef>
            </a:pPr>
            <a:r>
              <a:rPr sz="4125" spc="15" baseline="-15151" dirty="0">
                <a:solidFill>
                  <a:srgbClr val="7C7C7C"/>
                </a:solidFill>
                <a:latin typeface="Cambria Math"/>
                <a:cs typeface="Cambria Math"/>
              </a:rPr>
              <a:t>V</a:t>
            </a:r>
            <a:r>
              <a:rPr sz="1900" spc="10" dirty="0">
                <a:solidFill>
                  <a:srgbClr val="7C7C7C"/>
                </a:solidFill>
                <a:latin typeface="Cambria Math"/>
                <a:cs typeface="Cambria Math"/>
              </a:rPr>
              <a:t>T</a:t>
            </a:r>
            <a:endParaRPr sz="1900">
              <a:latin typeface="Cambria Math"/>
              <a:cs typeface="Cambria Math"/>
            </a:endParaRPr>
          </a:p>
        </p:txBody>
      </p:sp>
      <p:sp>
        <p:nvSpPr>
          <p:cNvPr id="42" name="object 42"/>
          <p:cNvSpPr/>
          <p:nvPr/>
        </p:nvSpPr>
        <p:spPr>
          <a:xfrm>
            <a:off x="8313550" y="2971800"/>
            <a:ext cx="2362200" cy="1828800"/>
          </a:xfrm>
          <a:custGeom>
            <a:avLst/>
            <a:gdLst/>
            <a:ahLst/>
            <a:cxnLst/>
            <a:rect l="l" t="t" r="r" b="b"/>
            <a:pathLst>
              <a:path w="2362200" h="1828800">
                <a:moveTo>
                  <a:pt x="86521" y="1828800"/>
                </a:moveTo>
                <a:lnTo>
                  <a:pt x="52843" y="1822000"/>
                </a:lnTo>
                <a:lnTo>
                  <a:pt x="25341" y="1803458"/>
                </a:lnTo>
                <a:lnTo>
                  <a:pt x="6799" y="1775956"/>
                </a:lnTo>
                <a:lnTo>
                  <a:pt x="0" y="1742279"/>
                </a:lnTo>
                <a:lnTo>
                  <a:pt x="0" y="86521"/>
                </a:lnTo>
                <a:lnTo>
                  <a:pt x="6799" y="52843"/>
                </a:lnTo>
                <a:lnTo>
                  <a:pt x="25341" y="25341"/>
                </a:lnTo>
                <a:lnTo>
                  <a:pt x="52843" y="6799"/>
                </a:lnTo>
                <a:lnTo>
                  <a:pt x="86521" y="0"/>
                </a:lnTo>
              </a:path>
              <a:path w="2362200" h="1828800">
                <a:moveTo>
                  <a:pt x="2275679" y="0"/>
                </a:moveTo>
                <a:lnTo>
                  <a:pt x="2309356" y="6799"/>
                </a:lnTo>
                <a:lnTo>
                  <a:pt x="2336858" y="25341"/>
                </a:lnTo>
                <a:lnTo>
                  <a:pt x="2355400" y="52843"/>
                </a:lnTo>
                <a:lnTo>
                  <a:pt x="2362200" y="86521"/>
                </a:lnTo>
                <a:lnTo>
                  <a:pt x="2362200" y="1742279"/>
                </a:lnTo>
                <a:lnTo>
                  <a:pt x="2355400" y="1775956"/>
                </a:lnTo>
                <a:lnTo>
                  <a:pt x="2336858" y="1803458"/>
                </a:lnTo>
                <a:lnTo>
                  <a:pt x="2309356" y="1822000"/>
                </a:lnTo>
                <a:lnTo>
                  <a:pt x="2275679" y="1828800"/>
                </a:lnTo>
              </a:path>
            </a:pathLst>
          </a:custGeom>
          <a:ln w="34925">
            <a:solidFill>
              <a:srgbClr val="000000"/>
            </a:solidFill>
          </a:ln>
        </p:spPr>
        <p:txBody>
          <a:bodyPr wrap="square" lIns="0" tIns="0" rIns="0" bIns="0" rtlCol="0"/>
          <a:lstStyle/>
          <a:p>
            <a:endParaRPr/>
          </a:p>
        </p:txBody>
      </p:sp>
      <p:sp>
        <p:nvSpPr>
          <p:cNvPr id="43" name="object 43"/>
          <p:cNvSpPr txBox="1"/>
          <p:nvPr/>
        </p:nvSpPr>
        <p:spPr>
          <a:xfrm>
            <a:off x="8389750" y="3024187"/>
            <a:ext cx="2209800" cy="357505"/>
          </a:xfrm>
          <a:prstGeom prst="rect">
            <a:avLst/>
          </a:prstGeom>
          <a:solidFill>
            <a:srgbClr val="7C7C7C"/>
          </a:solidFill>
        </p:spPr>
        <p:txBody>
          <a:bodyPr vert="horz" wrap="square" lIns="0" tIns="0" rIns="0" bIns="0" rtlCol="0">
            <a:spAutoFit/>
          </a:bodyPr>
          <a:lstStyle/>
          <a:p>
            <a:pPr marL="90805">
              <a:lnSpc>
                <a:spcPts val="1985"/>
              </a:lnSpc>
            </a:pPr>
            <a:r>
              <a:rPr sz="2050" spc="10" dirty="0">
                <a:solidFill>
                  <a:srgbClr val="FFFFFF"/>
                </a:solidFill>
                <a:latin typeface="Cambria Math"/>
                <a:cs typeface="Cambria Math"/>
              </a:rPr>
              <a:t>v</a:t>
            </a:r>
            <a:r>
              <a:rPr sz="2100" spc="15" baseline="-17857" dirty="0">
                <a:solidFill>
                  <a:srgbClr val="FFFFFF"/>
                </a:solidFill>
                <a:latin typeface="Cambria Math"/>
                <a:cs typeface="Cambria Math"/>
              </a:rPr>
              <a:t>1</a:t>
            </a:r>
            <a:endParaRPr sz="2100" baseline="-17857">
              <a:latin typeface="Cambria Math"/>
              <a:cs typeface="Cambria Math"/>
            </a:endParaRPr>
          </a:p>
        </p:txBody>
      </p:sp>
      <p:sp>
        <p:nvSpPr>
          <p:cNvPr id="44" name="object 44"/>
          <p:cNvSpPr txBox="1"/>
          <p:nvPr/>
        </p:nvSpPr>
        <p:spPr>
          <a:xfrm>
            <a:off x="8389750" y="3455987"/>
            <a:ext cx="2209800" cy="355600"/>
          </a:xfrm>
          <a:prstGeom prst="rect">
            <a:avLst/>
          </a:prstGeom>
          <a:solidFill>
            <a:srgbClr val="7C7C7C"/>
          </a:solidFill>
        </p:spPr>
        <p:txBody>
          <a:bodyPr vert="horz" wrap="square" lIns="0" tIns="0" rIns="0" bIns="0" rtlCol="0">
            <a:spAutoFit/>
          </a:bodyPr>
          <a:lstStyle/>
          <a:p>
            <a:pPr marL="90805">
              <a:lnSpc>
                <a:spcPts val="1995"/>
              </a:lnSpc>
            </a:pPr>
            <a:r>
              <a:rPr sz="2050" spc="10" dirty="0">
                <a:solidFill>
                  <a:srgbClr val="FFFFFF"/>
                </a:solidFill>
                <a:latin typeface="Cambria Math"/>
                <a:cs typeface="Cambria Math"/>
              </a:rPr>
              <a:t>v</a:t>
            </a:r>
            <a:r>
              <a:rPr sz="2100" spc="15" baseline="-15873" dirty="0">
                <a:solidFill>
                  <a:srgbClr val="FFFFFF"/>
                </a:solidFill>
                <a:latin typeface="Cambria Math"/>
                <a:cs typeface="Cambria Math"/>
              </a:rPr>
              <a:t>2</a:t>
            </a:r>
            <a:endParaRPr sz="2100" baseline="-15873">
              <a:latin typeface="Cambria Math"/>
              <a:cs typeface="Cambria Math"/>
            </a:endParaRPr>
          </a:p>
        </p:txBody>
      </p:sp>
      <p:sp>
        <p:nvSpPr>
          <p:cNvPr id="45" name="object 45"/>
          <p:cNvSpPr/>
          <p:nvPr/>
        </p:nvSpPr>
        <p:spPr>
          <a:xfrm>
            <a:off x="8389750" y="4368800"/>
            <a:ext cx="2209800" cy="355600"/>
          </a:xfrm>
          <a:custGeom>
            <a:avLst/>
            <a:gdLst/>
            <a:ahLst/>
            <a:cxnLst/>
            <a:rect l="l" t="t" r="r" b="b"/>
            <a:pathLst>
              <a:path w="2209800" h="355600">
                <a:moveTo>
                  <a:pt x="2209800" y="0"/>
                </a:moveTo>
                <a:lnTo>
                  <a:pt x="0" y="0"/>
                </a:lnTo>
                <a:lnTo>
                  <a:pt x="0" y="355600"/>
                </a:lnTo>
                <a:lnTo>
                  <a:pt x="2209800" y="355600"/>
                </a:lnTo>
                <a:lnTo>
                  <a:pt x="2209800" y="0"/>
                </a:lnTo>
                <a:close/>
              </a:path>
            </a:pathLst>
          </a:custGeom>
          <a:solidFill>
            <a:srgbClr val="7C7C7C"/>
          </a:solidFill>
        </p:spPr>
        <p:txBody>
          <a:bodyPr wrap="square" lIns="0" tIns="0" rIns="0" bIns="0" rtlCol="0"/>
          <a:lstStyle/>
          <a:p>
            <a:endParaRPr/>
          </a:p>
        </p:txBody>
      </p:sp>
      <p:sp>
        <p:nvSpPr>
          <p:cNvPr id="46" name="object 46"/>
          <p:cNvSpPr txBox="1"/>
          <p:nvPr/>
        </p:nvSpPr>
        <p:spPr>
          <a:xfrm>
            <a:off x="8443090" y="4294467"/>
            <a:ext cx="304800" cy="339725"/>
          </a:xfrm>
          <a:prstGeom prst="rect">
            <a:avLst/>
          </a:prstGeom>
        </p:spPr>
        <p:txBody>
          <a:bodyPr vert="horz" wrap="square" lIns="0" tIns="13335" rIns="0" bIns="0" rtlCol="0">
            <a:spAutoFit/>
          </a:bodyPr>
          <a:lstStyle/>
          <a:p>
            <a:pPr marL="38100">
              <a:lnSpc>
                <a:spcPct val="100000"/>
              </a:lnSpc>
              <a:spcBef>
                <a:spcPts val="105"/>
              </a:spcBef>
            </a:pPr>
            <a:r>
              <a:rPr sz="2050" spc="-5" dirty="0">
                <a:solidFill>
                  <a:srgbClr val="FFFFFF"/>
                </a:solidFill>
                <a:latin typeface="Cambria Math"/>
                <a:cs typeface="Cambria Math"/>
              </a:rPr>
              <a:t>v</a:t>
            </a:r>
            <a:r>
              <a:rPr sz="2175" spc="-7" baseline="-17241" dirty="0">
                <a:solidFill>
                  <a:srgbClr val="FFFFFF"/>
                </a:solidFill>
                <a:latin typeface="Cambria Math"/>
                <a:cs typeface="Cambria Math"/>
              </a:rPr>
              <a:t>k</a:t>
            </a:r>
            <a:endParaRPr sz="2175" baseline="-17241">
              <a:latin typeface="Cambria Math"/>
              <a:cs typeface="Cambria Math"/>
            </a:endParaRPr>
          </a:p>
        </p:txBody>
      </p:sp>
      <p:grpSp>
        <p:nvGrpSpPr>
          <p:cNvPr id="47" name="object 47"/>
          <p:cNvGrpSpPr/>
          <p:nvPr/>
        </p:nvGrpSpPr>
        <p:grpSpPr>
          <a:xfrm>
            <a:off x="8824724" y="3908318"/>
            <a:ext cx="1301750" cy="329565"/>
            <a:chOff x="8824724" y="3908318"/>
            <a:chExt cx="1301750" cy="329565"/>
          </a:xfrm>
        </p:grpSpPr>
        <p:sp>
          <p:nvSpPr>
            <p:cNvPr id="48" name="object 48"/>
            <p:cNvSpPr/>
            <p:nvPr/>
          </p:nvSpPr>
          <p:spPr>
            <a:xfrm>
              <a:off x="8856474" y="3908318"/>
              <a:ext cx="0" cy="329565"/>
            </a:xfrm>
            <a:custGeom>
              <a:avLst/>
              <a:gdLst/>
              <a:ahLst/>
              <a:cxnLst/>
              <a:rect l="l" t="t" r="r" b="b"/>
              <a:pathLst>
                <a:path h="329564">
                  <a:moveTo>
                    <a:pt x="1" y="0"/>
                  </a:moveTo>
                  <a:lnTo>
                    <a:pt x="0" y="329184"/>
                  </a:lnTo>
                </a:path>
              </a:pathLst>
            </a:custGeom>
            <a:ln w="63500">
              <a:solidFill>
                <a:srgbClr val="000000"/>
              </a:solidFill>
            </a:ln>
          </p:spPr>
          <p:txBody>
            <a:bodyPr wrap="square" lIns="0" tIns="0" rIns="0" bIns="0" rtlCol="0"/>
            <a:lstStyle/>
            <a:p>
              <a:endParaRPr/>
            </a:p>
          </p:txBody>
        </p:sp>
        <p:sp>
          <p:nvSpPr>
            <p:cNvPr id="49" name="object 49"/>
            <p:cNvSpPr/>
            <p:nvPr/>
          </p:nvSpPr>
          <p:spPr>
            <a:xfrm>
              <a:off x="10094724" y="3908318"/>
              <a:ext cx="0" cy="329565"/>
            </a:xfrm>
            <a:custGeom>
              <a:avLst/>
              <a:gdLst/>
              <a:ahLst/>
              <a:cxnLst/>
              <a:rect l="l" t="t" r="r" b="b"/>
              <a:pathLst>
                <a:path h="329564">
                  <a:moveTo>
                    <a:pt x="1" y="0"/>
                  </a:moveTo>
                  <a:lnTo>
                    <a:pt x="0" y="329184"/>
                  </a:lnTo>
                </a:path>
              </a:pathLst>
            </a:custGeom>
            <a:ln w="63500">
              <a:solidFill>
                <a:srgbClr val="000000"/>
              </a:solidFill>
            </a:ln>
          </p:spPr>
          <p:txBody>
            <a:bodyPr wrap="square" lIns="0" tIns="0" rIns="0" bIns="0" rtlCol="0"/>
            <a:lstStyle/>
            <a:p>
              <a:endParaRPr/>
            </a:p>
          </p:txBody>
        </p:sp>
      </p:grpSp>
      <p:grpSp>
        <p:nvGrpSpPr>
          <p:cNvPr id="50" name="object 2">
            <a:extLst>
              <a:ext uri="{FF2B5EF4-FFF2-40B4-BE49-F238E27FC236}">
                <a16:creationId xmlns:a16="http://schemas.microsoft.com/office/drawing/2014/main" id="{F125ABA9-3D10-61F2-7072-71B99AB4F63E}"/>
              </a:ext>
            </a:extLst>
          </p:cNvPr>
          <p:cNvGrpSpPr/>
          <p:nvPr/>
        </p:nvGrpSpPr>
        <p:grpSpPr>
          <a:xfrm>
            <a:off x="0" y="914400"/>
            <a:ext cx="12211050" cy="640080"/>
            <a:chOff x="0" y="1199802"/>
            <a:chExt cx="12211050" cy="640080"/>
          </a:xfrm>
        </p:grpSpPr>
        <p:sp>
          <p:nvSpPr>
            <p:cNvPr id="51" name="object 3">
              <a:extLst>
                <a:ext uri="{FF2B5EF4-FFF2-40B4-BE49-F238E27FC236}">
                  <a16:creationId xmlns:a16="http://schemas.microsoft.com/office/drawing/2014/main" id="{69946B64-3C1B-F050-9A0A-4C43BF52B368}"/>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52" name="object 4">
              <a:extLst>
                <a:ext uri="{FF2B5EF4-FFF2-40B4-BE49-F238E27FC236}">
                  <a16:creationId xmlns:a16="http://schemas.microsoft.com/office/drawing/2014/main" id="{3B434365-3049-02DF-8729-45F2EE2FC710}"/>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53" name="object 5">
              <a:extLst>
                <a:ext uri="{FF2B5EF4-FFF2-40B4-BE49-F238E27FC236}">
                  <a16:creationId xmlns:a16="http://schemas.microsoft.com/office/drawing/2014/main" id="{36A2EE23-BDC0-03F1-D77A-65605CC06F96}"/>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3223895" cy="574040"/>
          </a:xfrm>
          <a:prstGeom prst="rect">
            <a:avLst/>
          </a:prstGeom>
        </p:spPr>
        <p:txBody>
          <a:bodyPr vert="horz" wrap="square" lIns="0" tIns="12700" rIns="0" bIns="0" rtlCol="0">
            <a:spAutoFit/>
          </a:bodyPr>
          <a:lstStyle/>
          <a:p>
            <a:pPr marL="12700">
              <a:lnSpc>
                <a:spcPct val="100000"/>
              </a:lnSpc>
              <a:spcBef>
                <a:spcPts val="100"/>
              </a:spcBef>
            </a:pPr>
            <a:r>
              <a:rPr sz="3600" b="0" dirty="0">
                <a:solidFill>
                  <a:schemeClr val="tx1"/>
                </a:solidFill>
                <a:latin typeface="+mj-lt"/>
                <a:cs typeface="Georgia"/>
              </a:rPr>
              <a:t>SVD</a:t>
            </a:r>
            <a:r>
              <a:rPr sz="3600" b="0" spc="-75" dirty="0">
                <a:solidFill>
                  <a:schemeClr val="tx1"/>
                </a:solidFill>
                <a:latin typeface="+mj-lt"/>
                <a:cs typeface="Georgia"/>
              </a:rPr>
              <a:t> </a:t>
            </a:r>
            <a:r>
              <a:rPr sz="3600" b="0" spc="-5" dirty="0">
                <a:solidFill>
                  <a:schemeClr val="tx1"/>
                </a:solidFill>
                <a:latin typeface="+mj-lt"/>
                <a:cs typeface="Georgia"/>
              </a:rPr>
              <a:t>Example</a:t>
            </a:r>
            <a:endParaRPr sz="3600" b="0" dirty="0">
              <a:solidFill>
                <a:schemeClr val="tx1"/>
              </a:solidFill>
              <a:latin typeface="+mj-lt"/>
              <a:cs typeface="Georgia"/>
            </a:endParaRPr>
          </a:p>
        </p:txBody>
      </p:sp>
      <p:graphicFrame>
        <p:nvGraphicFramePr>
          <p:cNvPr id="3" name="object 3"/>
          <p:cNvGraphicFramePr>
            <a:graphicFrameLocks noGrp="1"/>
          </p:cNvGraphicFramePr>
          <p:nvPr/>
        </p:nvGraphicFramePr>
        <p:xfrm>
          <a:off x="7153368" y="2986825"/>
          <a:ext cx="980440" cy="979070"/>
        </p:xfrm>
        <a:graphic>
          <a:graphicData uri="http://schemas.openxmlformats.org/drawingml/2006/table">
            <a:tbl>
              <a:tblPr firstRow="1" bandRow="1">
                <a:tableStyleId>{2D5ABB26-0587-4C30-8999-92F81FD0307C}</a:tableStyleId>
              </a:tblPr>
              <a:tblGrid>
                <a:gridCol w="492125">
                  <a:extLst>
                    <a:ext uri="{9D8B030D-6E8A-4147-A177-3AD203B41FA5}">
                      <a16:colId xmlns:a16="http://schemas.microsoft.com/office/drawing/2014/main" val="20000"/>
                    </a:ext>
                  </a:extLst>
                </a:gridCol>
                <a:gridCol w="488315">
                  <a:extLst>
                    <a:ext uri="{9D8B030D-6E8A-4147-A177-3AD203B41FA5}">
                      <a16:colId xmlns:a16="http://schemas.microsoft.com/office/drawing/2014/main" val="20001"/>
                    </a:ext>
                  </a:extLst>
                </a:gridCol>
              </a:tblGrid>
              <a:tr h="489771">
                <a:tc>
                  <a:txBody>
                    <a:bodyPr/>
                    <a:lstStyle/>
                    <a:p>
                      <a:pPr>
                        <a:lnSpc>
                          <a:spcPct val="100000"/>
                        </a:lnSpc>
                      </a:pPr>
                      <a:endParaRPr sz="2600">
                        <a:latin typeface="Times New Roman"/>
                        <a:cs typeface="Times New Roman"/>
                      </a:endParaRPr>
                    </a:p>
                  </a:txBody>
                  <a:tcPr marL="0" marR="0" marT="0" marB="0">
                    <a:lnL w="12700">
                      <a:solidFill>
                        <a:srgbClr val="000000"/>
                      </a:solidFill>
                      <a:prstDash val="solid"/>
                    </a:lnL>
                    <a:lnT w="12700">
                      <a:solidFill>
                        <a:srgbClr val="000000"/>
                      </a:solidFill>
                      <a:prstDash val="solid"/>
                    </a:lnT>
                    <a:solidFill>
                      <a:srgbClr val="E84A27"/>
                    </a:solidFill>
                  </a:tcPr>
                </a:tc>
                <a:tc>
                  <a:txBody>
                    <a:bodyPr/>
                    <a:lstStyle/>
                    <a:p>
                      <a:pPr>
                        <a:lnSpc>
                          <a:spcPct val="100000"/>
                        </a:lnSpc>
                      </a:pPr>
                      <a:endParaRPr sz="2600">
                        <a:latin typeface="Times New Roman"/>
                        <a:cs typeface="Times New Roman"/>
                      </a:endParaRPr>
                    </a:p>
                  </a:txBody>
                  <a:tcPr marL="0" marR="0" marT="0" marB="0">
                    <a:lnR w="12700">
                      <a:solidFill>
                        <a:srgbClr val="000000"/>
                      </a:solidFill>
                      <a:prstDash val="solid"/>
                    </a:lnR>
                    <a:lnT w="12700">
                      <a:solidFill>
                        <a:srgbClr val="000000"/>
                      </a:solidFill>
                      <a:prstDash val="solid"/>
                    </a:lnT>
                  </a:tcPr>
                </a:tc>
                <a:extLst>
                  <a:ext uri="{0D108BD9-81ED-4DB2-BD59-A6C34878D82A}">
                    <a16:rowId xmlns:a16="http://schemas.microsoft.com/office/drawing/2014/main" val="10000"/>
                  </a:ext>
                </a:extLst>
              </a:tr>
              <a:tr h="489299">
                <a:tc>
                  <a:txBody>
                    <a:bodyPr/>
                    <a:lstStyle/>
                    <a:p>
                      <a:pPr>
                        <a:lnSpc>
                          <a:spcPct val="100000"/>
                        </a:lnSpc>
                      </a:pPr>
                      <a:endParaRPr sz="2600">
                        <a:latin typeface="Times New Roman"/>
                        <a:cs typeface="Times New Roman"/>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2600">
                        <a:latin typeface="Times New Roman"/>
                        <a:cs typeface="Times New Roman"/>
                      </a:endParaRPr>
                    </a:p>
                  </a:txBody>
                  <a:tcPr marL="0" marR="0" marT="0" marB="0">
                    <a:lnR w="12700">
                      <a:solidFill>
                        <a:srgbClr val="000000"/>
                      </a:solidFill>
                      <a:prstDash val="solid"/>
                    </a:lnR>
                    <a:lnB w="12700">
                      <a:solidFill>
                        <a:srgbClr val="000000"/>
                      </a:solidFill>
                      <a:prstDash val="solid"/>
                    </a:lnB>
                    <a:solidFill>
                      <a:srgbClr val="7D6390"/>
                    </a:solidFill>
                  </a:tcPr>
                </a:tc>
                <a:extLst>
                  <a:ext uri="{0D108BD9-81ED-4DB2-BD59-A6C34878D82A}">
                    <a16:rowId xmlns:a16="http://schemas.microsoft.com/office/drawing/2014/main" val="10001"/>
                  </a:ext>
                </a:extLst>
              </a:tr>
            </a:tbl>
          </a:graphicData>
        </a:graphic>
      </p:graphicFrame>
      <p:sp>
        <p:nvSpPr>
          <p:cNvPr id="4" name="object 4"/>
          <p:cNvSpPr/>
          <p:nvPr/>
        </p:nvSpPr>
        <p:spPr>
          <a:xfrm>
            <a:off x="2722102" y="2976062"/>
            <a:ext cx="1953895" cy="3011805"/>
          </a:xfrm>
          <a:custGeom>
            <a:avLst/>
            <a:gdLst/>
            <a:ahLst/>
            <a:cxnLst/>
            <a:rect l="l" t="t" r="r" b="b"/>
            <a:pathLst>
              <a:path w="1953895" h="3011804">
                <a:moveTo>
                  <a:pt x="1953788" y="0"/>
                </a:moveTo>
                <a:lnTo>
                  <a:pt x="0" y="0"/>
                </a:lnTo>
                <a:lnTo>
                  <a:pt x="0" y="3011191"/>
                </a:lnTo>
                <a:lnTo>
                  <a:pt x="1953788" y="3011191"/>
                </a:lnTo>
                <a:lnTo>
                  <a:pt x="1953788" y="0"/>
                </a:lnTo>
                <a:close/>
              </a:path>
            </a:pathLst>
          </a:custGeom>
          <a:solidFill>
            <a:srgbClr val="70AD47"/>
          </a:solidFill>
        </p:spPr>
        <p:txBody>
          <a:bodyPr wrap="square" lIns="0" tIns="0" rIns="0" bIns="0" rtlCol="0"/>
          <a:lstStyle/>
          <a:p>
            <a:endParaRPr/>
          </a:p>
        </p:txBody>
      </p:sp>
      <p:sp>
        <p:nvSpPr>
          <p:cNvPr id="5" name="object 5"/>
          <p:cNvSpPr txBox="1"/>
          <p:nvPr/>
        </p:nvSpPr>
        <p:spPr>
          <a:xfrm>
            <a:off x="1761435" y="3494023"/>
            <a:ext cx="980440" cy="436880"/>
          </a:xfrm>
          <a:prstGeom prst="rect">
            <a:avLst/>
          </a:prstGeom>
        </p:spPr>
        <p:txBody>
          <a:bodyPr vert="horz" wrap="square" lIns="0" tIns="12700" rIns="0" bIns="0" rtlCol="0">
            <a:spAutoFit/>
          </a:bodyPr>
          <a:lstStyle/>
          <a:p>
            <a:pPr marL="12700">
              <a:lnSpc>
                <a:spcPct val="100000"/>
              </a:lnSpc>
              <a:spcBef>
                <a:spcPts val="100"/>
              </a:spcBef>
            </a:pPr>
            <a:r>
              <a:rPr sz="2700" spc="-5" dirty="0">
                <a:solidFill>
                  <a:srgbClr val="E84A27"/>
                </a:solidFill>
                <a:latin typeface="Calibri"/>
                <a:cs typeface="Calibri"/>
              </a:rPr>
              <a:t>CS</a:t>
            </a:r>
            <a:r>
              <a:rPr sz="2700" spc="-85" dirty="0">
                <a:solidFill>
                  <a:srgbClr val="E84A27"/>
                </a:solidFill>
                <a:latin typeface="Calibri"/>
                <a:cs typeface="Calibri"/>
              </a:rPr>
              <a:t> </a:t>
            </a:r>
            <a:r>
              <a:rPr sz="2700" dirty="0">
                <a:solidFill>
                  <a:srgbClr val="E84A27"/>
                </a:solidFill>
                <a:latin typeface="Calibri"/>
                <a:cs typeface="Calibri"/>
              </a:rPr>
              <a:t>Doc</a:t>
            </a:r>
            <a:endParaRPr sz="2700">
              <a:latin typeface="Calibri"/>
              <a:cs typeface="Calibri"/>
            </a:endParaRPr>
          </a:p>
        </p:txBody>
      </p:sp>
      <p:grpSp>
        <p:nvGrpSpPr>
          <p:cNvPr id="6" name="object 6"/>
          <p:cNvGrpSpPr/>
          <p:nvPr/>
        </p:nvGrpSpPr>
        <p:grpSpPr>
          <a:xfrm>
            <a:off x="5789400" y="2980960"/>
            <a:ext cx="974725" cy="3011805"/>
            <a:chOff x="5789400" y="2980960"/>
            <a:chExt cx="974725" cy="3011805"/>
          </a:xfrm>
        </p:grpSpPr>
        <p:sp>
          <p:nvSpPr>
            <p:cNvPr id="7" name="object 7"/>
            <p:cNvSpPr/>
            <p:nvPr/>
          </p:nvSpPr>
          <p:spPr>
            <a:xfrm>
              <a:off x="5789400" y="4486556"/>
              <a:ext cx="488950" cy="1506220"/>
            </a:xfrm>
            <a:custGeom>
              <a:avLst/>
              <a:gdLst/>
              <a:ahLst/>
              <a:cxnLst/>
              <a:rect l="l" t="t" r="r" b="b"/>
              <a:pathLst>
                <a:path w="488950" h="1506220">
                  <a:moveTo>
                    <a:pt x="0" y="1506076"/>
                  </a:moveTo>
                  <a:lnTo>
                    <a:pt x="488457" y="1506076"/>
                  </a:lnTo>
                  <a:lnTo>
                    <a:pt x="488457" y="0"/>
                  </a:lnTo>
                  <a:lnTo>
                    <a:pt x="0" y="0"/>
                  </a:lnTo>
                  <a:lnTo>
                    <a:pt x="0" y="1506076"/>
                  </a:lnTo>
                  <a:close/>
                </a:path>
              </a:pathLst>
            </a:custGeom>
            <a:solidFill>
              <a:srgbClr val="E84A27"/>
            </a:solidFill>
          </p:spPr>
          <p:txBody>
            <a:bodyPr wrap="square" lIns="0" tIns="0" rIns="0" bIns="0" rtlCol="0"/>
            <a:lstStyle/>
            <a:p>
              <a:endParaRPr/>
            </a:p>
          </p:txBody>
        </p:sp>
        <p:sp>
          <p:nvSpPr>
            <p:cNvPr id="8" name="object 8"/>
            <p:cNvSpPr/>
            <p:nvPr/>
          </p:nvSpPr>
          <p:spPr>
            <a:xfrm>
              <a:off x="6277102" y="2980969"/>
              <a:ext cx="487045" cy="3011805"/>
            </a:xfrm>
            <a:custGeom>
              <a:avLst/>
              <a:gdLst/>
              <a:ahLst/>
              <a:cxnLst/>
              <a:rect l="l" t="t" r="r" b="b"/>
              <a:pathLst>
                <a:path w="487045" h="3011804">
                  <a:moveTo>
                    <a:pt x="486918" y="3010128"/>
                  </a:moveTo>
                  <a:lnTo>
                    <a:pt x="0" y="3010128"/>
                  </a:lnTo>
                  <a:lnTo>
                    <a:pt x="0" y="3011195"/>
                  </a:lnTo>
                  <a:lnTo>
                    <a:pt x="486918" y="3011195"/>
                  </a:lnTo>
                  <a:lnTo>
                    <a:pt x="486918" y="3010128"/>
                  </a:lnTo>
                  <a:close/>
                </a:path>
                <a:path w="487045" h="3011804">
                  <a:moveTo>
                    <a:pt x="486918" y="0"/>
                  </a:moveTo>
                  <a:lnTo>
                    <a:pt x="0" y="0"/>
                  </a:lnTo>
                  <a:lnTo>
                    <a:pt x="0" y="1504530"/>
                  </a:lnTo>
                  <a:lnTo>
                    <a:pt x="486918" y="1504530"/>
                  </a:lnTo>
                  <a:lnTo>
                    <a:pt x="486918" y="0"/>
                  </a:lnTo>
                  <a:close/>
                </a:path>
              </a:pathLst>
            </a:custGeom>
            <a:solidFill>
              <a:srgbClr val="7D6390"/>
            </a:solidFill>
          </p:spPr>
          <p:txBody>
            <a:bodyPr wrap="square" lIns="0" tIns="0" rIns="0" bIns="0" rtlCol="0"/>
            <a:lstStyle/>
            <a:p>
              <a:endParaRPr/>
            </a:p>
          </p:txBody>
        </p:sp>
        <p:sp>
          <p:nvSpPr>
            <p:cNvPr id="9" name="object 9"/>
            <p:cNvSpPr/>
            <p:nvPr/>
          </p:nvSpPr>
          <p:spPr>
            <a:xfrm>
              <a:off x="5790740" y="2980960"/>
              <a:ext cx="487045" cy="1506220"/>
            </a:xfrm>
            <a:custGeom>
              <a:avLst/>
              <a:gdLst/>
              <a:ahLst/>
              <a:cxnLst/>
              <a:rect l="l" t="t" r="r" b="b"/>
              <a:pathLst>
                <a:path w="487045" h="1506220">
                  <a:moveTo>
                    <a:pt x="486918" y="0"/>
                  </a:moveTo>
                  <a:lnTo>
                    <a:pt x="0" y="0"/>
                  </a:lnTo>
                  <a:lnTo>
                    <a:pt x="0" y="1505596"/>
                  </a:lnTo>
                  <a:lnTo>
                    <a:pt x="486918" y="1505596"/>
                  </a:lnTo>
                  <a:lnTo>
                    <a:pt x="486918" y="0"/>
                  </a:lnTo>
                  <a:close/>
                </a:path>
              </a:pathLst>
            </a:custGeom>
            <a:solidFill>
              <a:srgbClr val="7A210D"/>
            </a:solidFill>
          </p:spPr>
          <p:txBody>
            <a:bodyPr wrap="square" lIns="0" tIns="0" rIns="0" bIns="0" rtlCol="0"/>
            <a:lstStyle/>
            <a:p>
              <a:endParaRPr/>
            </a:p>
          </p:txBody>
        </p:sp>
        <p:sp>
          <p:nvSpPr>
            <p:cNvPr id="10" name="object 10"/>
            <p:cNvSpPr/>
            <p:nvPr/>
          </p:nvSpPr>
          <p:spPr>
            <a:xfrm>
              <a:off x="6277107" y="4485498"/>
              <a:ext cx="485775" cy="1506220"/>
            </a:xfrm>
            <a:custGeom>
              <a:avLst/>
              <a:gdLst/>
              <a:ahLst/>
              <a:cxnLst/>
              <a:rect l="l" t="t" r="r" b="b"/>
              <a:pathLst>
                <a:path w="485775" h="1506220">
                  <a:moveTo>
                    <a:pt x="485162" y="0"/>
                  </a:moveTo>
                  <a:lnTo>
                    <a:pt x="0" y="0"/>
                  </a:lnTo>
                  <a:lnTo>
                    <a:pt x="0" y="1505596"/>
                  </a:lnTo>
                  <a:lnTo>
                    <a:pt x="485162" y="1505596"/>
                  </a:lnTo>
                  <a:lnTo>
                    <a:pt x="485162" y="0"/>
                  </a:lnTo>
                  <a:close/>
                </a:path>
              </a:pathLst>
            </a:custGeom>
            <a:solidFill>
              <a:srgbClr val="4D3E5A"/>
            </a:solidFill>
          </p:spPr>
          <p:txBody>
            <a:bodyPr wrap="square" lIns="0" tIns="0" rIns="0" bIns="0" rtlCol="0"/>
            <a:lstStyle/>
            <a:p>
              <a:endParaRPr/>
            </a:p>
          </p:txBody>
        </p:sp>
      </p:grpSp>
      <p:sp>
        <p:nvSpPr>
          <p:cNvPr id="11" name="object 11"/>
          <p:cNvSpPr txBox="1"/>
          <p:nvPr/>
        </p:nvSpPr>
        <p:spPr>
          <a:xfrm>
            <a:off x="5025927" y="3672332"/>
            <a:ext cx="443865" cy="939800"/>
          </a:xfrm>
          <a:prstGeom prst="rect">
            <a:avLst/>
          </a:prstGeom>
        </p:spPr>
        <p:txBody>
          <a:bodyPr vert="horz" wrap="square" lIns="0" tIns="12700" rIns="0" bIns="0" rtlCol="0">
            <a:spAutoFit/>
          </a:bodyPr>
          <a:lstStyle/>
          <a:p>
            <a:pPr marL="12700">
              <a:lnSpc>
                <a:spcPct val="100000"/>
              </a:lnSpc>
              <a:spcBef>
                <a:spcPts val="100"/>
              </a:spcBef>
            </a:pPr>
            <a:r>
              <a:rPr sz="6000" dirty="0">
                <a:latin typeface="Symbol"/>
                <a:cs typeface="Symbol"/>
              </a:rPr>
              <a:t></a:t>
            </a:r>
            <a:endParaRPr sz="6000">
              <a:latin typeface="Symbol"/>
              <a:cs typeface="Symbol"/>
            </a:endParaRPr>
          </a:p>
        </p:txBody>
      </p:sp>
      <p:graphicFrame>
        <p:nvGraphicFramePr>
          <p:cNvPr id="12" name="object 12"/>
          <p:cNvGraphicFramePr>
            <a:graphicFrameLocks noGrp="1"/>
          </p:cNvGraphicFramePr>
          <p:nvPr/>
        </p:nvGraphicFramePr>
        <p:xfrm>
          <a:off x="8489030" y="2979388"/>
          <a:ext cx="1952625" cy="973264"/>
        </p:xfrm>
        <a:graphic>
          <a:graphicData uri="http://schemas.openxmlformats.org/drawingml/2006/table">
            <a:tbl>
              <a:tblPr firstRow="1" bandRow="1">
                <a:tableStyleId>{2D5ABB26-0587-4C30-8999-92F81FD0307C}</a:tableStyleId>
              </a:tblPr>
              <a:tblGrid>
                <a:gridCol w="978535">
                  <a:extLst>
                    <a:ext uri="{9D8B030D-6E8A-4147-A177-3AD203B41FA5}">
                      <a16:colId xmlns:a16="http://schemas.microsoft.com/office/drawing/2014/main" val="20000"/>
                    </a:ext>
                  </a:extLst>
                </a:gridCol>
                <a:gridCol w="974090">
                  <a:extLst>
                    <a:ext uri="{9D8B030D-6E8A-4147-A177-3AD203B41FA5}">
                      <a16:colId xmlns:a16="http://schemas.microsoft.com/office/drawing/2014/main" val="20001"/>
                    </a:ext>
                  </a:extLst>
                </a:gridCol>
              </a:tblGrid>
              <a:tr h="486918">
                <a:tc>
                  <a:txBody>
                    <a:bodyPr/>
                    <a:lstStyle/>
                    <a:p>
                      <a:pPr>
                        <a:lnSpc>
                          <a:spcPct val="100000"/>
                        </a:lnSpc>
                      </a:pPr>
                      <a:endParaRPr sz="2600">
                        <a:latin typeface="Times New Roman"/>
                        <a:cs typeface="Times New Roman"/>
                      </a:endParaRPr>
                    </a:p>
                  </a:txBody>
                  <a:tcPr marL="0" marR="0" marT="0" marB="0">
                    <a:lnL w="3175">
                      <a:solidFill>
                        <a:srgbClr val="E84A27"/>
                      </a:solidFill>
                      <a:prstDash val="solid"/>
                    </a:lnL>
                    <a:solidFill>
                      <a:srgbClr val="7A210D"/>
                    </a:solidFill>
                  </a:tcPr>
                </a:tc>
                <a:tc>
                  <a:txBody>
                    <a:bodyPr/>
                    <a:lstStyle/>
                    <a:p>
                      <a:pPr>
                        <a:lnSpc>
                          <a:spcPct val="100000"/>
                        </a:lnSpc>
                      </a:pPr>
                      <a:endParaRPr sz="2600">
                        <a:latin typeface="Times New Roman"/>
                        <a:cs typeface="Times New Roman"/>
                      </a:endParaRPr>
                    </a:p>
                  </a:txBody>
                  <a:tcPr marL="0" marR="0" marT="0" marB="0">
                    <a:solidFill>
                      <a:srgbClr val="E84A27"/>
                    </a:solidFill>
                  </a:tcPr>
                </a:tc>
                <a:extLst>
                  <a:ext uri="{0D108BD9-81ED-4DB2-BD59-A6C34878D82A}">
                    <a16:rowId xmlns:a16="http://schemas.microsoft.com/office/drawing/2014/main" val="10000"/>
                  </a:ext>
                </a:extLst>
              </a:tr>
              <a:tr h="486346">
                <a:tc>
                  <a:txBody>
                    <a:bodyPr/>
                    <a:lstStyle/>
                    <a:p>
                      <a:pPr>
                        <a:lnSpc>
                          <a:spcPct val="100000"/>
                        </a:lnSpc>
                      </a:pPr>
                      <a:endParaRPr sz="2600">
                        <a:latin typeface="Times New Roman"/>
                        <a:cs typeface="Times New Roman"/>
                      </a:endParaRPr>
                    </a:p>
                  </a:txBody>
                  <a:tcPr marL="0" marR="0" marT="0" marB="0">
                    <a:solidFill>
                      <a:srgbClr val="7D6390"/>
                    </a:solidFill>
                  </a:tcPr>
                </a:tc>
                <a:tc>
                  <a:txBody>
                    <a:bodyPr/>
                    <a:lstStyle/>
                    <a:p>
                      <a:pPr>
                        <a:lnSpc>
                          <a:spcPct val="100000"/>
                        </a:lnSpc>
                      </a:pPr>
                      <a:endParaRPr sz="2600">
                        <a:latin typeface="Times New Roman"/>
                        <a:cs typeface="Times New Roman"/>
                      </a:endParaRPr>
                    </a:p>
                  </a:txBody>
                  <a:tcPr marL="0" marR="0" marT="0" marB="0">
                    <a:lnR w="3175">
                      <a:solidFill>
                        <a:srgbClr val="7D6390"/>
                      </a:solidFill>
                      <a:prstDash val="solid"/>
                    </a:lnR>
                    <a:solidFill>
                      <a:srgbClr val="4D3E5A"/>
                    </a:solidFill>
                  </a:tcPr>
                </a:tc>
                <a:extLst>
                  <a:ext uri="{0D108BD9-81ED-4DB2-BD59-A6C34878D82A}">
                    <a16:rowId xmlns:a16="http://schemas.microsoft.com/office/drawing/2014/main" val="10001"/>
                  </a:ext>
                </a:extLst>
              </a:tr>
            </a:tbl>
          </a:graphicData>
        </a:graphic>
      </p:graphicFrame>
      <p:sp>
        <p:nvSpPr>
          <p:cNvPr id="13" name="object 13"/>
          <p:cNvSpPr/>
          <p:nvPr/>
        </p:nvSpPr>
        <p:spPr>
          <a:xfrm>
            <a:off x="5688508" y="1559229"/>
            <a:ext cx="699770" cy="50800"/>
          </a:xfrm>
          <a:custGeom>
            <a:avLst/>
            <a:gdLst/>
            <a:ahLst/>
            <a:cxnLst/>
            <a:rect l="l" t="t" r="r" b="b"/>
            <a:pathLst>
              <a:path w="699770" h="50800">
                <a:moveTo>
                  <a:pt x="347421" y="37719"/>
                </a:moveTo>
                <a:lnTo>
                  <a:pt x="305396" y="1397"/>
                </a:lnTo>
                <a:lnTo>
                  <a:pt x="296519" y="11442"/>
                </a:lnTo>
                <a:lnTo>
                  <a:pt x="323303" y="34709"/>
                </a:lnTo>
                <a:lnTo>
                  <a:pt x="0" y="34709"/>
                </a:lnTo>
                <a:lnTo>
                  <a:pt x="0" y="50444"/>
                </a:lnTo>
                <a:lnTo>
                  <a:pt x="347421" y="50444"/>
                </a:lnTo>
                <a:lnTo>
                  <a:pt x="347421" y="37719"/>
                </a:lnTo>
                <a:close/>
              </a:path>
              <a:path w="699770" h="50800">
                <a:moveTo>
                  <a:pt x="699211" y="36322"/>
                </a:moveTo>
                <a:lnTo>
                  <a:pt x="657186" y="0"/>
                </a:lnTo>
                <a:lnTo>
                  <a:pt x="648309" y="10045"/>
                </a:lnTo>
                <a:lnTo>
                  <a:pt x="675093" y="33312"/>
                </a:lnTo>
                <a:lnTo>
                  <a:pt x="366268" y="33312"/>
                </a:lnTo>
                <a:lnTo>
                  <a:pt x="366268" y="49047"/>
                </a:lnTo>
                <a:lnTo>
                  <a:pt x="699211" y="49047"/>
                </a:lnTo>
                <a:lnTo>
                  <a:pt x="699211" y="36322"/>
                </a:lnTo>
                <a:close/>
              </a:path>
            </a:pathLst>
          </a:custGeom>
          <a:solidFill>
            <a:srgbClr val="E84A27"/>
          </a:solidFill>
        </p:spPr>
        <p:txBody>
          <a:bodyPr wrap="square" lIns="0" tIns="0" rIns="0" bIns="0" rtlCol="0"/>
          <a:lstStyle/>
          <a:p>
            <a:endParaRPr/>
          </a:p>
        </p:txBody>
      </p:sp>
      <p:sp>
        <p:nvSpPr>
          <p:cNvPr id="14" name="object 14"/>
          <p:cNvSpPr/>
          <p:nvPr/>
        </p:nvSpPr>
        <p:spPr>
          <a:xfrm>
            <a:off x="7411784" y="1565731"/>
            <a:ext cx="705485" cy="50165"/>
          </a:xfrm>
          <a:custGeom>
            <a:avLst/>
            <a:gdLst/>
            <a:ahLst/>
            <a:cxnLst/>
            <a:rect l="l" t="t" r="r" b="b"/>
            <a:pathLst>
              <a:path w="705484" h="50165">
                <a:moveTo>
                  <a:pt x="355282" y="36334"/>
                </a:moveTo>
                <a:lnTo>
                  <a:pt x="313258" y="0"/>
                </a:lnTo>
                <a:lnTo>
                  <a:pt x="304380" y="10045"/>
                </a:lnTo>
                <a:lnTo>
                  <a:pt x="331177" y="33324"/>
                </a:lnTo>
                <a:lnTo>
                  <a:pt x="0" y="33324"/>
                </a:lnTo>
                <a:lnTo>
                  <a:pt x="0" y="49060"/>
                </a:lnTo>
                <a:lnTo>
                  <a:pt x="355282" y="49060"/>
                </a:lnTo>
                <a:lnTo>
                  <a:pt x="355282" y="36334"/>
                </a:lnTo>
                <a:close/>
              </a:path>
              <a:path w="705484" h="50165">
                <a:moveTo>
                  <a:pt x="705396" y="36944"/>
                </a:moveTo>
                <a:lnTo>
                  <a:pt x="663371" y="622"/>
                </a:lnTo>
                <a:lnTo>
                  <a:pt x="654507" y="10668"/>
                </a:lnTo>
                <a:lnTo>
                  <a:pt x="681291" y="33934"/>
                </a:lnTo>
                <a:lnTo>
                  <a:pt x="364591" y="33934"/>
                </a:lnTo>
                <a:lnTo>
                  <a:pt x="364591" y="49669"/>
                </a:lnTo>
                <a:lnTo>
                  <a:pt x="705396" y="49669"/>
                </a:lnTo>
                <a:lnTo>
                  <a:pt x="705396" y="36944"/>
                </a:lnTo>
                <a:close/>
              </a:path>
            </a:pathLst>
          </a:custGeom>
          <a:solidFill>
            <a:srgbClr val="7D6390"/>
          </a:solidFill>
        </p:spPr>
        <p:txBody>
          <a:bodyPr wrap="square" lIns="0" tIns="0" rIns="0" bIns="0" rtlCol="0"/>
          <a:lstStyle/>
          <a:p>
            <a:endParaRPr/>
          </a:p>
        </p:txBody>
      </p:sp>
      <p:sp>
        <p:nvSpPr>
          <p:cNvPr id="15" name="object 15"/>
          <p:cNvSpPr txBox="1"/>
          <p:nvPr/>
        </p:nvSpPr>
        <p:spPr>
          <a:xfrm>
            <a:off x="8446345" y="1491488"/>
            <a:ext cx="538480" cy="436880"/>
          </a:xfrm>
          <a:prstGeom prst="rect">
            <a:avLst/>
          </a:prstGeom>
        </p:spPr>
        <p:txBody>
          <a:bodyPr vert="horz" wrap="square" lIns="0" tIns="12700" rIns="0" bIns="0" rtlCol="0">
            <a:spAutoFit/>
          </a:bodyPr>
          <a:lstStyle/>
          <a:p>
            <a:pPr marL="12700">
              <a:lnSpc>
                <a:spcPct val="100000"/>
              </a:lnSpc>
              <a:spcBef>
                <a:spcPts val="100"/>
              </a:spcBef>
            </a:pPr>
            <a:r>
              <a:rPr sz="2700" spc="-5" dirty="0">
                <a:latin typeface="Cambria Math"/>
                <a:cs typeface="Cambria Math"/>
              </a:rPr>
              <a:t>+…</a:t>
            </a:r>
            <a:endParaRPr sz="2700">
              <a:latin typeface="Cambria Math"/>
              <a:cs typeface="Cambria Math"/>
            </a:endParaRPr>
          </a:p>
        </p:txBody>
      </p:sp>
      <p:sp>
        <p:nvSpPr>
          <p:cNvPr id="16" name="object 16"/>
          <p:cNvSpPr/>
          <p:nvPr/>
        </p:nvSpPr>
        <p:spPr>
          <a:xfrm>
            <a:off x="4092172" y="1931446"/>
            <a:ext cx="728980" cy="303530"/>
          </a:xfrm>
          <a:custGeom>
            <a:avLst/>
            <a:gdLst/>
            <a:ahLst/>
            <a:cxnLst/>
            <a:rect l="l" t="t" r="r" b="b"/>
            <a:pathLst>
              <a:path w="728979" h="303530">
                <a:moveTo>
                  <a:pt x="728665" y="0"/>
                </a:moveTo>
                <a:lnTo>
                  <a:pt x="721721" y="58957"/>
                </a:lnTo>
                <a:lnTo>
                  <a:pt x="702786" y="107101"/>
                </a:lnTo>
                <a:lnTo>
                  <a:pt x="674702" y="139561"/>
                </a:lnTo>
                <a:lnTo>
                  <a:pt x="640310" y="151464"/>
                </a:lnTo>
                <a:lnTo>
                  <a:pt x="452687" y="151463"/>
                </a:lnTo>
                <a:lnTo>
                  <a:pt x="418295" y="163366"/>
                </a:lnTo>
                <a:lnTo>
                  <a:pt x="390210" y="195826"/>
                </a:lnTo>
                <a:lnTo>
                  <a:pt x="371275" y="243970"/>
                </a:lnTo>
                <a:lnTo>
                  <a:pt x="364332" y="302926"/>
                </a:lnTo>
                <a:lnTo>
                  <a:pt x="357389" y="243970"/>
                </a:lnTo>
                <a:lnTo>
                  <a:pt x="338454" y="195826"/>
                </a:lnTo>
                <a:lnTo>
                  <a:pt x="310369" y="163366"/>
                </a:lnTo>
                <a:lnTo>
                  <a:pt x="275977" y="151463"/>
                </a:lnTo>
                <a:lnTo>
                  <a:pt x="88354" y="151463"/>
                </a:lnTo>
                <a:lnTo>
                  <a:pt x="53963" y="139560"/>
                </a:lnTo>
                <a:lnTo>
                  <a:pt x="25878" y="107100"/>
                </a:lnTo>
                <a:lnTo>
                  <a:pt x="6943" y="58956"/>
                </a:lnTo>
                <a:lnTo>
                  <a:pt x="0" y="0"/>
                </a:lnTo>
              </a:path>
            </a:pathLst>
          </a:custGeom>
          <a:ln w="22225">
            <a:solidFill>
              <a:srgbClr val="000000"/>
            </a:solidFill>
          </a:ln>
        </p:spPr>
        <p:txBody>
          <a:bodyPr wrap="square" lIns="0" tIns="0" rIns="0" bIns="0" rtlCol="0"/>
          <a:lstStyle/>
          <a:p>
            <a:endParaRPr/>
          </a:p>
        </p:txBody>
      </p:sp>
      <p:sp>
        <p:nvSpPr>
          <p:cNvPr id="17" name="object 17"/>
          <p:cNvSpPr/>
          <p:nvPr/>
        </p:nvSpPr>
        <p:spPr>
          <a:xfrm>
            <a:off x="5372168" y="1939347"/>
            <a:ext cx="3424554" cy="309245"/>
          </a:xfrm>
          <a:custGeom>
            <a:avLst/>
            <a:gdLst/>
            <a:ahLst/>
            <a:cxnLst/>
            <a:rect l="l" t="t" r="r" b="b"/>
            <a:pathLst>
              <a:path w="3424554" h="309244">
                <a:moveTo>
                  <a:pt x="3424171" y="0"/>
                </a:moveTo>
                <a:lnTo>
                  <a:pt x="3417097" y="60065"/>
                </a:lnTo>
                <a:lnTo>
                  <a:pt x="3397806" y="109115"/>
                </a:lnTo>
                <a:lnTo>
                  <a:pt x="3369193" y="142186"/>
                </a:lnTo>
                <a:lnTo>
                  <a:pt x="3334156" y="154313"/>
                </a:lnTo>
                <a:lnTo>
                  <a:pt x="1802101" y="154313"/>
                </a:lnTo>
                <a:lnTo>
                  <a:pt x="1767063" y="166439"/>
                </a:lnTo>
                <a:lnTo>
                  <a:pt x="1738450" y="199510"/>
                </a:lnTo>
                <a:lnTo>
                  <a:pt x="1719159" y="248560"/>
                </a:lnTo>
                <a:lnTo>
                  <a:pt x="1712086" y="308626"/>
                </a:lnTo>
                <a:lnTo>
                  <a:pt x="1705012" y="248560"/>
                </a:lnTo>
                <a:lnTo>
                  <a:pt x="1685720" y="199510"/>
                </a:lnTo>
                <a:lnTo>
                  <a:pt x="1657108" y="166439"/>
                </a:lnTo>
                <a:lnTo>
                  <a:pt x="1622070" y="154313"/>
                </a:lnTo>
                <a:lnTo>
                  <a:pt x="90015" y="154313"/>
                </a:lnTo>
                <a:lnTo>
                  <a:pt x="54977" y="142186"/>
                </a:lnTo>
                <a:lnTo>
                  <a:pt x="26364" y="109115"/>
                </a:lnTo>
                <a:lnTo>
                  <a:pt x="7073" y="60065"/>
                </a:lnTo>
                <a:lnTo>
                  <a:pt x="0" y="0"/>
                </a:lnTo>
              </a:path>
            </a:pathLst>
          </a:custGeom>
          <a:ln w="22225">
            <a:solidFill>
              <a:srgbClr val="000000"/>
            </a:solidFill>
          </a:ln>
        </p:spPr>
        <p:txBody>
          <a:bodyPr wrap="square" lIns="0" tIns="0" rIns="0" bIns="0" rtlCol="0"/>
          <a:lstStyle/>
          <a:p>
            <a:endParaRPr/>
          </a:p>
        </p:txBody>
      </p:sp>
      <p:sp>
        <p:nvSpPr>
          <p:cNvPr id="18" name="object 18"/>
          <p:cNvSpPr txBox="1"/>
          <p:nvPr/>
        </p:nvSpPr>
        <p:spPr>
          <a:xfrm>
            <a:off x="3443405" y="1267561"/>
            <a:ext cx="4888865" cy="1252220"/>
          </a:xfrm>
          <a:prstGeom prst="rect">
            <a:avLst/>
          </a:prstGeom>
        </p:spPr>
        <p:txBody>
          <a:bodyPr vert="horz" wrap="square" lIns="0" tIns="208279" rIns="0" bIns="0" rtlCol="0">
            <a:spAutoFit/>
          </a:bodyPr>
          <a:lstStyle/>
          <a:p>
            <a:pPr marL="50800">
              <a:lnSpc>
                <a:spcPct val="100000"/>
              </a:lnSpc>
              <a:spcBef>
                <a:spcPts val="1639"/>
              </a:spcBef>
              <a:tabLst>
                <a:tab pos="3258185" algn="l"/>
              </a:tabLst>
            </a:pPr>
            <a:r>
              <a:rPr sz="4050" baseline="-9259" dirty="0">
                <a:solidFill>
                  <a:srgbClr val="70AD47"/>
                </a:solidFill>
                <a:latin typeface="Cambria Math"/>
                <a:cs typeface="Cambria Math"/>
              </a:rPr>
              <a:t>X =</a:t>
            </a:r>
            <a:r>
              <a:rPr sz="4050" spc="7" baseline="-9259" dirty="0">
                <a:solidFill>
                  <a:srgbClr val="70AD47"/>
                </a:solidFill>
                <a:latin typeface="Cambria Math"/>
                <a:cs typeface="Cambria Math"/>
              </a:rPr>
              <a:t> </a:t>
            </a:r>
            <a:r>
              <a:rPr sz="4050" spc="-7" baseline="-9259" dirty="0">
                <a:solidFill>
                  <a:srgbClr val="70AD47"/>
                </a:solidFill>
                <a:latin typeface="Cambria Math"/>
                <a:cs typeface="Cambria Math"/>
              </a:rPr>
              <a:t>U</a:t>
            </a:r>
            <a:r>
              <a:rPr sz="4050" spc="-7" baseline="-9259" dirty="0">
                <a:solidFill>
                  <a:srgbClr val="70AD47"/>
                </a:solidFill>
                <a:latin typeface="Symbol"/>
                <a:cs typeface="Symbol"/>
              </a:rPr>
              <a:t></a:t>
            </a:r>
            <a:r>
              <a:rPr sz="4050" spc="-7" baseline="-9259" dirty="0">
                <a:solidFill>
                  <a:srgbClr val="70AD47"/>
                </a:solidFill>
                <a:latin typeface="Cambria Math"/>
                <a:cs typeface="Cambria Math"/>
              </a:rPr>
              <a:t>V</a:t>
            </a:r>
            <a:r>
              <a:rPr sz="2700" spc="-7" baseline="12345" dirty="0">
                <a:solidFill>
                  <a:srgbClr val="70AD47"/>
                </a:solidFill>
                <a:latin typeface="Cambria Math"/>
                <a:cs typeface="Cambria Math"/>
              </a:rPr>
              <a:t>T</a:t>
            </a:r>
            <a:r>
              <a:rPr sz="2700" spc="525" baseline="12345" dirty="0">
                <a:solidFill>
                  <a:srgbClr val="70AD47"/>
                </a:solidFill>
                <a:latin typeface="Cambria Math"/>
                <a:cs typeface="Cambria Math"/>
              </a:rPr>
              <a:t> </a:t>
            </a:r>
            <a:r>
              <a:rPr sz="4050" baseline="1028" dirty="0">
                <a:latin typeface="Cambria Math"/>
                <a:cs typeface="Cambria Math"/>
              </a:rPr>
              <a:t>=</a:t>
            </a:r>
            <a:r>
              <a:rPr sz="4050" spc="7" baseline="1028" dirty="0">
                <a:latin typeface="Cambria Math"/>
                <a:cs typeface="Cambria Math"/>
              </a:rPr>
              <a:t> </a:t>
            </a:r>
            <a:r>
              <a:rPr sz="2850" spc="-50" dirty="0">
                <a:solidFill>
                  <a:srgbClr val="E84A27"/>
                </a:solidFill>
                <a:latin typeface="Symbol"/>
                <a:cs typeface="Symbol"/>
              </a:rPr>
              <a:t></a:t>
            </a:r>
            <a:r>
              <a:rPr sz="2700" spc="-75" baseline="-16975" dirty="0">
                <a:solidFill>
                  <a:srgbClr val="E84A27"/>
                </a:solidFill>
                <a:latin typeface="Times New Roman"/>
                <a:cs typeface="Times New Roman"/>
              </a:rPr>
              <a:t>1</a:t>
            </a:r>
            <a:r>
              <a:rPr sz="2700" spc="232" baseline="-16975" dirty="0">
                <a:solidFill>
                  <a:srgbClr val="E84A27"/>
                </a:solidFill>
                <a:latin typeface="Times New Roman"/>
                <a:cs typeface="Times New Roman"/>
              </a:rPr>
              <a:t> </a:t>
            </a:r>
            <a:r>
              <a:rPr sz="4050" spc="-15" baseline="1028" dirty="0">
                <a:solidFill>
                  <a:srgbClr val="E84A27"/>
                </a:solidFill>
                <a:latin typeface="Cambria Math"/>
                <a:cs typeface="Cambria Math"/>
              </a:rPr>
              <a:t>𝑢</a:t>
            </a:r>
            <a:r>
              <a:rPr sz="3000" spc="-15" baseline="-13888" dirty="0">
                <a:solidFill>
                  <a:srgbClr val="E84A27"/>
                </a:solidFill>
                <a:latin typeface="Cambria Math"/>
                <a:cs typeface="Cambria Math"/>
              </a:rPr>
              <a:t>1</a:t>
            </a:r>
            <a:r>
              <a:rPr sz="3000" spc="-307" baseline="-13888" dirty="0">
                <a:solidFill>
                  <a:srgbClr val="E84A27"/>
                </a:solidFill>
                <a:latin typeface="Cambria Math"/>
                <a:cs typeface="Cambria Math"/>
              </a:rPr>
              <a:t> </a:t>
            </a:r>
            <a:r>
              <a:rPr sz="4050" spc="-44" baseline="1028" dirty="0">
                <a:solidFill>
                  <a:srgbClr val="E84A27"/>
                </a:solidFill>
                <a:latin typeface="Cambria Math"/>
                <a:cs typeface="Cambria Math"/>
              </a:rPr>
              <a:t>𝑣</a:t>
            </a:r>
            <a:r>
              <a:rPr sz="3000" spc="-44" baseline="-13888" dirty="0">
                <a:solidFill>
                  <a:srgbClr val="E84A27"/>
                </a:solidFill>
                <a:latin typeface="Cambria Math"/>
                <a:cs typeface="Cambria Math"/>
              </a:rPr>
              <a:t>1</a:t>
            </a:r>
            <a:r>
              <a:rPr sz="3000" spc="97" baseline="-13888" dirty="0">
                <a:solidFill>
                  <a:srgbClr val="E84A27"/>
                </a:solidFill>
                <a:latin typeface="Cambria Math"/>
                <a:cs typeface="Cambria Math"/>
              </a:rPr>
              <a:t> </a:t>
            </a:r>
            <a:r>
              <a:rPr sz="2700" baseline="26234" dirty="0">
                <a:solidFill>
                  <a:srgbClr val="E84A27"/>
                </a:solidFill>
                <a:latin typeface="Calibri"/>
                <a:cs typeface="Calibri"/>
              </a:rPr>
              <a:t>T	</a:t>
            </a:r>
            <a:r>
              <a:rPr sz="2700" dirty="0">
                <a:latin typeface="Cambria Math"/>
                <a:cs typeface="Cambria Math"/>
              </a:rPr>
              <a:t>+</a:t>
            </a:r>
            <a:r>
              <a:rPr sz="2700" spc="-25" dirty="0">
                <a:latin typeface="Cambria Math"/>
                <a:cs typeface="Cambria Math"/>
              </a:rPr>
              <a:t> </a:t>
            </a:r>
            <a:r>
              <a:rPr sz="2850" spc="-50" dirty="0">
                <a:solidFill>
                  <a:srgbClr val="7D6390"/>
                </a:solidFill>
                <a:latin typeface="Symbol"/>
                <a:cs typeface="Symbol"/>
              </a:rPr>
              <a:t></a:t>
            </a:r>
            <a:r>
              <a:rPr sz="2700" spc="-75" baseline="-18518" dirty="0">
                <a:solidFill>
                  <a:srgbClr val="7D6390"/>
                </a:solidFill>
                <a:latin typeface="Times New Roman"/>
                <a:cs typeface="Times New Roman"/>
              </a:rPr>
              <a:t>2</a:t>
            </a:r>
            <a:r>
              <a:rPr sz="2700" spc="-37" baseline="-18518" dirty="0">
                <a:solidFill>
                  <a:srgbClr val="7D6390"/>
                </a:solidFill>
                <a:latin typeface="Times New Roman"/>
                <a:cs typeface="Times New Roman"/>
              </a:rPr>
              <a:t> </a:t>
            </a:r>
            <a:r>
              <a:rPr sz="2700" spc="55" dirty="0">
                <a:solidFill>
                  <a:srgbClr val="7D6390"/>
                </a:solidFill>
                <a:latin typeface="Cambria Math"/>
                <a:cs typeface="Cambria Math"/>
              </a:rPr>
              <a:t>𝑢</a:t>
            </a:r>
            <a:r>
              <a:rPr sz="3000" spc="82" baseline="-15277" dirty="0">
                <a:solidFill>
                  <a:srgbClr val="7D6390"/>
                </a:solidFill>
                <a:latin typeface="Cambria Math"/>
                <a:cs typeface="Cambria Math"/>
              </a:rPr>
              <a:t>2</a:t>
            </a:r>
            <a:r>
              <a:rPr sz="2700" spc="55" dirty="0">
                <a:solidFill>
                  <a:srgbClr val="7D6390"/>
                </a:solidFill>
                <a:latin typeface="Cambria Math"/>
                <a:cs typeface="Cambria Math"/>
              </a:rPr>
              <a:t>𝑣</a:t>
            </a:r>
            <a:r>
              <a:rPr sz="3000" spc="82" baseline="-15277" dirty="0">
                <a:solidFill>
                  <a:srgbClr val="7D6390"/>
                </a:solidFill>
                <a:latin typeface="Cambria Math"/>
                <a:cs typeface="Cambria Math"/>
              </a:rPr>
              <a:t>2</a:t>
            </a:r>
            <a:r>
              <a:rPr sz="3000" spc="60" baseline="-15277" dirty="0">
                <a:solidFill>
                  <a:srgbClr val="7D6390"/>
                </a:solidFill>
                <a:latin typeface="Cambria Math"/>
                <a:cs typeface="Cambria Math"/>
              </a:rPr>
              <a:t> </a:t>
            </a:r>
            <a:r>
              <a:rPr sz="2700" baseline="24691" dirty="0">
                <a:solidFill>
                  <a:srgbClr val="7D6390"/>
                </a:solidFill>
                <a:latin typeface="Calibri"/>
                <a:cs typeface="Calibri"/>
              </a:rPr>
              <a:t>T</a:t>
            </a:r>
            <a:endParaRPr sz="2700" baseline="24691">
              <a:latin typeface="Calibri"/>
              <a:cs typeface="Calibri"/>
            </a:endParaRPr>
          </a:p>
          <a:p>
            <a:pPr marL="158115">
              <a:lnSpc>
                <a:spcPct val="100000"/>
              </a:lnSpc>
              <a:spcBef>
                <a:spcPts val="1460"/>
              </a:spcBef>
              <a:tabLst>
                <a:tab pos="2705735" algn="l"/>
              </a:tabLst>
            </a:pPr>
            <a:r>
              <a:rPr sz="2700" spc="55" dirty="0">
                <a:latin typeface="Calibri"/>
                <a:cs typeface="Calibri"/>
              </a:rPr>
              <a:t>matrix</a:t>
            </a:r>
            <a:r>
              <a:rPr sz="2700" spc="160" dirty="0">
                <a:latin typeface="Calibri"/>
                <a:cs typeface="Calibri"/>
              </a:rPr>
              <a:t> </a:t>
            </a:r>
            <a:r>
              <a:rPr sz="2700" spc="50" dirty="0">
                <a:latin typeface="Calibri"/>
                <a:cs typeface="Calibri"/>
              </a:rPr>
              <a:t>view	</a:t>
            </a:r>
            <a:r>
              <a:rPr sz="4050" spc="75" baseline="1028" dirty="0">
                <a:latin typeface="Calibri"/>
                <a:cs typeface="Calibri"/>
              </a:rPr>
              <a:t>spectral</a:t>
            </a:r>
            <a:r>
              <a:rPr sz="4050" spc="187" baseline="1028" dirty="0">
                <a:latin typeface="Calibri"/>
                <a:cs typeface="Calibri"/>
              </a:rPr>
              <a:t> </a:t>
            </a:r>
            <a:r>
              <a:rPr sz="4050" spc="75" baseline="1028" dirty="0">
                <a:latin typeface="Calibri"/>
                <a:cs typeface="Calibri"/>
              </a:rPr>
              <a:t>view</a:t>
            </a:r>
            <a:endParaRPr sz="4050" baseline="1028">
              <a:latin typeface="Calibri"/>
              <a:cs typeface="Calibri"/>
            </a:endParaRPr>
          </a:p>
        </p:txBody>
      </p:sp>
      <p:sp>
        <p:nvSpPr>
          <p:cNvPr id="19" name="object 19"/>
          <p:cNvSpPr txBox="1"/>
          <p:nvPr/>
        </p:nvSpPr>
        <p:spPr>
          <a:xfrm>
            <a:off x="1642240" y="4999735"/>
            <a:ext cx="1137920" cy="436880"/>
          </a:xfrm>
          <a:prstGeom prst="rect">
            <a:avLst/>
          </a:prstGeom>
        </p:spPr>
        <p:txBody>
          <a:bodyPr vert="horz" wrap="square" lIns="0" tIns="12700" rIns="0" bIns="0" rtlCol="0">
            <a:spAutoFit/>
          </a:bodyPr>
          <a:lstStyle/>
          <a:p>
            <a:pPr marL="12700">
              <a:lnSpc>
                <a:spcPct val="100000"/>
              </a:lnSpc>
              <a:spcBef>
                <a:spcPts val="100"/>
              </a:spcBef>
            </a:pPr>
            <a:r>
              <a:rPr sz="2700" spc="-5" dirty="0">
                <a:solidFill>
                  <a:srgbClr val="7D6390"/>
                </a:solidFill>
                <a:latin typeface="Calibri"/>
                <a:cs typeface="Calibri"/>
              </a:rPr>
              <a:t>Med</a:t>
            </a:r>
            <a:r>
              <a:rPr sz="2700" spc="-90" dirty="0">
                <a:solidFill>
                  <a:srgbClr val="7D6390"/>
                </a:solidFill>
                <a:latin typeface="Calibri"/>
                <a:cs typeface="Calibri"/>
              </a:rPr>
              <a:t> </a:t>
            </a:r>
            <a:r>
              <a:rPr sz="2700" dirty="0">
                <a:solidFill>
                  <a:srgbClr val="7D6390"/>
                </a:solidFill>
                <a:latin typeface="Calibri"/>
                <a:cs typeface="Calibri"/>
              </a:rPr>
              <a:t>Do</a:t>
            </a:r>
            <a:endParaRPr sz="2700">
              <a:latin typeface="Calibri"/>
              <a:cs typeface="Calibri"/>
            </a:endParaRPr>
          </a:p>
        </p:txBody>
      </p:sp>
      <p:sp>
        <p:nvSpPr>
          <p:cNvPr id="20" name="object 20"/>
          <p:cNvSpPr txBox="1"/>
          <p:nvPr/>
        </p:nvSpPr>
        <p:spPr>
          <a:xfrm>
            <a:off x="2722102" y="4481657"/>
            <a:ext cx="978535" cy="1506220"/>
          </a:xfrm>
          <a:prstGeom prst="rect">
            <a:avLst/>
          </a:prstGeom>
          <a:solidFill>
            <a:srgbClr val="70AD47"/>
          </a:solidFill>
        </p:spPr>
        <p:txBody>
          <a:bodyPr vert="horz" wrap="square" lIns="0" tIns="4445" rIns="0" bIns="0" rtlCol="0">
            <a:spAutoFit/>
          </a:bodyPr>
          <a:lstStyle/>
          <a:p>
            <a:pPr>
              <a:lnSpc>
                <a:spcPct val="100000"/>
              </a:lnSpc>
              <a:spcBef>
                <a:spcPts val="35"/>
              </a:spcBef>
            </a:pPr>
            <a:endParaRPr sz="3600">
              <a:latin typeface="Times New Roman"/>
              <a:cs typeface="Times New Roman"/>
            </a:endParaRPr>
          </a:p>
          <a:p>
            <a:pPr marL="45085">
              <a:lnSpc>
                <a:spcPct val="100000"/>
              </a:lnSpc>
              <a:spcBef>
                <a:spcPts val="5"/>
              </a:spcBef>
            </a:pPr>
            <a:r>
              <a:rPr sz="2700" dirty="0">
                <a:solidFill>
                  <a:srgbClr val="7D6390"/>
                </a:solidFill>
                <a:latin typeface="Calibri"/>
                <a:cs typeface="Calibri"/>
              </a:rPr>
              <a:t>c</a:t>
            </a:r>
            <a:endParaRPr sz="2700">
              <a:latin typeface="Calibri"/>
              <a:cs typeface="Calibri"/>
            </a:endParaRPr>
          </a:p>
        </p:txBody>
      </p:sp>
      <p:grpSp>
        <p:nvGrpSpPr>
          <p:cNvPr id="21" name="object 21"/>
          <p:cNvGrpSpPr/>
          <p:nvPr/>
        </p:nvGrpSpPr>
        <p:grpSpPr>
          <a:xfrm>
            <a:off x="2722102" y="2976060"/>
            <a:ext cx="1955164" cy="3011805"/>
            <a:chOff x="2722102" y="2976060"/>
            <a:chExt cx="1955164" cy="3011805"/>
          </a:xfrm>
        </p:grpSpPr>
        <p:sp>
          <p:nvSpPr>
            <p:cNvPr id="22" name="object 22"/>
            <p:cNvSpPr/>
            <p:nvPr/>
          </p:nvSpPr>
          <p:spPr>
            <a:xfrm>
              <a:off x="2722102" y="2976060"/>
              <a:ext cx="977265" cy="1506220"/>
            </a:xfrm>
            <a:custGeom>
              <a:avLst/>
              <a:gdLst/>
              <a:ahLst/>
              <a:cxnLst/>
              <a:rect l="l" t="t" r="r" b="b"/>
              <a:pathLst>
                <a:path w="977264" h="1506220">
                  <a:moveTo>
                    <a:pt x="976894" y="0"/>
                  </a:moveTo>
                  <a:lnTo>
                    <a:pt x="0" y="0"/>
                  </a:lnTo>
                  <a:lnTo>
                    <a:pt x="0" y="1505596"/>
                  </a:lnTo>
                  <a:lnTo>
                    <a:pt x="976894" y="1505596"/>
                  </a:lnTo>
                  <a:lnTo>
                    <a:pt x="976894" y="0"/>
                  </a:lnTo>
                  <a:close/>
                </a:path>
              </a:pathLst>
            </a:custGeom>
            <a:solidFill>
              <a:srgbClr val="E84A27"/>
            </a:solidFill>
          </p:spPr>
          <p:txBody>
            <a:bodyPr wrap="square" lIns="0" tIns="0" rIns="0" bIns="0" rtlCol="0"/>
            <a:lstStyle/>
            <a:p>
              <a:endParaRPr/>
            </a:p>
          </p:txBody>
        </p:sp>
        <p:sp>
          <p:nvSpPr>
            <p:cNvPr id="23" name="object 23"/>
            <p:cNvSpPr/>
            <p:nvPr/>
          </p:nvSpPr>
          <p:spPr>
            <a:xfrm>
              <a:off x="3700296" y="4481657"/>
              <a:ext cx="977265" cy="1506220"/>
            </a:xfrm>
            <a:custGeom>
              <a:avLst/>
              <a:gdLst/>
              <a:ahLst/>
              <a:cxnLst/>
              <a:rect l="l" t="t" r="r" b="b"/>
              <a:pathLst>
                <a:path w="977264" h="1506220">
                  <a:moveTo>
                    <a:pt x="976894" y="0"/>
                  </a:moveTo>
                  <a:lnTo>
                    <a:pt x="0" y="0"/>
                  </a:lnTo>
                  <a:lnTo>
                    <a:pt x="0" y="1505597"/>
                  </a:lnTo>
                  <a:lnTo>
                    <a:pt x="976894" y="1505597"/>
                  </a:lnTo>
                  <a:lnTo>
                    <a:pt x="976894" y="0"/>
                  </a:lnTo>
                  <a:close/>
                </a:path>
              </a:pathLst>
            </a:custGeom>
            <a:solidFill>
              <a:srgbClr val="7D6390"/>
            </a:solidFill>
          </p:spPr>
          <p:txBody>
            <a:bodyPr wrap="square" lIns="0" tIns="0" rIns="0" bIns="0" rtlCol="0"/>
            <a:lstStyle/>
            <a:p>
              <a:endParaRPr/>
            </a:p>
          </p:txBody>
        </p:sp>
      </p:grpSp>
      <p:sp>
        <p:nvSpPr>
          <p:cNvPr id="24" name="object 24"/>
          <p:cNvSpPr/>
          <p:nvPr/>
        </p:nvSpPr>
        <p:spPr>
          <a:xfrm>
            <a:off x="2341716" y="3114347"/>
            <a:ext cx="171450" cy="372110"/>
          </a:xfrm>
          <a:custGeom>
            <a:avLst/>
            <a:gdLst/>
            <a:ahLst/>
            <a:cxnLst/>
            <a:rect l="l" t="t" r="r" b="b"/>
            <a:pathLst>
              <a:path w="171450" h="372110">
                <a:moveTo>
                  <a:pt x="85572" y="75614"/>
                </a:moveTo>
                <a:lnTo>
                  <a:pt x="66523" y="108271"/>
                </a:lnTo>
                <a:lnTo>
                  <a:pt x="66523" y="371563"/>
                </a:lnTo>
                <a:lnTo>
                  <a:pt x="104623" y="371563"/>
                </a:lnTo>
                <a:lnTo>
                  <a:pt x="104622" y="108271"/>
                </a:lnTo>
                <a:lnTo>
                  <a:pt x="85572" y="75614"/>
                </a:lnTo>
                <a:close/>
              </a:path>
              <a:path w="171450" h="372110">
                <a:moveTo>
                  <a:pt x="85572" y="0"/>
                </a:moveTo>
                <a:lnTo>
                  <a:pt x="2443" y="142509"/>
                </a:lnTo>
                <a:lnTo>
                  <a:pt x="0" y="149668"/>
                </a:lnTo>
                <a:lnTo>
                  <a:pt x="475" y="156956"/>
                </a:lnTo>
                <a:lnTo>
                  <a:pt x="3648" y="163534"/>
                </a:lnTo>
                <a:lnTo>
                  <a:pt x="9298" y="168563"/>
                </a:lnTo>
                <a:lnTo>
                  <a:pt x="16466" y="171005"/>
                </a:lnTo>
                <a:lnTo>
                  <a:pt x="23746" y="170530"/>
                </a:lnTo>
                <a:lnTo>
                  <a:pt x="30323" y="167357"/>
                </a:lnTo>
                <a:lnTo>
                  <a:pt x="35352" y="161706"/>
                </a:lnTo>
                <a:lnTo>
                  <a:pt x="66522" y="108272"/>
                </a:lnTo>
                <a:lnTo>
                  <a:pt x="66522" y="37807"/>
                </a:lnTo>
                <a:lnTo>
                  <a:pt x="107626" y="37807"/>
                </a:lnTo>
                <a:lnTo>
                  <a:pt x="85572" y="0"/>
                </a:lnTo>
                <a:close/>
              </a:path>
              <a:path w="171450" h="372110">
                <a:moveTo>
                  <a:pt x="107626" y="37807"/>
                </a:moveTo>
                <a:lnTo>
                  <a:pt x="104622" y="37807"/>
                </a:lnTo>
                <a:lnTo>
                  <a:pt x="104623" y="108272"/>
                </a:lnTo>
                <a:lnTo>
                  <a:pt x="135793" y="161706"/>
                </a:lnTo>
                <a:lnTo>
                  <a:pt x="140822" y="167357"/>
                </a:lnTo>
                <a:lnTo>
                  <a:pt x="147402" y="170530"/>
                </a:lnTo>
                <a:lnTo>
                  <a:pt x="154687" y="171005"/>
                </a:lnTo>
                <a:lnTo>
                  <a:pt x="161847" y="168562"/>
                </a:lnTo>
                <a:lnTo>
                  <a:pt x="167497" y="163532"/>
                </a:lnTo>
                <a:lnTo>
                  <a:pt x="170670" y="156955"/>
                </a:lnTo>
                <a:lnTo>
                  <a:pt x="171145" y="149668"/>
                </a:lnTo>
                <a:lnTo>
                  <a:pt x="168702" y="142509"/>
                </a:lnTo>
                <a:lnTo>
                  <a:pt x="107626" y="37807"/>
                </a:lnTo>
                <a:close/>
              </a:path>
              <a:path w="171450" h="372110">
                <a:moveTo>
                  <a:pt x="104622" y="37807"/>
                </a:moveTo>
                <a:lnTo>
                  <a:pt x="66522" y="37807"/>
                </a:lnTo>
                <a:lnTo>
                  <a:pt x="66522" y="108272"/>
                </a:lnTo>
                <a:lnTo>
                  <a:pt x="85572" y="75614"/>
                </a:lnTo>
                <a:lnTo>
                  <a:pt x="69118" y="47406"/>
                </a:lnTo>
                <a:lnTo>
                  <a:pt x="104622" y="47406"/>
                </a:lnTo>
                <a:lnTo>
                  <a:pt x="104622" y="37807"/>
                </a:lnTo>
                <a:close/>
              </a:path>
              <a:path w="171450" h="372110">
                <a:moveTo>
                  <a:pt x="104622" y="47406"/>
                </a:moveTo>
                <a:lnTo>
                  <a:pt x="102027" y="47406"/>
                </a:lnTo>
                <a:lnTo>
                  <a:pt x="85572" y="75614"/>
                </a:lnTo>
                <a:lnTo>
                  <a:pt x="104622" y="108271"/>
                </a:lnTo>
                <a:lnTo>
                  <a:pt x="104622" y="47406"/>
                </a:lnTo>
                <a:close/>
              </a:path>
              <a:path w="171450" h="372110">
                <a:moveTo>
                  <a:pt x="102027" y="47406"/>
                </a:moveTo>
                <a:lnTo>
                  <a:pt x="69118" y="47406"/>
                </a:lnTo>
                <a:lnTo>
                  <a:pt x="85572" y="75614"/>
                </a:lnTo>
                <a:lnTo>
                  <a:pt x="102027" y="47406"/>
                </a:lnTo>
                <a:close/>
              </a:path>
            </a:pathLst>
          </a:custGeom>
          <a:solidFill>
            <a:srgbClr val="E84A27"/>
          </a:solidFill>
        </p:spPr>
        <p:txBody>
          <a:bodyPr wrap="square" lIns="0" tIns="0" rIns="0" bIns="0" rtlCol="0"/>
          <a:lstStyle/>
          <a:p>
            <a:endParaRPr/>
          </a:p>
        </p:txBody>
      </p:sp>
      <p:sp>
        <p:nvSpPr>
          <p:cNvPr id="25" name="object 25"/>
          <p:cNvSpPr/>
          <p:nvPr/>
        </p:nvSpPr>
        <p:spPr>
          <a:xfrm>
            <a:off x="2341716" y="3970658"/>
            <a:ext cx="171450" cy="372110"/>
          </a:xfrm>
          <a:custGeom>
            <a:avLst/>
            <a:gdLst/>
            <a:ahLst/>
            <a:cxnLst/>
            <a:rect l="l" t="t" r="r" b="b"/>
            <a:pathLst>
              <a:path w="171450" h="372110">
                <a:moveTo>
                  <a:pt x="16458" y="200558"/>
                </a:moveTo>
                <a:lnTo>
                  <a:pt x="9298" y="203001"/>
                </a:lnTo>
                <a:lnTo>
                  <a:pt x="3648" y="208031"/>
                </a:lnTo>
                <a:lnTo>
                  <a:pt x="475" y="214608"/>
                </a:lnTo>
                <a:lnTo>
                  <a:pt x="0" y="221896"/>
                </a:lnTo>
                <a:lnTo>
                  <a:pt x="2443" y="229055"/>
                </a:lnTo>
                <a:lnTo>
                  <a:pt x="85572" y="371563"/>
                </a:lnTo>
                <a:lnTo>
                  <a:pt x="107626" y="333757"/>
                </a:lnTo>
                <a:lnTo>
                  <a:pt x="66522" y="333757"/>
                </a:lnTo>
                <a:lnTo>
                  <a:pt x="66522" y="263292"/>
                </a:lnTo>
                <a:lnTo>
                  <a:pt x="35352" y="209858"/>
                </a:lnTo>
                <a:lnTo>
                  <a:pt x="30323" y="204207"/>
                </a:lnTo>
                <a:lnTo>
                  <a:pt x="23745" y="201034"/>
                </a:lnTo>
                <a:lnTo>
                  <a:pt x="16458" y="200558"/>
                </a:lnTo>
                <a:close/>
              </a:path>
              <a:path w="171450" h="372110">
                <a:moveTo>
                  <a:pt x="66522" y="263292"/>
                </a:moveTo>
                <a:lnTo>
                  <a:pt x="66522" y="333757"/>
                </a:lnTo>
                <a:lnTo>
                  <a:pt x="104622" y="333757"/>
                </a:lnTo>
                <a:lnTo>
                  <a:pt x="104622" y="324158"/>
                </a:lnTo>
                <a:lnTo>
                  <a:pt x="69118" y="324158"/>
                </a:lnTo>
                <a:lnTo>
                  <a:pt x="85572" y="295950"/>
                </a:lnTo>
                <a:lnTo>
                  <a:pt x="66522" y="263292"/>
                </a:lnTo>
                <a:close/>
              </a:path>
              <a:path w="171450" h="372110">
                <a:moveTo>
                  <a:pt x="154687" y="200558"/>
                </a:moveTo>
                <a:lnTo>
                  <a:pt x="104623" y="263292"/>
                </a:lnTo>
                <a:lnTo>
                  <a:pt x="104622" y="333757"/>
                </a:lnTo>
                <a:lnTo>
                  <a:pt x="107626" y="333757"/>
                </a:lnTo>
                <a:lnTo>
                  <a:pt x="168702" y="229055"/>
                </a:lnTo>
                <a:lnTo>
                  <a:pt x="171145" y="221896"/>
                </a:lnTo>
                <a:lnTo>
                  <a:pt x="170670" y="214608"/>
                </a:lnTo>
                <a:lnTo>
                  <a:pt x="167497" y="208031"/>
                </a:lnTo>
                <a:lnTo>
                  <a:pt x="161847" y="203001"/>
                </a:lnTo>
                <a:lnTo>
                  <a:pt x="154687" y="200558"/>
                </a:lnTo>
                <a:close/>
              </a:path>
              <a:path w="171450" h="372110">
                <a:moveTo>
                  <a:pt x="85572" y="295950"/>
                </a:moveTo>
                <a:lnTo>
                  <a:pt x="69118" y="324158"/>
                </a:lnTo>
                <a:lnTo>
                  <a:pt x="102027" y="324158"/>
                </a:lnTo>
                <a:lnTo>
                  <a:pt x="85572" y="295950"/>
                </a:lnTo>
                <a:close/>
              </a:path>
              <a:path w="171450" h="372110">
                <a:moveTo>
                  <a:pt x="104622" y="263293"/>
                </a:moveTo>
                <a:lnTo>
                  <a:pt x="85572" y="295950"/>
                </a:lnTo>
                <a:lnTo>
                  <a:pt x="102027" y="324158"/>
                </a:lnTo>
                <a:lnTo>
                  <a:pt x="104622" y="324158"/>
                </a:lnTo>
                <a:lnTo>
                  <a:pt x="104622" y="263293"/>
                </a:lnTo>
                <a:close/>
              </a:path>
              <a:path w="171450" h="372110">
                <a:moveTo>
                  <a:pt x="104623" y="0"/>
                </a:moveTo>
                <a:lnTo>
                  <a:pt x="66523" y="0"/>
                </a:lnTo>
                <a:lnTo>
                  <a:pt x="66523" y="263293"/>
                </a:lnTo>
                <a:lnTo>
                  <a:pt x="85572" y="295950"/>
                </a:lnTo>
                <a:lnTo>
                  <a:pt x="104622" y="263293"/>
                </a:lnTo>
                <a:lnTo>
                  <a:pt x="104623" y="0"/>
                </a:lnTo>
                <a:close/>
              </a:path>
            </a:pathLst>
          </a:custGeom>
          <a:solidFill>
            <a:srgbClr val="E84A27"/>
          </a:solidFill>
        </p:spPr>
        <p:txBody>
          <a:bodyPr wrap="square" lIns="0" tIns="0" rIns="0" bIns="0" rtlCol="0"/>
          <a:lstStyle/>
          <a:p>
            <a:endParaRPr/>
          </a:p>
        </p:txBody>
      </p:sp>
      <p:sp>
        <p:nvSpPr>
          <p:cNvPr id="26" name="object 26"/>
          <p:cNvSpPr/>
          <p:nvPr/>
        </p:nvSpPr>
        <p:spPr>
          <a:xfrm>
            <a:off x="2320617" y="5566888"/>
            <a:ext cx="171450" cy="372110"/>
          </a:xfrm>
          <a:custGeom>
            <a:avLst/>
            <a:gdLst/>
            <a:ahLst/>
            <a:cxnLst/>
            <a:rect l="l" t="t" r="r" b="b"/>
            <a:pathLst>
              <a:path w="171450" h="372110">
                <a:moveTo>
                  <a:pt x="16458" y="200558"/>
                </a:moveTo>
                <a:lnTo>
                  <a:pt x="9299" y="203002"/>
                </a:lnTo>
                <a:lnTo>
                  <a:pt x="3648" y="208031"/>
                </a:lnTo>
                <a:lnTo>
                  <a:pt x="475" y="214609"/>
                </a:lnTo>
                <a:lnTo>
                  <a:pt x="0" y="221896"/>
                </a:lnTo>
                <a:lnTo>
                  <a:pt x="2443" y="229055"/>
                </a:lnTo>
                <a:lnTo>
                  <a:pt x="85574" y="371564"/>
                </a:lnTo>
                <a:lnTo>
                  <a:pt x="107628" y="333757"/>
                </a:lnTo>
                <a:lnTo>
                  <a:pt x="66524" y="333757"/>
                </a:lnTo>
                <a:lnTo>
                  <a:pt x="66523" y="263292"/>
                </a:lnTo>
                <a:lnTo>
                  <a:pt x="35353" y="209858"/>
                </a:lnTo>
                <a:lnTo>
                  <a:pt x="30323" y="204207"/>
                </a:lnTo>
                <a:lnTo>
                  <a:pt x="23741" y="201034"/>
                </a:lnTo>
                <a:lnTo>
                  <a:pt x="16458" y="200558"/>
                </a:lnTo>
                <a:close/>
              </a:path>
              <a:path w="171450" h="372110">
                <a:moveTo>
                  <a:pt x="66523" y="263293"/>
                </a:moveTo>
                <a:lnTo>
                  <a:pt x="66524" y="333757"/>
                </a:lnTo>
                <a:lnTo>
                  <a:pt x="104624" y="333756"/>
                </a:lnTo>
                <a:lnTo>
                  <a:pt x="104624" y="324158"/>
                </a:lnTo>
                <a:lnTo>
                  <a:pt x="69118" y="324158"/>
                </a:lnTo>
                <a:lnTo>
                  <a:pt x="85573" y="295950"/>
                </a:lnTo>
                <a:lnTo>
                  <a:pt x="66523" y="263293"/>
                </a:lnTo>
                <a:close/>
              </a:path>
              <a:path w="171450" h="372110">
                <a:moveTo>
                  <a:pt x="154687" y="200558"/>
                </a:moveTo>
                <a:lnTo>
                  <a:pt x="147399" y="201034"/>
                </a:lnTo>
                <a:lnTo>
                  <a:pt x="140822" y="204207"/>
                </a:lnTo>
                <a:lnTo>
                  <a:pt x="135793" y="209858"/>
                </a:lnTo>
                <a:lnTo>
                  <a:pt x="104623" y="263292"/>
                </a:lnTo>
                <a:lnTo>
                  <a:pt x="104624" y="333756"/>
                </a:lnTo>
                <a:lnTo>
                  <a:pt x="66524" y="333757"/>
                </a:lnTo>
                <a:lnTo>
                  <a:pt x="107628" y="333756"/>
                </a:lnTo>
                <a:lnTo>
                  <a:pt x="168703" y="229055"/>
                </a:lnTo>
                <a:lnTo>
                  <a:pt x="171146" y="221896"/>
                </a:lnTo>
                <a:lnTo>
                  <a:pt x="170670" y="214608"/>
                </a:lnTo>
                <a:lnTo>
                  <a:pt x="167497" y="208031"/>
                </a:lnTo>
                <a:lnTo>
                  <a:pt x="161846" y="203001"/>
                </a:lnTo>
                <a:lnTo>
                  <a:pt x="154687" y="200558"/>
                </a:lnTo>
                <a:close/>
              </a:path>
              <a:path w="171450" h="372110">
                <a:moveTo>
                  <a:pt x="85573" y="295950"/>
                </a:moveTo>
                <a:lnTo>
                  <a:pt x="69118" y="324158"/>
                </a:lnTo>
                <a:lnTo>
                  <a:pt x="102028" y="324158"/>
                </a:lnTo>
                <a:lnTo>
                  <a:pt x="85573" y="295950"/>
                </a:lnTo>
                <a:close/>
              </a:path>
              <a:path w="171450" h="372110">
                <a:moveTo>
                  <a:pt x="104623" y="263292"/>
                </a:moveTo>
                <a:lnTo>
                  <a:pt x="85573" y="295950"/>
                </a:lnTo>
                <a:lnTo>
                  <a:pt x="102028" y="324158"/>
                </a:lnTo>
                <a:lnTo>
                  <a:pt x="69118" y="324158"/>
                </a:lnTo>
                <a:lnTo>
                  <a:pt x="104624" y="324158"/>
                </a:lnTo>
                <a:lnTo>
                  <a:pt x="104623" y="263292"/>
                </a:lnTo>
                <a:close/>
              </a:path>
              <a:path w="171450" h="372110">
                <a:moveTo>
                  <a:pt x="104622" y="0"/>
                </a:moveTo>
                <a:lnTo>
                  <a:pt x="66522" y="0"/>
                </a:lnTo>
                <a:lnTo>
                  <a:pt x="66523" y="263293"/>
                </a:lnTo>
                <a:lnTo>
                  <a:pt x="85573" y="295950"/>
                </a:lnTo>
                <a:lnTo>
                  <a:pt x="104623" y="263293"/>
                </a:lnTo>
                <a:lnTo>
                  <a:pt x="104622" y="0"/>
                </a:lnTo>
                <a:close/>
              </a:path>
            </a:pathLst>
          </a:custGeom>
          <a:solidFill>
            <a:srgbClr val="7D6390"/>
          </a:solidFill>
        </p:spPr>
        <p:txBody>
          <a:bodyPr wrap="square" lIns="0" tIns="0" rIns="0" bIns="0" rtlCol="0"/>
          <a:lstStyle/>
          <a:p>
            <a:endParaRPr/>
          </a:p>
        </p:txBody>
      </p:sp>
      <p:sp>
        <p:nvSpPr>
          <p:cNvPr id="27" name="object 27"/>
          <p:cNvSpPr/>
          <p:nvPr/>
        </p:nvSpPr>
        <p:spPr>
          <a:xfrm>
            <a:off x="2334840" y="4619318"/>
            <a:ext cx="171450" cy="372110"/>
          </a:xfrm>
          <a:custGeom>
            <a:avLst/>
            <a:gdLst/>
            <a:ahLst/>
            <a:cxnLst/>
            <a:rect l="l" t="t" r="r" b="b"/>
            <a:pathLst>
              <a:path w="171450" h="372110">
                <a:moveTo>
                  <a:pt x="85572" y="75613"/>
                </a:moveTo>
                <a:lnTo>
                  <a:pt x="66523" y="108269"/>
                </a:lnTo>
                <a:lnTo>
                  <a:pt x="66522" y="371563"/>
                </a:lnTo>
                <a:lnTo>
                  <a:pt x="104622" y="371563"/>
                </a:lnTo>
                <a:lnTo>
                  <a:pt x="104622" y="108269"/>
                </a:lnTo>
                <a:lnTo>
                  <a:pt x="85572" y="75613"/>
                </a:lnTo>
                <a:close/>
              </a:path>
              <a:path w="171450" h="372110">
                <a:moveTo>
                  <a:pt x="85573" y="0"/>
                </a:moveTo>
                <a:lnTo>
                  <a:pt x="2443" y="142507"/>
                </a:lnTo>
                <a:lnTo>
                  <a:pt x="0" y="149667"/>
                </a:lnTo>
                <a:lnTo>
                  <a:pt x="475" y="156955"/>
                </a:lnTo>
                <a:lnTo>
                  <a:pt x="3648" y="163532"/>
                </a:lnTo>
                <a:lnTo>
                  <a:pt x="9298" y="168562"/>
                </a:lnTo>
                <a:lnTo>
                  <a:pt x="16458" y="171005"/>
                </a:lnTo>
                <a:lnTo>
                  <a:pt x="23745" y="170529"/>
                </a:lnTo>
                <a:lnTo>
                  <a:pt x="30323" y="167356"/>
                </a:lnTo>
                <a:lnTo>
                  <a:pt x="35352" y="161705"/>
                </a:lnTo>
                <a:lnTo>
                  <a:pt x="66522" y="108271"/>
                </a:lnTo>
                <a:lnTo>
                  <a:pt x="66523" y="37806"/>
                </a:lnTo>
                <a:lnTo>
                  <a:pt x="107627" y="37806"/>
                </a:lnTo>
                <a:lnTo>
                  <a:pt x="85573" y="0"/>
                </a:lnTo>
                <a:close/>
              </a:path>
              <a:path w="171450" h="372110">
                <a:moveTo>
                  <a:pt x="107627" y="37806"/>
                </a:moveTo>
                <a:lnTo>
                  <a:pt x="104623" y="37806"/>
                </a:lnTo>
                <a:lnTo>
                  <a:pt x="104623" y="108271"/>
                </a:lnTo>
                <a:lnTo>
                  <a:pt x="135793" y="161705"/>
                </a:lnTo>
                <a:lnTo>
                  <a:pt x="140822" y="167356"/>
                </a:lnTo>
                <a:lnTo>
                  <a:pt x="147399" y="170529"/>
                </a:lnTo>
                <a:lnTo>
                  <a:pt x="154686" y="171005"/>
                </a:lnTo>
                <a:lnTo>
                  <a:pt x="161845" y="168562"/>
                </a:lnTo>
                <a:lnTo>
                  <a:pt x="167496" y="163532"/>
                </a:lnTo>
                <a:lnTo>
                  <a:pt x="170670" y="156955"/>
                </a:lnTo>
                <a:lnTo>
                  <a:pt x="171145" y="149667"/>
                </a:lnTo>
                <a:lnTo>
                  <a:pt x="168702" y="142507"/>
                </a:lnTo>
                <a:lnTo>
                  <a:pt x="107627" y="37806"/>
                </a:lnTo>
                <a:close/>
              </a:path>
              <a:path w="171450" h="372110">
                <a:moveTo>
                  <a:pt x="104623" y="47405"/>
                </a:moveTo>
                <a:lnTo>
                  <a:pt x="102027" y="47405"/>
                </a:lnTo>
                <a:lnTo>
                  <a:pt x="85572" y="75613"/>
                </a:lnTo>
                <a:lnTo>
                  <a:pt x="104623" y="108271"/>
                </a:lnTo>
                <a:lnTo>
                  <a:pt x="104623" y="47405"/>
                </a:lnTo>
                <a:close/>
              </a:path>
              <a:path w="171450" h="372110">
                <a:moveTo>
                  <a:pt x="104623" y="37806"/>
                </a:moveTo>
                <a:lnTo>
                  <a:pt x="66523" y="37806"/>
                </a:lnTo>
                <a:lnTo>
                  <a:pt x="66523" y="108269"/>
                </a:lnTo>
                <a:lnTo>
                  <a:pt x="85572" y="75613"/>
                </a:lnTo>
                <a:lnTo>
                  <a:pt x="69118" y="47405"/>
                </a:lnTo>
                <a:lnTo>
                  <a:pt x="104623" y="47405"/>
                </a:lnTo>
                <a:lnTo>
                  <a:pt x="104623" y="37806"/>
                </a:lnTo>
                <a:close/>
              </a:path>
              <a:path w="171450" h="372110">
                <a:moveTo>
                  <a:pt x="102027" y="47405"/>
                </a:moveTo>
                <a:lnTo>
                  <a:pt x="69118" y="47405"/>
                </a:lnTo>
                <a:lnTo>
                  <a:pt x="85572" y="75613"/>
                </a:lnTo>
                <a:lnTo>
                  <a:pt x="102027" y="47405"/>
                </a:lnTo>
                <a:close/>
              </a:path>
            </a:pathLst>
          </a:custGeom>
          <a:solidFill>
            <a:srgbClr val="7D6390"/>
          </a:solidFill>
        </p:spPr>
        <p:txBody>
          <a:bodyPr wrap="square" lIns="0" tIns="0" rIns="0" bIns="0" rtlCol="0"/>
          <a:lstStyle/>
          <a:p>
            <a:endParaRPr/>
          </a:p>
        </p:txBody>
      </p:sp>
      <p:sp>
        <p:nvSpPr>
          <p:cNvPr id="28" name="object 28"/>
          <p:cNvSpPr txBox="1"/>
          <p:nvPr/>
        </p:nvSpPr>
        <p:spPr>
          <a:xfrm>
            <a:off x="3032274" y="5886703"/>
            <a:ext cx="365760" cy="436880"/>
          </a:xfrm>
          <a:prstGeom prst="rect">
            <a:avLst/>
          </a:prstGeom>
        </p:spPr>
        <p:txBody>
          <a:bodyPr vert="horz" wrap="square" lIns="0" tIns="12700" rIns="0" bIns="0" rtlCol="0">
            <a:spAutoFit/>
          </a:bodyPr>
          <a:lstStyle/>
          <a:p>
            <a:pPr marL="12700">
              <a:lnSpc>
                <a:spcPct val="100000"/>
              </a:lnSpc>
              <a:spcBef>
                <a:spcPts val="100"/>
              </a:spcBef>
            </a:pPr>
            <a:r>
              <a:rPr sz="2700" spc="-5" dirty="0">
                <a:solidFill>
                  <a:srgbClr val="E84A27"/>
                </a:solidFill>
                <a:latin typeface="Calibri"/>
                <a:cs typeface="Calibri"/>
              </a:rPr>
              <a:t>CS</a:t>
            </a:r>
            <a:endParaRPr sz="2700">
              <a:latin typeface="Calibri"/>
              <a:cs typeface="Calibri"/>
            </a:endParaRPr>
          </a:p>
        </p:txBody>
      </p:sp>
      <p:sp>
        <p:nvSpPr>
          <p:cNvPr id="29" name="object 29"/>
          <p:cNvSpPr txBox="1"/>
          <p:nvPr/>
        </p:nvSpPr>
        <p:spPr>
          <a:xfrm>
            <a:off x="2852252" y="6142735"/>
            <a:ext cx="724535" cy="436880"/>
          </a:xfrm>
          <a:prstGeom prst="rect">
            <a:avLst/>
          </a:prstGeom>
        </p:spPr>
        <p:txBody>
          <a:bodyPr vert="horz" wrap="square" lIns="0" tIns="12700" rIns="0" bIns="0" rtlCol="0">
            <a:spAutoFit/>
          </a:bodyPr>
          <a:lstStyle/>
          <a:p>
            <a:pPr marL="12700">
              <a:lnSpc>
                <a:spcPct val="100000"/>
              </a:lnSpc>
              <a:spcBef>
                <a:spcPts val="100"/>
              </a:spcBef>
            </a:pPr>
            <a:r>
              <a:rPr sz="2700" spc="-245" dirty="0">
                <a:solidFill>
                  <a:srgbClr val="E84A27"/>
                </a:solidFill>
                <a:latin typeface="Calibri"/>
                <a:cs typeface="Calibri"/>
              </a:rPr>
              <a:t>T</a:t>
            </a:r>
            <a:r>
              <a:rPr sz="2700" spc="-10" dirty="0">
                <a:solidFill>
                  <a:srgbClr val="E84A27"/>
                </a:solidFill>
                <a:latin typeface="Calibri"/>
                <a:cs typeface="Calibri"/>
              </a:rPr>
              <a:t>e</a:t>
            </a:r>
            <a:r>
              <a:rPr sz="2700" spc="-5" dirty="0">
                <a:solidFill>
                  <a:srgbClr val="E84A27"/>
                </a:solidFill>
                <a:latin typeface="Calibri"/>
                <a:cs typeface="Calibri"/>
              </a:rPr>
              <a:t>r</a:t>
            </a:r>
            <a:r>
              <a:rPr sz="2700" dirty="0">
                <a:solidFill>
                  <a:srgbClr val="E84A27"/>
                </a:solidFill>
                <a:latin typeface="Calibri"/>
                <a:cs typeface="Calibri"/>
              </a:rPr>
              <a:t>m</a:t>
            </a:r>
            <a:endParaRPr sz="2700">
              <a:latin typeface="Calibri"/>
              <a:cs typeface="Calibri"/>
            </a:endParaRPr>
          </a:p>
        </p:txBody>
      </p:sp>
      <p:sp>
        <p:nvSpPr>
          <p:cNvPr id="30" name="object 30"/>
          <p:cNvSpPr txBox="1"/>
          <p:nvPr/>
        </p:nvSpPr>
        <p:spPr>
          <a:xfrm>
            <a:off x="3899785" y="5914135"/>
            <a:ext cx="669290" cy="436880"/>
          </a:xfrm>
          <a:prstGeom prst="rect">
            <a:avLst/>
          </a:prstGeom>
        </p:spPr>
        <p:txBody>
          <a:bodyPr vert="horz" wrap="square" lIns="0" tIns="12700" rIns="0" bIns="0" rtlCol="0">
            <a:spAutoFit/>
          </a:bodyPr>
          <a:lstStyle/>
          <a:p>
            <a:pPr marL="12700">
              <a:lnSpc>
                <a:spcPct val="100000"/>
              </a:lnSpc>
              <a:spcBef>
                <a:spcPts val="100"/>
              </a:spcBef>
            </a:pPr>
            <a:r>
              <a:rPr sz="2700" dirty="0">
                <a:solidFill>
                  <a:srgbClr val="7D6390"/>
                </a:solidFill>
                <a:latin typeface="Calibri"/>
                <a:cs typeface="Calibri"/>
              </a:rPr>
              <a:t>M</a:t>
            </a:r>
            <a:r>
              <a:rPr sz="2700" spc="-10" dirty="0">
                <a:solidFill>
                  <a:srgbClr val="7D6390"/>
                </a:solidFill>
                <a:latin typeface="Calibri"/>
                <a:cs typeface="Calibri"/>
              </a:rPr>
              <a:t>e</a:t>
            </a:r>
            <a:r>
              <a:rPr sz="2700" dirty="0">
                <a:solidFill>
                  <a:srgbClr val="7D6390"/>
                </a:solidFill>
                <a:latin typeface="Calibri"/>
                <a:cs typeface="Calibri"/>
              </a:rPr>
              <a:t>d</a:t>
            </a:r>
            <a:endParaRPr sz="2700">
              <a:latin typeface="Calibri"/>
              <a:cs typeface="Calibri"/>
            </a:endParaRPr>
          </a:p>
        </p:txBody>
      </p:sp>
      <p:sp>
        <p:nvSpPr>
          <p:cNvPr id="31" name="object 31"/>
          <p:cNvSpPr txBox="1"/>
          <p:nvPr/>
        </p:nvSpPr>
        <p:spPr>
          <a:xfrm>
            <a:off x="3871400" y="6179311"/>
            <a:ext cx="724535" cy="436880"/>
          </a:xfrm>
          <a:prstGeom prst="rect">
            <a:avLst/>
          </a:prstGeom>
        </p:spPr>
        <p:txBody>
          <a:bodyPr vert="horz" wrap="square" lIns="0" tIns="12700" rIns="0" bIns="0" rtlCol="0">
            <a:spAutoFit/>
          </a:bodyPr>
          <a:lstStyle/>
          <a:p>
            <a:pPr marL="12700">
              <a:lnSpc>
                <a:spcPct val="100000"/>
              </a:lnSpc>
              <a:spcBef>
                <a:spcPts val="100"/>
              </a:spcBef>
            </a:pPr>
            <a:r>
              <a:rPr sz="2700" spc="-245" dirty="0">
                <a:solidFill>
                  <a:srgbClr val="7D6390"/>
                </a:solidFill>
                <a:latin typeface="Calibri"/>
                <a:cs typeface="Calibri"/>
              </a:rPr>
              <a:t>T</a:t>
            </a:r>
            <a:r>
              <a:rPr sz="2700" spc="-10" dirty="0">
                <a:solidFill>
                  <a:srgbClr val="7D6390"/>
                </a:solidFill>
                <a:latin typeface="Calibri"/>
                <a:cs typeface="Calibri"/>
              </a:rPr>
              <a:t>e</a:t>
            </a:r>
            <a:r>
              <a:rPr sz="2700" spc="-5" dirty="0">
                <a:solidFill>
                  <a:srgbClr val="7D6390"/>
                </a:solidFill>
                <a:latin typeface="Calibri"/>
                <a:cs typeface="Calibri"/>
              </a:rPr>
              <a:t>r</a:t>
            </a:r>
            <a:r>
              <a:rPr sz="2700" dirty="0">
                <a:solidFill>
                  <a:srgbClr val="7D6390"/>
                </a:solidFill>
                <a:latin typeface="Calibri"/>
                <a:cs typeface="Calibri"/>
              </a:rPr>
              <a:t>m</a:t>
            </a:r>
            <a:endParaRPr sz="2700">
              <a:latin typeface="Calibri"/>
              <a:cs typeface="Calibri"/>
            </a:endParaRPr>
          </a:p>
        </p:txBody>
      </p:sp>
      <p:pic>
        <p:nvPicPr>
          <p:cNvPr id="32" name="object 32"/>
          <p:cNvPicPr/>
          <p:nvPr/>
        </p:nvPicPr>
        <p:blipFill>
          <a:blip r:embed="rId2" cstate="print"/>
          <a:stretch>
            <a:fillRect/>
          </a:stretch>
        </p:blipFill>
        <p:spPr>
          <a:xfrm>
            <a:off x="2674028" y="6088955"/>
            <a:ext cx="237136" cy="171146"/>
          </a:xfrm>
          <a:prstGeom prst="rect">
            <a:avLst/>
          </a:prstGeom>
        </p:spPr>
      </p:pic>
      <p:grpSp>
        <p:nvGrpSpPr>
          <p:cNvPr id="33" name="object 33"/>
          <p:cNvGrpSpPr/>
          <p:nvPr/>
        </p:nvGrpSpPr>
        <p:grpSpPr>
          <a:xfrm>
            <a:off x="3441956" y="6092152"/>
            <a:ext cx="506095" cy="171450"/>
            <a:chOff x="3441956" y="6092152"/>
            <a:chExt cx="506095" cy="171450"/>
          </a:xfrm>
        </p:grpSpPr>
        <p:sp>
          <p:nvSpPr>
            <p:cNvPr id="34" name="object 34"/>
            <p:cNvSpPr/>
            <p:nvPr/>
          </p:nvSpPr>
          <p:spPr>
            <a:xfrm>
              <a:off x="3441956" y="6092152"/>
              <a:ext cx="264795" cy="171450"/>
            </a:xfrm>
            <a:custGeom>
              <a:avLst/>
              <a:gdLst/>
              <a:ahLst/>
              <a:cxnLst/>
              <a:rect l="l" t="t" r="r" b="b"/>
              <a:pathLst>
                <a:path w="264795" h="171450">
                  <a:moveTo>
                    <a:pt x="114502" y="0"/>
                  </a:moveTo>
                  <a:lnTo>
                    <a:pt x="107214" y="475"/>
                  </a:lnTo>
                  <a:lnTo>
                    <a:pt x="100637" y="3648"/>
                  </a:lnTo>
                  <a:lnTo>
                    <a:pt x="95608" y="9299"/>
                  </a:lnTo>
                  <a:lnTo>
                    <a:pt x="93164" y="16458"/>
                  </a:lnTo>
                  <a:lnTo>
                    <a:pt x="93639" y="23746"/>
                  </a:lnTo>
                  <a:lnTo>
                    <a:pt x="96812" y="30323"/>
                  </a:lnTo>
                  <a:lnTo>
                    <a:pt x="102463" y="35353"/>
                  </a:lnTo>
                  <a:lnTo>
                    <a:pt x="155897" y="66523"/>
                  </a:lnTo>
                  <a:lnTo>
                    <a:pt x="226362" y="66523"/>
                  </a:lnTo>
                  <a:lnTo>
                    <a:pt x="226362" y="104623"/>
                  </a:lnTo>
                  <a:lnTo>
                    <a:pt x="155897" y="104623"/>
                  </a:lnTo>
                  <a:lnTo>
                    <a:pt x="102463" y="135793"/>
                  </a:lnTo>
                  <a:lnTo>
                    <a:pt x="96812" y="140822"/>
                  </a:lnTo>
                  <a:lnTo>
                    <a:pt x="93639" y="147400"/>
                  </a:lnTo>
                  <a:lnTo>
                    <a:pt x="93163" y="154687"/>
                  </a:lnTo>
                  <a:lnTo>
                    <a:pt x="95606" y="161846"/>
                  </a:lnTo>
                  <a:lnTo>
                    <a:pt x="100636" y="167497"/>
                  </a:lnTo>
                  <a:lnTo>
                    <a:pt x="107213" y="170670"/>
                  </a:lnTo>
                  <a:lnTo>
                    <a:pt x="114501" y="171146"/>
                  </a:lnTo>
                  <a:lnTo>
                    <a:pt x="121660" y="168703"/>
                  </a:lnTo>
                  <a:lnTo>
                    <a:pt x="231513" y="104623"/>
                  </a:lnTo>
                  <a:lnTo>
                    <a:pt x="226362" y="104623"/>
                  </a:lnTo>
                  <a:lnTo>
                    <a:pt x="231514" y="104622"/>
                  </a:lnTo>
                  <a:lnTo>
                    <a:pt x="264170" y="85573"/>
                  </a:lnTo>
                  <a:lnTo>
                    <a:pt x="121660" y="2443"/>
                  </a:lnTo>
                  <a:lnTo>
                    <a:pt x="114502" y="0"/>
                  </a:lnTo>
                  <a:close/>
                </a:path>
                <a:path w="264795" h="171450">
                  <a:moveTo>
                    <a:pt x="188555" y="85573"/>
                  </a:moveTo>
                  <a:lnTo>
                    <a:pt x="155897" y="104623"/>
                  </a:lnTo>
                  <a:lnTo>
                    <a:pt x="226362" y="104623"/>
                  </a:lnTo>
                  <a:lnTo>
                    <a:pt x="226362" y="102028"/>
                  </a:lnTo>
                  <a:lnTo>
                    <a:pt x="216763" y="102028"/>
                  </a:lnTo>
                  <a:lnTo>
                    <a:pt x="188555" y="85573"/>
                  </a:lnTo>
                  <a:close/>
                </a:path>
                <a:path w="264795" h="171450">
                  <a:moveTo>
                    <a:pt x="0" y="66522"/>
                  </a:moveTo>
                  <a:lnTo>
                    <a:pt x="0" y="104622"/>
                  </a:lnTo>
                  <a:lnTo>
                    <a:pt x="155898" y="104622"/>
                  </a:lnTo>
                  <a:lnTo>
                    <a:pt x="188555" y="85573"/>
                  </a:lnTo>
                  <a:lnTo>
                    <a:pt x="155897" y="66523"/>
                  </a:lnTo>
                  <a:lnTo>
                    <a:pt x="0" y="66522"/>
                  </a:lnTo>
                  <a:close/>
                </a:path>
                <a:path w="264795" h="171450">
                  <a:moveTo>
                    <a:pt x="216763" y="69118"/>
                  </a:moveTo>
                  <a:lnTo>
                    <a:pt x="188555" y="85573"/>
                  </a:lnTo>
                  <a:lnTo>
                    <a:pt x="216763" y="102028"/>
                  </a:lnTo>
                  <a:lnTo>
                    <a:pt x="216763" y="69118"/>
                  </a:lnTo>
                  <a:close/>
                </a:path>
                <a:path w="264795" h="171450">
                  <a:moveTo>
                    <a:pt x="226362" y="69118"/>
                  </a:moveTo>
                  <a:lnTo>
                    <a:pt x="216763" y="69118"/>
                  </a:lnTo>
                  <a:lnTo>
                    <a:pt x="216763" y="102028"/>
                  </a:lnTo>
                  <a:lnTo>
                    <a:pt x="226362" y="102028"/>
                  </a:lnTo>
                  <a:lnTo>
                    <a:pt x="226362" y="69118"/>
                  </a:lnTo>
                  <a:close/>
                </a:path>
                <a:path w="264795" h="171450">
                  <a:moveTo>
                    <a:pt x="155897" y="66523"/>
                  </a:moveTo>
                  <a:lnTo>
                    <a:pt x="188555" y="85573"/>
                  </a:lnTo>
                  <a:lnTo>
                    <a:pt x="216763" y="69118"/>
                  </a:lnTo>
                  <a:lnTo>
                    <a:pt x="226362" y="69118"/>
                  </a:lnTo>
                  <a:lnTo>
                    <a:pt x="226362" y="66523"/>
                  </a:lnTo>
                  <a:lnTo>
                    <a:pt x="155897" y="66523"/>
                  </a:lnTo>
                  <a:close/>
                </a:path>
              </a:pathLst>
            </a:custGeom>
            <a:solidFill>
              <a:srgbClr val="E84A27"/>
            </a:solidFill>
          </p:spPr>
          <p:txBody>
            <a:bodyPr wrap="square" lIns="0" tIns="0" rIns="0" bIns="0" rtlCol="0"/>
            <a:lstStyle/>
            <a:p>
              <a:endParaRPr/>
            </a:p>
          </p:txBody>
        </p:sp>
        <p:sp>
          <p:nvSpPr>
            <p:cNvPr id="35" name="object 35"/>
            <p:cNvSpPr/>
            <p:nvPr/>
          </p:nvSpPr>
          <p:spPr>
            <a:xfrm>
              <a:off x="3690232" y="6092153"/>
              <a:ext cx="257810" cy="171450"/>
            </a:xfrm>
            <a:custGeom>
              <a:avLst/>
              <a:gdLst/>
              <a:ahLst/>
              <a:cxnLst/>
              <a:rect l="l" t="t" r="r" b="b"/>
              <a:pathLst>
                <a:path w="257810" h="171450">
                  <a:moveTo>
                    <a:pt x="149668" y="0"/>
                  </a:moveTo>
                  <a:lnTo>
                    <a:pt x="142509" y="2443"/>
                  </a:lnTo>
                  <a:lnTo>
                    <a:pt x="0" y="85572"/>
                  </a:lnTo>
                  <a:lnTo>
                    <a:pt x="142507" y="168703"/>
                  </a:lnTo>
                  <a:lnTo>
                    <a:pt x="149667" y="171146"/>
                  </a:lnTo>
                  <a:lnTo>
                    <a:pt x="156955" y="170670"/>
                  </a:lnTo>
                  <a:lnTo>
                    <a:pt x="163532" y="167497"/>
                  </a:lnTo>
                  <a:lnTo>
                    <a:pt x="168562" y="161846"/>
                  </a:lnTo>
                  <a:lnTo>
                    <a:pt x="171005" y="154687"/>
                  </a:lnTo>
                  <a:lnTo>
                    <a:pt x="170529" y="147400"/>
                  </a:lnTo>
                  <a:lnTo>
                    <a:pt x="167356" y="140822"/>
                  </a:lnTo>
                  <a:lnTo>
                    <a:pt x="161705" y="135793"/>
                  </a:lnTo>
                  <a:lnTo>
                    <a:pt x="108271" y="104623"/>
                  </a:lnTo>
                  <a:lnTo>
                    <a:pt x="37807" y="104622"/>
                  </a:lnTo>
                  <a:lnTo>
                    <a:pt x="37807" y="66522"/>
                  </a:lnTo>
                  <a:lnTo>
                    <a:pt x="108272" y="66522"/>
                  </a:lnTo>
                  <a:lnTo>
                    <a:pt x="161706" y="35353"/>
                  </a:lnTo>
                  <a:lnTo>
                    <a:pt x="167357" y="30323"/>
                  </a:lnTo>
                  <a:lnTo>
                    <a:pt x="170530" y="23746"/>
                  </a:lnTo>
                  <a:lnTo>
                    <a:pt x="171006" y="16458"/>
                  </a:lnTo>
                  <a:lnTo>
                    <a:pt x="168563" y="9299"/>
                  </a:lnTo>
                  <a:lnTo>
                    <a:pt x="163533" y="3648"/>
                  </a:lnTo>
                  <a:lnTo>
                    <a:pt x="156955" y="475"/>
                  </a:lnTo>
                  <a:lnTo>
                    <a:pt x="149668" y="0"/>
                  </a:lnTo>
                  <a:close/>
                </a:path>
                <a:path w="257810" h="171450">
                  <a:moveTo>
                    <a:pt x="108272" y="66523"/>
                  </a:moveTo>
                  <a:lnTo>
                    <a:pt x="75614" y="85572"/>
                  </a:lnTo>
                  <a:lnTo>
                    <a:pt x="108271" y="104623"/>
                  </a:lnTo>
                  <a:lnTo>
                    <a:pt x="257293" y="104623"/>
                  </a:lnTo>
                  <a:lnTo>
                    <a:pt x="257293" y="66523"/>
                  </a:lnTo>
                  <a:lnTo>
                    <a:pt x="108272" y="66523"/>
                  </a:lnTo>
                  <a:close/>
                </a:path>
                <a:path w="257810" h="171450">
                  <a:moveTo>
                    <a:pt x="37807" y="66522"/>
                  </a:moveTo>
                  <a:lnTo>
                    <a:pt x="37807" y="104622"/>
                  </a:lnTo>
                  <a:lnTo>
                    <a:pt x="108271" y="104623"/>
                  </a:lnTo>
                  <a:lnTo>
                    <a:pt x="103822" y="102027"/>
                  </a:lnTo>
                  <a:lnTo>
                    <a:pt x="47406" y="102027"/>
                  </a:lnTo>
                  <a:lnTo>
                    <a:pt x="47406" y="69117"/>
                  </a:lnTo>
                  <a:lnTo>
                    <a:pt x="103824" y="69117"/>
                  </a:lnTo>
                  <a:lnTo>
                    <a:pt x="108272" y="66523"/>
                  </a:lnTo>
                  <a:lnTo>
                    <a:pt x="37807" y="66522"/>
                  </a:lnTo>
                  <a:close/>
                </a:path>
                <a:path w="257810" h="171450">
                  <a:moveTo>
                    <a:pt x="47406" y="69117"/>
                  </a:moveTo>
                  <a:lnTo>
                    <a:pt x="47406" y="102027"/>
                  </a:lnTo>
                  <a:lnTo>
                    <a:pt x="75614" y="85572"/>
                  </a:lnTo>
                  <a:lnTo>
                    <a:pt x="47406" y="69117"/>
                  </a:lnTo>
                  <a:close/>
                </a:path>
                <a:path w="257810" h="171450">
                  <a:moveTo>
                    <a:pt x="75614" y="85572"/>
                  </a:moveTo>
                  <a:lnTo>
                    <a:pt x="47406" y="102027"/>
                  </a:lnTo>
                  <a:lnTo>
                    <a:pt x="103822" y="102027"/>
                  </a:lnTo>
                  <a:lnTo>
                    <a:pt x="75614" y="85572"/>
                  </a:lnTo>
                  <a:close/>
                </a:path>
                <a:path w="257810" h="171450">
                  <a:moveTo>
                    <a:pt x="103824" y="69117"/>
                  </a:moveTo>
                  <a:lnTo>
                    <a:pt x="47406" y="69117"/>
                  </a:lnTo>
                  <a:lnTo>
                    <a:pt x="75615" y="85572"/>
                  </a:lnTo>
                  <a:lnTo>
                    <a:pt x="103824" y="69117"/>
                  </a:lnTo>
                  <a:close/>
                </a:path>
              </a:pathLst>
            </a:custGeom>
            <a:solidFill>
              <a:srgbClr val="7D6390"/>
            </a:solidFill>
          </p:spPr>
          <p:txBody>
            <a:bodyPr wrap="square" lIns="0" tIns="0" rIns="0" bIns="0" rtlCol="0"/>
            <a:lstStyle/>
            <a:p>
              <a:endParaRPr/>
            </a:p>
          </p:txBody>
        </p:sp>
      </p:grpSp>
      <p:sp>
        <p:nvSpPr>
          <p:cNvPr id="36" name="object 36"/>
          <p:cNvSpPr/>
          <p:nvPr/>
        </p:nvSpPr>
        <p:spPr>
          <a:xfrm>
            <a:off x="4471959" y="6088955"/>
            <a:ext cx="280670" cy="171450"/>
          </a:xfrm>
          <a:custGeom>
            <a:avLst/>
            <a:gdLst/>
            <a:ahLst/>
            <a:cxnLst/>
            <a:rect l="l" t="t" r="r" b="b"/>
            <a:pathLst>
              <a:path w="280670" h="171450">
                <a:moveTo>
                  <a:pt x="130968" y="0"/>
                </a:moveTo>
                <a:lnTo>
                  <a:pt x="123680" y="475"/>
                </a:lnTo>
                <a:lnTo>
                  <a:pt x="117102" y="3648"/>
                </a:lnTo>
                <a:lnTo>
                  <a:pt x="112073" y="9299"/>
                </a:lnTo>
                <a:lnTo>
                  <a:pt x="109630" y="16458"/>
                </a:lnTo>
                <a:lnTo>
                  <a:pt x="110105" y="23746"/>
                </a:lnTo>
                <a:lnTo>
                  <a:pt x="113279" y="30323"/>
                </a:lnTo>
                <a:lnTo>
                  <a:pt x="118929" y="35353"/>
                </a:lnTo>
                <a:lnTo>
                  <a:pt x="172363" y="66523"/>
                </a:lnTo>
                <a:lnTo>
                  <a:pt x="242827" y="66523"/>
                </a:lnTo>
                <a:lnTo>
                  <a:pt x="242827" y="104623"/>
                </a:lnTo>
                <a:lnTo>
                  <a:pt x="172362" y="104623"/>
                </a:lnTo>
                <a:lnTo>
                  <a:pt x="118929" y="135793"/>
                </a:lnTo>
                <a:lnTo>
                  <a:pt x="113278" y="140822"/>
                </a:lnTo>
                <a:lnTo>
                  <a:pt x="110104" y="147399"/>
                </a:lnTo>
                <a:lnTo>
                  <a:pt x="109629" y="154687"/>
                </a:lnTo>
                <a:lnTo>
                  <a:pt x="112072" y="161846"/>
                </a:lnTo>
                <a:lnTo>
                  <a:pt x="117102" y="167497"/>
                </a:lnTo>
                <a:lnTo>
                  <a:pt x="123679" y="170670"/>
                </a:lnTo>
                <a:lnTo>
                  <a:pt x="130967" y="171146"/>
                </a:lnTo>
                <a:lnTo>
                  <a:pt x="138126" y="168703"/>
                </a:lnTo>
                <a:lnTo>
                  <a:pt x="247978" y="104623"/>
                </a:lnTo>
                <a:lnTo>
                  <a:pt x="242827" y="104623"/>
                </a:lnTo>
                <a:lnTo>
                  <a:pt x="247979" y="104622"/>
                </a:lnTo>
                <a:lnTo>
                  <a:pt x="280635" y="85573"/>
                </a:lnTo>
                <a:lnTo>
                  <a:pt x="138127" y="2443"/>
                </a:lnTo>
                <a:lnTo>
                  <a:pt x="130968" y="0"/>
                </a:lnTo>
                <a:close/>
              </a:path>
              <a:path w="280670" h="171450">
                <a:moveTo>
                  <a:pt x="205020" y="85573"/>
                </a:moveTo>
                <a:lnTo>
                  <a:pt x="172363" y="104623"/>
                </a:lnTo>
                <a:lnTo>
                  <a:pt x="242827" y="104623"/>
                </a:lnTo>
                <a:lnTo>
                  <a:pt x="242827" y="102028"/>
                </a:lnTo>
                <a:lnTo>
                  <a:pt x="233229" y="102028"/>
                </a:lnTo>
                <a:lnTo>
                  <a:pt x="205020" y="85573"/>
                </a:lnTo>
                <a:close/>
              </a:path>
              <a:path w="280670" h="171450">
                <a:moveTo>
                  <a:pt x="0" y="66522"/>
                </a:moveTo>
                <a:lnTo>
                  <a:pt x="0" y="104622"/>
                </a:lnTo>
                <a:lnTo>
                  <a:pt x="172364" y="104622"/>
                </a:lnTo>
                <a:lnTo>
                  <a:pt x="205020" y="85573"/>
                </a:lnTo>
                <a:lnTo>
                  <a:pt x="172363" y="66523"/>
                </a:lnTo>
                <a:lnTo>
                  <a:pt x="0" y="66522"/>
                </a:lnTo>
                <a:close/>
              </a:path>
              <a:path w="280670" h="171450">
                <a:moveTo>
                  <a:pt x="233229" y="69118"/>
                </a:moveTo>
                <a:lnTo>
                  <a:pt x="205020" y="85573"/>
                </a:lnTo>
                <a:lnTo>
                  <a:pt x="233229" y="102028"/>
                </a:lnTo>
                <a:lnTo>
                  <a:pt x="233229" y="69118"/>
                </a:lnTo>
                <a:close/>
              </a:path>
              <a:path w="280670" h="171450">
                <a:moveTo>
                  <a:pt x="242827" y="69118"/>
                </a:moveTo>
                <a:lnTo>
                  <a:pt x="233229" y="69118"/>
                </a:lnTo>
                <a:lnTo>
                  <a:pt x="233229" y="102028"/>
                </a:lnTo>
                <a:lnTo>
                  <a:pt x="242827" y="102028"/>
                </a:lnTo>
                <a:lnTo>
                  <a:pt x="242827" y="69118"/>
                </a:lnTo>
                <a:close/>
              </a:path>
              <a:path w="280670" h="171450">
                <a:moveTo>
                  <a:pt x="172363" y="66523"/>
                </a:moveTo>
                <a:lnTo>
                  <a:pt x="205020" y="85573"/>
                </a:lnTo>
                <a:lnTo>
                  <a:pt x="233229" y="69118"/>
                </a:lnTo>
                <a:lnTo>
                  <a:pt x="242827" y="69118"/>
                </a:lnTo>
                <a:lnTo>
                  <a:pt x="242827" y="66523"/>
                </a:lnTo>
                <a:lnTo>
                  <a:pt x="172363" y="66523"/>
                </a:lnTo>
                <a:close/>
              </a:path>
            </a:pathLst>
          </a:custGeom>
          <a:solidFill>
            <a:srgbClr val="7D6390"/>
          </a:solidFill>
        </p:spPr>
        <p:txBody>
          <a:bodyPr wrap="square" lIns="0" tIns="0" rIns="0" bIns="0" rtlCol="0"/>
          <a:lstStyle/>
          <a:p>
            <a:endParaRPr/>
          </a:p>
        </p:txBody>
      </p:sp>
      <p:sp>
        <p:nvSpPr>
          <p:cNvPr id="37" name="object 37"/>
          <p:cNvSpPr/>
          <p:nvPr/>
        </p:nvSpPr>
        <p:spPr>
          <a:xfrm>
            <a:off x="5873109" y="2606903"/>
            <a:ext cx="347980" cy="49530"/>
          </a:xfrm>
          <a:custGeom>
            <a:avLst/>
            <a:gdLst/>
            <a:ahLst/>
            <a:cxnLst/>
            <a:rect l="l" t="t" r="r" b="b"/>
            <a:pathLst>
              <a:path w="347979" h="49530">
                <a:moveTo>
                  <a:pt x="305388" y="0"/>
                </a:moveTo>
                <a:lnTo>
                  <a:pt x="296514" y="10045"/>
                </a:lnTo>
                <a:lnTo>
                  <a:pt x="323303" y="33318"/>
                </a:lnTo>
                <a:lnTo>
                  <a:pt x="0" y="33318"/>
                </a:lnTo>
                <a:lnTo>
                  <a:pt x="0" y="49057"/>
                </a:lnTo>
                <a:lnTo>
                  <a:pt x="347413" y="49057"/>
                </a:lnTo>
                <a:lnTo>
                  <a:pt x="347413" y="36332"/>
                </a:lnTo>
                <a:lnTo>
                  <a:pt x="305388" y="0"/>
                </a:lnTo>
                <a:close/>
              </a:path>
            </a:pathLst>
          </a:custGeom>
          <a:solidFill>
            <a:srgbClr val="E84A27"/>
          </a:solidFill>
        </p:spPr>
        <p:txBody>
          <a:bodyPr wrap="square" lIns="0" tIns="0" rIns="0" bIns="0" rtlCol="0"/>
          <a:lstStyle/>
          <a:p>
            <a:endParaRPr/>
          </a:p>
        </p:txBody>
      </p:sp>
      <p:sp>
        <p:nvSpPr>
          <p:cNvPr id="38" name="object 38"/>
          <p:cNvSpPr/>
          <p:nvPr/>
        </p:nvSpPr>
        <p:spPr>
          <a:xfrm>
            <a:off x="8732701" y="2588660"/>
            <a:ext cx="333375" cy="49530"/>
          </a:xfrm>
          <a:custGeom>
            <a:avLst/>
            <a:gdLst/>
            <a:ahLst/>
            <a:cxnLst/>
            <a:rect l="l" t="t" r="r" b="b"/>
            <a:pathLst>
              <a:path w="333375" h="49530">
                <a:moveTo>
                  <a:pt x="290911" y="0"/>
                </a:moveTo>
                <a:lnTo>
                  <a:pt x="282036" y="10045"/>
                </a:lnTo>
                <a:lnTo>
                  <a:pt x="308825" y="33318"/>
                </a:lnTo>
                <a:lnTo>
                  <a:pt x="0" y="33318"/>
                </a:lnTo>
                <a:lnTo>
                  <a:pt x="0" y="49057"/>
                </a:lnTo>
                <a:lnTo>
                  <a:pt x="332935" y="49057"/>
                </a:lnTo>
                <a:lnTo>
                  <a:pt x="332935" y="36332"/>
                </a:lnTo>
                <a:lnTo>
                  <a:pt x="290911" y="0"/>
                </a:lnTo>
                <a:close/>
              </a:path>
            </a:pathLst>
          </a:custGeom>
          <a:solidFill>
            <a:srgbClr val="E84A27"/>
          </a:solidFill>
        </p:spPr>
        <p:txBody>
          <a:bodyPr wrap="square" lIns="0" tIns="0" rIns="0" bIns="0" rtlCol="0"/>
          <a:lstStyle/>
          <a:p>
            <a:endParaRPr/>
          </a:p>
        </p:txBody>
      </p:sp>
      <p:sp>
        <p:nvSpPr>
          <p:cNvPr id="39" name="object 39"/>
          <p:cNvSpPr txBox="1"/>
          <p:nvPr/>
        </p:nvSpPr>
        <p:spPr>
          <a:xfrm>
            <a:off x="8694474" y="2402840"/>
            <a:ext cx="573405" cy="436880"/>
          </a:xfrm>
          <a:prstGeom prst="rect">
            <a:avLst/>
          </a:prstGeom>
        </p:spPr>
        <p:txBody>
          <a:bodyPr vert="horz" wrap="square" lIns="0" tIns="12700" rIns="0" bIns="0" rtlCol="0">
            <a:spAutoFit/>
          </a:bodyPr>
          <a:lstStyle/>
          <a:p>
            <a:pPr marL="38100">
              <a:lnSpc>
                <a:spcPct val="100000"/>
              </a:lnSpc>
              <a:spcBef>
                <a:spcPts val="100"/>
              </a:spcBef>
            </a:pPr>
            <a:r>
              <a:rPr sz="4050" spc="-44" baseline="-16460" dirty="0">
                <a:solidFill>
                  <a:srgbClr val="E84A27"/>
                </a:solidFill>
                <a:latin typeface="Cambria Math"/>
                <a:cs typeface="Cambria Math"/>
              </a:rPr>
              <a:t>𝑣</a:t>
            </a:r>
            <a:r>
              <a:rPr sz="3000" spc="-44" baseline="-37500" dirty="0">
                <a:solidFill>
                  <a:srgbClr val="E84A27"/>
                </a:solidFill>
                <a:latin typeface="Cambria Math"/>
                <a:cs typeface="Cambria Math"/>
              </a:rPr>
              <a:t>1</a:t>
            </a:r>
            <a:r>
              <a:rPr sz="3000" baseline="-37500" dirty="0">
                <a:solidFill>
                  <a:srgbClr val="E84A27"/>
                </a:solidFill>
                <a:latin typeface="Cambria Math"/>
                <a:cs typeface="Cambria Math"/>
              </a:rPr>
              <a:t> </a:t>
            </a:r>
            <a:r>
              <a:rPr sz="1800" dirty="0">
                <a:solidFill>
                  <a:srgbClr val="E84A27"/>
                </a:solidFill>
                <a:latin typeface="Calibri"/>
                <a:cs typeface="Calibri"/>
              </a:rPr>
              <a:t>T</a:t>
            </a:r>
            <a:endParaRPr sz="1800">
              <a:latin typeface="Calibri"/>
              <a:cs typeface="Calibri"/>
            </a:endParaRPr>
          </a:p>
        </p:txBody>
      </p:sp>
      <p:sp>
        <p:nvSpPr>
          <p:cNvPr id="40" name="object 40"/>
          <p:cNvSpPr/>
          <p:nvPr/>
        </p:nvSpPr>
        <p:spPr>
          <a:xfrm>
            <a:off x="6365853" y="2607480"/>
            <a:ext cx="355600" cy="49530"/>
          </a:xfrm>
          <a:custGeom>
            <a:avLst/>
            <a:gdLst/>
            <a:ahLst/>
            <a:cxnLst/>
            <a:rect l="l" t="t" r="r" b="b"/>
            <a:pathLst>
              <a:path w="355600" h="49530">
                <a:moveTo>
                  <a:pt x="313262" y="0"/>
                </a:moveTo>
                <a:lnTo>
                  <a:pt x="304388" y="10045"/>
                </a:lnTo>
                <a:lnTo>
                  <a:pt x="331177" y="33318"/>
                </a:lnTo>
                <a:lnTo>
                  <a:pt x="0" y="33318"/>
                </a:lnTo>
                <a:lnTo>
                  <a:pt x="0" y="49057"/>
                </a:lnTo>
                <a:lnTo>
                  <a:pt x="355287" y="49057"/>
                </a:lnTo>
                <a:lnTo>
                  <a:pt x="355287" y="36332"/>
                </a:lnTo>
                <a:lnTo>
                  <a:pt x="313262" y="0"/>
                </a:lnTo>
                <a:close/>
              </a:path>
            </a:pathLst>
          </a:custGeom>
          <a:solidFill>
            <a:srgbClr val="7D6390"/>
          </a:solidFill>
        </p:spPr>
        <p:txBody>
          <a:bodyPr wrap="square" lIns="0" tIns="0" rIns="0" bIns="0" rtlCol="0"/>
          <a:lstStyle/>
          <a:p>
            <a:endParaRPr/>
          </a:p>
        </p:txBody>
      </p:sp>
      <p:sp>
        <p:nvSpPr>
          <p:cNvPr id="41" name="object 41"/>
          <p:cNvSpPr txBox="1"/>
          <p:nvPr/>
        </p:nvSpPr>
        <p:spPr>
          <a:xfrm>
            <a:off x="5822182" y="2572555"/>
            <a:ext cx="1798955" cy="460375"/>
          </a:xfrm>
          <a:prstGeom prst="rect">
            <a:avLst/>
          </a:prstGeom>
        </p:spPr>
        <p:txBody>
          <a:bodyPr vert="horz" wrap="square" lIns="0" tIns="12700" rIns="0" bIns="0" rtlCol="0">
            <a:spAutoFit/>
          </a:bodyPr>
          <a:lstStyle/>
          <a:p>
            <a:pPr marL="50800">
              <a:lnSpc>
                <a:spcPct val="100000"/>
              </a:lnSpc>
              <a:spcBef>
                <a:spcPts val="100"/>
              </a:spcBef>
              <a:tabLst>
                <a:tab pos="542925" algn="l"/>
                <a:tab pos="1426845" algn="l"/>
              </a:tabLst>
            </a:pPr>
            <a:r>
              <a:rPr sz="4050" spc="-15" baseline="11316" dirty="0">
                <a:solidFill>
                  <a:srgbClr val="E84A27"/>
                </a:solidFill>
                <a:latin typeface="Cambria Math"/>
                <a:cs typeface="Cambria Math"/>
              </a:rPr>
              <a:t>𝑢</a:t>
            </a:r>
            <a:r>
              <a:rPr sz="2000" spc="-10" dirty="0">
                <a:solidFill>
                  <a:srgbClr val="E84A27"/>
                </a:solidFill>
                <a:latin typeface="Cambria Math"/>
                <a:cs typeface="Cambria Math"/>
              </a:rPr>
              <a:t>1	</a:t>
            </a:r>
            <a:r>
              <a:rPr sz="4050" spc="30" baseline="11316" dirty="0">
                <a:solidFill>
                  <a:srgbClr val="7D6390"/>
                </a:solidFill>
                <a:latin typeface="Cambria Math"/>
                <a:cs typeface="Cambria Math"/>
              </a:rPr>
              <a:t>𝑢</a:t>
            </a:r>
            <a:r>
              <a:rPr sz="2000" spc="20" dirty="0">
                <a:solidFill>
                  <a:srgbClr val="7D6390"/>
                </a:solidFill>
                <a:latin typeface="Cambria Math"/>
                <a:cs typeface="Cambria Math"/>
              </a:rPr>
              <a:t>2	</a:t>
            </a:r>
            <a:r>
              <a:rPr sz="4275" spc="-75" baseline="11695" dirty="0">
                <a:solidFill>
                  <a:srgbClr val="E84A27"/>
                </a:solidFill>
                <a:latin typeface="Symbol"/>
                <a:cs typeface="Symbol"/>
              </a:rPr>
              <a:t></a:t>
            </a:r>
            <a:r>
              <a:rPr sz="1800" spc="-50" dirty="0">
                <a:solidFill>
                  <a:srgbClr val="E84A27"/>
                </a:solidFill>
                <a:latin typeface="Times New Roman"/>
                <a:cs typeface="Times New Roman"/>
              </a:rPr>
              <a:t>1</a:t>
            </a:r>
            <a:endParaRPr sz="1800">
              <a:latin typeface="Times New Roman"/>
              <a:cs typeface="Times New Roman"/>
            </a:endParaRPr>
          </a:p>
        </p:txBody>
      </p:sp>
      <p:sp>
        <p:nvSpPr>
          <p:cNvPr id="42" name="object 42"/>
          <p:cNvSpPr/>
          <p:nvPr/>
        </p:nvSpPr>
        <p:spPr>
          <a:xfrm>
            <a:off x="9815889" y="4071651"/>
            <a:ext cx="340995" cy="49530"/>
          </a:xfrm>
          <a:custGeom>
            <a:avLst/>
            <a:gdLst/>
            <a:ahLst/>
            <a:cxnLst/>
            <a:rect l="l" t="t" r="r" b="b"/>
            <a:pathLst>
              <a:path w="340995" h="49529">
                <a:moveTo>
                  <a:pt x="298785" y="0"/>
                </a:moveTo>
                <a:lnTo>
                  <a:pt x="289910" y="10045"/>
                </a:lnTo>
                <a:lnTo>
                  <a:pt x="316699" y="33318"/>
                </a:lnTo>
                <a:lnTo>
                  <a:pt x="0" y="33318"/>
                </a:lnTo>
                <a:lnTo>
                  <a:pt x="0" y="49057"/>
                </a:lnTo>
                <a:lnTo>
                  <a:pt x="340810" y="49057"/>
                </a:lnTo>
                <a:lnTo>
                  <a:pt x="340810" y="36332"/>
                </a:lnTo>
                <a:lnTo>
                  <a:pt x="298785" y="0"/>
                </a:lnTo>
                <a:close/>
              </a:path>
            </a:pathLst>
          </a:custGeom>
          <a:solidFill>
            <a:srgbClr val="7D6390"/>
          </a:solidFill>
        </p:spPr>
        <p:txBody>
          <a:bodyPr wrap="square" lIns="0" tIns="0" rIns="0" bIns="0" rtlCol="0"/>
          <a:lstStyle/>
          <a:p>
            <a:endParaRPr/>
          </a:p>
        </p:txBody>
      </p:sp>
      <p:sp>
        <p:nvSpPr>
          <p:cNvPr id="43" name="object 43"/>
          <p:cNvSpPr txBox="1"/>
          <p:nvPr/>
        </p:nvSpPr>
        <p:spPr>
          <a:xfrm>
            <a:off x="9777662" y="3884167"/>
            <a:ext cx="581660" cy="436880"/>
          </a:xfrm>
          <a:prstGeom prst="rect">
            <a:avLst/>
          </a:prstGeom>
        </p:spPr>
        <p:txBody>
          <a:bodyPr vert="horz" wrap="square" lIns="0" tIns="12700" rIns="0" bIns="0" rtlCol="0">
            <a:spAutoFit/>
          </a:bodyPr>
          <a:lstStyle/>
          <a:p>
            <a:pPr marL="38100">
              <a:lnSpc>
                <a:spcPct val="100000"/>
              </a:lnSpc>
              <a:spcBef>
                <a:spcPts val="100"/>
              </a:spcBef>
            </a:pPr>
            <a:r>
              <a:rPr sz="4050" spc="7" baseline="-16460" dirty="0">
                <a:solidFill>
                  <a:srgbClr val="7D6390"/>
                </a:solidFill>
                <a:latin typeface="Cambria Math"/>
                <a:cs typeface="Cambria Math"/>
              </a:rPr>
              <a:t>𝑣</a:t>
            </a:r>
            <a:r>
              <a:rPr sz="3000" spc="7" baseline="-37500" dirty="0">
                <a:solidFill>
                  <a:srgbClr val="7D6390"/>
                </a:solidFill>
                <a:latin typeface="Cambria Math"/>
                <a:cs typeface="Cambria Math"/>
              </a:rPr>
              <a:t>2</a:t>
            </a:r>
            <a:r>
              <a:rPr sz="3000" baseline="-37500" dirty="0">
                <a:solidFill>
                  <a:srgbClr val="7D6390"/>
                </a:solidFill>
                <a:latin typeface="Cambria Math"/>
                <a:cs typeface="Cambria Math"/>
              </a:rPr>
              <a:t> </a:t>
            </a:r>
            <a:r>
              <a:rPr sz="1800" dirty="0">
                <a:solidFill>
                  <a:srgbClr val="7D6390"/>
                </a:solidFill>
                <a:latin typeface="Calibri"/>
                <a:cs typeface="Calibri"/>
              </a:rPr>
              <a:t>T</a:t>
            </a:r>
            <a:endParaRPr sz="1800">
              <a:latin typeface="Calibri"/>
              <a:cs typeface="Calibri"/>
            </a:endParaRPr>
          </a:p>
        </p:txBody>
      </p:sp>
      <p:sp>
        <p:nvSpPr>
          <p:cNvPr id="44" name="object 44"/>
          <p:cNvSpPr txBox="1"/>
          <p:nvPr/>
        </p:nvSpPr>
        <p:spPr>
          <a:xfrm>
            <a:off x="7736927" y="3877099"/>
            <a:ext cx="396875" cy="460375"/>
          </a:xfrm>
          <a:prstGeom prst="rect">
            <a:avLst/>
          </a:prstGeom>
        </p:spPr>
        <p:txBody>
          <a:bodyPr vert="horz" wrap="square" lIns="0" tIns="12700" rIns="0" bIns="0" rtlCol="0">
            <a:spAutoFit/>
          </a:bodyPr>
          <a:lstStyle/>
          <a:p>
            <a:pPr marL="38100">
              <a:lnSpc>
                <a:spcPct val="100000"/>
              </a:lnSpc>
              <a:spcBef>
                <a:spcPts val="100"/>
              </a:spcBef>
            </a:pPr>
            <a:r>
              <a:rPr sz="2850" spc="-50" dirty="0">
                <a:solidFill>
                  <a:srgbClr val="7D6390"/>
                </a:solidFill>
                <a:latin typeface="Symbol"/>
                <a:cs typeface="Symbol"/>
              </a:rPr>
              <a:t></a:t>
            </a:r>
            <a:r>
              <a:rPr sz="2700" spc="-75" baseline="-18518" dirty="0">
                <a:solidFill>
                  <a:srgbClr val="7D6390"/>
                </a:solidFill>
                <a:latin typeface="Times New Roman"/>
                <a:cs typeface="Times New Roman"/>
              </a:rPr>
              <a:t>2</a:t>
            </a:r>
            <a:endParaRPr sz="2700" baseline="-18518">
              <a:latin typeface="Times New Roman"/>
              <a:cs typeface="Times New Roman"/>
            </a:endParaRPr>
          </a:p>
        </p:txBody>
      </p:sp>
      <p:grpSp>
        <p:nvGrpSpPr>
          <p:cNvPr id="45" name="object 2">
            <a:extLst>
              <a:ext uri="{FF2B5EF4-FFF2-40B4-BE49-F238E27FC236}">
                <a16:creationId xmlns:a16="http://schemas.microsoft.com/office/drawing/2014/main" id="{D9D3C589-7D9C-E981-EB40-04F381B48D12}"/>
              </a:ext>
            </a:extLst>
          </p:cNvPr>
          <p:cNvGrpSpPr/>
          <p:nvPr/>
        </p:nvGrpSpPr>
        <p:grpSpPr>
          <a:xfrm>
            <a:off x="0" y="914400"/>
            <a:ext cx="12211050" cy="640080"/>
            <a:chOff x="0" y="1199802"/>
            <a:chExt cx="12211050" cy="640080"/>
          </a:xfrm>
        </p:grpSpPr>
        <p:sp>
          <p:nvSpPr>
            <p:cNvPr id="46" name="object 3">
              <a:extLst>
                <a:ext uri="{FF2B5EF4-FFF2-40B4-BE49-F238E27FC236}">
                  <a16:creationId xmlns:a16="http://schemas.microsoft.com/office/drawing/2014/main" id="{D6EFFD66-0FBA-407C-1953-A02DC65A5B7B}"/>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47" name="object 4">
              <a:extLst>
                <a:ext uri="{FF2B5EF4-FFF2-40B4-BE49-F238E27FC236}">
                  <a16:creationId xmlns:a16="http://schemas.microsoft.com/office/drawing/2014/main" id="{B847644B-74D6-78B9-2690-681D2C81D9E1}"/>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48" name="object 5">
              <a:extLst>
                <a:ext uri="{FF2B5EF4-FFF2-40B4-BE49-F238E27FC236}">
                  <a16:creationId xmlns:a16="http://schemas.microsoft.com/office/drawing/2014/main" id="{369276C7-B48D-4FFD-D17F-03F6A341F7D4}"/>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9259" y="473963"/>
            <a:ext cx="7607300" cy="695960"/>
          </a:xfrm>
          <a:prstGeom prst="rect">
            <a:avLst/>
          </a:prstGeom>
        </p:spPr>
        <p:txBody>
          <a:bodyPr vert="horz" wrap="square" lIns="0" tIns="12700" rIns="0" bIns="0" rtlCol="0">
            <a:spAutoFit/>
          </a:bodyPr>
          <a:lstStyle/>
          <a:p>
            <a:pPr marL="12700">
              <a:lnSpc>
                <a:spcPct val="100000"/>
              </a:lnSpc>
              <a:spcBef>
                <a:spcPts val="100"/>
              </a:spcBef>
            </a:pPr>
            <a:r>
              <a:rPr sz="4400" b="0" spc="-5" dirty="0">
                <a:solidFill>
                  <a:schemeClr val="tx1"/>
                </a:solidFill>
                <a:latin typeface="+mj-lt"/>
                <a:cs typeface="Georgia"/>
              </a:rPr>
              <a:t>Quiz:</a:t>
            </a:r>
            <a:r>
              <a:rPr sz="4400" b="0" spc="-30" dirty="0">
                <a:solidFill>
                  <a:schemeClr val="tx1"/>
                </a:solidFill>
                <a:latin typeface="+mj-lt"/>
                <a:cs typeface="Georgia"/>
              </a:rPr>
              <a:t> </a:t>
            </a:r>
            <a:r>
              <a:rPr sz="4400" b="0" spc="-5" dirty="0">
                <a:solidFill>
                  <a:schemeClr val="tx1"/>
                </a:solidFill>
                <a:latin typeface="+mj-lt"/>
                <a:cs typeface="Georgia"/>
              </a:rPr>
              <a:t>SVD</a:t>
            </a:r>
            <a:r>
              <a:rPr sz="4400" b="0" spc="-15" dirty="0">
                <a:solidFill>
                  <a:schemeClr val="tx1"/>
                </a:solidFill>
                <a:latin typeface="+mj-lt"/>
                <a:cs typeface="Georgia"/>
              </a:rPr>
              <a:t> </a:t>
            </a:r>
            <a:r>
              <a:rPr sz="4400" b="0" dirty="0">
                <a:solidFill>
                  <a:schemeClr val="tx1"/>
                </a:solidFill>
                <a:latin typeface="+mj-lt"/>
                <a:cs typeface="Georgia"/>
              </a:rPr>
              <a:t>-</a:t>
            </a:r>
            <a:r>
              <a:rPr sz="4400" b="0" spc="-20" dirty="0">
                <a:solidFill>
                  <a:schemeClr val="tx1"/>
                </a:solidFill>
                <a:latin typeface="+mj-lt"/>
                <a:cs typeface="Georgia"/>
              </a:rPr>
              <a:t> </a:t>
            </a:r>
            <a:r>
              <a:rPr sz="4400" b="0" spc="-5" dirty="0">
                <a:solidFill>
                  <a:schemeClr val="tx1"/>
                </a:solidFill>
                <a:latin typeface="+mj-lt"/>
                <a:cs typeface="Georgia"/>
              </a:rPr>
              <a:t>Interpretation</a:t>
            </a:r>
            <a:endParaRPr sz="4400" b="0" dirty="0">
              <a:solidFill>
                <a:schemeClr val="tx1"/>
              </a:solidFill>
              <a:latin typeface="+mj-lt"/>
              <a:cs typeface="Georgia"/>
            </a:endParaRPr>
          </a:p>
        </p:txBody>
      </p:sp>
      <p:sp>
        <p:nvSpPr>
          <p:cNvPr id="3" name="object 3"/>
          <p:cNvSpPr/>
          <p:nvPr/>
        </p:nvSpPr>
        <p:spPr>
          <a:xfrm>
            <a:off x="2505006" y="3263653"/>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4" name="object 4"/>
          <p:cNvSpPr/>
          <p:nvPr/>
        </p:nvSpPr>
        <p:spPr>
          <a:xfrm>
            <a:off x="2505006" y="4122172"/>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5" name="object 5"/>
          <p:cNvSpPr/>
          <p:nvPr/>
        </p:nvSpPr>
        <p:spPr>
          <a:xfrm>
            <a:off x="2505006" y="4992418"/>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6" name="object 6"/>
          <p:cNvSpPr txBox="1"/>
          <p:nvPr/>
        </p:nvSpPr>
        <p:spPr>
          <a:xfrm>
            <a:off x="1176509" y="2021840"/>
            <a:ext cx="9228455" cy="3332479"/>
          </a:xfrm>
          <a:prstGeom prst="rect">
            <a:avLst/>
          </a:prstGeom>
        </p:spPr>
        <p:txBody>
          <a:bodyPr vert="horz" wrap="square" lIns="0" tIns="12700" rIns="0" bIns="0" rtlCol="0">
            <a:spAutoFit/>
          </a:bodyPr>
          <a:lstStyle/>
          <a:p>
            <a:pPr marL="76200">
              <a:lnSpc>
                <a:spcPct val="100000"/>
              </a:lnSpc>
              <a:spcBef>
                <a:spcPts val="100"/>
              </a:spcBef>
            </a:pPr>
            <a:r>
              <a:rPr sz="3300" spc="50" dirty="0">
                <a:solidFill>
                  <a:srgbClr val="13294B"/>
                </a:solidFill>
                <a:latin typeface="Calibri"/>
                <a:cs typeface="Calibri"/>
              </a:rPr>
              <a:t>Given</a:t>
            </a:r>
            <a:r>
              <a:rPr sz="3300" spc="150" dirty="0">
                <a:solidFill>
                  <a:srgbClr val="13294B"/>
                </a:solidFill>
                <a:latin typeface="Calibri"/>
                <a:cs typeface="Calibri"/>
              </a:rPr>
              <a:t> </a:t>
            </a:r>
            <a:r>
              <a:rPr sz="3300" dirty="0">
                <a:solidFill>
                  <a:srgbClr val="13294B"/>
                </a:solidFill>
                <a:latin typeface="Calibri"/>
                <a:cs typeface="Calibri"/>
              </a:rPr>
              <a:t>a</a:t>
            </a:r>
            <a:r>
              <a:rPr sz="3300" spc="145" dirty="0">
                <a:solidFill>
                  <a:srgbClr val="13294B"/>
                </a:solidFill>
                <a:latin typeface="Calibri"/>
                <a:cs typeface="Calibri"/>
              </a:rPr>
              <a:t> </a:t>
            </a:r>
            <a:r>
              <a:rPr sz="3300" spc="50" dirty="0">
                <a:solidFill>
                  <a:srgbClr val="13294B"/>
                </a:solidFill>
                <a:latin typeface="Calibri"/>
                <a:cs typeface="Calibri"/>
              </a:rPr>
              <a:t>document-by-term</a:t>
            </a:r>
            <a:r>
              <a:rPr sz="3300" spc="150" dirty="0">
                <a:solidFill>
                  <a:srgbClr val="13294B"/>
                </a:solidFill>
                <a:latin typeface="Calibri"/>
                <a:cs typeface="Calibri"/>
              </a:rPr>
              <a:t> </a:t>
            </a:r>
            <a:r>
              <a:rPr sz="3300" spc="55" dirty="0">
                <a:solidFill>
                  <a:srgbClr val="13294B"/>
                </a:solidFill>
                <a:latin typeface="Calibri"/>
                <a:cs typeface="Calibri"/>
              </a:rPr>
              <a:t>matrix</a:t>
            </a:r>
            <a:r>
              <a:rPr sz="3300" spc="135" dirty="0">
                <a:solidFill>
                  <a:srgbClr val="13294B"/>
                </a:solidFill>
                <a:latin typeface="Calibri"/>
                <a:cs typeface="Calibri"/>
              </a:rPr>
              <a:t> </a:t>
            </a:r>
            <a:r>
              <a:rPr sz="3300" b="1" spc="55" dirty="0">
                <a:solidFill>
                  <a:srgbClr val="5B9BD5"/>
                </a:solidFill>
                <a:latin typeface="Calibri"/>
                <a:cs typeface="Calibri"/>
              </a:rPr>
              <a:t>A</a:t>
            </a:r>
            <a:r>
              <a:rPr sz="3300" b="1" spc="55" dirty="0">
                <a:solidFill>
                  <a:srgbClr val="13294B"/>
                </a:solidFill>
                <a:latin typeface="Calibri"/>
                <a:cs typeface="Calibri"/>
              </a:rPr>
              <a:t>,</a:t>
            </a:r>
            <a:r>
              <a:rPr sz="3300" b="1" spc="145" dirty="0">
                <a:solidFill>
                  <a:srgbClr val="13294B"/>
                </a:solidFill>
                <a:latin typeface="Calibri"/>
                <a:cs typeface="Calibri"/>
              </a:rPr>
              <a:t> </a:t>
            </a:r>
            <a:r>
              <a:rPr sz="3300" spc="45" dirty="0">
                <a:solidFill>
                  <a:srgbClr val="13294B"/>
                </a:solidFill>
                <a:latin typeface="Calibri"/>
                <a:cs typeface="Calibri"/>
              </a:rPr>
              <a:t>what</a:t>
            </a:r>
            <a:r>
              <a:rPr sz="3300" spc="140" dirty="0">
                <a:solidFill>
                  <a:srgbClr val="13294B"/>
                </a:solidFill>
                <a:latin typeface="Calibri"/>
                <a:cs typeface="Calibri"/>
              </a:rPr>
              <a:t> </a:t>
            </a:r>
            <a:r>
              <a:rPr sz="3300" spc="35" dirty="0">
                <a:solidFill>
                  <a:srgbClr val="13294B"/>
                </a:solidFill>
                <a:latin typeface="Calibri"/>
                <a:cs typeface="Calibri"/>
              </a:rPr>
              <a:t>is</a:t>
            </a:r>
            <a:r>
              <a:rPr sz="3300" spc="150" dirty="0">
                <a:solidFill>
                  <a:srgbClr val="13294B"/>
                </a:solidFill>
                <a:latin typeface="Calibri"/>
                <a:cs typeface="Calibri"/>
              </a:rPr>
              <a:t> </a:t>
            </a:r>
            <a:r>
              <a:rPr sz="3300" b="1" spc="50" dirty="0">
                <a:solidFill>
                  <a:srgbClr val="5B9BD5"/>
                </a:solidFill>
                <a:latin typeface="Calibri"/>
                <a:cs typeface="Calibri"/>
              </a:rPr>
              <a:t>A</a:t>
            </a:r>
            <a:r>
              <a:rPr sz="3300" spc="75" baseline="25252" dirty="0">
                <a:solidFill>
                  <a:srgbClr val="5B9BD5"/>
                </a:solidFill>
                <a:latin typeface="Calibri"/>
                <a:cs typeface="Calibri"/>
              </a:rPr>
              <a:t>T</a:t>
            </a:r>
            <a:r>
              <a:rPr sz="3300" b="1" spc="50" dirty="0">
                <a:solidFill>
                  <a:srgbClr val="5B9BD5"/>
                </a:solidFill>
                <a:latin typeface="Calibri"/>
                <a:cs typeface="Calibri"/>
              </a:rPr>
              <a:t>A</a:t>
            </a:r>
            <a:r>
              <a:rPr sz="3300" spc="50" dirty="0">
                <a:solidFill>
                  <a:srgbClr val="13294B"/>
                </a:solidFill>
                <a:latin typeface="Calibri"/>
                <a:cs typeface="Calibri"/>
              </a:rPr>
              <a:t>?</a:t>
            </a:r>
            <a:endParaRPr sz="3300" dirty="0">
              <a:latin typeface="Calibri"/>
              <a:cs typeface="Calibri"/>
            </a:endParaRPr>
          </a:p>
          <a:p>
            <a:pPr>
              <a:lnSpc>
                <a:spcPct val="100000"/>
              </a:lnSpc>
              <a:spcBef>
                <a:spcPts val="30"/>
              </a:spcBef>
            </a:pPr>
            <a:endParaRPr sz="3550" dirty="0">
              <a:latin typeface="Calibri"/>
              <a:cs typeface="Calibri"/>
            </a:endParaRPr>
          </a:p>
          <a:p>
            <a:pPr marL="1897380">
              <a:lnSpc>
                <a:spcPct val="100000"/>
              </a:lnSpc>
              <a:spcBef>
                <a:spcPts val="5"/>
              </a:spcBef>
            </a:pPr>
            <a:r>
              <a:rPr sz="3300" spc="60" dirty="0">
                <a:solidFill>
                  <a:srgbClr val="13294B"/>
                </a:solidFill>
                <a:latin typeface="Calibri"/>
                <a:cs typeface="Calibri"/>
              </a:rPr>
              <a:t>document-to-document</a:t>
            </a:r>
            <a:r>
              <a:rPr sz="3300" spc="114" dirty="0">
                <a:solidFill>
                  <a:srgbClr val="13294B"/>
                </a:solidFill>
                <a:latin typeface="Calibri"/>
                <a:cs typeface="Calibri"/>
              </a:rPr>
              <a:t> </a:t>
            </a:r>
            <a:r>
              <a:rPr sz="3300" spc="65" dirty="0">
                <a:solidFill>
                  <a:srgbClr val="13294B"/>
                </a:solidFill>
                <a:latin typeface="Calibri"/>
                <a:cs typeface="Calibri"/>
              </a:rPr>
              <a:t>similarity</a:t>
            </a:r>
            <a:r>
              <a:rPr sz="3300" spc="114" dirty="0">
                <a:solidFill>
                  <a:srgbClr val="13294B"/>
                </a:solidFill>
                <a:latin typeface="Calibri"/>
                <a:cs typeface="Calibri"/>
              </a:rPr>
              <a:t> </a:t>
            </a:r>
            <a:r>
              <a:rPr sz="3300" spc="55" dirty="0">
                <a:solidFill>
                  <a:srgbClr val="13294B"/>
                </a:solidFill>
                <a:latin typeface="Calibri"/>
                <a:cs typeface="Calibri"/>
              </a:rPr>
              <a:t>matrix</a:t>
            </a:r>
            <a:endParaRPr sz="3300" dirty="0">
              <a:latin typeface="Calibri"/>
              <a:cs typeface="Calibri"/>
            </a:endParaRPr>
          </a:p>
          <a:p>
            <a:pPr marL="1897380" marR="982980" indent="-544195">
              <a:lnSpc>
                <a:spcPts val="6980"/>
              </a:lnSpc>
              <a:spcBef>
                <a:spcPts val="320"/>
              </a:spcBef>
              <a:buClr>
                <a:srgbClr val="70AD47"/>
              </a:buClr>
              <a:buSzPct val="109090"/>
              <a:buFont typeface="Segoe UI Symbol"/>
              <a:buChar char="✓"/>
              <a:tabLst>
                <a:tab pos="1896745" algn="l"/>
                <a:tab pos="1897380" algn="l"/>
              </a:tabLst>
            </a:pPr>
            <a:r>
              <a:rPr sz="3300" spc="55" dirty="0">
                <a:solidFill>
                  <a:srgbClr val="13294B"/>
                </a:solidFill>
                <a:latin typeface="Calibri"/>
                <a:cs typeface="Calibri"/>
              </a:rPr>
              <a:t>term-to-term</a:t>
            </a:r>
            <a:r>
              <a:rPr sz="3300" spc="145" dirty="0">
                <a:solidFill>
                  <a:srgbClr val="13294B"/>
                </a:solidFill>
                <a:latin typeface="Calibri"/>
                <a:cs typeface="Calibri"/>
              </a:rPr>
              <a:t> </a:t>
            </a:r>
            <a:r>
              <a:rPr sz="3300" spc="65" dirty="0">
                <a:solidFill>
                  <a:srgbClr val="13294B"/>
                </a:solidFill>
                <a:latin typeface="Calibri"/>
                <a:cs typeface="Calibri"/>
              </a:rPr>
              <a:t>similarity</a:t>
            </a:r>
            <a:r>
              <a:rPr sz="3300" spc="140" dirty="0">
                <a:solidFill>
                  <a:srgbClr val="13294B"/>
                </a:solidFill>
                <a:latin typeface="Calibri"/>
                <a:cs typeface="Calibri"/>
              </a:rPr>
              <a:t> </a:t>
            </a:r>
            <a:r>
              <a:rPr sz="3300" spc="55" dirty="0">
                <a:solidFill>
                  <a:srgbClr val="13294B"/>
                </a:solidFill>
                <a:latin typeface="Calibri"/>
                <a:cs typeface="Calibri"/>
              </a:rPr>
              <a:t>matrix </a:t>
            </a:r>
            <a:r>
              <a:rPr sz="3300" spc="60" dirty="0">
                <a:solidFill>
                  <a:srgbClr val="13294B"/>
                </a:solidFill>
                <a:latin typeface="Calibri"/>
                <a:cs typeface="Calibri"/>
              </a:rPr>
              <a:t> term-to-document</a:t>
            </a:r>
            <a:r>
              <a:rPr sz="3300" spc="125" dirty="0">
                <a:solidFill>
                  <a:srgbClr val="13294B"/>
                </a:solidFill>
                <a:latin typeface="Calibri"/>
                <a:cs typeface="Calibri"/>
              </a:rPr>
              <a:t> </a:t>
            </a:r>
            <a:r>
              <a:rPr sz="3300" spc="65" dirty="0">
                <a:solidFill>
                  <a:srgbClr val="13294B"/>
                </a:solidFill>
                <a:latin typeface="Calibri"/>
                <a:cs typeface="Calibri"/>
              </a:rPr>
              <a:t>similarity</a:t>
            </a:r>
            <a:r>
              <a:rPr sz="3300" spc="125" dirty="0">
                <a:solidFill>
                  <a:srgbClr val="13294B"/>
                </a:solidFill>
                <a:latin typeface="Calibri"/>
                <a:cs typeface="Calibri"/>
              </a:rPr>
              <a:t> </a:t>
            </a:r>
            <a:r>
              <a:rPr sz="3300" spc="55" dirty="0">
                <a:solidFill>
                  <a:srgbClr val="13294B"/>
                </a:solidFill>
                <a:latin typeface="Calibri"/>
                <a:cs typeface="Calibri"/>
              </a:rPr>
              <a:t>matrix</a:t>
            </a:r>
            <a:endParaRPr sz="3300" dirty="0">
              <a:latin typeface="Calibri"/>
              <a:cs typeface="Calibri"/>
            </a:endParaRPr>
          </a:p>
        </p:txBody>
      </p:sp>
      <p:grpSp>
        <p:nvGrpSpPr>
          <p:cNvPr id="7" name="object 2">
            <a:extLst>
              <a:ext uri="{FF2B5EF4-FFF2-40B4-BE49-F238E27FC236}">
                <a16:creationId xmlns:a16="http://schemas.microsoft.com/office/drawing/2014/main" id="{258F74E5-4B65-5AED-C863-297EA77A5816}"/>
              </a:ext>
            </a:extLst>
          </p:cNvPr>
          <p:cNvGrpSpPr/>
          <p:nvPr/>
        </p:nvGrpSpPr>
        <p:grpSpPr>
          <a:xfrm>
            <a:off x="0" y="914400"/>
            <a:ext cx="12211050" cy="640080"/>
            <a:chOff x="0" y="1199802"/>
            <a:chExt cx="12211050" cy="640080"/>
          </a:xfrm>
        </p:grpSpPr>
        <p:sp>
          <p:nvSpPr>
            <p:cNvPr id="8" name="object 3">
              <a:extLst>
                <a:ext uri="{FF2B5EF4-FFF2-40B4-BE49-F238E27FC236}">
                  <a16:creationId xmlns:a16="http://schemas.microsoft.com/office/drawing/2014/main" id="{4C181922-63EF-1773-E10D-62A87FA81EF7}"/>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9" name="object 4">
              <a:extLst>
                <a:ext uri="{FF2B5EF4-FFF2-40B4-BE49-F238E27FC236}">
                  <a16:creationId xmlns:a16="http://schemas.microsoft.com/office/drawing/2014/main" id="{41B98DFD-0905-E0DD-D59C-282CA77B3760}"/>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0" name="object 5">
              <a:extLst>
                <a:ext uri="{FF2B5EF4-FFF2-40B4-BE49-F238E27FC236}">
                  <a16:creationId xmlns:a16="http://schemas.microsoft.com/office/drawing/2014/main" id="{D97904F6-D624-8FA3-253D-DB9F7FE47D9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0989" y="554227"/>
            <a:ext cx="8676640"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mj-lt"/>
                <a:cs typeface="Georgia"/>
              </a:rPr>
              <a:t>Principal</a:t>
            </a:r>
            <a:r>
              <a:rPr sz="3600" spc="-20" dirty="0">
                <a:latin typeface="+mj-lt"/>
                <a:cs typeface="Georgia"/>
              </a:rPr>
              <a:t> </a:t>
            </a:r>
            <a:r>
              <a:rPr sz="3600" dirty="0">
                <a:latin typeface="+mj-lt"/>
                <a:cs typeface="Georgia"/>
              </a:rPr>
              <a:t>Component</a:t>
            </a:r>
            <a:r>
              <a:rPr sz="3600" spc="-20" dirty="0">
                <a:latin typeface="+mj-lt"/>
                <a:cs typeface="Georgia"/>
              </a:rPr>
              <a:t> </a:t>
            </a:r>
            <a:r>
              <a:rPr sz="3600" dirty="0">
                <a:latin typeface="+mj-lt"/>
                <a:cs typeface="Georgia"/>
              </a:rPr>
              <a:t>Analysis</a:t>
            </a:r>
            <a:r>
              <a:rPr sz="3600" spc="-5" dirty="0">
                <a:latin typeface="+mj-lt"/>
                <a:cs typeface="Georgia"/>
              </a:rPr>
              <a:t> (PCA)</a:t>
            </a:r>
            <a:endParaRPr sz="3600" dirty="0">
              <a:latin typeface="+mj-lt"/>
              <a:cs typeface="Georgia"/>
            </a:endParaRPr>
          </a:p>
        </p:txBody>
      </p:sp>
      <p:sp>
        <p:nvSpPr>
          <p:cNvPr id="3" name="object 3"/>
          <p:cNvSpPr txBox="1">
            <a:spLocks noGrp="1"/>
          </p:cNvSpPr>
          <p:nvPr>
            <p:ph type="title"/>
          </p:nvPr>
        </p:nvSpPr>
        <p:spPr>
          <a:xfrm>
            <a:off x="990600" y="1371600"/>
            <a:ext cx="10810020" cy="1071245"/>
          </a:xfrm>
          <a:prstGeom prst="rect">
            <a:avLst/>
          </a:prstGeom>
        </p:spPr>
        <p:txBody>
          <a:bodyPr vert="horz" wrap="square" lIns="0" tIns="12700" rIns="0" bIns="0" rtlCol="0">
            <a:spAutoFit/>
          </a:bodyPr>
          <a:lstStyle/>
          <a:p>
            <a:pPr marL="25400">
              <a:lnSpc>
                <a:spcPct val="100000"/>
              </a:lnSpc>
              <a:spcBef>
                <a:spcPts val="100"/>
              </a:spcBef>
            </a:pPr>
            <a:r>
              <a:rPr dirty="0">
                <a:solidFill>
                  <a:srgbClr val="70AD47"/>
                </a:solidFill>
              </a:rPr>
              <a:t>X</a:t>
            </a:r>
            <a:r>
              <a:rPr spc="-130" dirty="0">
                <a:solidFill>
                  <a:srgbClr val="70AD47"/>
                </a:solidFill>
              </a:rPr>
              <a:t> </a:t>
            </a:r>
            <a:r>
              <a:rPr spc="-125" dirty="0"/>
              <a:t>=</a:t>
            </a:r>
            <a:r>
              <a:rPr sz="6150" spc="-187" baseline="3387" dirty="0"/>
              <a:t>(</a:t>
            </a:r>
            <a:r>
              <a:rPr sz="4100" spc="-125" dirty="0">
                <a:solidFill>
                  <a:srgbClr val="C00000"/>
                </a:solidFill>
              </a:rPr>
              <a:t>U</a:t>
            </a:r>
            <a:r>
              <a:rPr sz="4100" spc="-125" dirty="0">
                <a:solidFill>
                  <a:srgbClr val="13294B"/>
                </a:solidFill>
                <a:latin typeface="Symbol"/>
                <a:cs typeface="Symbol"/>
              </a:rPr>
              <a:t></a:t>
            </a:r>
            <a:r>
              <a:rPr sz="6150" spc="-187" baseline="3387" dirty="0"/>
              <a:t>)</a:t>
            </a:r>
            <a:r>
              <a:rPr sz="4100" spc="-125" dirty="0">
                <a:solidFill>
                  <a:srgbClr val="7C7C7C"/>
                </a:solidFill>
              </a:rPr>
              <a:t>V</a:t>
            </a:r>
            <a:r>
              <a:rPr sz="4050" spc="-187" baseline="24691" dirty="0">
                <a:solidFill>
                  <a:srgbClr val="7C7C7C"/>
                </a:solidFill>
              </a:rPr>
              <a:t>T</a:t>
            </a:r>
            <a:endParaRPr sz="4050" baseline="24691" dirty="0">
              <a:latin typeface="Symbol"/>
              <a:cs typeface="Symbol"/>
            </a:endParaRPr>
          </a:p>
        </p:txBody>
      </p:sp>
      <p:sp>
        <p:nvSpPr>
          <p:cNvPr id="4" name="object 4"/>
          <p:cNvSpPr/>
          <p:nvPr/>
        </p:nvSpPr>
        <p:spPr>
          <a:xfrm>
            <a:off x="6772818" y="1994595"/>
            <a:ext cx="238125" cy="254635"/>
          </a:xfrm>
          <a:custGeom>
            <a:avLst/>
            <a:gdLst/>
            <a:ahLst/>
            <a:cxnLst/>
            <a:rect l="l" t="t" r="r" b="b"/>
            <a:pathLst>
              <a:path w="238125" h="254635">
                <a:moveTo>
                  <a:pt x="47135" y="50821"/>
                </a:moveTo>
                <a:lnTo>
                  <a:pt x="54688" y="84644"/>
                </a:lnTo>
                <a:lnTo>
                  <a:pt x="212049" y="254309"/>
                </a:lnTo>
                <a:lnTo>
                  <a:pt x="237655" y="230559"/>
                </a:lnTo>
                <a:lnTo>
                  <a:pt x="80295" y="60894"/>
                </a:lnTo>
                <a:lnTo>
                  <a:pt x="47135" y="50821"/>
                </a:lnTo>
                <a:close/>
              </a:path>
              <a:path w="238125" h="254635">
                <a:moveTo>
                  <a:pt x="0" y="0"/>
                </a:moveTo>
                <a:lnTo>
                  <a:pt x="32961" y="147599"/>
                </a:lnTo>
                <a:lnTo>
                  <a:pt x="35782" y="153933"/>
                </a:lnTo>
                <a:lnTo>
                  <a:pt x="40644" y="158535"/>
                </a:lnTo>
                <a:lnTo>
                  <a:pt x="46877" y="160977"/>
                </a:lnTo>
                <a:lnTo>
                  <a:pt x="53811" y="160835"/>
                </a:lnTo>
                <a:lnTo>
                  <a:pt x="60145" y="158014"/>
                </a:lnTo>
                <a:lnTo>
                  <a:pt x="64746" y="153152"/>
                </a:lnTo>
                <a:lnTo>
                  <a:pt x="67189" y="146919"/>
                </a:lnTo>
                <a:lnTo>
                  <a:pt x="67047" y="139987"/>
                </a:lnTo>
                <a:lnTo>
                  <a:pt x="54688" y="84644"/>
                </a:lnTo>
                <a:lnTo>
                  <a:pt x="10764" y="37285"/>
                </a:lnTo>
                <a:lnTo>
                  <a:pt x="36371" y="13535"/>
                </a:lnTo>
                <a:lnTo>
                  <a:pt x="44554" y="13535"/>
                </a:lnTo>
                <a:lnTo>
                  <a:pt x="0" y="0"/>
                </a:lnTo>
                <a:close/>
              </a:path>
              <a:path w="238125" h="254635">
                <a:moveTo>
                  <a:pt x="36371" y="13535"/>
                </a:moveTo>
                <a:lnTo>
                  <a:pt x="10764" y="37285"/>
                </a:lnTo>
                <a:lnTo>
                  <a:pt x="54688" y="84644"/>
                </a:lnTo>
                <a:lnTo>
                  <a:pt x="47135" y="50821"/>
                </a:lnTo>
                <a:lnTo>
                  <a:pt x="18491" y="42119"/>
                </a:lnTo>
                <a:lnTo>
                  <a:pt x="40610" y="21605"/>
                </a:lnTo>
                <a:lnTo>
                  <a:pt x="43855" y="21605"/>
                </a:lnTo>
                <a:lnTo>
                  <a:pt x="36371" y="13535"/>
                </a:lnTo>
                <a:close/>
              </a:path>
              <a:path w="238125" h="254635">
                <a:moveTo>
                  <a:pt x="44554" y="13535"/>
                </a:moveTo>
                <a:lnTo>
                  <a:pt x="36371" y="13535"/>
                </a:lnTo>
                <a:lnTo>
                  <a:pt x="80295" y="60894"/>
                </a:lnTo>
                <a:lnTo>
                  <a:pt x="134552" y="77377"/>
                </a:lnTo>
                <a:lnTo>
                  <a:pt x="141455" y="78040"/>
                </a:lnTo>
                <a:lnTo>
                  <a:pt x="147854" y="76073"/>
                </a:lnTo>
                <a:lnTo>
                  <a:pt x="153048" y="71850"/>
                </a:lnTo>
                <a:lnTo>
                  <a:pt x="156336" y="65745"/>
                </a:lnTo>
                <a:lnTo>
                  <a:pt x="156999" y="58842"/>
                </a:lnTo>
                <a:lnTo>
                  <a:pt x="155031" y="52443"/>
                </a:lnTo>
                <a:lnTo>
                  <a:pt x="150808" y="47249"/>
                </a:lnTo>
                <a:lnTo>
                  <a:pt x="144703" y="43961"/>
                </a:lnTo>
                <a:lnTo>
                  <a:pt x="44554" y="13535"/>
                </a:lnTo>
                <a:close/>
              </a:path>
              <a:path w="238125" h="254635">
                <a:moveTo>
                  <a:pt x="43855" y="21605"/>
                </a:moveTo>
                <a:lnTo>
                  <a:pt x="40610" y="21605"/>
                </a:lnTo>
                <a:lnTo>
                  <a:pt x="47135" y="50821"/>
                </a:lnTo>
                <a:lnTo>
                  <a:pt x="80295" y="60894"/>
                </a:lnTo>
                <a:lnTo>
                  <a:pt x="43855" y="21605"/>
                </a:lnTo>
                <a:close/>
              </a:path>
              <a:path w="238125" h="254635">
                <a:moveTo>
                  <a:pt x="40610" y="21605"/>
                </a:moveTo>
                <a:lnTo>
                  <a:pt x="18491" y="42119"/>
                </a:lnTo>
                <a:lnTo>
                  <a:pt x="47135" y="50821"/>
                </a:lnTo>
                <a:lnTo>
                  <a:pt x="40610" y="21605"/>
                </a:lnTo>
                <a:close/>
              </a:path>
            </a:pathLst>
          </a:custGeom>
          <a:solidFill>
            <a:srgbClr val="000000"/>
          </a:solidFill>
        </p:spPr>
        <p:txBody>
          <a:bodyPr wrap="square" lIns="0" tIns="0" rIns="0" bIns="0" rtlCol="0"/>
          <a:lstStyle/>
          <a:p>
            <a:endParaRPr/>
          </a:p>
        </p:txBody>
      </p:sp>
      <p:sp>
        <p:nvSpPr>
          <p:cNvPr id="5" name="object 5"/>
          <p:cNvSpPr/>
          <p:nvPr/>
        </p:nvSpPr>
        <p:spPr>
          <a:xfrm>
            <a:off x="2096254" y="3080048"/>
            <a:ext cx="1953895" cy="3011805"/>
          </a:xfrm>
          <a:custGeom>
            <a:avLst/>
            <a:gdLst/>
            <a:ahLst/>
            <a:cxnLst/>
            <a:rect l="l" t="t" r="r" b="b"/>
            <a:pathLst>
              <a:path w="1953895" h="3011804">
                <a:moveTo>
                  <a:pt x="1953787" y="0"/>
                </a:moveTo>
                <a:lnTo>
                  <a:pt x="0" y="0"/>
                </a:lnTo>
                <a:lnTo>
                  <a:pt x="0" y="3011192"/>
                </a:lnTo>
                <a:lnTo>
                  <a:pt x="1953787" y="3011192"/>
                </a:lnTo>
                <a:lnTo>
                  <a:pt x="1953787" y="0"/>
                </a:lnTo>
                <a:close/>
              </a:path>
            </a:pathLst>
          </a:custGeom>
          <a:solidFill>
            <a:srgbClr val="70AD47"/>
          </a:solidFill>
        </p:spPr>
        <p:txBody>
          <a:bodyPr wrap="square" lIns="0" tIns="0" rIns="0" bIns="0" rtlCol="0"/>
          <a:lstStyle/>
          <a:p>
            <a:endParaRPr/>
          </a:p>
        </p:txBody>
      </p:sp>
      <p:sp>
        <p:nvSpPr>
          <p:cNvPr id="6" name="object 6"/>
          <p:cNvSpPr txBox="1"/>
          <p:nvPr/>
        </p:nvSpPr>
        <p:spPr>
          <a:xfrm>
            <a:off x="2955673" y="2556764"/>
            <a:ext cx="226060"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n</a:t>
            </a:r>
            <a:endParaRPr sz="3000">
              <a:latin typeface="Calibri"/>
              <a:cs typeface="Calibri"/>
            </a:endParaRPr>
          </a:p>
        </p:txBody>
      </p:sp>
      <p:sp>
        <p:nvSpPr>
          <p:cNvPr id="7" name="object 7"/>
          <p:cNvSpPr txBox="1"/>
          <p:nvPr/>
        </p:nvSpPr>
        <p:spPr>
          <a:xfrm>
            <a:off x="1656375" y="4327652"/>
            <a:ext cx="330200"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m</a:t>
            </a:r>
            <a:endParaRPr sz="3000">
              <a:latin typeface="Calibri"/>
              <a:cs typeface="Calibri"/>
            </a:endParaRPr>
          </a:p>
        </p:txBody>
      </p:sp>
      <p:grpSp>
        <p:nvGrpSpPr>
          <p:cNvPr id="8" name="object 8"/>
          <p:cNvGrpSpPr/>
          <p:nvPr/>
        </p:nvGrpSpPr>
        <p:grpSpPr>
          <a:xfrm>
            <a:off x="5380964" y="3104528"/>
            <a:ext cx="2386330" cy="3034030"/>
            <a:chOff x="5380964" y="3104528"/>
            <a:chExt cx="2386330" cy="3034030"/>
          </a:xfrm>
        </p:grpSpPr>
        <p:sp>
          <p:nvSpPr>
            <p:cNvPr id="9" name="object 9"/>
            <p:cNvSpPr/>
            <p:nvPr/>
          </p:nvSpPr>
          <p:spPr>
            <a:xfrm>
              <a:off x="5869423" y="3126766"/>
              <a:ext cx="486409" cy="3011805"/>
            </a:xfrm>
            <a:custGeom>
              <a:avLst/>
              <a:gdLst/>
              <a:ahLst/>
              <a:cxnLst/>
              <a:rect l="l" t="t" r="r" b="b"/>
              <a:pathLst>
                <a:path w="486410" h="3011804">
                  <a:moveTo>
                    <a:pt x="0" y="3011192"/>
                  </a:moveTo>
                  <a:lnTo>
                    <a:pt x="486167" y="3011192"/>
                  </a:lnTo>
                  <a:lnTo>
                    <a:pt x="486167" y="0"/>
                  </a:lnTo>
                  <a:lnTo>
                    <a:pt x="0" y="0"/>
                  </a:lnTo>
                  <a:lnTo>
                    <a:pt x="0" y="3011192"/>
                  </a:lnTo>
                  <a:close/>
                </a:path>
              </a:pathLst>
            </a:custGeom>
            <a:solidFill>
              <a:srgbClr val="70AD47"/>
            </a:solidFill>
          </p:spPr>
          <p:txBody>
            <a:bodyPr wrap="square" lIns="0" tIns="0" rIns="0" bIns="0" rtlCol="0"/>
            <a:lstStyle/>
            <a:p>
              <a:endParaRPr/>
            </a:p>
          </p:txBody>
        </p:sp>
        <p:sp>
          <p:nvSpPr>
            <p:cNvPr id="10" name="object 10"/>
            <p:cNvSpPr/>
            <p:nvPr/>
          </p:nvSpPr>
          <p:spPr>
            <a:xfrm>
              <a:off x="5380964" y="3127529"/>
              <a:ext cx="488950" cy="3011170"/>
            </a:xfrm>
            <a:custGeom>
              <a:avLst/>
              <a:gdLst/>
              <a:ahLst/>
              <a:cxnLst/>
              <a:rect l="l" t="t" r="r" b="b"/>
              <a:pathLst>
                <a:path w="488950" h="3011170">
                  <a:moveTo>
                    <a:pt x="488458" y="0"/>
                  </a:moveTo>
                  <a:lnTo>
                    <a:pt x="0" y="0"/>
                  </a:lnTo>
                  <a:lnTo>
                    <a:pt x="0" y="3010909"/>
                  </a:lnTo>
                  <a:lnTo>
                    <a:pt x="488458" y="3010909"/>
                  </a:lnTo>
                  <a:lnTo>
                    <a:pt x="488458" y="0"/>
                  </a:lnTo>
                  <a:close/>
                </a:path>
              </a:pathLst>
            </a:custGeom>
            <a:solidFill>
              <a:srgbClr val="E84A27"/>
            </a:solidFill>
          </p:spPr>
          <p:txBody>
            <a:bodyPr wrap="square" lIns="0" tIns="0" rIns="0" bIns="0" rtlCol="0"/>
            <a:lstStyle/>
            <a:p>
              <a:endParaRPr/>
            </a:p>
          </p:txBody>
        </p:sp>
        <p:sp>
          <p:nvSpPr>
            <p:cNvPr id="11" name="object 11"/>
            <p:cNvSpPr/>
            <p:nvPr/>
          </p:nvSpPr>
          <p:spPr>
            <a:xfrm>
              <a:off x="6749696" y="3142628"/>
              <a:ext cx="979169" cy="971550"/>
            </a:xfrm>
            <a:custGeom>
              <a:avLst/>
              <a:gdLst/>
              <a:ahLst/>
              <a:cxnLst/>
              <a:rect l="l" t="t" r="r" b="b"/>
              <a:pathLst>
                <a:path w="979170" h="971550">
                  <a:moveTo>
                    <a:pt x="979070" y="0"/>
                  </a:moveTo>
                  <a:lnTo>
                    <a:pt x="0" y="0"/>
                  </a:lnTo>
                  <a:lnTo>
                    <a:pt x="0" y="971454"/>
                  </a:lnTo>
                  <a:lnTo>
                    <a:pt x="979070" y="971454"/>
                  </a:lnTo>
                  <a:lnTo>
                    <a:pt x="979070" y="0"/>
                  </a:lnTo>
                  <a:close/>
                </a:path>
              </a:pathLst>
            </a:custGeom>
            <a:solidFill>
              <a:srgbClr val="70AD47"/>
            </a:solidFill>
          </p:spPr>
          <p:txBody>
            <a:bodyPr wrap="square" lIns="0" tIns="0" rIns="0" bIns="0" rtlCol="0"/>
            <a:lstStyle/>
            <a:p>
              <a:endParaRPr/>
            </a:p>
          </p:txBody>
        </p:sp>
        <p:sp>
          <p:nvSpPr>
            <p:cNvPr id="12" name="object 12"/>
            <p:cNvSpPr/>
            <p:nvPr/>
          </p:nvSpPr>
          <p:spPr>
            <a:xfrm>
              <a:off x="6754931" y="3142628"/>
              <a:ext cx="487045" cy="487045"/>
            </a:xfrm>
            <a:custGeom>
              <a:avLst/>
              <a:gdLst/>
              <a:ahLst/>
              <a:cxnLst/>
              <a:rect l="l" t="t" r="r" b="b"/>
              <a:pathLst>
                <a:path w="487045" h="487045">
                  <a:moveTo>
                    <a:pt x="486917" y="0"/>
                  </a:moveTo>
                  <a:lnTo>
                    <a:pt x="0" y="0"/>
                  </a:lnTo>
                  <a:lnTo>
                    <a:pt x="0" y="486918"/>
                  </a:lnTo>
                  <a:lnTo>
                    <a:pt x="486917" y="486918"/>
                  </a:lnTo>
                  <a:lnTo>
                    <a:pt x="486917" y="0"/>
                  </a:lnTo>
                  <a:close/>
                </a:path>
              </a:pathLst>
            </a:custGeom>
            <a:solidFill>
              <a:srgbClr val="E84A27"/>
            </a:solidFill>
          </p:spPr>
          <p:txBody>
            <a:bodyPr wrap="square" lIns="0" tIns="0" rIns="0" bIns="0" rtlCol="0"/>
            <a:lstStyle/>
            <a:p>
              <a:endParaRPr/>
            </a:p>
          </p:txBody>
        </p:sp>
        <p:sp>
          <p:nvSpPr>
            <p:cNvPr id="13" name="object 13"/>
            <p:cNvSpPr/>
            <p:nvPr/>
          </p:nvSpPr>
          <p:spPr>
            <a:xfrm>
              <a:off x="6754931" y="3142628"/>
              <a:ext cx="974090" cy="971550"/>
            </a:xfrm>
            <a:custGeom>
              <a:avLst/>
              <a:gdLst/>
              <a:ahLst/>
              <a:cxnLst/>
              <a:rect l="l" t="t" r="r" b="b"/>
              <a:pathLst>
                <a:path w="974090" h="971550">
                  <a:moveTo>
                    <a:pt x="0" y="0"/>
                  </a:moveTo>
                  <a:lnTo>
                    <a:pt x="973836" y="971456"/>
                  </a:lnTo>
                </a:path>
              </a:pathLst>
            </a:custGeom>
            <a:ln w="76200">
              <a:solidFill>
                <a:srgbClr val="000000"/>
              </a:solidFill>
            </a:ln>
          </p:spPr>
          <p:txBody>
            <a:bodyPr wrap="square" lIns="0" tIns="0" rIns="0" bIns="0" rtlCol="0"/>
            <a:lstStyle/>
            <a:p>
              <a:endParaRPr/>
            </a:p>
          </p:txBody>
        </p:sp>
      </p:grpSp>
      <p:grpSp>
        <p:nvGrpSpPr>
          <p:cNvPr id="14" name="object 14"/>
          <p:cNvGrpSpPr/>
          <p:nvPr/>
        </p:nvGrpSpPr>
        <p:grpSpPr>
          <a:xfrm>
            <a:off x="8252045" y="3126766"/>
            <a:ext cx="1953895" cy="972819"/>
            <a:chOff x="8252045" y="3126766"/>
            <a:chExt cx="1953895" cy="972819"/>
          </a:xfrm>
        </p:grpSpPr>
        <p:sp>
          <p:nvSpPr>
            <p:cNvPr id="15" name="object 15"/>
            <p:cNvSpPr/>
            <p:nvPr/>
          </p:nvSpPr>
          <p:spPr>
            <a:xfrm>
              <a:off x="8252045" y="3126766"/>
              <a:ext cx="1953895" cy="487045"/>
            </a:xfrm>
            <a:custGeom>
              <a:avLst/>
              <a:gdLst/>
              <a:ahLst/>
              <a:cxnLst/>
              <a:rect l="l" t="t" r="r" b="b"/>
              <a:pathLst>
                <a:path w="1953895" h="487045">
                  <a:moveTo>
                    <a:pt x="1953788" y="0"/>
                  </a:moveTo>
                  <a:lnTo>
                    <a:pt x="0" y="0"/>
                  </a:lnTo>
                  <a:lnTo>
                    <a:pt x="0" y="486918"/>
                  </a:lnTo>
                  <a:lnTo>
                    <a:pt x="1953788" y="486918"/>
                  </a:lnTo>
                  <a:lnTo>
                    <a:pt x="1953788" y="0"/>
                  </a:lnTo>
                  <a:close/>
                </a:path>
              </a:pathLst>
            </a:custGeom>
            <a:solidFill>
              <a:srgbClr val="E84A27"/>
            </a:solidFill>
          </p:spPr>
          <p:txBody>
            <a:bodyPr wrap="square" lIns="0" tIns="0" rIns="0" bIns="0" rtlCol="0"/>
            <a:lstStyle/>
            <a:p>
              <a:endParaRPr/>
            </a:p>
          </p:txBody>
        </p:sp>
        <p:sp>
          <p:nvSpPr>
            <p:cNvPr id="16" name="object 16"/>
            <p:cNvSpPr/>
            <p:nvPr/>
          </p:nvSpPr>
          <p:spPr>
            <a:xfrm>
              <a:off x="8252045" y="3612177"/>
              <a:ext cx="1953895" cy="487045"/>
            </a:xfrm>
            <a:custGeom>
              <a:avLst/>
              <a:gdLst/>
              <a:ahLst/>
              <a:cxnLst/>
              <a:rect l="l" t="t" r="r" b="b"/>
              <a:pathLst>
                <a:path w="1953895" h="487045">
                  <a:moveTo>
                    <a:pt x="1953788" y="0"/>
                  </a:moveTo>
                  <a:lnTo>
                    <a:pt x="0" y="0"/>
                  </a:lnTo>
                  <a:lnTo>
                    <a:pt x="0" y="486917"/>
                  </a:lnTo>
                  <a:lnTo>
                    <a:pt x="1953788" y="486917"/>
                  </a:lnTo>
                  <a:lnTo>
                    <a:pt x="1953788" y="0"/>
                  </a:lnTo>
                  <a:close/>
                </a:path>
              </a:pathLst>
            </a:custGeom>
            <a:solidFill>
              <a:srgbClr val="70AD47"/>
            </a:solidFill>
          </p:spPr>
          <p:txBody>
            <a:bodyPr wrap="square" lIns="0" tIns="0" rIns="0" bIns="0" rtlCol="0"/>
            <a:lstStyle/>
            <a:p>
              <a:endParaRPr/>
            </a:p>
          </p:txBody>
        </p:sp>
      </p:grpSp>
      <p:sp>
        <p:nvSpPr>
          <p:cNvPr id="17" name="object 17"/>
          <p:cNvSpPr txBox="1"/>
          <p:nvPr/>
        </p:nvSpPr>
        <p:spPr>
          <a:xfrm>
            <a:off x="6997137" y="5563616"/>
            <a:ext cx="483234" cy="528320"/>
          </a:xfrm>
          <a:prstGeom prst="rect">
            <a:avLst/>
          </a:prstGeom>
        </p:spPr>
        <p:txBody>
          <a:bodyPr vert="horz" wrap="square" lIns="0" tIns="12700" rIns="0" bIns="0" rtlCol="0">
            <a:spAutoFit/>
          </a:bodyPr>
          <a:lstStyle/>
          <a:p>
            <a:pPr marL="12700">
              <a:lnSpc>
                <a:spcPct val="100000"/>
              </a:lnSpc>
              <a:spcBef>
                <a:spcPts val="100"/>
              </a:spcBef>
            </a:pPr>
            <a:r>
              <a:rPr sz="3300" spc="70" dirty="0">
                <a:latin typeface="Calibri"/>
                <a:cs typeface="Calibri"/>
              </a:rPr>
              <a:t>PC</a:t>
            </a:r>
            <a:endParaRPr sz="3300">
              <a:latin typeface="Calibri"/>
              <a:cs typeface="Calibri"/>
            </a:endParaRPr>
          </a:p>
        </p:txBody>
      </p:sp>
      <p:sp>
        <p:nvSpPr>
          <p:cNvPr id="18" name="object 18"/>
          <p:cNvSpPr txBox="1"/>
          <p:nvPr/>
        </p:nvSpPr>
        <p:spPr>
          <a:xfrm>
            <a:off x="10349576" y="3196844"/>
            <a:ext cx="198755"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k</a:t>
            </a:r>
            <a:endParaRPr sz="3000">
              <a:latin typeface="Calibri"/>
              <a:cs typeface="Calibri"/>
            </a:endParaRPr>
          </a:p>
        </p:txBody>
      </p:sp>
      <p:sp>
        <p:nvSpPr>
          <p:cNvPr id="19" name="object 19"/>
          <p:cNvSpPr txBox="1"/>
          <p:nvPr/>
        </p:nvSpPr>
        <p:spPr>
          <a:xfrm>
            <a:off x="9128193" y="4004564"/>
            <a:ext cx="226060"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n</a:t>
            </a:r>
            <a:endParaRPr sz="3000">
              <a:latin typeface="Calibri"/>
              <a:cs typeface="Calibri"/>
            </a:endParaRPr>
          </a:p>
        </p:txBody>
      </p:sp>
      <p:sp>
        <p:nvSpPr>
          <p:cNvPr id="20" name="object 20"/>
          <p:cNvSpPr txBox="1"/>
          <p:nvPr/>
        </p:nvSpPr>
        <p:spPr>
          <a:xfrm>
            <a:off x="8618673" y="2494279"/>
            <a:ext cx="1334770" cy="528320"/>
          </a:xfrm>
          <a:prstGeom prst="rect">
            <a:avLst/>
          </a:prstGeom>
        </p:spPr>
        <p:txBody>
          <a:bodyPr vert="horz" wrap="square" lIns="0" tIns="12700" rIns="0" bIns="0" rtlCol="0">
            <a:spAutoFit/>
          </a:bodyPr>
          <a:lstStyle/>
          <a:p>
            <a:pPr marL="12700">
              <a:lnSpc>
                <a:spcPct val="100000"/>
              </a:lnSpc>
              <a:spcBef>
                <a:spcPts val="100"/>
              </a:spcBef>
            </a:pPr>
            <a:r>
              <a:rPr sz="3300" spc="80" dirty="0">
                <a:latin typeface="Calibri"/>
                <a:cs typeface="Calibri"/>
              </a:rPr>
              <a:t>l</a:t>
            </a:r>
            <a:r>
              <a:rPr sz="3300" spc="70" dirty="0">
                <a:latin typeface="Calibri"/>
                <a:cs typeface="Calibri"/>
              </a:rPr>
              <a:t>o</a:t>
            </a:r>
            <a:r>
              <a:rPr sz="3300" spc="65" dirty="0">
                <a:latin typeface="Calibri"/>
                <a:cs typeface="Calibri"/>
              </a:rPr>
              <a:t>a</a:t>
            </a:r>
            <a:r>
              <a:rPr sz="3300" spc="75" dirty="0">
                <a:latin typeface="Calibri"/>
                <a:cs typeface="Calibri"/>
              </a:rPr>
              <a:t>d</a:t>
            </a:r>
            <a:r>
              <a:rPr sz="3300" spc="80" dirty="0">
                <a:latin typeface="Calibri"/>
                <a:cs typeface="Calibri"/>
              </a:rPr>
              <a:t>i</a:t>
            </a:r>
            <a:r>
              <a:rPr sz="3300" spc="75" dirty="0">
                <a:latin typeface="Calibri"/>
                <a:cs typeface="Calibri"/>
              </a:rPr>
              <a:t>n</a:t>
            </a:r>
            <a:r>
              <a:rPr sz="3300" dirty="0">
                <a:latin typeface="Calibri"/>
                <a:cs typeface="Calibri"/>
              </a:rPr>
              <a:t>g</a:t>
            </a:r>
            <a:endParaRPr sz="3300">
              <a:latin typeface="Calibri"/>
              <a:cs typeface="Calibri"/>
            </a:endParaRPr>
          </a:p>
        </p:txBody>
      </p:sp>
      <p:sp>
        <p:nvSpPr>
          <p:cNvPr id="21" name="object 21"/>
          <p:cNvSpPr txBox="1"/>
          <p:nvPr/>
        </p:nvSpPr>
        <p:spPr>
          <a:xfrm>
            <a:off x="8261614" y="5441696"/>
            <a:ext cx="1074420" cy="528320"/>
          </a:xfrm>
          <a:prstGeom prst="rect">
            <a:avLst/>
          </a:prstGeom>
        </p:spPr>
        <p:txBody>
          <a:bodyPr vert="horz" wrap="square" lIns="0" tIns="12700" rIns="0" bIns="0" rtlCol="0">
            <a:spAutoFit/>
          </a:bodyPr>
          <a:lstStyle/>
          <a:p>
            <a:pPr marL="38100">
              <a:lnSpc>
                <a:spcPct val="100000"/>
              </a:lnSpc>
              <a:spcBef>
                <a:spcPts val="100"/>
              </a:spcBef>
            </a:pPr>
            <a:r>
              <a:rPr sz="3300" spc="30" dirty="0">
                <a:solidFill>
                  <a:srgbClr val="C00000"/>
                </a:solidFill>
                <a:latin typeface="Calibri"/>
                <a:cs typeface="Calibri"/>
              </a:rPr>
              <a:t>1</a:t>
            </a:r>
            <a:r>
              <a:rPr sz="3300" spc="44" baseline="25252" dirty="0">
                <a:solidFill>
                  <a:srgbClr val="C00000"/>
                </a:solidFill>
                <a:latin typeface="Calibri"/>
                <a:cs typeface="Calibri"/>
              </a:rPr>
              <a:t>st</a:t>
            </a:r>
            <a:r>
              <a:rPr sz="3300" spc="465" baseline="25252" dirty="0">
                <a:solidFill>
                  <a:srgbClr val="C00000"/>
                </a:solidFill>
                <a:latin typeface="Calibri"/>
                <a:cs typeface="Calibri"/>
              </a:rPr>
              <a:t> </a:t>
            </a:r>
            <a:r>
              <a:rPr sz="3300" spc="70" dirty="0">
                <a:solidFill>
                  <a:srgbClr val="C00000"/>
                </a:solidFill>
                <a:latin typeface="Calibri"/>
                <a:cs typeface="Calibri"/>
              </a:rPr>
              <a:t>PC</a:t>
            </a:r>
            <a:endParaRPr sz="3300">
              <a:latin typeface="Calibri"/>
              <a:cs typeface="Calibri"/>
            </a:endParaRPr>
          </a:p>
        </p:txBody>
      </p:sp>
      <p:grpSp>
        <p:nvGrpSpPr>
          <p:cNvPr id="22" name="object 22"/>
          <p:cNvGrpSpPr/>
          <p:nvPr/>
        </p:nvGrpSpPr>
        <p:grpSpPr>
          <a:xfrm>
            <a:off x="5677063" y="2742275"/>
            <a:ext cx="2776855" cy="3387090"/>
            <a:chOff x="5677063" y="2742275"/>
            <a:chExt cx="2776855" cy="3387090"/>
          </a:xfrm>
        </p:grpSpPr>
        <p:sp>
          <p:nvSpPr>
            <p:cNvPr id="23" name="object 23"/>
            <p:cNvSpPr/>
            <p:nvPr/>
          </p:nvSpPr>
          <p:spPr>
            <a:xfrm>
              <a:off x="6974015" y="4693269"/>
              <a:ext cx="1456055" cy="847725"/>
            </a:xfrm>
            <a:custGeom>
              <a:avLst/>
              <a:gdLst/>
              <a:ahLst/>
              <a:cxnLst/>
              <a:rect l="l" t="t" r="r" b="b"/>
              <a:pathLst>
                <a:path w="1456054" h="847725">
                  <a:moveTo>
                    <a:pt x="1455912" y="847720"/>
                  </a:moveTo>
                  <a:lnTo>
                    <a:pt x="0" y="0"/>
                  </a:lnTo>
                </a:path>
              </a:pathLst>
            </a:custGeom>
            <a:ln w="47625">
              <a:solidFill>
                <a:srgbClr val="C00000"/>
              </a:solidFill>
            </a:ln>
          </p:spPr>
          <p:txBody>
            <a:bodyPr wrap="square" lIns="0" tIns="0" rIns="0" bIns="0" rtlCol="0"/>
            <a:lstStyle/>
            <a:p>
              <a:endParaRPr/>
            </a:p>
          </p:txBody>
        </p:sp>
        <p:sp>
          <p:nvSpPr>
            <p:cNvPr id="24" name="object 24"/>
            <p:cNvSpPr/>
            <p:nvPr/>
          </p:nvSpPr>
          <p:spPr>
            <a:xfrm>
              <a:off x="5677052" y="3500551"/>
              <a:ext cx="1399540" cy="1308100"/>
            </a:xfrm>
            <a:custGeom>
              <a:avLst/>
              <a:gdLst/>
              <a:ahLst/>
              <a:cxnLst/>
              <a:rect l="l" t="t" r="r" b="b"/>
              <a:pathLst>
                <a:path w="1399540" h="1308100">
                  <a:moveTo>
                    <a:pt x="1399438" y="186601"/>
                  </a:moveTo>
                  <a:lnTo>
                    <a:pt x="1396352" y="177673"/>
                  </a:lnTo>
                  <a:lnTo>
                    <a:pt x="1319441" y="47155"/>
                  </a:lnTo>
                  <a:lnTo>
                    <a:pt x="1291653" y="0"/>
                  </a:lnTo>
                  <a:lnTo>
                    <a:pt x="1188529" y="178587"/>
                  </a:lnTo>
                  <a:lnTo>
                    <a:pt x="1185506" y="187553"/>
                  </a:lnTo>
                  <a:lnTo>
                    <a:pt x="1186141" y="196659"/>
                  </a:lnTo>
                  <a:lnTo>
                    <a:pt x="1190142" y="204863"/>
                  </a:lnTo>
                  <a:lnTo>
                    <a:pt x="1197241" y="211112"/>
                  </a:lnTo>
                  <a:lnTo>
                    <a:pt x="1206195" y="214134"/>
                  </a:lnTo>
                  <a:lnTo>
                    <a:pt x="1215301" y="213499"/>
                  </a:lnTo>
                  <a:lnTo>
                    <a:pt x="1223518" y="209499"/>
                  </a:lnTo>
                  <a:lnTo>
                    <a:pt x="1229766" y="202399"/>
                  </a:lnTo>
                  <a:lnTo>
                    <a:pt x="1268437" y="135445"/>
                  </a:lnTo>
                  <a:lnTo>
                    <a:pt x="1273035" y="1176832"/>
                  </a:lnTo>
                  <a:lnTo>
                    <a:pt x="135343" y="1176832"/>
                  </a:lnTo>
                  <a:lnTo>
                    <a:pt x="202133" y="1137869"/>
                  </a:lnTo>
                  <a:lnTo>
                    <a:pt x="209207" y="1131582"/>
                  </a:lnTo>
                  <a:lnTo>
                    <a:pt x="213169" y="1123365"/>
                  </a:lnTo>
                  <a:lnTo>
                    <a:pt x="213766" y="1114247"/>
                  </a:lnTo>
                  <a:lnTo>
                    <a:pt x="210705" y="1105306"/>
                  </a:lnTo>
                  <a:lnTo>
                    <a:pt x="204419" y="1098245"/>
                  </a:lnTo>
                  <a:lnTo>
                    <a:pt x="196202" y="1094270"/>
                  </a:lnTo>
                  <a:lnTo>
                    <a:pt x="187096" y="1093673"/>
                  </a:lnTo>
                  <a:lnTo>
                    <a:pt x="178142" y="1096733"/>
                  </a:lnTo>
                  <a:lnTo>
                    <a:pt x="0" y="1200645"/>
                  </a:lnTo>
                  <a:lnTo>
                    <a:pt x="178142" y="1304556"/>
                  </a:lnTo>
                  <a:lnTo>
                    <a:pt x="187096" y="1307604"/>
                  </a:lnTo>
                  <a:lnTo>
                    <a:pt x="196202" y="1307020"/>
                  </a:lnTo>
                  <a:lnTo>
                    <a:pt x="204419" y="1303045"/>
                  </a:lnTo>
                  <a:lnTo>
                    <a:pt x="210705" y="1295984"/>
                  </a:lnTo>
                  <a:lnTo>
                    <a:pt x="213766" y="1287043"/>
                  </a:lnTo>
                  <a:lnTo>
                    <a:pt x="213169" y="1277924"/>
                  </a:lnTo>
                  <a:lnTo>
                    <a:pt x="209207" y="1269707"/>
                  </a:lnTo>
                  <a:lnTo>
                    <a:pt x="202133" y="1263421"/>
                  </a:lnTo>
                  <a:lnTo>
                    <a:pt x="135343" y="1224457"/>
                  </a:lnTo>
                  <a:lnTo>
                    <a:pt x="1321333" y="1224457"/>
                  </a:lnTo>
                  <a:lnTo>
                    <a:pt x="1321333" y="1176832"/>
                  </a:lnTo>
                  <a:lnTo>
                    <a:pt x="1320660" y="1176832"/>
                  </a:lnTo>
                  <a:lnTo>
                    <a:pt x="1316062" y="135229"/>
                  </a:lnTo>
                  <a:lnTo>
                    <a:pt x="1355318" y="201853"/>
                  </a:lnTo>
                  <a:lnTo>
                    <a:pt x="1361630" y="208889"/>
                  </a:lnTo>
                  <a:lnTo>
                    <a:pt x="1369872" y="212813"/>
                  </a:lnTo>
                  <a:lnTo>
                    <a:pt x="1378978" y="213372"/>
                  </a:lnTo>
                  <a:lnTo>
                    <a:pt x="1387919" y="210273"/>
                  </a:lnTo>
                  <a:lnTo>
                    <a:pt x="1394955" y="203962"/>
                  </a:lnTo>
                  <a:lnTo>
                    <a:pt x="1398892" y="195719"/>
                  </a:lnTo>
                  <a:lnTo>
                    <a:pt x="1399438" y="186601"/>
                  </a:lnTo>
                  <a:close/>
                </a:path>
              </a:pathLst>
            </a:custGeom>
            <a:solidFill>
              <a:srgbClr val="C00000"/>
            </a:solidFill>
          </p:spPr>
          <p:txBody>
            <a:bodyPr wrap="square" lIns="0" tIns="0" rIns="0" bIns="0" rtlCol="0"/>
            <a:lstStyle/>
            <a:p>
              <a:endParaRPr/>
            </a:p>
          </p:txBody>
        </p:sp>
        <p:sp>
          <p:nvSpPr>
            <p:cNvPr id="25" name="object 25"/>
            <p:cNvSpPr/>
            <p:nvPr/>
          </p:nvSpPr>
          <p:spPr>
            <a:xfrm>
              <a:off x="7816461" y="2766087"/>
              <a:ext cx="187960" cy="3339465"/>
            </a:xfrm>
            <a:custGeom>
              <a:avLst/>
              <a:gdLst/>
              <a:ahLst/>
              <a:cxnLst/>
              <a:rect l="l" t="t" r="r" b="b"/>
              <a:pathLst>
                <a:path w="187959" h="3339465">
                  <a:moveTo>
                    <a:pt x="0" y="0"/>
                  </a:moveTo>
                  <a:lnTo>
                    <a:pt x="73123" y="1230"/>
                  </a:lnTo>
                  <a:lnTo>
                    <a:pt x="132837" y="4585"/>
                  </a:lnTo>
                  <a:lnTo>
                    <a:pt x="173097" y="9561"/>
                  </a:lnTo>
                  <a:lnTo>
                    <a:pt x="187861" y="15654"/>
                  </a:lnTo>
                  <a:lnTo>
                    <a:pt x="187861" y="3323427"/>
                  </a:lnTo>
                  <a:lnTo>
                    <a:pt x="173097" y="3329520"/>
                  </a:lnTo>
                  <a:lnTo>
                    <a:pt x="132837" y="3334496"/>
                  </a:lnTo>
                  <a:lnTo>
                    <a:pt x="73123" y="3337851"/>
                  </a:lnTo>
                  <a:lnTo>
                    <a:pt x="0" y="3339082"/>
                  </a:lnTo>
                </a:path>
              </a:pathLst>
            </a:custGeom>
            <a:ln w="47625">
              <a:solidFill>
                <a:srgbClr val="000000"/>
              </a:solidFill>
            </a:ln>
          </p:spPr>
          <p:txBody>
            <a:bodyPr wrap="square" lIns="0" tIns="0" rIns="0" bIns="0" rtlCol="0"/>
            <a:lstStyle/>
            <a:p>
              <a:endParaRPr/>
            </a:p>
          </p:txBody>
        </p:sp>
      </p:grpSp>
      <p:sp>
        <p:nvSpPr>
          <p:cNvPr id="26" name="object 26"/>
          <p:cNvSpPr txBox="1"/>
          <p:nvPr/>
        </p:nvSpPr>
        <p:spPr>
          <a:xfrm>
            <a:off x="8558010" y="4568444"/>
            <a:ext cx="3018155" cy="482600"/>
          </a:xfrm>
          <a:prstGeom prst="rect">
            <a:avLst/>
          </a:prstGeom>
        </p:spPr>
        <p:txBody>
          <a:bodyPr vert="horz" wrap="square" lIns="0" tIns="12700" rIns="0" bIns="0" rtlCol="0">
            <a:spAutoFit/>
          </a:bodyPr>
          <a:lstStyle/>
          <a:p>
            <a:pPr marL="38100">
              <a:lnSpc>
                <a:spcPct val="100000"/>
              </a:lnSpc>
              <a:spcBef>
                <a:spcPts val="100"/>
              </a:spcBef>
            </a:pPr>
            <a:r>
              <a:rPr sz="3000" spc="55" dirty="0">
                <a:solidFill>
                  <a:srgbClr val="C00000"/>
                </a:solidFill>
                <a:latin typeface="Calibri"/>
                <a:cs typeface="Calibri"/>
              </a:rPr>
              <a:t>Direction</a:t>
            </a:r>
            <a:r>
              <a:rPr sz="3000" spc="120" dirty="0">
                <a:solidFill>
                  <a:srgbClr val="C00000"/>
                </a:solidFill>
                <a:latin typeface="Calibri"/>
                <a:cs typeface="Calibri"/>
              </a:rPr>
              <a:t> </a:t>
            </a:r>
            <a:r>
              <a:rPr sz="3000" spc="40" dirty="0">
                <a:solidFill>
                  <a:srgbClr val="C00000"/>
                </a:solidFill>
                <a:latin typeface="Calibri"/>
                <a:cs typeface="Calibri"/>
              </a:rPr>
              <a:t>of</a:t>
            </a:r>
            <a:r>
              <a:rPr sz="3000" spc="120" dirty="0">
                <a:solidFill>
                  <a:srgbClr val="C00000"/>
                </a:solidFill>
                <a:latin typeface="Calibri"/>
                <a:cs typeface="Calibri"/>
              </a:rPr>
              <a:t> </a:t>
            </a:r>
            <a:r>
              <a:rPr sz="3000" spc="35" dirty="0">
                <a:solidFill>
                  <a:srgbClr val="C00000"/>
                </a:solidFill>
                <a:latin typeface="Calibri"/>
                <a:cs typeface="Calibri"/>
              </a:rPr>
              <a:t>1</a:t>
            </a:r>
            <a:r>
              <a:rPr sz="3000" spc="52" baseline="25000" dirty="0">
                <a:solidFill>
                  <a:srgbClr val="C00000"/>
                </a:solidFill>
                <a:latin typeface="Calibri"/>
                <a:cs typeface="Calibri"/>
              </a:rPr>
              <a:t>st</a:t>
            </a:r>
            <a:r>
              <a:rPr sz="3000" spc="502" baseline="25000" dirty="0">
                <a:solidFill>
                  <a:srgbClr val="C00000"/>
                </a:solidFill>
                <a:latin typeface="Calibri"/>
                <a:cs typeface="Calibri"/>
              </a:rPr>
              <a:t> </a:t>
            </a:r>
            <a:r>
              <a:rPr sz="3000" spc="75" dirty="0">
                <a:solidFill>
                  <a:srgbClr val="C00000"/>
                </a:solidFill>
                <a:latin typeface="Calibri"/>
                <a:cs typeface="Calibri"/>
              </a:rPr>
              <a:t>PC</a:t>
            </a:r>
            <a:endParaRPr sz="3000">
              <a:latin typeface="Calibri"/>
              <a:cs typeface="Calibri"/>
            </a:endParaRPr>
          </a:p>
        </p:txBody>
      </p:sp>
      <p:sp>
        <p:nvSpPr>
          <p:cNvPr id="27" name="object 27"/>
          <p:cNvSpPr/>
          <p:nvPr/>
        </p:nvSpPr>
        <p:spPr>
          <a:xfrm>
            <a:off x="9282385" y="3418668"/>
            <a:ext cx="688340" cy="1238250"/>
          </a:xfrm>
          <a:custGeom>
            <a:avLst/>
            <a:gdLst/>
            <a:ahLst/>
            <a:cxnLst/>
            <a:rect l="l" t="t" r="r" b="b"/>
            <a:pathLst>
              <a:path w="688340" h="1238250">
                <a:moveTo>
                  <a:pt x="51908" y="83241"/>
                </a:moveTo>
                <a:lnTo>
                  <a:pt x="50272" y="130471"/>
                </a:lnTo>
                <a:lnTo>
                  <a:pt x="645896" y="1237946"/>
                </a:lnTo>
                <a:lnTo>
                  <a:pt x="687840" y="1215388"/>
                </a:lnTo>
                <a:lnTo>
                  <a:pt x="92215" y="107913"/>
                </a:lnTo>
                <a:lnTo>
                  <a:pt x="51908" y="83241"/>
                </a:lnTo>
                <a:close/>
              </a:path>
              <a:path w="688340" h="1238250">
                <a:moveTo>
                  <a:pt x="7139" y="0"/>
                </a:moveTo>
                <a:lnTo>
                  <a:pt x="0" y="206104"/>
                </a:lnTo>
                <a:lnTo>
                  <a:pt x="1548" y="215432"/>
                </a:lnTo>
                <a:lnTo>
                  <a:pt x="6386" y="223173"/>
                </a:lnTo>
                <a:lnTo>
                  <a:pt x="13774" y="228535"/>
                </a:lnTo>
                <a:lnTo>
                  <a:pt x="22973" y="230727"/>
                </a:lnTo>
                <a:lnTo>
                  <a:pt x="32301" y="229177"/>
                </a:lnTo>
                <a:lnTo>
                  <a:pt x="40042" y="224339"/>
                </a:lnTo>
                <a:lnTo>
                  <a:pt x="45404" y="216951"/>
                </a:lnTo>
                <a:lnTo>
                  <a:pt x="47595" y="207752"/>
                </a:lnTo>
                <a:lnTo>
                  <a:pt x="50272" y="130471"/>
                </a:lnTo>
                <a:lnTo>
                  <a:pt x="8553" y="52900"/>
                </a:lnTo>
                <a:lnTo>
                  <a:pt x="50496" y="30342"/>
                </a:lnTo>
                <a:lnTo>
                  <a:pt x="56710" y="30342"/>
                </a:lnTo>
                <a:lnTo>
                  <a:pt x="7139" y="0"/>
                </a:lnTo>
                <a:close/>
              </a:path>
              <a:path w="688340" h="1238250">
                <a:moveTo>
                  <a:pt x="56710" y="30342"/>
                </a:moveTo>
                <a:lnTo>
                  <a:pt x="50496" y="30342"/>
                </a:lnTo>
                <a:lnTo>
                  <a:pt x="92215" y="107913"/>
                </a:lnTo>
                <a:lnTo>
                  <a:pt x="158168" y="148283"/>
                </a:lnTo>
                <a:lnTo>
                  <a:pt x="167050" y="151527"/>
                </a:lnTo>
                <a:lnTo>
                  <a:pt x="176170" y="151126"/>
                </a:lnTo>
                <a:lnTo>
                  <a:pt x="184475" y="147334"/>
                </a:lnTo>
                <a:lnTo>
                  <a:pt x="190910" y="140406"/>
                </a:lnTo>
                <a:lnTo>
                  <a:pt x="194153" y="131523"/>
                </a:lnTo>
                <a:lnTo>
                  <a:pt x="193752" y="122404"/>
                </a:lnTo>
                <a:lnTo>
                  <a:pt x="189960" y="114100"/>
                </a:lnTo>
                <a:lnTo>
                  <a:pt x="183032" y="107665"/>
                </a:lnTo>
                <a:lnTo>
                  <a:pt x="56710" y="30342"/>
                </a:lnTo>
                <a:close/>
              </a:path>
              <a:path w="688340" h="1238250">
                <a:moveTo>
                  <a:pt x="50496" y="30342"/>
                </a:moveTo>
                <a:lnTo>
                  <a:pt x="8553" y="52900"/>
                </a:lnTo>
                <a:lnTo>
                  <a:pt x="50272" y="130471"/>
                </a:lnTo>
                <a:lnTo>
                  <a:pt x="51908" y="83241"/>
                </a:lnTo>
                <a:lnTo>
                  <a:pt x="17092" y="61930"/>
                </a:lnTo>
                <a:lnTo>
                  <a:pt x="53322" y="42444"/>
                </a:lnTo>
                <a:lnTo>
                  <a:pt x="57005" y="42444"/>
                </a:lnTo>
                <a:lnTo>
                  <a:pt x="50496" y="30342"/>
                </a:lnTo>
                <a:close/>
              </a:path>
              <a:path w="688340" h="1238250">
                <a:moveTo>
                  <a:pt x="57005" y="42444"/>
                </a:moveTo>
                <a:lnTo>
                  <a:pt x="53322" y="42444"/>
                </a:lnTo>
                <a:lnTo>
                  <a:pt x="51908" y="83241"/>
                </a:lnTo>
                <a:lnTo>
                  <a:pt x="92215" y="107913"/>
                </a:lnTo>
                <a:lnTo>
                  <a:pt x="57005" y="42444"/>
                </a:lnTo>
                <a:close/>
              </a:path>
              <a:path w="688340" h="1238250">
                <a:moveTo>
                  <a:pt x="53322" y="42444"/>
                </a:moveTo>
                <a:lnTo>
                  <a:pt x="17092" y="61930"/>
                </a:lnTo>
                <a:lnTo>
                  <a:pt x="51908" y="83241"/>
                </a:lnTo>
                <a:lnTo>
                  <a:pt x="53322" y="42444"/>
                </a:lnTo>
                <a:close/>
              </a:path>
            </a:pathLst>
          </a:custGeom>
          <a:solidFill>
            <a:srgbClr val="C00000"/>
          </a:solidFill>
        </p:spPr>
        <p:txBody>
          <a:bodyPr wrap="square" lIns="0" tIns="0" rIns="0" bIns="0" rtlCol="0"/>
          <a:lstStyle/>
          <a:p>
            <a:endParaRPr/>
          </a:p>
        </p:txBody>
      </p:sp>
      <p:sp>
        <p:nvSpPr>
          <p:cNvPr id="28" name="object 28"/>
          <p:cNvSpPr txBox="1"/>
          <p:nvPr/>
        </p:nvSpPr>
        <p:spPr>
          <a:xfrm>
            <a:off x="5851511" y="1962251"/>
            <a:ext cx="406400" cy="1123315"/>
          </a:xfrm>
          <a:prstGeom prst="rect">
            <a:avLst/>
          </a:prstGeom>
        </p:spPr>
        <p:txBody>
          <a:bodyPr vert="horz" wrap="square" lIns="0" tIns="120650" rIns="0" bIns="0" rtlCol="0">
            <a:spAutoFit/>
          </a:bodyPr>
          <a:lstStyle/>
          <a:p>
            <a:pPr marL="12700">
              <a:lnSpc>
                <a:spcPct val="100000"/>
              </a:lnSpc>
              <a:spcBef>
                <a:spcPts val="950"/>
              </a:spcBef>
            </a:pPr>
            <a:r>
              <a:rPr sz="2700" spc="80" dirty="0">
                <a:latin typeface="Calibri"/>
                <a:cs typeface="Calibri"/>
              </a:rPr>
              <a:t>PC</a:t>
            </a:r>
            <a:endParaRPr sz="2700">
              <a:latin typeface="Calibri"/>
              <a:cs typeface="Calibri"/>
            </a:endParaRPr>
          </a:p>
          <a:p>
            <a:pPr marL="12700">
              <a:lnSpc>
                <a:spcPct val="100000"/>
              </a:lnSpc>
              <a:spcBef>
                <a:spcPts val="950"/>
              </a:spcBef>
            </a:pPr>
            <a:r>
              <a:rPr sz="3000" dirty="0">
                <a:latin typeface="Calibri"/>
                <a:cs typeface="Calibri"/>
              </a:rPr>
              <a:t>k</a:t>
            </a:r>
            <a:endParaRPr sz="3000">
              <a:latin typeface="Calibri"/>
              <a:cs typeface="Calibri"/>
            </a:endParaRPr>
          </a:p>
        </p:txBody>
      </p:sp>
      <p:sp>
        <p:nvSpPr>
          <p:cNvPr id="29" name="object 29"/>
          <p:cNvSpPr txBox="1"/>
          <p:nvPr/>
        </p:nvSpPr>
        <p:spPr>
          <a:xfrm>
            <a:off x="7020754" y="1913483"/>
            <a:ext cx="1106170" cy="1181100"/>
          </a:xfrm>
          <a:prstGeom prst="rect">
            <a:avLst/>
          </a:prstGeom>
        </p:spPr>
        <p:txBody>
          <a:bodyPr vert="horz" wrap="square" lIns="0" tIns="148590" rIns="0" bIns="0" rtlCol="0">
            <a:spAutoFit/>
          </a:bodyPr>
          <a:lstStyle/>
          <a:p>
            <a:pPr marL="12700">
              <a:lnSpc>
                <a:spcPct val="100000"/>
              </a:lnSpc>
              <a:spcBef>
                <a:spcPts val="1170"/>
              </a:spcBef>
            </a:pPr>
            <a:r>
              <a:rPr sz="2700" spc="80" dirty="0">
                <a:latin typeface="Calibri"/>
                <a:cs typeface="Calibri"/>
              </a:rPr>
              <a:t>l</a:t>
            </a:r>
            <a:r>
              <a:rPr sz="2700" spc="75" dirty="0">
                <a:latin typeface="Calibri"/>
                <a:cs typeface="Calibri"/>
              </a:rPr>
              <a:t>o</a:t>
            </a:r>
            <a:r>
              <a:rPr sz="2700" spc="65" dirty="0">
                <a:latin typeface="Calibri"/>
                <a:cs typeface="Calibri"/>
              </a:rPr>
              <a:t>a</a:t>
            </a:r>
            <a:r>
              <a:rPr sz="2700" spc="70" dirty="0">
                <a:latin typeface="Calibri"/>
                <a:cs typeface="Calibri"/>
              </a:rPr>
              <a:t>d</a:t>
            </a:r>
            <a:r>
              <a:rPr sz="2700" spc="80" dirty="0">
                <a:latin typeface="Calibri"/>
                <a:cs typeface="Calibri"/>
              </a:rPr>
              <a:t>i</a:t>
            </a:r>
            <a:r>
              <a:rPr sz="2700" spc="65" dirty="0">
                <a:latin typeface="Calibri"/>
                <a:cs typeface="Calibri"/>
              </a:rPr>
              <a:t>n</a:t>
            </a:r>
            <a:r>
              <a:rPr sz="2700" dirty="0">
                <a:latin typeface="Calibri"/>
                <a:cs typeface="Calibri"/>
              </a:rPr>
              <a:t>g</a:t>
            </a:r>
            <a:endParaRPr sz="2700">
              <a:latin typeface="Calibri"/>
              <a:cs typeface="Calibri"/>
            </a:endParaRPr>
          </a:p>
          <a:p>
            <a:pPr marL="137795">
              <a:lnSpc>
                <a:spcPct val="100000"/>
              </a:lnSpc>
              <a:spcBef>
                <a:spcPts val="1185"/>
              </a:spcBef>
            </a:pPr>
            <a:r>
              <a:rPr sz="3000" dirty="0">
                <a:latin typeface="Calibri"/>
                <a:cs typeface="Calibri"/>
              </a:rPr>
              <a:t>k</a:t>
            </a:r>
            <a:endParaRPr sz="3000">
              <a:latin typeface="Calibri"/>
              <a:cs typeface="Calibri"/>
            </a:endParaRPr>
          </a:p>
        </p:txBody>
      </p:sp>
      <p:sp>
        <p:nvSpPr>
          <p:cNvPr id="30" name="object 30"/>
          <p:cNvSpPr/>
          <p:nvPr/>
        </p:nvSpPr>
        <p:spPr>
          <a:xfrm>
            <a:off x="4925368" y="2793975"/>
            <a:ext cx="181610" cy="3339465"/>
          </a:xfrm>
          <a:custGeom>
            <a:avLst/>
            <a:gdLst/>
            <a:ahLst/>
            <a:cxnLst/>
            <a:rect l="l" t="t" r="r" b="b"/>
            <a:pathLst>
              <a:path w="181610" h="3339465">
                <a:moveTo>
                  <a:pt x="181110" y="3339085"/>
                </a:moveTo>
                <a:lnTo>
                  <a:pt x="110613" y="3337899"/>
                </a:lnTo>
                <a:lnTo>
                  <a:pt x="53045" y="3334664"/>
                </a:lnTo>
                <a:lnTo>
                  <a:pt x="14232" y="3329867"/>
                </a:lnTo>
                <a:lnTo>
                  <a:pt x="0" y="3323993"/>
                </a:lnTo>
                <a:lnTo>
                  <a:pt x="0" y="15092"/>
                </a:lnTo>
                <a:lnTo>
                  <a:pt x="14232" y="9217"/>
                </a:lnTo>
                <a:lnTo>
                  <a:pt x="53045" y="4420"/>
                </a:lnTo>
                <a:lnTo>
                  <a:pt x="110613" y="1186"/>
                </a:lnTo>
                <a:lnTo>
                  <a:pt x="181110" y="0"/>
                </a:lnTo>
              </a:path>
            </a:pathLst>
          </a:custGeom>
          <a:ln w="47625">
            <a:solidFill>
              <a:srgbClr val="000000"/>
            </a:solidFill>
          </a:ln>
        </p:spPr>
        <p:txBody>
          <a:bodyPr wrap="square" lIns="0" tIns="0" rIns="0" bIns="0" rtlCol="0"/>
          <a:lstStyle/>
          <a:p>
            <a:endParaRPr/>
          </a:p>
        </p:txBody>
      </p:sp>
      <p:sp>
        <p:nvSpPr>
          <p:cNvPr id="31" name="object 31"/>
          <p:cNvSpPr txBox="1"/>
          <p:nvPr/>
        </p:nvSpPr>
        <p:spPr>
          <a:xfrm>
            <a:off x="4272376" y="4195572"/>
            <a:ext cx="1031240" cy="695960"/>
          </a:xfrm>
          <a:prstGeom prst="rect">
            <a:avLst/>
          </a:prstGeom>
        </p:spPr>
        <p:txBody>
          <a:bodyPr vert="horz" wrap="square" lIns="0" tIns="12700" rIns="0" bIns="0" rtlCol="0">
            <a:spAutoFit/>
          </a:bodyPr>
          <a:lstStyle/>
          <a:p>
            <a:pPr marL="12700">
              <a:lnSpc>
                <a:spcPct val="100000"/>
              </a:lnSpc>
              <a:spcBef>
                <a:spcPts val="100"/>
              </a:spcBef>
              <a:tabLst>
                <a:tab pos="713740" algn="l"/>
              </a:tabLst>
            </a:pPr>
            <a:r>
              <a:rPr sz="4400" dirty="0">
                <a:latin typeface="Cambria Math"/>
                <a:cs typeface="Cambria Math"/>
              </a:rPr>
              <a:t>≈	</a:t>
            </a:r>
            <a:r>
              <a:rPr sz="3000" dirty="0">
                <a:latin typeface="Calibri"/>
                <a:cs typeface="Calibri"/>
              </a:rPr>
              <a:t>m</a:t>
            </a:r>
            <a:endParaRPr sz="3000">
              <a:latin typeface="Calibri"/>
              <a:cs typeface="Calibri"/>
            </a:endParaRPr>
          </a:p>
        </p:txBody>
      </p:sp>
      <p:grpSp>
        <p:nvGrpSpPr>
          <p:cNvPr id="32" name="object 2">
            <a:extLst>
              <a:ext uri="{FF2B5EF4-FFF2-40B4-BE49-F238E27FC236}">
                <a16:creationId xmlns:a16="http://schemas.microsoft.com/office/drawing/2014/main" id="{858B1DE9-B907-C331-2538-A13AC45BACF4}"/>
              </a:ext>
            </a:extLst>
          </p:cNvPr>
          <p:cNvGrpSpPr/>
          <p:nvPr/>
        </p:nvGrpSpPr>
        <p:grpSpPr>
          <a:xfrm>
            <a:off x="0" y="914400"/>
            <a:ext cx="12211050" cy="640080"/>
            <a:chOff x="0" y="1199802"/>
            <a:chExt cx="12211050" cy="640080"/>
          </a:xfrm>
        </p:grpSpPr>
        <p:sp>
          <p:nvSpPr>
            <p:cNvPr id="33" name="object 3">
              <a:extLst>
                <a:ext uri="{FF2B5EF4-FFF2-40B4-BE49-F238E27FC236}">
                  <a16:creationId xmlns:a16="http://schemas.microsoft.com/office/drawing/2014/main" id="{47A6937B-B0D6-167E-6B04-BBA8F429B9F6}"/>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34" name="object 4">
              <a:extLst>
                <a:ext uri="{FF2B5EF4-FFF2-40B4-BE49-F238E27FC236}">
                  <a16:creationId xmlns:a16="http://schemas.microsoft.com/office/drawing/2014/main" id="{4F9532B3-9C39-20A8-F2ED-B31CB26C449C}"/>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35" name="object 5">
              <a:extLst>
                <a:ext uri="{FF2B5EF4-FFF2-40B4-BE49-F238E27FC236}">
                  <a16:creationId xmlns:a16="http://schemas.microsoft.com/office/drawing/2014/main" id="{9754921B-23F6-1DA3-EAC1-7A5190460408}"/>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473963"/>
            <a:ext cx="6940550" cy="695960"/>
          </a:xfrm>
          <a:prstGeom prst="rect">
            <a:avLst/>
          </a:prstGeom>
        </p:spPr>
        <p:txBody>
          <a:bodyPr vert="horz" wrap="square" lIns="0" tIns="12700" rIns="0" bIns="0" rtlCol="0">
            <a:spAutoFit/>
          </a:bodyPr>
          <a:lstStyle/>
          <a:p>
            <a:pPr marL="12700">
              <a:lnSpc>
                <a:spcPct val="100000"/>
              </a:lnSpc>
              <a:spcBef>
                <a:spcPts val="100"/>
              </a:spcBef>
            </a:pPr>
            <a:r>
              <a:rPr sz="4400" b="0" dirty="0">
                <a:solidFill>
                  <a:schemeClr val="tx1"/>
                </a:solidFill>
                <a:latin typeface="+mj-lt"/>
                <a:cs typeface="Georgia"/>
              </a:rPr>
              <a:t>PCA</a:t>
            </a:r>
            <a:r>
              <a:rPr sz="4400" b="0" spc="-95" dirty="0">
                <a:solidFill>
                  <a:schemeClr val="tx1"/>
                </a:solidFill>
                <a:latin typeface="+mj-lt"/>
                <a:cs typeface="Georgia"/>
              </a:rPr>
              <a:t> </a:t>
            </a:r>
            <a:r>
              <a:rPr lang="en-US" sz="4400" b="0" dirty="0">
                <a:solidFill>
                  <a:schemeClr val="tx1"/>
                </a:solidFill>
                <a:latin typeface="+mj-lt"/>
                <a:cs typeface="Georgia"/>
              </a:rPr>
              <a:t>Interpretation</a:t>
            </a:r>
            <a:endParaRPr sz="4400" b="0" dirty="0">
              <a:solidFill>
                <a:schemeClr val="tx1"/>
              </a:solidFill>
              <a:latin typeface="+mj-lt"/>
              <a:cs typeface="Georgia"/>
            </a:endParaRPr>
          </a:p>
        </p:txBody>
      </p:sp>
      <p:grpSp>
        <p:nvGrpSpPr>
          <p:cNvPr id="3" name="object 3"/>
          <p:cNvGrpSpPr/>
          <p:nvPr/>
        </p:nvGrpSpPr>
        <p:grpSpPr>
          <a:xfrm>
            <a:off x="3733800" y="2362201"/>
            <a:ext cx="4495800" cy="4267200"/>
            <a:chOff x="3733800" y="2362201"/>
            <a:chExt cx="4495800" cy="4267200"/>
          </a:xfrm>
        </p:grpSpPr>
        <p:pic>
          <p:nvPicPr>
            <p:cNvPr id="4" name="object 4"/>
            <p:cNvPicPr/>
            <p:nvPr/>
          </p:nvPicPr>
          <p:blipFill>
            <a:blip r:embed="rId2" cstate="print"/>
            <a:stretch>
              <a:fillRect/>
            </a:stretch>
          </p:blipFill>
          <p:spPr>
            <a:xfrm>
              <a:off x="3810000" y="2362201"/>
              <a:ext cx="4419600" cy="4200524"/>
            </a:xfrm>
            <a:prstGeom prst="rect">
              <a:avLst/>
            </a:prstGeom>
          </p:spPr>
        </p:pic>
        <p:sp>
          <p:nvSpPr>
            <p:cNvPr id="5" name="object 5"/>
            <p:cNvSpPr/>
            <p:nvPr/>
          </p:nvSpPr>
          <p:spPr>
            <a:xfrm>
              <a:off x="3733800" y="2438399"/>
              <a:ext cx="3581400" cy="4191000"/>
            </a:xfrm>
            <a:custGeom>
              <a:avLst/>
              <a:gdLst/>
              <a:ahLst/>
              <a:cxnLst/>
              <a:rect l="l" t="t" r="r" b="b"/>
              <a:pathLst>
                <a:path w="3581400" h="4191000">
                  <a:moveTo>
                    <a:pt x="381000" y="0"/>
                  </a:moveTo>
                  <a:lnTo>
                    <a:pt x="0" y="0"/>
                  </a:lnTo>
                  <a:lnTo>
                    <a:pt x="0" y="838200"/>
                  </a:lnTo>
                  <a:lnTo>
                    <a:pt x="381000" y="838200"/>
                  </a:lnTo>
                  <a:lnTo>
                    <a:pt x="381000" y="0"/>
                  </a:lnTo>
                  <a:close/>
                </a:path>
                <a:path w="3581400" h="4191000">
                  <a:moveTo>
                    <a:pt x="3581400" y="3810000"/>
                  </a:moveTo>
                  <a:lnTo>
                    <a:pt x="1447800" y="3810000"/>
                  </a:lnTo>
                  <a:lnTo>
                    <a:pt x="1447800" y="4191000"/>
                  </a:lnTo>
                  <a:lnTo>
                    <a:pt x="3581400" y="4191000"/>
                  </a:lnTo>
                  <a:lnTo>
                    <a:pt x="3581400" y="3810000"/>
                  </a:lnTo>
                  <a:close/>
                </a:path>
              </a:pathLst>
            </a:custGeom>
            <a:solidFill>
              <a:srgbClr val="FFFFFF"/>
            </a:solidFill>
          </p:spPr>
          <p:txBody>
            <a:bodyPr wrap="square" lIns="0" tIns="0" rIns="0" bIns="0" rtlCol="0"/>
            <a:lstStyle/>
            <a:p>
              <a:endParaRPr/>
            </a:p>
          </p:txBody>
        </p:sp>
        <p:sp>
          <p:nvSpPr>
            <p:cNvPr id="6" name="object 6"/>
            <p:cNvSpPr/>
            <p:nvPr/>
          </p:nvSpPr>
          <p:spPr>
            <a:xfrm>
              <a:off x="4121762" y="2470221"/>
              <a:ext cx="3679825" cy="3639185"/>
            </a:xfrm>
            <a:custGeom>
              <a:avLst/>
              <a:gdLst/>
              <a:ahLst/>
              <a:cxnLst/>
              <a:rect l="l" t="t" r="r" b="b"/>
              <a:pathLst>
                <a:path w="3679825" h="3639185">
                  <a:moveTo>
                    <a:pt x="3612572" y="66458"/>
                  </a:moveTo>
                  <a:lnTo>
                    <a:pt x="3566801" y="78230"/>
                  </a:lnTo>
                  <a:lnTo>
                    <a:pt x="0" y="3605302"/>
                  </a:lnTo>
                  <a:lnTo>
                    <a:pt x="33487" y="3639166"/>
                  </a:lnTo>
                  <a:lnTo>
                    <a:pt x="3600288" y="112094"/>
                  </a:lnTo>
                  <a:lnTo>
                    <a:pt x="3612572" y="66458"/>
                  </a:lnTo>
                  <a:close/>
                </a:path>
                <a:path w="3679825" h="3639185">
                  <a:moveTo>
                    <a:pt x="3675401" y="16266"/>
                  </a:moveTo>
                  <a:lnTo>
                    <a:pt x="3629463" y="16266"/>
                  </a:lnTo>
                  <a:lnTo>
                    <a:pt x="3662950" y="50130"/>
                  </a:lnTo>
                  <a:lnTo>
                    <a:pt x="3600288" y="112094"/>
                  </a:lnTo>
                  <a:lnTo>
                    <a:pt x="3580190" y="186763"/>
                  </a:lnTo>
                  <a:lnTo>
                    <a:pt x="3579589" y="196200"/>
                  </a:lnTo>
                  <a:lnTo>
                    <a:pt x="3582549" y="204835"/>
                  </a:lnTo>
                  <a:lnTo>
                    <a:pt x="3588532" y="211730"/>
                  </a:lnTo>
                  <a:lnTo>
                    <a:pt x="3596996" y="215946"/>
                  </a:lnTo>
                  <a:lnTo>
                    <a:pt x="3606433" y="216548"/>
                  </a:lnTo>
                  <a:lnTo>
                    <a:pt x="3615068" y="213588"/>
                  </a:lnTo>
                  <a:lnTo>
                    <a:pt x="3621963" y="207605"/>
                  </a:lnTo>
                  <a:lnTo>
                    <a:pt x="3626180" y="199141"/>
                  </a:lnTo>
                  <a:lnTo>
                    <a:pt x="3675401" y="16266"/>
                  </a:lnTo>
                  <a:close/>
                </a:path>
                <a:path w="3679825" h="3639185">
                  <a:moveTo>
                    <a:pt x="3640117" y="27040"/>
                  </a:moveTo>
                  <a:lnTo>
                    <a:pt x="3623181" y="27040"/>
                  </a:lnTo>
                  <a:lnTo>
                    <a:pt x="3652105" y="56291"/>
                  </a:lnTo>
                  <a:lnTo>
                    <a:pt x="3612572" y="66458"/>
                  </a:lnTo>
                  <a:lnTo>
                    <a:pt x="3600288" y="112094"/>
                  </a:lnTo>
                  <a:lnTo>
                    <a:pt x="3662950" y="50130"/>
                  </a:lnTo>
                  <a:lnTo>
                    <a:pt x="3640117" y="27040"/>
                  </a:lnTo>
                  <a:close/>
                </a:path>
                <a:path w="3679825" h="3639185">
                  <a:moveTo>
                    <a:pt x="3679779" y="0"/>
                  </a:moveTo>
                  <a:lnTo>
                    <a:pt x="3480050" y="51366"/>
                  </a:lnTo>
                  <a:lnTo>
                    <a:pt x="3471539" y="55487"/>
                  </a:lnTo>
                  <a:lnTo>
                    <a:pt x="3465480" y="62314"/>
                  </a:lnTo>
                  <a:lnTo>
                    <a:pt x="3462422" y="70916"/>
                  </a:lnTo>
                  <a:lnTo>
                    <a:pt x="3462919" y="80359"/>
                  </a:lnTo>
                  <a:lnTo>
                    <a:pt x="3467039" y="88869"/>
                  </a:lnTo>
                  <a:lnTo>
                    <a:pt x="3473867" y="94929"/>
                  </a:lnTo>
                  <a:lnTo>
                    <a:pt x="3482469" y="97986"/>
                  </a:lnTo>
                  <a:lnTo>
                    <a:pt x="3491911" y="97490"/>
                  </a:lnTo>
                  <a:lnTo>
                    <a:pt x="3566801" y="78230"/>
                  </a:lnTo>
                  <a:lnTo>
                    <a:pt x="3629463" y="16266"/>
                  </a:lnTo>
                  <a:lnTo>
                    <a:pt x="3675401" y="16266"/>
                  </a:lnTo>
                  <a:lnTo>
                    <a:pt x="3679779" y="0"/>
                  </a:lnTo>
                  <a:close/>
                </a:path>
                <a:path w="3679825" h="3639185">
                  <a:moveTo>
                    <a:pt x="3629463" y="16266"/>
                  </a:moveTo>
                  <a:lnTo>
                    <a:pt x="3566801" y="78230"/>
                  </a:lnTo>
                  <a:lnTo>
                    <a:pt x="3612572" y="66458"/>
                  </a:lnTo>
                  <a:lnTo>
                    <a:pt x="3623181" y="27040"/>
                  </a:lnTo>
                  <a:lnTo>
                    <a:pt x="3640117" y="27040"/>
                  </a:lnTo>
                  <a:lnTo>
                    <a:pt x="3629463" y="16266"/>
                  </a:lnTo>
                  <a:close/>
                </a:path>
                <a:path w="3679825" h="3639185">
                  <a:moveTo>
                    <a:pt x="3623181" y="27040"/>
                  </a:moveTo>
                  <a:lnTo>
                    <a:pt x="3612572" y="66458"/>
                  </a:lnTo>
                  <a:lnTo>
                    <a:pt x="3652105" y="56291"/>
                  </a:lnTo>
                  <a:lnTo>
                    <a:pt x="3623181" y="27040"/>
                  </a:lnTo>
                  <a:close/>
                </a:path>
              </a:pathLst>
            </a:custGeom>
            <a:solidFill>
              <a:srgbClr val="5B9BD5"/>
            </a:solidFill>
          </p:spPr>
          <p:txBody>
            <a:bodyPr wrap="square" lIns="0" tIns="0" rIns="0" bIns="0" rtlCol="0"/>
            <a:lstStyle/>
            <a:p>
              <a:endParaRPr/>
            </a:p>
          </p:txBody>
        </p:sp>
      </p:grpSp>
      <p:sp>
        <p:nvSpPr>
          <p:cNvPr id="7" name="object 7"/>
          <p:cNvSpPr txBox="1"/>
          <p:nvPr/>
        </p:nvSpPr>
        <p:spPr>
          <a:xfrm>
            <a:off x="8012996" y="1907540"/>
            <a:ext cx="1568450" cy="812165"/>
          </a:xfrm>
          <a:prstGeom prst="rect">
            <a:avLst/>
          </a:prstGeom>
        </p:spPr>
        <p:txBody>
          <a:bodyPr vert="horz" wrap="square" lIns="0" tIns="140335" rIns="0" bIns="0" rtlCol="0">
            <a:spAutoFit/>
          </a:bodyPr>
          <a:lstStyle/>
          <a:p>
            <a:pPr marL="116205" marR="30480" indent="-78740">
              <a:lnSpc>
                <a:spcPct val="72000"/>
              </a:lnSpc>
              <a:spcBef>
                <a:spcPts val="1105"/>
              </a:spcBef>
            </a:pPr>
            <a:r>
              <a:rPr sz="3000" spc="75" dirty="0">
                <a:latin typeface="Calibri"/>
                <a:cs typeface="Calibri"/>
              </a:rPr>
              <a:t>D</a:t>
            </a:r>
            <a:r>
              <a:rPr sz="3000" spc="70" dirty="0">
                <a:latin typeface="Calibri"/>
                <a:cs typeface="Calibri"/>
              </a:rPr>
              <a:t>i</a:t>
            </a:r>
            <a:r>
              <a:rPr sz="3000" spc="35" dirty="0">
                <a:latin typeface="Calibri"/>
                <a:cs typeface="Calibri"/>
              </a:rPr>
              <a:t>r</a:t>
            </a:r>
            <a:r>
              <a:rPr sz="3000" spc="65" dirty="0">
                <a:latin typeface="Calibri"/>
                <a:cs typeface="Calibri"/>
              </a:rPr>
              <a:t>ec</a:t>
            </a:r>
            <a:r>
              <a:rPr sz="3000" spc="70" dirty="0">
                <a:latin typeface="Calibri"/>
                <a:cs typeface="Calibri"/>
              </a:rPr>
              <a:t>ti</a:t>
            </a:r>
            <a:r>
              <a:rPr sz="3000" spc="80" dirty="0">
                <a:latin typeface="Calibri"/>
                <a:cs typeface="Calibri"/>
              </a:rPr>
              <a:t>o</a:t>
            </a:r>
            <a:r>
              <a:rPr sz="3000" dirty="0">
                <a:latin typeface="Calibri"/>
                <a:cs typeface="Calibri"/>
              </a:rPr>
              <a:t>n  </a:t>
            </a:r>
            <a:r>
              <a:rPr sz="3000" spc="40" dirty="0">
                <a:latin typeface="Calibri"/>
                <a:cs typeface="Calibri"/>
              </a:rPr>
              <a:t>of</a:t>
            </a:r>
            <a:r>
              <a:rPr sz="3000" spc="100" dirty="0">
                <a:latin typeface="Calibri"/>
                <a:cs typeface="Calibri"/>
              </a:rPr>
              <a:t> </a:t>
            </a:r>
            <a:r>
              <a:rPr sz="3000" spc="35" dirty="0">
                <a:latin typeface="Calibri"/>
                <a:cs typeface="Calibri"/>
              </a:rPr>
              <a:t>1</a:t>
            </a:r>
            <a:r>
              <a:rPr sz="3000" spc="52" baseline="25000" dirty="0">
                <a:latin typeface="Calibri"/>
                <a:cs typeface="Calibri"/>
              </a:rPr>
              <a:t>st</a:t>
            </a:r>
            <a:r>
              <a:rPr sz="3000" spc="472" baseline="25000" dirty="0">
                <a:latin typeface="Calibri"/>
                <a:cs typeface="Calibri"/>
              </a:rPr>
              <a:t> </a:t>
            </a:r>
            <a:r>
              <a:rPr sz="3000" spc="75" dirty="0">
                <a:latin typeface="Calibri"/>
                <a:cs typeface="Calibri"/>
              </a:rPr>
              <a:t>PC</a:t>
            </a:r>
            <a:endParaRPr sz="3000">
              <a:latin typeface="Calibri"/>
              <a:cs typeface="Calibri"/>
            </a:endParaRPr>
          </a:p>
        </p:txBody>
      </p:sp>
      <p:sp>
        <p:nvSpPr>
          <p:cNvPr id="8" name="object 8"/>
          <p:cNvSpPr txBox="1"/>
          <p:nvPr/>
        </p:nvSpPr>
        <p:spPr>
          <a:xfrm>
            <a:off x="2770675" y="5042408"/>
            <a:ext cx="1074420" cy="528320"/>
          </a:xfrm>
          <a:prstGeom prst="rect">
            <a:avLst/>
          </a:prstGeom>
        </p:spPr>
        <p:txBody>
          <a:bodyPr vert="horz" wrap="square" lIns="0" tIns="12700" rIns="0" bIns="0" rtlCol="0">
            <a:spAutoFit/>
          </a:bodyPr>
          <a:lstStyle/>
          <a:p>
            <a:pPr marL="38100">
              <a:lnSpc>
                <a:spcPct val="100000"/>
              </a:lnSpc>
              <a:spcBef>
                <a:spcPts val="100"/>
              </a:spcBef>
            </a:pPr>
            <a:r>
              <a:rPr sz="3300" spc="30" dirty="0">
                <a:latin typeface="Calibri"/>
                <a:cs typeface="Calibri"/>
              </a:rPr>
              <a:t>1</a:t>
            </a:r>
            <a:r>
              <a:rPr sz="3300" spc="44" baseline="25252" dirty="0">
                <a:latin typeface="Calibri"/>
                <a:cs typeface="Calibri"/>
              </a:rPr>
              <a:t>st</a:t>
            </a:r>
            <a:r>
              <a:rPr sz="3300" spc="465" baseline="25252" dirty="0">
                <a:latin typeface="Calibri"/>
                <a:cs typeface="Calibri"/>
              </a:rPr>
              <a:t> </a:t>
            </a:r>
            <a:r>
              <a:rPr sz="3300" spc="70" dirty="0">
                <a:latin typeface="Calibri"/>
                <a:cs typeface="Calibri"/>
              </a:rPr>
              <a:t>PC</a:t>
            </a:r>
            <a:endParaRPr sz="3300">
              <a:latin typeface="Calibri"/>
              <a:cs typeface="Calibri"/>
            </a:endParaRPr>
          </a:p>
        </p:txBody>
      </p:sp>
      <p:grpSp>
        <p:nvGrpSpPr>
          <p:cNvPr id="9" name="object 9"/>
          <p:cNvGrpSpPr/>
          <p:nvPr/>
        </p:nvGrpSpPr>
        <p:grpSpPr>
          <a:xfrm>
            <a:off x="3791788" y="2362201"/>
            <a:ext cx="4438015" cy="3790315"/>
            <a:chOff x="3791788" y="2362201"/>
            <a:chExt cx="4438015" cy="3790315"/>
          </a:xfrm>
        </p:grpSpPr>
        <p:sp>
          <p:nvSpPr>
            <p:cNvPr id="10" name="object 10"/>
            <p:cNvSpPr/>
            <p:nvPr/>
          </p:nvSpPr>
          <p:spPr>
            <a:xfrm>
              <a:off x="4615851" y="5639180"/>
              <a:ext cx="139065" cy="182880"/>
            </a:xfrm>
            <a:custGeom>
              <a:avLst/>
              <a:gdLst/>
              <a:ahLst/>
              <a:cxnLst/>
              <a:rect l="l" t="t" r="r" b="b"/>
              <a:pathLst>
                <a:path w="139064" h="182879">
                  <a:moveTo>
                    <a:pt x="0" y="0"/>
                  </a:moveTo>
                  <a:lnTo>
                    <a:pt x="139028" y="182499"/>
                  </a:lnTo>
                </a:path>
              </a:pathLst>
            </a:custGeom>
            <a:ln w="44450">
              <a:solidFill>
                <a:srgbClr val="FFC000"/>
              </a:solidFill>
            </a:ln>
          </p:spPr>
          <p:txBody>
            <a:bodyPr wrap="square" lIns="0" tIns="0" rIns="0" bIns="0" rtlCol="0"/>
            <a:lstStyle/>
            <a:p>
              <a:endParaRPr/>
            </a:p>
          </p:txBody>
        </p:sp>
        <p:sp>
          <p:nvSpPr>
            <p:cNvPr id="11" name="object 11"/>
            <p:cNvSpPr/>
            <p:nvPr/>
          </p:nvSpPr>
          <p:spPr>
            <a:xfrm>
              <a:off x="4872093" y="5312512"/>
              <a:ext cx="28575" cy="24130"/>
            </a:xfrm>
            <a:custGeom>
              <a:avLst/>
              <a:gdLst/>
              <a:ahLst/>
              <a:cxnLst/>
              <a:rect l="l" t="t" r="r" b="b"/>
              <a:pathLst>
                <a:path w="28575" h="24129">
                  <a:moveTo>
                    <a:pt x="0" y="0"/>
                  </a:moveTo>
                  <a:lnTo>
                    <a:pt x="28520" y="23868"/>
                  </a:lnTo>
                </a:path>
              </a:pathLst>
            </a:custGeom>
            <a:ln w="12700">
              <a:solidFill>
                <a:srgbClr val="FFC000"/>
              </a:solidFill>
            </a:ln>
          </p:spPr>
          <p:txBody>
            <a:bodyPr wrap="square" lIns="0" tIns="0" rIns="0" bIns="0" rtlCol="0"/>
            <a:lstStyle/>
            <a:p>
              <a:endParaRPr/>
            </a:p>
          </p:txBody>
        </p:sp>
        <p:sp>
          <p:nvSpPr>
            <p:cNvPr id="12" name="object 12"/>
            <p:cNvSpPr/>
            <p:nvPr/>
          </p:nvSpPr>
          <p:spPr>
            <a:xfrm>
              <a:off x="5500687" y="4744063"/>
              <a:ext cx="262255" cy="347980"/>
            </a:xfrm>
            <a:custGeom>
              <a:avLst/>
              <a:gdLst/>
              <a:ahLst/>
              <a:cxnLst/>
              <a:rect l="l" t="t" r="r" b="b"/>
              <a:pathLst>
                <a:path w="262254" h="347979">
                  <a:moveTo>
                    <a:pt x="0" y="0"/>
                  </a:moveTo>
                  <a:lnTo>
                    <a:pt x="261882" y="347718"/>
                  </a:lnTo>
                </a:path>
              </a:pathLst>
            </a:custGeom>
            <a:ln w="44450">
              <a:solidFill>
                <a:srgbClr val="FFC000"/>
              </a:solidFill>
            </a:ln>
          </p:spPr>
          <p:txBody>
            <a:bodyPr wrap="square" lIns="0" tIns="0" rIns="0" bIns="0" rtlCol="0"/>
            <a:lstStyle/>
            <a:p>
              <a:endParaRPr/>
            </a:p>
          </p:txBody>
        </p:sp>
        <p:sp>
          <p:nvSpPr>
            <p:cNvPr id="13" name="object 13"/>
            <p:cNvSpPr/>
            <p:nvPr/>
          </p:nvSpPr>
          <p:spPr>
            <a:xfrm>
              <a:off x="5474577" y="4778475"/>
              <a:ext cx="26670" cy="36830"/>
            </a:xfrm>
            <a:custGeom>
              <a:avLst/>
              <a:gdLst/>
              <a:ahLst/>
              <a:cxnLst/>
              <a:rect l="l" t="t" r="r" b="b"/>
              <a:pathLst>
                <a:path w="26670" h="36829">
                  <a:moveTo>
                    <a:pt x="0" y="0"/>
                  </a:moveTo>
                  <a:lnTo>
                    <a:pt x="26111" y="36412"/>
                  </a:lnTo>
                </a:path>
              </a:pathLst>
            </a:custGeom>
            <a:ln w="44450">
              <a:solidFill>
                <a:srgbClr val="FFC000"/>
              </a:solidFill>
            </a:ln>
          </p:spPr>
          <p:txBody>
            <a:bodyPr wrap="square" lIns="0" tIns="0" rIns="0" bIns="0" rtlCol="0"/>
            <a:lstStyle/>
            <a:p>
              <a:endParaRPr/>
            </a:p>
          </p:txBody>
        </p:sp>
        <p:sp>
          <p:nvSpPr>
            <p:cNvPr id="14" name="object 14"/>
            <p:cNvSpPr/>
            <p:nvPr/>
          </p:nvSpPr>
          <p:spPr>
            <a:xfrm>
              <a:off x="5500687" y="4445866"/>
              <a:ext cx="140970" cy="147955"/>
            </a:xfrm>
            <a:custGeom>
              <a:avLst/>
              <a:gdLst/>
              <a:ahLst/>
              <a:cxnLst/>
              <a:rect l="l" t="t" r="r" b="b"/>
              <a:pathLst>
                <a:path w="140970" h="147954">
                  <a:moveTo>
                    <a:pt x="0" y="0"/>
                  </a:moveTo>
                  <a:lnTo>
                    <a:pt x="140494" y="147566"/>
                  </a:lnTo>
                </a:path>
              </a:pathLst>
            </a:custGeom>
            <a:ln w="44450">
              <a:solidFill>
                <a:srgbClr val="FFC000"/>
              </a:solidFill>
            </a:ln>
          </p:spPr>
          <p:txBody>
            <a:bodyPr wrap="square" lIns="0" tIns="0" rIns="0" bIns="0" rtlCol="0"/>
            <a:lstStyle/>
            <a:p>
              <a:endParaRPr/>
            </a:p>
          </p:txBody>
        </p:sp>
        <p:sp>
          <p:nvSpPr>
            <p:cNvPr id="15" name="object 15"/>
            <p:cNvSpPr/>
            <p:nvPr/>
          </p:nvSpPr>
          <p:spPr>
            <a:xfrm>
              <a:off x="5807868" y="4448962"/>
              <a:ext cx="190500" cy="204470"/>
            </a:xfrm>
            <a:custGeom>
              <a:avLst/>
              <a:gdLst/>
              <a:ahLst/>
              <a:cxnLst/>
              <a:rect l="l" t="t" r="r" b="b"/>
              <a:pathLst>
                <a:path w="190500" h="204470">
                  <a:moveTo>
                    <a:pt x="0" y="0"/>
                  </a:moveTo>
                  <a:lnTo>
                    <a:pt x="190500" y="203945"/>
                  </a:lnTo>
                </a:path>
              </a:pathLst>
            </a:custGeom>
            <a:ln w="44450">
              <a:solidFill>
                <a:srgbClr val="FFC000"/>
              </a:solidFill>
            </a:ln>
          </p:spPr>
          <p:txBody>
            <a:bodyPr wrap="square" lIns="0" tIns="0" rIns="0" bIns="0" rtlCol="0"/>
            <a:lstStyle/>
            <a:p>
              <a:endParaRPr/>
            </a:p>
          </p:txBody>
        </p:sp>
        <p:sp>
          <p:nvSpPr>
            <p:cNvPr id="16" name="object 16"/>
            <p:cNvSpPr/>
            <p:nvPr/>
          </p:nvSpPr>
          <p:spPr>
            <a:xfrm>
              <a:off x="5757918" y="4009169"/>
              <a:ext cx="240665" cy="240665"/>
            </a:xfrm>
            <a:custGeom>
              <a:avLst/>
              <a:gdLst/>
              <a:ahLst/>
              <a:cxnLst/>
              <a:rect l="l" t="t" r="r" b="b"/>
              <a:pathLst>
                <a:path w="240664" h="240664">
                  <a:moveTo>
                    <a:pt x="0" y="0"/>
                  </a:moveTo>
                  <a:lnTo>
                    <a:pt x="240451" y="240143"/>
                  </a:lnTo>
                </a:path>
              </a:pathLst>
            </a:custGeom>
            <a:ln w="44450">
              <a:solidFill>
                <a:srgbClr val="FFC000"/>
              </a:solidFill>
            </a:ln>
          </p:spPr>
          <p:txBody>
            <a:bodyPr wrap="square" lIns="0" tIns="0" rIns="0" bIns="0" rtlCol="0"/>
            <a:lstStyle/>
            <a:p>
              <a:endParaRPr/>
            </a:p>
          </p:txBody>
        </p:sp>
        <p:sp>
          <p:nvSpPr>
            <p:cNvPr id="17" name="object 17"/>
            <p:cNvSpPr/>
            <p:nvPr/>
          </p:nvSpPr>
          <p:spPr>
            <a:xfrm>
              <a:off x="6200668" y="4057595"/>
              <a:ext cx="69215" cy="71755"/>
            </a:xfrm>
            <a:custGeom>
              <a:avLst/>
              <a:gdLst/>
              <a:ahLst/>
              <a:cxnLst/>
              <a:rect l="l" t="t" r="r" b="b"/>
              <a:pathLst>
                <a:path w="69214" h="71754">
                  <a:moveTo>
                    <a:pt x="0" y="0"/>
                  </a:moveTo>
                  <a:lnTo>
                    <a:pt x="69163" y="71645"/>
                  </a:lnTo>
                </a:path>
              </a:pathLst>
            </a:custGeom>
            <a:ln w="44450">
              <a:solidFill>
                <a:srgbClr val="FFC000"/>
              </a:solidFill>
            </a:ln>
          </p:spPr>
          <p:txBody>
            <a:bodyPr wrap="square" lIns="0" tIns="0" rIns="0" bIns="0" rtlCol="0"/>
            <a:lstStyle/>
            <a:p>
              <a:endParaRPr/>
            </a:p>
          </p:txBody>
        </p:sp>
        <p:sp>
          <p:nvSpPr>
            <p:cNvPr id="18" name="object 18"/>
            <p:cNvSpPr/>
            <p:nvPr/>
          </p:nvSpPr>
          <p:spPr>
            <a:xfrm>
              <a:off x="6272212" y="3990119"/>
              <a:ext cx="240665" cy="240665"/>
            </a:xfrm>
            <a:custGeom>
              <a:avLst/>
              <a:gdLst/>
              <a:ahLst/>
              <a:cxnLst/>
              <a:rect l="l" t="t" r="r" b="b"/>
              <a:pathLst>
                <a:path w="240665" h="240664">
                  <a:moveTo>
                    <a:pt x="0" y="0"/>
                  </a:moveTo>
                  <a:lnTo>
                    <a:pt x="240451" y="240143"/>
                  </a:lnTo>
                </a:path>
              </a:pathLst>
            </a:custGeom>
            <a:ln w="44450">
              <a:solidFill>
                <a:srgbClr val="FFC000"/>
              </a:solidFill>
            </a:ln>
          </p:spPr>
          <p:txBody>
            <a:bodyPr wrap="square" lIns="0" tIns="0" rIns="0" bIns="0" rtlCol="0"/>
            <a:lstStyle/>
            <a:p>
              <a:endParaRPr/>
            </a:p>
          </p:txBody>
        </p:sp>
        <p:sp>
          <p:nvSpPr>
            <p:cNvPr id="19" name="object 19"/>
            <p:cNvSpPr/>
            <p:nvPr/>
          </p:nvSpPr>
          <p:spPr>
            <a:xfrm>
              <a:off x="6115023" y="3387899"/>
              <a:ext cx="379095" cy="355600"/>
            </a:xfrm>
            <a:custGeom>
              <a:avLst/>
              <a:gdLst/>
              <a:ahLst/>
              <a:cxnLst/>
              <a:rect l="l" t="t" r="r" b="b"/>
              <a:pathLst>
                <a:path w="379095" h="355600">
                  <a:moveTo>
                    <a:pt x="0" y="0"/>
                  </a:moveTo>
                  <a:lnTo>
                    <a:pt x="378645" y="355086"/>
                  </a:lnTo>
                </a:path>
              </a:pathLst>
            </a:custGeom>
            <a:ln w="44450">
              <a:solidFill>
                <a:srgbClr val="FFC000"/>
              </a:solidFill>
            </a:ln>
          </p:spPr>
          <p:txBody>
            <a:bodyPr wrap="square" lIns="0" tIns="0" rIns="0" bIns="0" rtlCol="0"/>
            <a:lstStyle/>
            <a:p>
              <a:endParaRPr/>
            </a:p>
          </p:txBody>
        </p:sp>
        <p:sp>
          <p:nvSpPr>
            <p:cNvPr id="20" name="object 20"/>
            <p:cNvSpPr/>
            <p:nvPr/>
          </p:nvSpPr>
          <p:spPr>
            <a:xfrm>
              <a:off x="6636598" y="3640075"/>
              <a:ext cx="304800" cy="327660"/>
            </a:xfrm>
            <a:custGeom>
              <a:avLst/>
              <a:gdLst/>
              <a:ahLst/>
              <a:cxnLst/>
              <a:rect l="l" t="t" r="r" b="b"/>
              <a:pathLst>
                <a:path w="304800" h="327660">
                  <a:moveTo>
                    <a:pt x="0" y="0"/>
                  </a:moveTo>
                  <a:lnTo>
                    <a:pt x="304745" y="327088"/>
                  </a:lnTo>
                </a:path>
              </a:pathLst>
            </a:custGeom>
            <a:ln w="44450">
              <a:solidFill>
                <a:srgbClr val="FFC000"/>
              </a:solidFill>
            </a:ln>
          </p:spPr>
          <p:txBody>
            <a:bodyPr wrap="square" lIns="0" tIns="0" rIns="0" bIns="0" rtlCol="0"/>
            <a:lstStyle/>
            <a:p>
              <a:endParaRPr/>
            </a:p>
          </p:txBody>
        </p:sp>
        <p:sp>
          <p:nvSpPr>
            <p:cNvPr id="21" name="object 21"/>
            <p:cNvSpPr/>
            <p:nvPr/>
          </p:nvSpPr>
          <p:spPr>
            <a:xfrm>
              <a:off x="7012781" y="3259932"/>
              <a:ext cx="14604" cy="17145"/>
            </a:xfrm>
            <a:custGeom>
              <a:avLst/>
              <a:gdLst/>
              <a:ahLst/>
              <a:cxnLst/>
              <a:rect l="l" t="t" r="r" b="b"/>
              <a:pathLst>
                <a:path w="14604" h="17145">
                  <a:moveTo>
                    <a:pt x="0" y="0"/>
                  </a:moveTo>
                  <a:lnTo>
                    <a:pt x="14559" y="16669"/>
                  </a:lnTo>
                </a:path>
              </a:pathLst>
            </a:custGeom>
            <a:ln w="12700">
              <a:solidFill>
                <a:srgbClr val="FFC000"/>
              </a:solidFill>
            </a:ln>
          </p:spPr>
          <p:txBody>
            <a:bodyPr wrap="square" lIns="0" tIns="0" rIns="0" bIns="0" rtlCol="0"/>
            <a:lstStyle/>
            <a:p>
              <a:endParaRPr/>
            </a:p>
          </p:txBody>
        </p:sp>
        <p:sp>
          <p:nvSpPr>
            <p:cNvPr id="22" name="object 22"/>
            <p:cNvSpPr/>
            <p:nvPr/>
          </p:nvSpPr>
          <p:spPr>
            <a:xfrm>
              <a:off x="7700962" y="2590800"/>
              <a:ext cx="218440" cy="225425"/>
            </a:xfrm>
            <a:custGeom>
              <a:avLst/>
              <a:gdLst/>
              <a:ahLst/>
              <a:cxnLst/>
              <a:rect l="l" t="t" r="r" b="b"/>
              <a:pathLst>
                <a:path w="218440" h="225425">
                  <a:moveTo>
                    <a:pt x="0" y="0"/>
                  </a:moveTo>
                  <a:lnTo>
                    <a:pt x="218344" y="224949"/>
                  </a:lnTo>
                </a:path>
              </a:pathLst>
            </a:custGeom>
            <a:ln w="44450">
              <a:solidFill>
                <a:srgbClr val="FFC000"/>
              </a:solidFill>
            </a:ln>
          </p:spPr>
          <p:txBody>
            <a:bodyPr wrap="square" lIns="0" tIns="0" rIns="0" bIns="0" rtlCol="0"/>
            <a:lstStyle/>
            <a:p>
              <a:endParaRPr/>
            </a:p>
          </p:txBody>
        </p:sp>
        <p:sp>
          <p:nvSpPr>
            <p:cNvPr id="23" name="object 23"/>
            <p:cNvSpPr/>
            <p:nvPr/>
          </p:nvSpPr>
          <p:spPr>
            <a:xfrm>
              <a:off x="4114800" y="2362201"/>
              <a:ext cx="0" cy="3757295"/>
            </a:xfrm>
            <a:custGeom>
              <a:avLst/>
              <a:gdLst/>
              <a:ahLst/>
              <a:cxnLst/>
              <a:rect l="l" t="t" r="r" b="b"/>
              <a:pathLst>
                <a:path h="3757295">
                  <a:moveTo>
                    <a:pt x="0" y="0"/>
                  </a:moveTo>
                  <a:lnTo>
                    <a:pt x="1" y="3757148"/>
                  </a:lnTo>
                </a:path>
              </a:pathLst>
            </a:custGeom>
            <a:ln w="69850">
              <a:solidFill>
                <a:srgbClr val="000000"/>
              </a:solidFill>
            </a:ln>
          </p:spPr>
          <p:txBody>
            <a:bodyPr wrap="square" lIns="0" tIns="0" rIns="0" bIns="0" rtlCol="0"/>
            <a:lstStyle/>
            <a:p>
              <a:endParaRPr/>
            </a:p>
          </p:txBody>
        </p:sp>
        <p:sp>
          <p:nvSpPr>
            <p:cNvPr id="24" name="object 24"/>
            <p:cNvSpPr/>
            <p:nvPr/>
          </p:nvSpPr>
          <p:spPr>
            <a:xfrm>
              <a:off x="4091410" y="6117326"/>
              <a:ext cx="4138295" cy="0"/>
            </a:xfrm>
            <a:custGeom>
              <a:avLst/>
              <a:gdLst/>
              <a:ahLst/>
              <a:cxnLst/>
              <a:rect l="l" t="t" r="r" b="b"/>
              <a:pathLst>
                <a:path w="4138295">
                  <a:moveTo>
                    <a:pt x="4138190" y="0"/>
                  </a:moveTo>
                  <a:lnTo>
                    <a:pt x="0" y="1"/>
                  </a:lnTo>
                </a:path>
              </a:pathLst>
            </a:custGeom>
            <a:ln w="69850">
              <a:solidFill>
                <a:srgbClr val="000000"/>
              </a:solidFill>
            </a:ln>
          </p:spPr>
          <p:txBody>
            <a:bodyPr wrap="square" lIns="0" tIns="0" rIns="0" bIns="0" rtlCol="0"/>
            <a:lstStyle/>
            <a:p>
              <a:endParaRPr/>
            </a:p>
          </p:txBody>
        </p:sp>
        <p:sp>
          <p:nvSpPr>
            <p:cNvPr id="25" name="object 25"/>
            <p:cNvSpPr/>
            <p:nvPr/>
          </p:nvSpPr>
          <p:spPr>
            <a:xfrm>
              <a:off x="4040367" y="5545508"/>
              <a:ext cx="581025" cy="548640"/>
            </a:xfrm>
            <a:custGeom>
              <a:avLst/>
              <a:gdLst/>
              <a:ahLst/>
              <a:cxnLst/>
              <a:rect l="l" t="t" r="r" b="b"/>
              <a:pathLst>
                <a:path w="581025" h="548639">
                  <a:moveTo>
                    <a:pt x="110671" y="548101"/>
                  </a:moveTo>
                  <a:lnTo>
                    <a:pt x="73932" y="504019"/>
                  </a:lnTo>
                  <a:lnTo>
                    <a:pt x="47093" y="458384"/>
                  </a:lnTo>
                  <a:lnTo>
                    <a:pt x="30730" y="413500"/>
                  </a:lnTo>
                  <a:lnTo>
                    <a:pt x="25419" y="371671"/>
                  </a:lnTo>
                  <a:lnTo>
                    <a:pt x="31736" y="335202"/>
                  </a:lnTo>
                  <a:lnTo>
                    <a:pt x="50257" y="306395"/>
                  </a:lnTo>
                  <a:lnTo>
                    <a:pt x="60414" y="296486"/>
                  </a:lnTo>
                  <a:lnTo>
                    <a:pt x="78935" y="267680"/>
                  </a:lnTo>
                  <a:lnTo>
                    <a:pt x="85252" y="231210"/>
                  </a:lnTo>
                  <a:lnTo>
                    <a:pt x="79941" y="189382"/>
                  </a:lnTo>
                  <a:lnTo>
                    <a:pt x="63578" y="144498"/>
                  </a:lnTo>
                  <a:lnTo>
                    <a:pt x="36739" y="98863"/>
                  </a:lnTo>
                  <a:lnTo>
                    <a:pt x="0" y="54780"/>
                  </a:lnTo>
                  <a:lnTo>
                    <a:pt x="43158" y="92600"/>
                  </a:lnTo>
                  <a:lnTo>
                    <a:pt x="88115" y="120561"/>
                  </a:lnTo>
                  <a:lnTo>
                    <a:pt x="132579" y="138031"/>
                  </a:lnTo>
                  <a:lnTo>
                    <a:pt x="174264" y="144377"/>
                  </a:lnTo>
                  <a:lnTo>
                    <a:pt x="210878" y="138965"/>
                  </a:lnTo>
                  <a:lnTo>
                    <a:pt x="240135" y="121164"/>
                  </a:lnTo>
                  <a:lnTo>
                    <a:pt x="340544" y="23212"/>
                  </a:lnTo>
                  <a:lnTo>
                    <a:pt x="369800" y="5411"/>
                  </a:lnTo>
                  <a:lnTo>
                    <a:pt x="406415" y="0"/>
                  </a:lnTo>
                  <a:lnTo>
                    <a:pt x="448099" y="6345"/>
                  </a:lnTo>
                  <a:lnTo>
                    <a:pt x="492563" y="23815"/>
                  </a:lnTo>
                  <a:lnTo>
                    <a:pt x="537520" y="51776"/>
                  </a:lnTo>
                  <a:lnTo>
                    <a:pt x="580679" y="89596"/>
                  </a:lnTo>
                </a:path>
              </a:pathLst>
            </a:custGeom>
            <a:ln w="50800">
              <a:solidFill>
                <a:srgbClr val="FFC000"/>
              </a:solidFill>
            </a:ln>
          </p:spPr>
          <p:txBody>
            <a:bodyPr wrap="square" lIns="0" tIns="0" rIns="0" bIns="0" rtlCol="0"/>
            <a:lstStyle/>
            <a:p>
              <a:endParaRPr/>
            </a:p>
          </p:txBody>
        </p:sp>
        <p:sp>
          <p:nvSpPr>
            <p:cNvPr id="26" name="object 26"/>
            <p:cNvSpPr/>
            <p:nvPr/>
          </p:nvSpPr>
          <p:spPr>
            <a:xfrm>
              <a:off x="3817188" y="5376173"/>
              <a:ext cx="240665" cy="240665"/>
            </a:xfrm>
            <a:custGeom>
              <a:avLst/>
              <a:gdLst/>
              <a:ahLst/>
              <a:cxnLst/>
              <a:rect l="l" t="t" r="r" b="b"/>
              <a:pathLst>
                <a:path w="240664" h="240664">
                  <a:moveTo>
                    <a:pt x="0" y="0"/>
                  </a:moveTo>
                  <a:lnTo>
                    <a:pt x="240451" y="240143"/>
                  </a:lnTo>
                </a:path>
              </a:pathLst>
            </a:custGeom>
            <a:ln w="50800">
              <a:solidFill>
                <a:srgbClr val="FFC000"/>
              </a:solidFill>
            </a:ln>
          </p:spPr>
          <p:txBody>
            <a:bodyPr wrap="square" lIns="0" tIns="0" rIns="0" bIns="0" rtlCol="0"/>
            <a:lstStyle/>
            <a:p>
              <a:endParaRPr/>
            </a:p>
          </p:txBody>
        </p:sp>
      </p:grpSp>
      <p:grpSp>
        <p:nvGrpSpPr>
          <p:cNvPr id="27" name="object 2">
            <a:extLst>
              <a:ext uri="{FF2B5EF4-FFF2-40B4-BE49-F238E27FC236}">
                <a16:creationId xmlns:a16="http://schemas.microsoft.com/office/drawing/2014/main" id="{8BF70981-7809-E699-378D-74395D6AF60F}"/>
              </a:ext>
            </a:extLst>
          </p:cNvPr>
          <p:cNvGrpSpPr/>
          <p:nvPr/>
        </p:nvGrpSpPr>
        <p:grpSpPr>
          <a:xfrm>
            <a:off x="0" y="914400"/>
            <a:ext cx="12211050" cy="640080"/>
            <a:chOff x="0" y="1199802"/>
            <a:chExt cx="12211050" cy="640080"/>
          </a:xfrm>
        </p:grpSpPr>
        <p:sp>
          <p:nvSpPr>
            <p:cNvPr id="28" name="object 3">
              <a:extLst>
                <a:ext uri="{FF2B5EF4-FFF2-40B4-BE49-F238E27FC236}">
                  <a16:creationId xmlns:a16="http://schemas.microsoft.com/office/drawing/2014/main" id="{829ABEE5-D718-4970-9FF4-AC11C5ED2327}"/>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9" name="object 4">
              <a:extLst>
                <a:ext uri="{FF2B5EF4-FFF2-40B4-BE49-F238E27FC236}">
                  <a16:creationId xmlns:a16="http://schemas.microsoft.com/office/drawing/2014/main" id="{FD27417C-9887-F9E7-3B9A-BC520F2A4A0F}"/>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30" name="object 5">
              <a:extLst>
                <a:ext uri="{FF2B5EF4-FFF2-40B4-BE49-F238E27FC236}">
                  <a16:creationId xmlns:a16="http://schemas.microsoft.com/office/drawing/2014/main" id="{A9D4D950-75CE-730C-7113-5D7A848B56B4}"/>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11577211" cy="628377"/>
          </a:xfrm>
          <a:prstGeom prst="rect">
            <a:avLst/>
          </a:prstGeom>
        </p:spPr>
        <p:txBody>
          <a:bodyPr vert="horz" wrap="square" lIns="0" tIns="12700" rIns="0" bIns="0" rtlCol="0">
            <a:spAutoFit/>
          </a:bodyPr>
          <a:lstStyle/>
          <a:p>
            <a:pPr marL="12700">
              <a:lnSpc>
                <a:spcPct val="100000"/>
              </a:lnSpc>
              <a:spcBef>
                <a:spcPts val="100"/>
              </a:spcBef>
            </a:pPr>
            <a:r>
              <a:rPr lang="en-US" sz="4000" b="0" dirty="0">
                <a:solidFill>
                  <a:schemeClr val="tx1"/>
                </a:solidFill>
                <a:latin typeface="+mj-lt"/>
                <a:cs typeface="Georgia"/>
              </a:rPr>
              <a:t>Association between Sales and Advertising Dollars</a:t>
            </a:r>
            <a:endParaRPr sz="40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pic>
        <p:nvPicPr>
          <p:cNvPr id="10" name="Picture 9" descr="A picture containing diagram, line, screenshot, plot&#10;&#10;Description automatically generated">
            <a:extLst>
              <a:ext uri="{FF2B5EF4-FFF2-40B4-BE49-F238E27FC236}">
                <a16:creationId xmlns:a16="http://schemas.microsoft.com/office/drawing/2014/main" id="{896A986B-FAE0-2E6B-3AB1-BD3FA3004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117" y="1524000"/>
            <a:ext cx="7159766" cy="3406147"/>
          </a:xfrm>
          <a:prstGeom prst="rect">
            <a:avLst/>
          </a:prstGeom>
        </p:spPr>
      </p:pic>
      <p:sp>
        <p:nvSpPr>
          <p:cNvPr id="11" name="TextBox 10">
            <a:extLst>
              <a:ext uri="{FF2B5EF4-FFF2-40B4-BE49-F238E27FC236}">
                <a16:creationId xmlns:a16="http://schemas.microsoft.com/office/drawing/2014/main" id="{5014D04D-B5A4-AC76-12EC-CB43FEF19255}"/>
              </a:ext>
            </a:extLst>
          </p:cNvPr>
          <p:cNvSpPr txBox="1"/>
          <p:nvPr/>
        </p:nvSpPr>
        <p:spPr>
          <a:xfrm>
            <a:off x="55409" y="5029200"/>
            <a:ext cx="12060391" cy="1200329"/>
          </a:xfrm>
          <a:prstGeom prst="rect">
            <a:avLst/>
          </a:prstGeom>
          <a:noFill/>
        </p:spPr>
        <p:txBody>
          <a:bodyPr wrap="square" rtlCol="0">
            <a:spAutoFit/>
          </a:bodyPr>
          <a:lstStyle/>
          <a:p>
            <a:pPr algn="just"/>
            <a:r>
              <a:rPr lang="en-US" b="1" dirty="0"/>
              <a:t>Figure: </a:t>
            </a:r>
            <a:r>
              <a:rPr lang="en-US" dirty="0"/>
              <a:t>The </a:t>
            </a:r>
            <a:r>
              <a:rPr lang="en-US" dirty="0">
                <a:solidFill>
                  <a:srgbClr val="FF0000"/>
                </a:solidFill>
              </a:rPr>
              <a:t>Advertising</a:t>
            </a:r>
            <a:r>
              <a:rPr lang="en-US" dirty="0"/>
              <a:t> data set. The plot displays sales, in thousands of units, as a function of </a:t>
            </a:r>
            <a:r>
              <a:rPr lang="en-US" dirty="0">
                <a:solidFill>
                  <a:srgbClr val="FF0000"/>
                </a:solidFill>
              </a:rPr>
              <a:t>TV, radio, and newspaper </a:t>
            </a:r>
            <a:r>
              <a:rPr lang="en-US" dirty="0"/>
              <a:t>budgets, in thousands of dollars, for 200 different markets. In each plot we show the simple least squares fit of sales to that variable, as described in Chapter 3. In other words, each blue line represents a simple model that can be used to predict </a:t>
            </a:r>
            <a:r>
              <a:rPr lang="en-US" dirty="0">
                <a:solidFill>
                  <a:srgbClr val="FF0000"/>
                </a:solidFill>
              </a:rPr>
              <a:t>sales</a:t>
            </a:r>
            <a:r>
              <a:rPr lang="en-US" dirty="0"/>
              <a:t> using </a:t>
            </a:r>
            <a:r>
              <a:rPr lang="en-US" dirty="0">
                <a:solidFill>
                  <a:srgbClr val="FF0000"/>
                </a:solidFill>
              </a:rPr>
              <a:t>TV, radio, and newspaper</a:t>
            </a:r>
            <a:r>
              <a:rPr lang="en-US" dirty="0"/>
              <a:t>, respectively.</a:t>
            </a:r>
          </a:p>
        </p:txBody>
      </p:sp>
    </p:spTree>
    <p:extLst>
      <p:ext uri="{BB962C8B-B14F-4D97-AF65-F5344CB8AC3E}">
        <p14:creationId xmlns:p14="http://schemas.microsoft.com/office/powerpoint/2010/main" val="12077137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87011" y="2489582"/>
            <a:ext cx="2306320" cy="3514725"/>
          </a:xfrm>
          <a:custGeom>
            <a:avLst/>
            <a:gdLst/>
            <a:ahLst/>
            <a:cxnLst/>
            <a:rect l="l" t="t" r="r" b="b"/>
            <a:pathLst>
              <a:path w="2306320" h="3514725">
                <a:moveTo>
                  <a:pt x="1921765" y="0"/>
                </a:moveTo>
                <a:lnTo>
                  <a:pt x="384361" y="0"/>
                </a:lnTo>
                <a:lnTo>
                  <a:pt x="336148" y="2994"/>
                </a:lnTo>
                <a:lnTo>
                  <a:pt x="289721" y="11738"/>
                </a:lnTo>
                <a:lnTo>
                  <a:pt x="245442" y="25871"/>
                </a:lnTo>
                <a:lnTo>
                  <a:pt x="203671" y="45033"/>
                </a:lnTo>
                <a:lnTo>
                  <a:pt x="164767" y="68864"/>
                </a:lnTo>
                <a:lnTo>
                  <a:pt x="129091" y="97003"/>
                </a:lnTo>
                <a:lnTo>
                  <a:pt x="97004" y="129091"/>
                </a:lnTo>
                <a:lnTo>
                  <a:pt x="68864" y="164766"/>
                </a:lnTo>
                <a:lnTo>
                  <a:pt x="45034" y="203670"/>
                </a:lnTo>
                <a:lnTo>
                  <a:pt x="25871" y="245441"/>
                </a:lnTo>
                <a:lnTo>
                  <a:pt x="11738" y="289720"/>
                </a:lnTo>
                <a:lnTo>
                  <a:pt x="2994" y="336147"/>
                </a:lnTo>
                <a:lnTo>
                  <a:pt x="0" y="384360"/>
                </a:lnTo>
                <a:lnTo>
                  <a:pt x="0" y="3130096"/>
                </a:lnTo>
                <a:lnTo>
                  <a:pt x="2994" y="3178309"/>
                </a:lnTo>
                <a:lnTo>
                  <a:pt x="11738" y="3224736"/>
                </a:lnTo>
                <a:lnTo>
                  <a:pt x="25871" y="3269015"/>
                </a:lnTo>
                <a:lnTo>
                  <a:pt x="45034" y="3310786"/>
                </a:lnTo>
                <a:lnTo>
                  <a:pt x="68864" y="3349690"/>
                </a:lnTo>
                <a:lnTo>
                  <a:pt x="97004" y="3385365"/>
                </a:lnTo>
                <a:lnTo>
                  <a:pt x="129091" y="3417453"/>
                </a:lnTo>
                <a:lnTo>
                  <a:pt x="164767" y="3445592"/>
                </a:lnTo>
                <a:lnTo>
                  <a:pt x="203671" y="3469423"/>
                </a:lnTo>
                <a:lnTo>
                  <a:pt x="245442" y="3488585"/>
                </a:lnTo>
                <a:lnTo>
                  <a:pt x="289721" y="3502718"/>
                </a:lnTo>
                <a:lnTo>
                  <a:pt x="336148" y="3511462"/>
                </a:lnTo>
                <a:lnTo>
                  <a:pt x="384361" y="3514457"/>
                </a:lnTo>
                <a:lnTo>
                  <a:pt x="1921765" y="3514457"/>
                </a:lnTo>
                <a:lnTo>
                  <a:pt x="1969978" y="3511462"/>
                </a:lnTo>
                <a:lnTo>
                  <a:pt x="2016405" y="3502718"/>
                </a:lnTo>
                <a:lnTo>
                  <a:pt x="2060683" y="3488585"/>
                </a:lnTo>
                <a:lnTo>
                  <a:pt x="2102455" y="3469423"/>
                </a:lnTo>
                <a:lnTo>
                  <a:pt x="2141359" y="3445592"/>
                </a:lnTo>
                <a:lnTo>
                  <a:pt x="2177035" y="3417453"/>
                </a:lnTo>
                <a:lnTo>
                  <a:pt x="2209122" y="3385365"/>
                </a:lnTo>
                <a:lnTo>
                  <a:pt x="2237262" y="3349690"/>
                </a:lnTo>
                <a:lnTo>
                  <a:pt x="2261092" y="3310786"/>
                </a:lnTo>
                <a:lnTo>
                  <a:pt x="2280254" y="3269015"/>
                </a:lnTo>
                <a:lnTo>
                  <a:pt x="2294388" y="3224736"/>
                </a:lnTo>
                <a:lnTo>
                  <a:pt x="2303132" y="3178309"/>
                </a:lnTo>
                <a:lnTo>
                  <a:pt x="2306126" y="3130096"/>
                </a:lnTo>
                <a:lnTo>
                  <a:pt x="2306126" y="384360"/>
                </a:lnTo>
                <a:lnTo>
                  <a:pt x="2303132" y="336147"/>
                </a:lnTo>
                <a:lnTo>
                  <a:pt x="2294388" y="289720"/>
                </a:lnTo>
                <a:lnTo>
                  <a:pt x="2280254" y="245441"/>
                </a:lnTo>
                <a:lnTo>
                  <a:pt x="2261092" y="203670"/>
                </a:lnTo>
                <a:lnTo>
                  <a:pt x="2237262" y="164766"/>
                </a:lnTo>
                <a:lnTo>
                  <a:pt x="2209122" y="129091"/>
                </a:lnTo>
                <a:lnTo>
                  <a:pt x="2177035" y="97003"/>
                </a:lnTo>
                <a:lnTo>
                  <a:pt x="2141359" y="68864"/>
                </a:lnTo>
                <a:lnTo>
                  <a:pt x="2102455" y="45033"/>
                </a:lnTo>
                <a:lnTo>
                  <a:pt x="2060683" y="25871"/>
                </a:lnTo>
                <a:lnTo>
                  <a:pt x="2016405" y="11738"/>
                </a:lnTo>
                <a:lnTo>
                  <a:pt x="1969978" y="2994"/>
                </a:lnTo>
                <a:lnTo>
                  <a:pt x="1921765" y="0"/>
                </a:lnTo>
                <a:close/>
              </a:path>
            </a:pathLst>
          </a:custGeom>
          <a:solidFill>
            <a:srgbClr val="13294B"/>
          </a:solidFill>
        </p:spPr>
        <p:txBody>
          <a:bodyPr wrap="square" lIns="0" tIns="0" rIns="0" bIns="0" rtlCol="0"/>
          <a:lstStyle/>
          <a:p>
            <a:endParaRPr/>
          </a:p>
        </p:txBody>
      </p:sp>
      <p:sp>
        <p:nvSpPr>
          <p:cNvPr id="3" name="object 3"/>
          <p:cNvSpPr/>
          <p:nvPr/>
        </p:nvSpPr>
        <p:spPr>
          <a:xfrm>
            <a:off x="5762496" y="3573557"/>
            <a:ext cx="1673225" cy="831850"/>
          </a:xfrm>
          <a:custGeom>
            <a:avLst/>
            <a:gdLst/>
            <a:ahLst/>
            <a:cxnLst/>
            <a:rect l="l" t="t" r="r" b="b"/>
            <a:pathLst>
              <a:path w="1673225" h="831850">
                <a:moveTo>
                  <a:pt x="1256991" y="0"/>
                </a:moveTo>
                <a:lnTo>
                  <a:pt x="1256991" y="207846"/>
                </a:lnTo>
                <a:lnTo>
                  <a:pt x="0" y="207846"/>
                </a:lnTo>
                <a:lnTo>
                  <a:pt x="0" y="623539"/>
                </a:lnTo>
                <a:lnTo>
                  <a:pt x="1256991" y="623539"/>
                </a:lnTo>
                <a:lnTo>
                  <a:pt x="1256991" y="831385"/>
                </a:lnTo>
                <a:lnTo>
                  <a:pt x="1672682" y="415692"/>
                </a:lnTo>
                <a:lnTo>
                  <a:pt x="1256991" y="0"/>
                </a:lnTo>
                <a:close/>
              </a:path>
            </a:pathLst>
          </a:custGeom>
          <a:solidFill>
            <a:srgbClr val="7C7C7C"/>
          </a:solidFill>
        </p:spPr>
        <p:txBody>
          <a:bodyPr wrap="square" lIns="0" tIns="0" rIns="0" bIns="0" rtlCol="0"/>
          <a:lstStyle/>
          <a:p>
            <a:endParaRPr/>
          </a:p>
        </p:txBody>
      </p:sp>
      <p:sp>
        <p:nvSpPr>
          <p:cNvPr id="4" name="object 4"/>
          <p:cNvSpPr txBox="1"/>
          <p:nvPr/>
        </p:nvSpPr>
        <p:spPr>
          <a:xfrm>
            <a:off x="6400800" y="3733800"/>
            <a:ext cx="14224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alibri"/>
                <a:cs typeface="Calibri"/>
              </a:rPr>
              <a:t>f</a:t>
            </a:r>
            <a:endParaRPr sz="3000" dirty="0">
              <a:latin typeface="Calibri"/>
              <a:cs typeface="Calibri"/>
            </a:endParaRPr>
          </a:p>
        </p:txBody>
      </p:sp>
      <p:sp>
        <p:nvSpPr>
          <p:cNvPr id="5" name="object 5"/>
          <p:cNvSpPr/>
          <p:nvPr/>
        </p:nvSpPr>
        <p:spPr>
          <a:xfrm>
            <a:off x="7770111" y="2707943"/>
            <a:ext cx="2306320" cy="859155"/>
          </a:xfrm>
          <a:custGeom>
            <a:avLst/>
            <a:gdLst/>
            <a:ahLst/>
            <a:cxnLst/>
            <a:rect l="l" t="t" r="r" b="b"/>
            <a:pathLst>
              <a:path w="2306320" h="859154">
                <a:moveTo>
                  <a:pt x="2163017" y="0"/>
                </a:moveTo>
                <a:lnTo>
                  <a:pt x="143108" y="0"/>
                </a:lnTo>
                <a:lnTo>
                  <a:pt x="97875" y="7295"/>
                </a:lnTo>
                <a:lnTo>
                  <a:pt x="58590" y="27611"/>
                </a:lnTo>
                <a:lnTo>
                  <a:pt x="27611" y="58590"/>
                </a:lnTo>
                <a:lnTo>
                  <a:pt x="7295" y="97875"/>
                </a:lnTo>
                <a:lnTo>
                  <a:pt x="0" y="143108"/>
                </a:lnTo>
                <a:lnTo>
                  <a:pt x="0" y="715534"/>
                </a:lnTo>
                <a:lnTo>
                  <a:pt x="7295" y="760768"/>
                </a:lnTo>
                <a:lnTo>
                  <a:pt x="27611" y="800052"/>
                </a:lnTo>
                <a:lnTo>
                  <a:pt x="58590" y="831031"/>
                </a:lnTo>
                <a:lnTo>
                  <a:pt x="97875" y="851347"/>
                </a:lnTo>
                <a:lnTo>
                  <a:pt x="143108" y="858643"/>
                </a:lnTo>
                <a:lnTo>
                  <a:pt x="2163017" y="858643"/>
                </a:lnTo>
                <a:lnTo>
                  <a:pt x="2208250" y="851347"/>
                </a:lnTo>
                <a:lnTo>
                  <a:pt x="2247535" y="831031"/>
                </a:lnTo>
                <a:lnTo>
                  <a:pt x="2278514" y="800052"/>
                </a:lnTo>
                <a:lnTo>
                  <a:pt x="2298829" y="760768"/>
                </a:lnTo>
                <a:lnTo>
                  <a:pt x="2306125" y="715534"/>
                </a:lnTo>
                <a:lnTo>
                  <a:pt x="2306125" y="143108"/>
                </a:lnTo>
                <a:lnTo>
                  <a:pt x="2298829" y="97875"/>
                </a:lnTo>
                <a:lnTo>
                  <a:pt x="2278514" y="58590"/>
                </a:lnTo>
                <a:lnTo>
                  <a:pt x="2247535" y="27611"/>
                </a:lnTo>
                <a:lnTo>
                  <a:pt x="2208250" y="7295"/>
                </a:lnTo>
                <a:lnTo>
                  <a:pt x="2163017" y="0"/>
                </a:lnTo>
                <a:close/>
              </a:path>
            </a:pathLst>
          </a:custGeom>
          <a:solidFill>
            <a:srgbClr val="5B9BD5"/>
          </a:solidFill>
        </p:spPr>
        <p:txBody>
          <a:bodyPr wrap="square" lIns="0" tIns="0" rIns="0" bIns="0" rtlCol="0"/>
          <a:lstStyle/>
          <a:p>
            <a:endParaRPr/>
          </a:p>
        </p:txBody>
      </p:sp>
      <p:sp>
        <p:nvSpPr>
          <p:cNvPr id="6" name="object 6"/>
          <p:cNvSpPr/>
          <p:nvPr/>
        </p:nvSpPr>
        <p:spPr>
          <a:xfrm>
            <a:off x="7770111" y="3817489"/>
            <a:ext cx="2306320" cy="859155"/>
          </a:xfrm>
          <a:custGeom>
            <a:avLst/>
            <a:gdLst/>
            <a:ahLst/>
            <a:cxnLst/>
            <a:rect l="l" t="t" r="r" b="b"/>
            <a:pathLst>
              <a:path w="2306320" h="859154">
                <a:moveTo>
                  <a:pt x="2163017" y="0"/>
                </a:moveTo>
                <a:lnTo>
                  <a:pt x="143108" y="0"/>
                </a:lnTo>
                <a:lnTo>
                  <a:pt x="97875" y="7295"/>
                </a:lnTo>
                <a:lnTo>
                  <a:pt x="58590" y="27611"/>
                </a:lnTo>
                <a:lnTo>
                  <a:pt x="27611" y="58590"/>
                </a:lnTo>
                <a:lnTo>
                  <a:pt x="7295" y="97875"/>
                </a:lnTo>
                <a:lnTo>
                  <a:pt x="0" y="143108"/>
                </a:lnTo>
                <a:lnTo>
                  <a:pt x="0" y="715534"/>
                </a:lnTo>
                <a:lnTo>
                  <a:pt x="7295" y="760768"/>
                </a:lnTo>
                <a:lnTo>
                  <a:pt x="27611" y="800052"/>
                </a:lnTo>
                <a:lnTo>
                  <a:pt x="58590" y="831031"/>
                </a:lnTo>
                <a:lnTo>
                  <a:pt x="97875" y="851347"/>
                </a:lnTo>
                <a:lnTo>
                  <a:pt x="143108" y="858643"/>
                </a:lnTo>
                <a:lnTo>
                  <a:pt x="2163017" y="858643"/>
                </a:lnTo>
                <a:lnTo>
                  <a:pt x="2208250" y="851347"/>
                </a:lnTo>
                <a:lnTo>
                  <a:pt x="2247535" y="831031"/>
                </a:lnTo>
                <a:lnTo>
                  <a:pt x="2278514" y="800052"/>
                </a:lnTo>
                <a:lnTo>
                  <a:pt x="2298829" y="760768"/>
                </a:lnTo>
                <a:lnTo>
                  <a:pt x="2306125" y="715534"/>
                </a:lnTo>
                <a:lnTo>
                  <a:pt x="2306125" y="143108"/>
                </a:lnTo>
                <a:lnTo>
                  <a:pt x="2298829" y="97875"/>
                </a:lnTo>
                <a:lnTo>
                  <a:pt x="2278514" y="58590"/>
                </a:lnTo>
                <a:lnTo>
                  <a:pt x="2247535" y="27611"/>
                </a:lnTo>
                <a:lnTo>
                  <a:pt x="2208250" y="7295"/>
                </a:lnTo>
                <a:lnTo>
                  <a:pt x="2163017" y="0"/>
                </a:lnTo>
                <a:close/>
              </a:path>
            </a:pathLst>
          </a:custGeom>
          <a:solidFill>
            <a:srgbClr val="5B9BD5"/>
          </a:solidFill>
        </p:spPr>
        <p:txBody>
          <a:bodyPr wrap="square" lIns="0" tIns="0" rIns="0" bIns="0" rtlCol="0"/>
          <a:lstStyle/>
          <a:p>
            <a:endParaRPr/>
          </a:p>
        </p:txBody>
      </p:sp>
      <p:sp>
        <p:nvSpPr>
          <p:cNvPr id="7" name="object 7"/>
          <p:cNvSpPr/>
          <p:nvPr/>
        </p:nvSpPr>
        <p:spPr>
          <a:xfrm>
            <a:off x="7770111" y="4927036"/>
            <a:ext cx="2306320" cy="859155"/>
          </a:xfrm>
          <a:custGeom>
            <a:avLst/>
            <a:gdLst/>
            <a:ahLst/>
            <a:cxnLst/>
            <a:rect l="l" t="t" r="r" b="b"/>
            <a:pathLst>
              <a:path w="2306320" h="859154">
                <a:moveTo>
                  <a:pt x="2163017" y="0"/>
                </a:moveTo>
                <a:lnTo>
                  <a:pt x="143108" y="0"/>
                </a:lnTo>
                <a:lnTo>
                  <a:pt x="97875" y="7295"/>
                </a:lnTo>
                <a:lnTo>
                  <a:pt x="58590" y="27611"/>
                </a:lnTo>
                <a:lnTo>
                  <a:pt x="27611" y="58590"/>
                </a:lnTo>
                <a:lnTo>
                  <a:pt x="7295" y="97875"/>
                </a:lnTo>
                <a:lnTo>
                  <a:pt x="0" y="143108"/>
                </a:lnTo>
                <a:lnTo>
                  <a:pt x="0" y="715534"/>
                </a:lnTo>
                <a:lnTo>
                  <a:pt x="7295" y="760768"/>
                </a:lnTo>
                <a:lnTo>
                  <a:pt x="27611" y="800052"/>
                </a:lnTo>
                <a:lnTo>
                  <a:pt x="58590" y="831031"/>
                </a:lnTo>
                <a:lnTo>
                  <a:pt x="97875" y="851347"/>
                </a:lnTo>
                <a:lnTo>
                  <a:pt x="143108" y="858643"/>
                </a:lnTo>
                <a:lnTo>
                  <a:pt x="2163017" y="858643"/>
                </a:lnTo>
                <a:lnTo>
                  <a:pt x="2208250" y="851347"/>
                </a:lnTo>
                <a:lnTo>
                  <a:pt x="2247535" y="831031"/>
                </a:lnTo>
                <a:lnTo>
                  <a:pt x="2278514" y="800052"/>
                </a:lnTo>
                <a:lnTo>
                  <a:pt x="2298829" y="760768"/>
                </a:lnTo>
                <a:lnTo>
                  <a:pt x="2306125" y="715534"/>
                </a:lnTo>
                <a:lnTo>
                  <a:pt x="2306125" y="143108"/>
                </a:lnTo>
                <a:lnTo>
                  <a:pt x="2298829" y="97875"/>
                </a:lnTo>
                <a:lnTo>
                  <a:pt x="2278514" y="58590"/>
                </a:lnTo>
                <a:lnTo>
                  <a:pt x="2247535" y="27611"/>
                </a:lnTo>
                <a:lnTo>
                  <a:pt x="2208250" y="7295"/>
                </a:lnTo>
                <a:lnTo>
                  <a:pt x="2163017" y="0"/>
                </a:lnTo>
                <a:close/>
              </a:path>
            </a:pathLst>
          </a:custGeom>
          <a:solidFill>
            <a:srgbClr val="5B9BD5"/>
          </a:solidFill>
        </p:spPr>
        <p:txBody>
          <a:bodyPr wrap="square" lIns="0" tIns="0" rIns="0" bIns="0" rtlCol="0"/>
          <a:lstStyle/>
          <a:p>
            <a:endParaRPr/>
          </a:p>
        </p:txBody>
      </p:sp>
      <p:sp>
        <p:nvSpPr>
          <p:cNvPr id="8" name="object 8"/>
          <p:cNvSpPr txBox="1"/>
          <p:nvPr/>
        </p:nvSpPr>
        <p:spPr>
          <a:xfrm>
            <a:off x="8615993" y="2437130"/>
            <a:ext cx="614680" cy="3354070"/>
          </a:xfrm>
          <a:prstGeom prst="rect">
            <a:avLst/>
          </a:prstGeom>
        </p:spPr>
        <p:txBody>
          <a:bodyPr vert="horz" wrap="square" lIns="0" tIns="12700" rIns="0" bIns="0" rtlCol="0">
            <a:spAutoFit/>
          </a:bodyPr>
          <a:lstStyle/>
          <a:p>
            <a:pPr marL="38100" marR="30480" algn="just">
              <a:lnSpc>
                <a:spcPct val="145600"/>
              </a:lnSpc>
              <a:spcBef>
                <a:spcPts val="100"/>
              </a:spcBef>
            </a:pPr>
            <a:r>
              <a:rPr sz="5000" spc="-25" dirty="0">
                <a:solidFill>
                  <a:srgbClr val="FFFFFF"/>
                </a:solidFill>
                <a:latin typeface="Calibri"/>
                <a:cs typeface="Calibri"/>
              </a:rPr>
              <a:t>P</a:t>
            </a:r>
            <a:r>
              <a:rPr sz="4950" baseline="-18518" dirty="0">
                <a:solidFill>
                  <a:srgbClr val="FFFFFF"/>
                </a:solidFill>
                <a:latin typeface="Calibri"/>
                <a:cs typeface="Calibri"/>
              </a:rPr>
              <a:t>1  </a:t>
            </a:r>
            <a:r>
              <a:rPr sz="5000" spc="-25" dirty="0">
                <a:solidFill>
                  <a:srgbClr val="FFFFFF"/>
                </a:solidFill>
                <a:latin typeface="Calibri"/>
                <a:cs typeface="Calibri"/>
              </a:rPr>
              <a:t>P</a:t>
            </a:r>
            <a:r>
              <a:rPr sz="4950" baseline="-18518" dirty="0">
                <a:solidFill>
                  <a:srgbClr val="FFFFFF"/>
                </a:solidFill>
                <a:latin typeface="Calibri"/>
                <a:cs typeface="Calibri"/>
              </a:rPr>
              <a:t>2  </a:t>
            </a:r>
            <a:r>
              <a:rPr sz="5000" spc="-25" dirty="0">
                <a:solidFill>
                  <a:srgbClr val="FFFFFF"/>
                </a:solidFill>
                <a:latin typeface="Calibri"/>
                <a:cs typeface="Calibri"/>
              </a:rPr>
              <a:t>P</a:t>
            </a:r>
            <a:r>
              <a:rPr sz="4950" baseline="-18518" dirty="0">
                <a:solidFill>
                  <a:srgbClr val="FFFFFF"/>
                </a:solidFill>
                <a:latin typeface="Calibri"/>
                <a:cs typeface="Calibri"/>
              </a:rPr>
              <a:t>3</a:t>
            </a:r>
            <a:endParaRPr sz="4950" baseline="-18518" dirty="0">
              <a:latin typeface="Calibri"/>
              <a:cs typeface="Calibri"/>
            </a:endParaRPr>
          </a:p>
        </p:txBody>
      </p:sp>
      <p:sp>
        <p:nvSpPr>
          <p:cNvPr id="9" name="object 9"/>
          <p:cNvSpPr txBox="1"/>
          <p:nvPr/>
        </p:nvSpPr>
        <p:spPr>
          <a:xfrm>
            <a:off x="1570083" y="3769867"/>
            <a:ext cx="1212850" cy="939800"/>
          </a:xfrm>
          <a:prstGeom prst="rect">
            <a:avLst/>
          </a:prstGeom>
        </p:spPr>
        <p:txBody>
          <a:bodyPr vert="horz" wrap="square" lIns="0" tIns="12700" rIns="0" bIns="0" rtlCol="0">
            <a:spAutoFit/>
          </a:bodyPr>
          <a:lstStyle/>
          <a:p>
            <a:pPr marL="12700" marR="5080">
              <a:lnSpc>
                <a:spcPct val="100000"/>
              </a:lnSpc>
              <a:spcBef>
                <a:spcPts val="100"/>
              </a:spcBef>
            </a:pPr>
            <a:r>
              <a:rPr sz="3000" b="1" spc="15" dirty="0">
                <a:solidFill>
                  <a:srgbClr val="5B9BD5"/>
                </a:solidFill>
                <a:latin typeface="Calibri"/>
                <a:cs typeface="Calibri"/>
              </a:rPr>
              <a:t>P</a:t>
            </a:r>
            <a:r>
              <a:rPr sz="3000" b="1" spc="40" dirty="0">
                <a:solidFill>
                  <a:srgbClr val="5B9BD5"/>
                </a:solidFill>
                <a:latin typeface="Calibri"/>
                <a:cs typeface="Calibri"/>
              </a:rPr>
              <a:t>a</a:t>
            </a:r>
            <a:r>
              <a:rPr sz="3000" b="1" spc="70" dirty="0">
                <a:solidFill>
                  <a:srgbClr val="5B9BD5"/>
                </a:solidFill>
                <a:latin typeface="Calibri"/>
                <a:cs typeface="Calibri"/>
              </a:rPr>
              <a:t>t</a:t>
            </a:r>
            <a:r>
              <a:rPr sz="3000" b="1" spc="75" dirty="0">
                <a:solidFill>
                  <a:srgbClr val="5B9BD5"/>
                </a:solidFill>
                <a:latin typeface="Calibri"/>
                <a:cs typeface="Calibri"/>
              </a:rPr>
              <a:t>ie</a:t>
            </a:r>
            <a:r>
              <a:rPr sz="3000" b="1" spc="45" dirty="0">
                <a:solidFill>
                  <a:srgbClr val="5B9BD5"/>
                </a:solidFill>
                <a:latin typeface="Calibri"/>
                <a:cs typeface="Calibri"/>
              </a:rPr>
              <a:t>n</a:t>
            </a:r>
            <a:r>
              <a:rPr sz="3000" b="1" dirty="0">
                <a:solidFill>
                  <a:srgbClr val="5B9BD5"/>
                </a:solidFill>
                <a:latin typeface="Calibri"/>
                <a:cs typeface="Calibri"/>
              </a:rPr>
              <a:t>t  </a:t>
            </a:r>
            <a:r>
              <a:rPr sz="3000" b="1" spc="50" dirty="0">
                <a:solidFill>
                  <a:srgbClr val="5B9BD5"/>
                </a:solidFill>
                <a:latin typeface="Calibri"/>
                <a:cs typeface="Calibri"/>
              </a:rPr>
              <a:t>(P)</a:t>
            </a:r>
            <a:endParaRPr sz="3000">
              <a:latin typeface="Calibri"/>
              <a:cs typeface="Calibri"/>
            </a:endParaRPr>
          </a:p>
        </p:txBody>
      </p:sp>
      <p:sp>
        <p:nvSpPr>
          <p:cNvPr id="10" name="object 10"/>
          <p:cNvSpPr txBox="1">
            <a:spLocks noGrp="1"/>
          </p:cNvSpPr>
          <p:nvPr>
            <p:ph type="title"/>
          </p:nvPr>
        </p:nvSpPr>
        <p:spPr>
          <a:xfrm>
            <a:off x="690989" y="473963"/>
            <a:ext cx="5654040" cy="695960"/>
          </a:xfrm>
          <a:prstGeom prst="rect">
            <a:avLst/>
          </a:prstGeom>
        </p:spPr>
        <p:txBody>
          <a:bodyPr vert="horz" wrap="square" lIns="0" tIns="12700" rIns="0" bIns="0" rtlCol="0">
            <a:spAutoFit/>
          </a:bodyPr>
          <a:lstStyle/>
          <a:p>
            <a:pPr marL="12700">
              <a:lnSpc>
                <a:spcPct val="100000"/>
              </a:lnSpc>
              <a:spcBef>
                <a:spcPts val="100"/>
              </a:spcBef>
            </a:pPr>
            <a:r>
              <a:rPr sz="4400" b="0" spc="-5" dirty="0">
                <a:solidFill>
                  <a:schemeClr val="tx1"/>
                </a:solidFill>
                <a:latin typeface="+mj-lt"/>
                <a:cs typeface="Georgia"/>
              </a:rPr>
              <a:t>What</a:t>
            </a:r>
            <a:r>
              <a:rPr sz="4400" b="0" spc="-40" dirty="0">
                <a:solidFill>
                  <a:schemeClr val="tx1"/>
                </a:solidFill>
                <a:latin typeface="+mj-lt"/>
                <a:cs typeface="Georgia"/>
              </a:rPr>
              <a:t> </a:t>
            </a:r>
            <a:r>
              <a:rPr sz="4400" b="0" spc="-5" dirty="0">
                <a:solidFill>
                  <a:schemeClr val="tx1"/>
                </a:solidFill>
                <a:latin typeface="+mj-lt"/>
                <a:cs typeface="Georgia"/>
              </a:rPr>
              <a:t>is</a:t>
            </a:r>
            <a:r>
              <a:rPr sz="4400" b="0" spc="-45" dirty="0">
                <a:solidFill>
                  <a:schemeClr val="tx1"/>
                </a:solidFill>
                <a:latin typeface="+mj-lt"/>
                <a:cs typeface="Georgia"/>
              </a:rPr>
              <a:t> </a:t>
            </a:r>
            <a:r>
              <a:rPr sz="4400" b="0" spc="-5" dirty="0">
                <a:solidFill>
                  <a:schemeClr val="tx1"/>
                </a:solidFill>
                <a:latin typeface="+mj-lt"/>
                <a:cs typeface="Georgia"/>
              </a:rPr>
              <a:t>Clustering?</a:t>
            </a:r>
            <a:endParaRPr sz="4400" b="0" dirty="0">
              <a:solidFill>
                <a:schemeClr val="tx1"/>
              </a:solidFill>
              <a:latin typeface="+mj-lt"/>
              <a:cs typeface="Georgia"/>
            </a:endParaRPr>
          </a:p>
        </p:txBody>
      </p:sp>
      <p:grpSp>
        <p:nvGrpSpPr>
          <p:cNvPr id="11" name="object 2">
            <a:extLst>
              <a:ext uri="{FF2B5EF4-FFF2-40B4-BE49-F238E27FC236}">
                <a16:creationId xmlns:a16="http://schemas.microsoft.com/office/drawing/2014/main" id="{5EA3B71E-8DA5-22AF-066E-2DBC8D3815DD}"/>
              </a:ext>
            </a:extLst>
          </p:cNvPr>
          <p:cNvGrpSpPr/>
          <p:nvPr/>
        </p:nvGrpSpPr>
        <p:grpSpPr>
          <a:xfrm>
            <a:off x="0" y="914400"/>
            <a:ext cx="12211050" cy="640080"/>
            <a:chOff x="0" y="1199802"/>
            <a:chExt cx="12211050" cy="640080"/>
          </a:xfrm>
        </p:grpSpPr>
        <p:sp>
          <p:nvSpPr>
            <p:cNvPr id="12" name="object 3">
              <a:extLst>
                <a:ext uri="{FF2B5EF4-FFF2-40B4-BE49-F238E27FC236}">
                  <a16:creationId xmlns:a16="http://schemas.microsoft.com/office/drawing/2014/main" id="{9821129F-B9D8-28DD-45FA-A659DA3EFBB3}"/>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3" name="object 4">
              <a:extLst>
                <a:ext uri="{FF2B5EF4-FFF2-40B4-BE49-F238E27FC236}">
                  <a16:creationId xmlns:a16="http://schemas.microsoft.com/office/drawing/2014/main" id="{336C76DA-C2DB-3B25-B12E-406B6839569F}"/>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4" name="object 5">
              <a:extLst>
                <a:ext uri="{FF2B5EF4-FFF2-40B4-BE49-F238E27FC236}">
                  <a16:creationId xmlns:a16="http://schemas.microsoft.com/office/drawing/2014/main" id="{774FC914-249B-F792-F942-BF7C29FB7F03}"/>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04538" y="2547269"/>
            <a:ext cx="811530" cy="3456940"/>
          </a:xfrm>
          <a:custGeom>
            <a:avLst/>
            <a:gdLst/>
            <a:ahLst/>
            <a:cxnLst/>
            <a:rect l="l" t="t" r="r" b="b"/>
            <a:pathLst>
              <a:path w="811529" h="3456940">
                <a:moveTo>
                  <a:pt x="676132" y="0"/>
                </a:moveTo>
                <a:lnTo>
                  <a:pt x="135230" y="0"/>
                </a:lnTo>
                <a:lnTo>
                  <a:pt x="92487" y="6894"/>
                </a:lnTo>
                <a:lnTo>
                  <a:pt x="55365" y="26091"/>
                </a:lnTo>
                <a:lnTo>
                  <a:pt x="26091" y="55365"/>
                </a:lnTo>
                <a:lnTo>
                  <a:pt x="6894" y="92487"/>
                </a:lnTo>
                <a:lnTo>
                  <a:pt x="0" y="135230"/>
                </a:lnTo>
                <a:lnTo>
                  <a:pt x="0" y="3321432"/>
                </a:lnTo>
                <a:lnTo>
                  <a:pt x="6894" y="3364176"/>
                </a:lnTo>
                <a:lnTo>
                  <a:pt x="26091" y="3401298"/>
                </a:lnTo>
                <a:lnTo>
                  <a:pt x="55365" y="3430572"/>
                </a:lnTo>
                <a:lnTo>
                  <a:pt x="92487" y="3449769"/>
                </a:lnTo>
                <a:lnTo>
                  <a:pt x="135230" y="3456663"/>
                </a:lnTo>
                <a:lnTo>
                  <a:pt x="676132" y="3456663"/>
                </a:lnTo>
                <a:lnTo>
                  <a:pt x="718876" y="3449769"/>
                </a:lnTo>
                <a:lnTo>
                  <a:pt x="755998" y="3430572"/>
                </a:lnTo>
                <a:lnTo>
                  <a:pt x="785272" y="3401298"/>
                </a:lnTo>
                <a:lnTo>
                  <a:pt x="804470" y="3364176"/>
                </a:lnTo>
                <a:lnTo>
                  <a:pt x="811364" y="3321432"/>
                </a:lnTo>
                <a:lnTo>
                  <a:pt x="811364" y="135230"/>
                </a:lnTo>
                <a:lnTo>
                  <a:pt x="804470" y="92487"/>
                </a:lnTo>
                <a:lnTo>
                  <a:pt x="785272" y="55365"/>
                </a:lnTo>
                <a:lnTo>
                  <a:pt x="755998" y="26091"/>
                </a:lnTo>
                <a:lnTo>
                  <a:pt x="718876" y="6894"/>
                </a:lnTo>
                <a:lnTo>
                  <a:pt x="676132" y="0"/>
                </a:lnTo>
                <a:close/>
              </a:path>
            </a:pathLst>
          </a:custGeom>
          <a:solidFill>
            <a:srgbClr val="E84A27"/>
          </a:solidFill>
        </p:spPr>
        <p:txBody>
          <a:bodyPr wrap="square" lIns="0" tIns="0" rIns="0" bIns="0" rtlCol="0"/>
          <a:lstStyle/>
          <a:p>
            <a:endParaRPr/>
          </a:p>
        </p:txBody>
      </p:sp>
      <p:sp>
        <p:nvSpPr>
          <p:cNvPr id="3" name="object 3"/>
          <p:cNvSpPr/>
          <p:nvPr/>
        </p:nvSpPr>
        <p:spPr>
          <a:xfrm>
            <a:off x="8511590" y="2547268"/>
            <a:ext cx="811530" cy="3456940"/>
          </a:xfrm>
          <a:custGeom>
            <a:avLst/>
            <a:gdLst/>
            <a:ahLst/>
            <a:cxnLst/>
            <a:rect l="l" t="t" r="r" b="b"/>
            <a:pathLst>
              <a:path w="811529" h="3456940">
                <a:moveTo>
                  <a:pt x="676134" y="0"/>
                </a:moveTo>
                <a:lnTo>
                  <a:pt x="135230" y="0"/>
                </a:lnTo>
                <a:lnTo>
                  <a:pt x="92487" y="6894"/>
                </a:lnTo>
                <a:lnTo>
                  <a:pt x="55365" y="26091"/>
                </a:lnTo>
                <a:lnTo>
                  <a:pt x="26091" y="55365"/>
                </a:lnTo>
                <a:lnTo>
                  <a:pt x="6894" y="92487"/>
                </a:lnTo>
                <a:lnTo>
                  <a:pt x="0" y="135230"/>
                </a:lnTo>
                <a:lnTo>
                  <a:pt x="0" y="3321433"/>
                </a:lnTo>
                <a:lnTo>
                  <a:pt x="6894" y="3364176"/>
                </a:lnTo>
                <a:lnTo>
                  <a:pt x="26091" y="3401298"/>
                </a:lnTo>
                <a:lnTo>
                  <a:pt x="55365" y="3430572"/>
                </a:lnTo>
                <a:lnTo>
                  <a:pt x="92487" y="3449769"/>
                </a:lnTo>
                <a:lnTo>
                  <a:pt x="135230" y="3456664"/>
                </a:lnTo>
                <a:lnTo>
                  <a:pt x="676134" y="3456664"/>
                </a:lnTo>
                <a:lnTo>
                  <a:pt x="718877" y="3449769"/>
                </a:lnTo>
                <a:lnTo>
                  <a:pt x="755999" y="3430572"/>
                </a:lnTo>
                <a:lnTo>
                  <a:pt x="785273" y="3401298"/>
                </a:lnTo>
                <a:lnTo>
                  <a:pt x="804470" y="3364176"/>
                </a:lnTo>
                <a:lnTo>
                  <a:pt x="811364" y="3321433"/>
                </a:lnTo>
                <a:lnTo>
                  <a:pt x="811364" y="135230"/>
                </a:lnTo>
                <a:lnTo>
                  <a:pt x="804470" y="92487"/>
                </a:lnTo>
                <a:lnTo>
                  <a:pt x="785273" y="55365"/>
                </a:lnTo>
                <a:lnTo>
                  <a:pt x="755999" y="26091"/>
                </a:lnTo>
                <a:lnTo>
                  <a:pt x="718877" y="6894"/>
                </a:lnTo>
                <a:lnTo>
                  <a:pt x="676134" y="0"/>
                </a:lnTo>
                <a:close/>
              </a:path>
            </a:pathLst>
          </a:custGeom>
          <a:solidFill>
            <a:srgbClr val="E84A27"/>
          </a:solidFill>
        </p:spPr>
        <p:txBody>
          <a:bodyPr wrap="square" lIns="0" tIns="0" rIns="0" bIns="0" rtlCol="0"/>
          <a:lstStyle/>
          <a:p>
            <a:endParaRPr/>
          </a:p>
        </p:txBody>
      </p:sp>
      <p:sp>
        <p:nvSpPr>
          <p:cNvPr id="4" name="object 4"/>
          <p:cNvSpPr/>
          <p:nvPr/>
        </p:nvSpPr>
        <p:spPr>
          <a:xfrm>
            <a:off x="9418646" y="2547268"/>
            <a:ext cx="811530" cy="3456940"/>
          </a:xfrm>
          <a:custGeom>
            <a:avLst/>
            <a:gdLst/>
            <a:ahLst/>
            <a:cxnLst/>
            <a:rect l="l" t="t" r="r" b="b"/>
            <a:pathLst>
              <a:path w="811529" h="3456940">
                <a:moveTo>
                  <a:pt x="676134" y="0"/>
                </a:moveTo>
                <a:lnTo>
                  <a:pt x="135230" y="0"/>
                </a:lnTo>
                <a:lnTo>
                  <a:pt x="92487" y="6894"/>
                </a:lnTo>
                <a:lnTo>
                  <a:pt x="55365" y="26091"/>
                </a:lnTo>
                <a:lnTo>
                  <a:pt x="26091" y="55365"/>
                </a:lnTo>
                <a:lnTo>
                  <a:pt x="6894" y="92487"/>
                </a:lnTo>
                <a:lnTo>
                  <a:pt x="0" y="135230"/>
                </a:lnTo>
                <a:lnTo>
                  <a:pt x="0" y="3321433"/>
                </a:lnTo>
                <a:lnTo>
                  <a:pt x="6894" y="3364176"/>
                </a:lnTo>
                <a:lnTo>
                  <a:pt x="26091" y="3401298"/>
                </a:lnTo>
                <a:lnTo>
                  <a:pt x="55365" y="3430572"/>
                </a:lnTo>
                <a:lnTo>
                  <a:pt x="92487" y="3449769"/>
                </a:lnTo>
                <a:lnTo>
                  <a:pt x="135230" y="3456664"/>
                </a:lnTo>
                <a:lnTo>
                  <a:pt x="676134" y="3456664"/>
                </a:lnTo>
                <a:lnTo>
                  <a:pt x="718877" y="3449769"/>
                </a:lnTo>
                <a:lnTo>
                  <a:pt x="755999" y="3430572"/>
                </a:lnTo>
                <a:lnTo>
                  <a:pt x="785273" y="3401298"/>
                </a:lnTo>
                <a:lnTo>
                  <a:pt x="804470" y="3364176"/>
                </a:lnTo>
                <a:lnTo>
                  <a:pt x="811364" y="3321433"/>
                </a:lnTo>
                <a:lnTo>
                  <a:pt x="811364" y="135230"/>
                </a:lnTo>
                <a:lnTo>
                  <a:pt x="804470" y="92487"/>
                </a:lnTo>
                <a:lnTo>
                  <a:pt x="785273" y="55365"/>
                </a:lnTo>
                <a:lnTo>
                  <a:pt x="755999" y="26091"/>
                </a:lnTo>
                <a:lnTo>
                  <a:pt x="718877" y="6894"/>
                </a:lnTo>
                <a:lnTo>
                  <a:pt x="676134" y="0"/>
                </a:lnTo>
                <a:close/>
              </a:path>
            </a:pathLst>
          </a:custGeom>
          <a:solidFill>
            <a:srgbClr val="E84A27"/>
          </a:solidFill>
        </p:spPr>
        <p:txBody>
          <a:bodyPr wrap="square" lIns="0" tIns="0" rIns="0" bIns="0" rtlCol="0"/>
          <a:lstStyle/>
          <a:p>
            <a:endParaRPr/>
          </a:p>
        </p:txBody>
      </p:sp>
      <p:sp>
        <p:nvSpPr>
          <p:cNvPr id="5" name="object 5"/>
          <p:cNvSpPr txBox="1"/>
          <p:nvPr/>
        </p:nvSpPr>
        <p:spPr>
          <a:xfrm>
            <a:off x="7708912" y="3790188"/>
            <a:ext cx="2253615" cy="787400"/>
          </a:xfrm>
          <a:prstGeom prst="rect">
            <a:avLst/>
          </a:prstGeom>
        </p:spPr>
        <p:txBody>
          <a:bodyPr vert="horz" wrap="square" lIns="0" tIns="12700" rIns="0" bIns="0" rtlCol="0">
            <a:spAutoFit/>
          </a:bodyPr>
          <a:lstStyle/>
          <a:p>
            <a:pPr marL="12700">
              <a:lnSpc>
                <a:spcPct val="100000"/>
              </a:lnSpc>
              <a:spcBef>
                <a:spcPts val="100"/>
              </a:spcBef>
              <a:tabLst>
                <a:tab pos="942340" algn="l"/>
                <a:tab pos="1849120" algn="l"/>
              </a:tabLst>
            </a:pPr>
            <a:r>
              <a:rPr sz="5000" dirty="0">
                <a:solidFill>
                  <a:srgbClr val="FFFFFF"/>
                </a:solidFill>
                <a:latin typeface="Calibri"/>
                <a:cs typeface="Calibri"/>
              </a:rPr>
              <a:t>D	D	D</a:t>
            </a:r>
            <a:endParaRPr sz="5000">
              <a:latin typeface="Calibri"/>
              <a:cs typeface="Calibri"/>
            </a:endParaRPr>
          </a:p>
        </p:txBody>
      </p:sp>
      <p:sp>
        <p:nvSpPr>
          <p:cNvPr id="6" name="object 6"/>
          <p:cNvSpPr txBox="1"/>
          <p:nvPr/>
        </p:nvSpPr>
        <p:spPr>
          <a:xfrm>
            <a:off x="8096262" y="4146295"/>
            <a:ext cx="2075180" cy="528320"/>
          </a:xfrm>
          <a:prstGeom prst="rect">
            <a:avLst/>
          </a:prstGeom>
        </p:spPr>
        <p:txBody>
          <a:bodyPr vert="horz" wrap="square" lIns="0" tIns="12700" rIns="0" bIns="0" rtlCol="0">
            <a:spAutoFit/>
          </a:bodyPr>
          <a:lstStyle/>
          <a:p>
            <a:pPr marL="12700">
              <a:lnSpc>
                <a:spcPct val="100000"/>
              </a:lnSpc>
              <a:spcBef>
                <a:spcPts val="100"/>
              </a:spcBef>
              <a:tabLst>
                <a:tab pos="942340" algn="l"/>
                <a:tab pos="1849120" algn="l"/>
              </a:tabLst>
            </a:pPr>
            <a:r>
              <a:rPr sz="3300" dirty="0">
                <a:solidFill>
                  <a:srgbClr val="FFFFFF"/>
                </a:solidFill>
                <a:latin typeface="Calibri"/>
                <a:cs typeface="Calibri"/>
              </a:rPr>
              <a:t>1	2	3</a:t>
            </a:r>
            <a:endParaRPr sz="3300">
              <a:latin typeface="Calibri"/>
              <a:cs typeface="Calibri"/>
            </a:endParaRPr>
          </a:p>
        </p:txBody>
      </p:sp>
      <p:sp>
        <p:nvSpPr>
          <p:cNvPr id="7" name="object 7"/>
          <p:cNvSpPr/>
          <p:nvPr/>
        </p:nvSpPr>
        <p:spPr>
          <a:xfrm>
            <a:off x="3287011" y="2489582"/>
            <a:ext cx="2306320" cy="3514725"/>
          </a:xfrm>
          <a:custGeom>
            <a:avLst/>
            <a:gdLst/>
            <a:ahLst/>
            <a:cxnLst/>
            <a:rect l="l" t="t" r="r" b="b"/>
            <a:pathLst>
              <a:path w="2306320" h="3514725">
                <a:moveTo>
                  <a:pt x="1921765" y="0"/>
                </a:moveTo>
                <a:lnTo>
                  <a:pt x="384361" y="0"/>
                </a:lnTo>
                <a:lnTo>
                  <a:pt x="336148" y="2994"/>
                </a:lnTo>
                <a:lnTo>
                  <a:pt x="289721" y="11738"/>
                </a:lnTo>
                <a:lnTo>
                  <a:pt x="245442" y="25871"/>
                </a:lnTo>
                <a:lnTo>
                  <a:pt x="203671" y="45033"/>
                </a:lnTo>
                <a:lnTo>
                  <a:pt x="164767" y="68864"/>
                </a:lnTo>
                <a:lnTo>
                  <a:pt x="129091" y="97003"/>
                </a:lnTo>
                <a:lnTo>
                  <a:pt x="97004" y="129091"/>
                </a:lnTo>
                <a:lnTo>
                  <a:pt x="68864" y="164766"/>
                </a:lnTo>
                <a:lnTo>
                  <a:pt x="45034" y="203670"/>
                </a:lnTo>
                <a:lnTo>
                  <a:pt x="25871" y="245441"/>
                </a:lnTo>
                <a:lnTo>
                  <a:pt x="11738" y="289720"/>
                </a:lnTo>
                <a:lnTo>
                  <a:pt x="2994" y="336147"/>
                </a:lnTo>
                <a:lnTo>
                  <a:pt x="0" y="384360"/>
                </a:lnTo>
                <a:lnTo>
                  <a:pt x="0" y="3130096"/>
                </a:lnTo>
                <a:lnTo>
                  <a:pt x="2994" y="3178309"/>
                </a:lnTo>
                <a:lnTo>
                  <a:pt x="11738" y="3224736"/>
                </a:lnTo>
                <a:lnTo>
                  <a:pt x="25871" y="3269015"/>
                </a:lnTo>
                <a:lnTo>
                  <a:pt x="45034" y="3310786"/>
                </a:lnTo>
                <a:lnTo>
                  <a:pt x="68864" y="3349690"/>
                </a:lnTo>
                <a:lnTo>
                  <a:pt x="97004" y="3385365"/>
                </a:lnTo>
                <a:lnTo>
                  <a:pt x="129091" y="3417453"/>
                </a:lnTo>
                <a:lnTo>
                  <a:pt x="164767" y="3445592"/>
                </a:lnTo>
                <a:lnTo>
                  <a:pt x="203671" y="3469423"/>
                </a:lnTo>
                <a:lnTo>
                  <a:pt x="245442" y="3488585"/>
                </a:lnTo>
                <a:lnTo>
                  <a:pt x="289721" y="3502718"/>
                </a:lnTo>
                <a:lnTo>
                  <a:pt x="336148" y="3511462"/>
                </a:lnTo>
                <a:lnTo>
                  <a:pt x="384361" y="3514457"/>
                </a:lnTo>
                <a:lnTo>
                  <a:pt x="1921765" y="3514457"/>
                </a:lnTo>
                <a:lnTo>
                  <a:pt x="1969978" y="3511462"/>
                </a:lnTo>
                <a:lnTo>
                  <a:pt x="2016405" y="3502718"/>
                </a:lnTo>
                <a:lnTo>
                  <a:pt x="2060683" y="3488585"/>
                </a:lnTo>
                <a:lnTo>
                  <a:pt x="2102455" y="3469423"/>
                </a:lnTo>
                <a:lnTo>
                  <a:pt x="2141359" y="3445592"/>
                </a:lnTo>
                <a:lnTo>
                  <a:pt x="2177035" y="3417453"/>
                </a:lnTo>
                <a:lnTo>
                  <a:pt x="2209122" y="3385365"/>
                </a:lnTo>
                <a:lnTo>
                  <a:pt x="2237262" y="3349690"/>
                </a:lnTo>
                <a:lnTo>
                  <a:pt x="2261092" y="3310786"/>
                </a:lnTo>
                <a:lnTo>
                  <a:pt x="2280254" y="3269015"/>
                </a:lnTo>
                <a:lnTo>
                  <a:pt x="2294388" y="3224736"/>
                </a:lnTo>
                <a:lnTo>
                  <a:pt x="2303132" y="3178309"/>
                </a:lnTo>
                <a:lnTo>
                  <a:pt x="2306126" y="3130096"/>
                </a:lnTo>
                <a:lnTo>
                  <a:pt x="2306126" y="384360"/>
                </a:lnTo>
                <a:lnTo>
                  <a:pt x="2303132" y="336147"/>
                </a:lnTo>
                <a:lnTo>
                  <a:pt x="2294388" y="289720"/>
                </a:lnTo>
                <a:lnTo>
                  <a:pt x="2280254" y="245441"/>
                </a:lnTo>
                <a:lnTo>
                  <a:pt x="2261092" y="203670"/>
                </a:lnTo>
                <a:lnTo>
                  <a:pt x="2237262" y="164766"/>
                </a:lnTo>
                <a:lnTo>
                  <a:pt x="2209122" y="129091"/>
                </a:lnTo>
                <a:lnTo>
                  <a:pt x="2177035" y="97003"/>
                </a:lnTo>
                <a:lnTo>
                  <a:pt x="2141359" y="68864"/>
                </a:lnTo>
                <a:lnTo>
                  <a:pt x="2102455" y="45033"/>
                </a:lnTo>
                <a:lnTo>
                  <a:pt x="2060683" y="25871"/>
                </a:lnTo>
                <a:lnTo>
                  <a:pt x="2016405" y="11738"/>
                </a:lnTo>
                <a:lnTo>
                  <a:pt x="1969978" y="2994"/>
                </a:lnTo>
                <a:lnTo>
                  <a:pt x="1921765" y="0"/>
                </a:lnTo>
                <a:close/>
              </a:path>
            </a:pathLst>
          </a:custGeom>
          <a:solidFill>
            <a:srgbClr val="13294B"/>
          </a:solidFill>
        </p:spPr>
        <p:txBody>
          <a:bodyPr wrap="square" lIns="0" tIns="0" rIns="0" bIns="0" rtlCol="0"/>
          <a:lstStyle/>
          <a:p>
            <a:endParaRPr/>
          </a:p>
        </p:txBody>
      </p:sp>
      <p:sp>
        <p:nvSpPr>
          <p:cNvPr id="8" name="object 8"/>
          <p:cNvSpPr/>
          <p:nvPr/>
        </p:nvSpPr>
        <p:spPr>
          <a:xfrm>
            <a:off x="5762496" y="3573557"/>
            <a:ext cx="1673225" cy="831850"/>
          </a:xfrm>
          <a:custGeom>
            <a:avLst/>
            <a:gdLst/>
            <a:ahLst/>
            <a:cxnLst/>
            <a:rect l="l" t="t" r="r" b="b"/>
            <a:pathLst>
              <a:path w="1673225" h="831850">
                <a:moveTo>
                  <a:pt x="1256991" y="0"/>
                </a:moveTo>
                <a:lnTo>
                  <a:pt x="1256991" y="207846"/>
                </a:lnTo>
                <a:lnTo>
                  <a:pt x="0" y="207846"/>
                </a:lnTo>
                <a:lnTo>
                  <a:pt x="0" y="623539"/>
                </a:lnTo>
                <a:lnTo>
                  <a:pt x="1256991" y="623539"/>
                </a:lnTo>
                <a:lnTo>
                  <a:pt x="1256991" y="831385"/>
                </a:lnTo>
                <a:lnTo>
                  <a:pt x="1672682" y="415692"/>
                </a:lnTo>
                <a:lnTo>
                  <a:pt x="1256991" y="0"/>
                </a:lnTo>
                <a:close/>
              </a:path>
            </a:pathLst>
          </a:custGeom>
          <a:solidFill>
            <a:srgbClr val="7C7C7C"/>
          </a:solidFill>
        </p:spPr>
        <p:txBody>
          <a:bodyPr wrap="square" lIns="0" tIns="0" rIns="0" bIns="0" rtlCol="0"/>
          <a:lstStyle/>
          <a:p>
            <a:endParaRPr/>
          </a:p>
        </p:txBody>
      </p:sp>
      <p:sp>
        <p:nvSpPr>
          <p:cNvPr id="9" name="object 9"/>
          <p:cNvSpPr txBox="1"/>
          <p:nvPr/>
        </p:nvSpPr>
        <p:spPr>
          <a:xfrm>
            <a:off x="6324600" y="3733800"/>
            <a:ext cx="394311"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alibri"/>
                <a:cs typeface="Calibri"/>
              </a:rPr>
              <a:t>f</a:t>
            </a:r>
            <a:endParaRPr sz="3000" dirty="0">
              <a:latin typeface="Calibri"/>
              <a:cs typeface="Calibri"/>
            </a:endParaRPr>
          </a:p>
        </p:txBody>
      </p:sp>
      <p:sp>
        <p:nvSpPr>
          <p:cNvPr id="10" name="object 10"/>
          <p:cNvSpPr txBox="1"/>
          <p:nvPr/>
        </p:nvSpPr>
        <p:spPr>
          <a:xfrm>
            <a:off x="3562303" y="2023364"/>
            <a:ext cx="1902460" cy="482600"/>
          </a:xfrm>
          <a:prstGeom prst="rect">
            <a:avLst/>
          </a:prstGeom>
        </p:spPr>
        <p:txBody>
          <a:bodyPr vert="horz" wrap="square" lIns="0" tIns="12700" rIns="0" bIns="0" rtlCol="0">
            <a:spAutoFit/>
          </a:bodyPr>
          <a:lstStyle/>
          <a:p>
            <a:pPr marL="12700">
              <a:lnSpc>
                <a:spcPct val="100000"/>
              </a:lnSpc>
              <a:spcBef>
                <a:spcPts val="100"/>
              </a:spcBef>
            </a:pPr>
            <a:r>
              <a:rPr sz="3000" b="1" spc="60" dirty="0">
                <a:solidFill>
                  <a:srgbClr val="E84A27"/>
                </a:solidFill>
                <a:latin typeface="Calibri"/>
                <a:cs typeface="Calibri"/>
              </a:rPr>
              <a:t>Disease</a:t>
            </a:r>
            <a:r>
              <a:rPr sz="3000" b="1" spc="70" dirty="0">
                <a:solidFill>
                  <a:srgbClr val="E84A27"/>
                </a:solidFill>
                <a:latin typeface="Calibri"/>
                <a:cs typeface="Calibri"/>
              </a:rPr>
              <a:t> (D)</a:t>
            </a:r>
            <a:endParaRPr sz="3000">
              <a:latin typeface="Calibri"/>
              <a:cs typeface="Calibri"/>
            </a:endParaRPr>
          </a:p>
        </p:txBody>
      </p:sp>
      <p:sp>
        <p:nvSpPr>
          <p:cNvPr id="11" name="object 11"/>
          <p:cNvSpPr txBox="1"/>
          <p:nvPr/>
        </p:nvSpPr>
        <p:spPr>
          <a:xfrm>
            <a:off x="1570083" y="3769867"/>
            <a:ext cx="1212850" cy="939800"/>
          </a:xfrm>
          <a:prstGeom prst="rect">
            <a:avLst/>
          </a:prstGeom>
        </p:spPr>
        <p:txBody>
          <a:bodyPr vert="horz" wrap="square" lIns="0" tIns="12700" rIns="0" bIns="0" rtlCol="0">
            <a:spAutoFit/>
          </a:bodyPr>
          <a:lstStyle/>
          <a:p>
            <a:pPr marL="12700" marR="5080">
              <a:lnSpc>
                <a:spcPct val="100000"/>
              </a:lnSpc>
              <a:spcBef>
                <a:spcPts val="100"/>
              </a:spcBef>
            </a:pPr>
            <a:r>
              <a:rPr sz="3000" b="1" spc="15" dirty="0">
                <a:solidFill>
                  <a:srgbClr val="5B9BD5"/>
                </a:solidFill>
                <a:latin typeface="Calibri"/>
                <a:cs typeface="Calibri"/>
              </a:rPr>
              <a:t>P</a:t>
            </a:r>
            <a:r>
              <a:rPr sz="3000" b="1" spc="40" dirty="0">
                <a:solidFill>
                  <a:srgbClr val="5B9BD5"/>
                </a:solidFill>
                <a:latin typeface="Calibri"/>
                <a:cs typeface="Calibri"/>
              </a:rPr>
              <a:t>a</a:t>
            </a:r>
            <a:r>
              <a:rPr sz="3000" b="1" spc="70" dirty="0">
                <a:solidFill>
                  <a:srgbClr val="5B9BD5"/>
                </a:solidFill>
                <a:latin typeface="Calibri"/>
                <a:cs typeface="Calibri"/>
              </a:rPr>
              <a:t>t</a:t>
            </a:r>
            <a:r>
              <a:rPr sz="3000" b="1" spc="75" dirty="0">
                <a:solidFill>
                  <a:srgbClr val="5B9BD5"/>
                </a:solidFill>
                <a:latin typeface="Calibri"/>
                <a:cs typeface="Calibri"/>
              </a:rPr>
              <a:t>ie</a:t>
            </a:r>
            <a:r>
              <a:rPr sz="3000" b="1" spc="45" dirty="0">
                <a:solidFill>
                  <a:srgbClr val="5B9BD5"/>
                </a:solidFill>
                <a:latin typeface="Calibri"/>
                <a:cs typeface="Calibri"/>
              </a:rPr>
              <a:t>n</a:t>
            </a:r>
            <a:r>
              <a:rPr sz="3000" b="1" dirty="0">
                <a:solidFill>
                  <a:srgbClr val="5B9BD5"/>
                </a:solidFill>
                <a:latin typeface="Calibri"/>
                <a:cs typeface="Calibri"/>
              </a:rPr>
              <a:t>t  </a:t>
            </a:r>
            <a:r>
              <a:rPr sz="3000" b="1" spc="50" dirty="0">
                <a:solidFill>
                  <a:srgbClr val="5B9BD5"/>
                </a:solidFill>
                <a:latin typeface="Calibri"/>
                <a:cs typeface="Calibri"/>
              </a:rPr>
              <a:t>(P)</a:t>
            </a:r>
            <a:endParaRPr sz="3000">
              <a:latin typeface="Calibri"/>
              <a:cs typeface="Calibri"/>
            </a:endParaRPr>
          </a:p>
        </p:txBody>
      </p:sp>
      <p:sp>
        <p:nvSpPr>
          <p:cNvPr id="12" name="object 12"/>
          <p:cNvSpPr txBox="1">
            <a:spLocks noGrp="1"/>
          </p:cNvSpPr>
          <p:nvPr>
            <p:ph type="title"/>
          </p:nvPr>
        </p:nvSpPr>
        <p:spPr>
          <a:xfrm>
            <a:off x="690989" y="473963"/>
            <a:ext cx="5654040" cy="695960"/>
          </a:xfrm>
          <a:prstGeom prst="rect">
            <a:avLst/>
          </a:prstGeom>
        </p:spPr>
        <p:txBody>
          <a:bodyPr vert="horz" wrap="square" lIns="0" tIns="12700" rIns="0" bIns="0" rtlCol="0">
            <a:spAutoFit/>
          </a:bodyPr>
          <a:lstStyle/>
          <a:p>
            <a:pPr marL="12700">
              <a:lnSpc>
                <a:spcPct val="100000"/>
              </a:lnSpc>
              <a:spcBef>
                <a:spcPts val="100"/>
              </a:spcBef>
            </a:pPr>
            <a:r>
              <a:rPr sz="4400" b="0" spc="-5" dirty="0">
                <a:solidFill>
                  <a:schemeClr val="tx1"/>
                </a:solidFill>
                <a:latin typeface="+mj-lt"/>
                <a:cs typeface="Georgia"/>
              </a:rPr>
              <a:t>What</a:t>
            </a:r>
            <a:r>
              <a:rPr sz="4400" b="0" spc="-40" dirty="0">
                <a:solidFill>
                  <a:schemeClr val="tx1"/>
                </a:solidFill>
                <a:latin typeface="+mj-lt"/>
                <a:cs typeface="Georgia"/>
              </a:rPr>
              <a:t> </a:t>
            </a:r>
            <a:r>
              <a:rPr sz="4400" b="0" spc="-5" dirty="0">
                <a:solidFill>
                  <a:schemeClr val="tx1"/>
                </a:solidFill>
                <a:latin typeface="+mj-lt"/>
                <a:cs typeface="Georgia"/>
              </a:rPr>
              <a:t>is</a:t>
            </a:r>
            <a:r>
              <a:rPr sz="4400" b="0" spc="-45" dirty="0">
                <a:solidFill>
                  <a:schemeClr val="tx1"/>
                </a:solidFill>
                <a:latin typeface="+mj-lt"/>
                <a:cs typeface="Georgia"/>
              </a:rPr>
              <a:t> </a:t>
            </a:r>
            <a:r>
              <a:rPr sz="4400" b="0" spc="-5" dirty="0">
                <a:solidFill>
                  <a:schemeClr val="tx1"/>
                </a:solidFill>
                <a:latin typeface="+mj-lt"/>
                <a:cs typeface="Georgia"/>
              </a:rPr>
              <a:t>Clustering?</a:t>
            </a:r>
            <a:endParaRPr sz="4400" b="0" dirty="0">
              <a:solidFill>
                <a:schemeClr val="tx1"/>
              </a:solidFill>
              <a:latin typeface="+mj-lt"/>
              <a:cs typeface="Georgia"/>
            </a:endParaRPr>
          </a:p>
        </p:txBody>
      </p:sp>
      <p:grpSp>
        <p:nvGrpSpPr>
          <p:cNvPr id="13" name="object 2">
            <a:extLst>
              <a:ext uri="{FF2B5EF4-FFF2-40B4-BE49-F238E27FC236}">
                <a16:creationId xmlns:a16="http://schemas.microsoft.com/office/drawing/2014/main" id="{B45166F0-ED97-EEF8-C6AE-8C59661B6AF2}"/>
              </a:ext>
            </a:extLst>
          </p:cNvPr>
          <p:cNvGrpSpPr/>
          <p:nvPr/>
        </p:nvGrpSpPr>
        <p:grpSpPr>
          <a:xfrm>
            <a:off x="0" y="914400"/>
            <a:ext cx="12211050" cy="640080"/>
            <a:chOff x="0" y="1199802"/>
            <a:chExt cx="12211050" cy="640080"/>
          </a:xfrm>
        </p:grpSpPr>
        <p:sp>
          <p:nvSpPr>
            <p:cNvPr id="14" name="object 3">
              <a:extLst>
                <a:ext uri="{FF2B5EF4-FFF2-40B4-BE49-F238E27FC236}">
                  <a16:creationId xmlns:a16="http://schemas.microsoft.com/office/drawing/2014/main" id="{4CBF6793-3110-1ACC-56BC-1EC9B54D8D41}"/>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5" name="object 4">
              <a:extLst>
                <a:ext uri="{FF2B5EF4-FFF2-40B4-BE49-F238E27FC236}">
                  <a16:creationId xmlns:a16="http://schemas.microsoft.com/office/drawing/2014/main" id="{79312927-A683-9F08-CD4C-F251875C6901}"/>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6" name="object 5">
              <a:extLst>
                <a:ext uri="{FF2B5EF4-FFF2-40B4-BE49-F238E27FC236}">
                  <a16:creationId xmlns:a16="http://schemas.microsoft.com/office/drawing/2014/main" id="{085C63F9-EA0A-12C1-8F7F-2A803AE0B6B2}"/>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98645" y="1665367"/>
            <a:ext cx="5262880" cy="974725"/>
          </a:xfrm>
          <a:custGeom>
            <a:avLst/>
            <a:gdLst/>
            <a:ahLst/>
            <a:cxnLst/>
            <a:rect l="l" t="t" r="r" b="b"/>
            <a:pathLst>
              <a:path w="5262880" h="974725">
                <a:moveTo>
                  <a:pt x="0" y="162433"/>
                </a:moveTo>
                <a:lnTo>
                  <a:pt x="5802" y="119252"/>
                </a:lnTo>
                <a:lnTo>
                  <a:pt x="22176" y="80450"/>
                </a:lnTo>
                <a:lnTo>
                  <a:pt x="47575" y="47575"/>
                </a:lnTo>
                <a:lnTo>
                  <a:pt x="80449" y="22176"/>
                </a:lnTo>
                <a:lnTo>
                  <a:pt x="119251" y="5802"/>
                </a:lnTo>
                <a:lnTo>
                  <a:pt x="162433" y="0"/>
                </a:lnTo>
                <a:lnTo>
                  <a:pt x="5100439" y="0"/>
                </a:lnTo>
                <a:lnTo>
                  <a:pt x="5143620" y="5802"/>
                </a:lnTo>
                <a:lnTo>
                  <a:pt x="5182422" y="22176"/>
                </a:lnTo>
                <a:lnTo>
                  <a:pt x="5215296" y="47575"/>
                </a:lnTo>
                <a:lnTo>
                  <a:pt x="5240695" y="80450"/>
                </a:lnTo>
                <a:lnTo>
                  <a:pt x="5257069" y="119252"/>
                </a:lnTo>
                <a:lnTo>
                  <a:pt x="5262872" y="162433"/>
                </a:lnTo>
                <a:lnTo>
                  <a:pt x="5262872" y="812156"/>
                </a:lnTo>
                <a:lnTo>
                  <a:pt x="5257069" y="855337"/>
                </a:lnTo>
                <a:lnTo>
                  <a:pt x="5240695" y="894139"/>
                </a:lnTo>
                <a:lnTo>
                  <a:pt x="5215296" y="927014"/>
                </a:lnTo>
                <a:lnTo>
                  <a:pt x="5182422" y="952413"/>
                </a:lnTo>
                <a:lnTo>
                  <a:pt x="5143620" y="968787"/>
                </a:lnTo>
                <a:lnTo>
                  <a:pt x="5100439" y="974590"/>
                </a:lnTo>
                <a:lnTo>
                  <a:pt x="162433" y="974590"/>
                </a:lnTo>
                <a:lnTo>
                  <a:pt x="119251" y="968787"/>
                </a:lnTo>
                <a:lnTo>
                  <a:pt x="80449" y="952413"/>
                </a:lnTo>
                <a:lnTo>
                  <a:pt x="47575" y="927014"/>
                </a:lnTo>
                <a:lnTo>
                  <a:pt x="22176" y="894139"/>
                </a:lnTo>
                <a:lnTo>
                  <a:pt x="5802" y="855337"/>
                </a:lnTo>
                <a:lnTo>
                  <a:pt x="0" y="812156"/>
                </a:lnTo>
                <a:lnTo>
                  <a:pt x="0" y="162433"/>
                </a:lnTo>
                <a:close/>
              </a:path>
            </a:pathLst>
          </a:custGeom>
          <a:ln w="63500">
            <a:solidFill>
              <a:srgbClr val="2E75B6"/>
            </a:solidFill>
          </a:ln>
        </p:spPr>
        <p:txBody>
          <a:bodyPr wrap="square" lIns="0" tIns="0" rIns="0" bIns="0" rtlCol="0"/>
          <a:lstStyle/>
          <a:p>
            <a:endParaRPr/>
          </a:p>
        </p:txBody>
      </p:sp>
      <p:sp>
        <p:nvSpPr>
          <p:cNvPr id="3" name="object 3"/>
          <p:cNvSpPr txBox="1"/>
          <p:nvPr/>
        </p:nvSpPr>
        <p:spPr>
          <a:xfrm>
            <a:off x="4147812" y="1688084"/>
            <a:ext cx="4345305" cy="900430"/>
          </a:xfrm>
          <a:prstGeom prst="rect">
            <a:avLst/>
          </a:prstGeom>
        </p:spPr>
        <p:txBody>
          <a:bodyPr vert="horz" wrap="square" lIns="0" tIns="59055" rIns="0" bIns="0" rtlCol="0">
            <a:spAutoFit/>
          </a:bodyPr>
          <a:lstStyle/>
          <a:p>
            <a:pPr marL="38100" marR="30480">
              <a:lnSpc>
                <a:spcPts val="3290"/>
              </a:lnSpc>
              <a:spcBef>
                <a:spcPts val="465"/>
              </a:spcBef>
            </a:pPr>
            <a:r>
              <a:rPr sz="3000" spc="100" dirty="0">
                <a:latin typeface="Calibri"/>
                <a:cs typeface="Calibri"/>
              </a:rPr>
              <a:t>D</a:t>
            </a:r>
            <a:r>
              <a:rPr sz="3000" spc="70" dirty="0">
                <a:latin typeface="Calibri"/>
                <a:cs typeface="Calibri"/>
              </a:rPr>
              <a:t>a</a:t>
            </a:r>
            <a:r>
              <a:rPr sz="3000" spc="55" dirty="0">
                <a:latin typeface="Calibri"/>
                <a:cs typeface="Calibri"/>
              </a:rPr>
              <a:t>t</a:t>
            </a:r>
            <a:r>
              <a:rPr sz="3000" dirty="0">
                <a:latin typeface="Calibri"/>
                <a:cs typeface="Calibri"/>
              </a:rPr>
              <a:t>a</a:t>
            </a:r>
            <a:r>
              <a:rPr sz="3000" spc="190" dirty="0">
                <a:latin typeface="Calibri"/>
                <a:cs typeface="Calibri"/>
              </a:rPr>
              <a:t> </a:t>
            </a:r>
            <a:r>
              <a:rPr sz="3000" spc="95" dirty="0">
                <a:latin typeface="Calibri"/>
                <a:cs typeface="Calibri"/>
              </a:rPr>
              <a:t>p</a:t>
            </a:r>
            <a:r>
              <a:rPr sz="3000" spc="105" dirty="0">
                <a:latin typeface="Calibri"/>
                <a:cs typeface="Calibri"/>
              </a:rPr>
              <a:t>o</a:t>
            </a:r>
            <a:r>
              <a:rPr sz="3000" spc="95" dirty="0">
                <a:latin typeface="Calibri"/>
                <a:cs typeface="Calibri"/>
              </a:rPr>
              <a:t>i</a:t>
            </a:r>
            <a:r>
              <a:rPr sz="3000" spc="70" dirty="0">
                <a:latin typeface="Calibri"/>
                <a:cs typeface="Calibri"/>
              </a:rPr>
              <a:t>n</a:t>
            </a:r>
            <a:r>
              <a:rPr sz="3000" spc="95" dirty="0">
                <a:latin typeface="Calibri"/>
                <a:cs typeface="Calibri"/>
              </a:rPr>
              <a:t>t</a:t>
            </a:r>
            <a:r>
              <a:rPr sz="3000" dirty="0">
                <a:latin typeface="Calibri"/>
                <a:cs typeface="Calibri"/>
              </a:rPr>
              <a:t>s</a:t>
            </a:r>
            <a:r>
              <a:rPr sz="3000" spc="200" dirty="0">
                <a:latin typeface="Calibri"/>
                <a:cs typeface="Calibri"/>
              </a:rPr>
              <a:t> </a:t>
            </a:r>
            <a:r>
              <a:rPr sz="3000" spc="100" dirty="0">
                <a:solidFill>
                  <a:srgbClr val="0070C0"/>
                </a:solidFill>
                <a:latin typeface="Calibri"/>
                <a:cs typeface="Calibri"/>
              </a:rPr>
              <a:t>(</a:t>
            </a:r>
            <a:r>
              <a:rPr sz="3000" b="1" spc="95" dirty="0">
                <a:solidFill>
                  <a:srgbClr val="0070C0"/>
                </a:solidFill>
                <a:latin typeface="Calibri"/>
                <a:cs typeface="Calibri"/>
              </a:rPr>
              <a:t>x</a:t>
            </a:r>
            <a:r>
              <a:rPr sz="3000" spc="97" baseline="-19444" dirty="0">
                <a:solidFill>
                  <a:srgbClr val="0070C0"/>
                </a:solidFill>
                <a:latin typeface="Calibri"/>
                <a:cs typeface="Calibri"/>
              </a:rPr>
              <a:t>1</a:t>
            </a:r>
            <a:r>
              <a:rPr sz="3000" dirty="0">
                <a:solidFill>
                  <a:srgbClr val="0070C0"/>
                </a:solidFill>
                <a:latin typeface="Calibri"/>
                <a:cs typeface="Calibri"/>
              </a:rPr>
              <a:t>,</a:t>
            </a:r>
            <a:r>
              <a:rPr sz="3000" spc="195" dirty="0">
                <a:solidFill>
                  <a:srgbClr val="0070C0"/>
                </a:solidFill>
                <a:latin typeface="Calibri"/>
                <a:cs typeface="Calibri"/>
              </a:rPr>
              <a:t> </a:t>
            </a:r>
            <a:r>
              <a:rPr sz="3000" b="1" spc="95" dirty="0">
                <a:solidFill>
                  <a:srgbClr val="0070C0"/>
                </a:solidFill>
                <a:latin typeface="Calibri"/>
                <a:cs typeface="Calibri"/>
              </a:rPr>
              <a:t>x</a:t>
            </a:r>
            <a:r>
              <a:rPr sz="3000" spc="97" baseline="-19444" dirty="0">
                <a:solidFill>
                  <a:srgbClr val="0070C0"/>
                </a:solidFill>
                <a:latin typeface="Calibri"/>
                <a:cs typeface="Calibri"/>
              </a:rPr>
              <a:t>2</a:t>
            </a:r>
            <a:r>
              <a:rPr sz="3000" dirty="0">
                <a:solidFill>
                  <a:srgbClr val="0070C0"/>
                </a:solidFill>
                <a:latin typeface="Calibri"/>
                <a:cs typeface="Calibri"/>
              </a:rPr>
              <a:t>,</a:t>
            </a:r>
            <a:r>
              <a:rPr sz="3000" spc="195" dirty="0">
                <a:solidFill>
                  <a:srgbClr val="0070C0"/>
                </a:solidFill>
                <a:latin typeface="Calibri"/>
                <a:cs typeface="Calibri"/>
              </a:rPr>
              <a:t> </a:t>
            </a:r>
            <a:r>
              <a:rPr sz="3000" spc="100" dirty="0">
                <a:solidFill>
                  <a:srgbClr val="0070C0"/>
                </a:solidFill>
                <a:latin typeface="Calibri"/>
                <a:cs typeface="Calibri"/>
              </a:rPr>
              <a:t>…</a:t>
            </a:r>
            <a:r>
              <a:rPr sz="3000" dirty="0">
                <a:solidFill>
                  <a:srgbClr val="0070C0"/>
                </a:solidFill>
                <a:latin typeface="Calibri"/>
                <a:cs typeface="Calibri"/>
              </a:rPr>
              <a:t>,</a:t>
            </a:r>
            <a:r>
              <a:rPr sz="3000" spc="195" dirty="0">
                <a:solidFill>
                  <a:srgbClr val="0070C0"/>
                </a:solidFill>
                <a:latin typeface="Calibri"/>
                <a:cs typeface="Calibri"/>
              </a:rPr>
              <a:t> </a:t>
            </a:r>
            <a:r>
              <a:rPr sz="3000" b="1" spc="95" dirty="0">
                <a:solidFill>
                  <a:srgbClr val="0070C0"/>
                </a:solidFill>
                <a:latin typeface="Calibri"/>
                <a:cs typeface="Calibri"/>
              </a:rPr>
              <a:t>x</a:t>
            </a:r>
            <a:r>
              <a:rPr sz="3000" i="1" baseline="-19444" dirty="0">
                <a:solidFill>
                  <a:srgbClr val="0070C0"/>
                </a:solidFill>
                <a:latin typeface="Calibri"/>
                <a:cs typeface="Calibri"/>
              </a:rPr>
              <a:t>n</a:t>
            </a:r>
            <a:r>
              <a:rPr sz="3000" i="1" spc="-240" baseline="-19444" dirty="0">
                <a:solidFill>
                  <a:srgbClr val="0070C0"/>
                </a:solidFill>
                <a:latin typeface="Calibri"/>
                <a:cs typeface="Calibri"/>
              </a:rPr>
              <a:t> </a:t>
            </a:r>
            <a:r>
              <a:rPr sz="3000" spc="100" dirty="0">
                <a:solidFill>
                  <a:srgbClr val="0070C0"/>
                </a:solidFill>
                <a:latin typeface="Calibri"/>
                <a:cs typeface="Calibri"/>
              </a:rPr>
              <a:t>),  </a:t>
            </a:r>
            <a:r>
              <a:rPr sz="3000" dirty="0">
                <a:latin typeface="Calibri"/>
                <a:cs typeface="Calibri"/>
              </a:rPr>
              <a:t>#</a:t>
            </a:r>
            <a:r>
              <a:rPr sz="3000" spc="195" dirty="0">
                <a:latin typeface="Calibri"/>
                <a:cs typeface="Calibri"/>
              </a:rPr>
              <a:t> </a:t>
            </a:r>
            <a:r>
              <a:rPr sz="3000" spc="50" dirty="0">
                <a:latin typeface="Calibri"/>
                <a:cs typeface="Calibri"/>
              </a:rPr>
              <a:t>of</a:t>
            </a:r>
            <a:r>
              <a:rPr sz="3000" spc="185" dirty="0">
                <a:latin typeface="Calibri"/>
                <a:cs typeface="Calibri"/>
              </a:rPr>
              <a:t> </a:t>
            </a:r>
            <a:r>
              <a:rPr sz="3000" spc="65" dirty="0">
                <a:latin typeface="Calibri"/>
                <a:cs typeface="Calibri"/>
              </a:rPr>
              <a:t>clusters</a:t>
            </a:r>
            <a:r>
              <a:rPr sz="3000" spc="190" dirty="0">
                <a:latin typeface="Calibri"/>
                <a:cs typeface="Calibri"/>
              </a:rPr>
              <a:t> </a:t>
            </a:r>
            <a:r>
              <a:rPr sz="3000" b="1" dirty="0">
                <a:latin typeface="Calibri"/>
                <a:cs typeface="Calibri"/>
              </a:rPr>
              <a:t>k</a:t>
            </a:r>
            <a:endParaRPr sz="3000">
              <a:latin typeface="Calibri"/>
              <a:cs typeface="Calibri"/>
            </a:endParaRPr>
          </a:p>
        </p:txBody>
      </p:sp>
      <p:grpSp>
        <p:nvGrpSpPr>
          <p:cNvPr id="4" name="object 4"/>
          <p:cNvGrpSpPr/>
          <p:nvPr/>
        </p:nvGrpSpPr>
        <p:grpSpPr>
          <a:xfrm>
            <a:off x="2252533" y="1360863"/>
            <a:ext cx="7348667" cy="2900680"/>
            <a:chOff x="2557333" y="1360863"/>
            <a:chExt cx="6776720" cy="2900680"/>
          </a:xfrm>
        </p:grpSpPr>
        <p:sp>
          <p:nvSpPr>
            <p:cNvPr id="5" name="object 5"/>
            <p:cNvSpPr/>
            <p:nvPr/>
          </p:nvSpPr>
          <p:spPr>
            <a:xfrm>
              <a:off x="3093563" y="3001383"/>
              <a:ext cx="5262880" cy="960119"/>
            </a:xfrm>
            <a:custGeom>
              <a:avLst/>
              <a:gdLst/>
              <a:ahLst/>
              <a:cxnLst/>
              <a:rect l="l" t="t" r="r" b="b"/>
              <a:pathLst>
                <a:path w="5262880" h="960120">
                  <a:moveTo>
                    <a:pt x="0" y="159959"/>
                  </a:moveTo>
                  <a:lnTo>
                    <a:pt x="8154" y="109399"/>
                  </a:lnTo>
                  <a:lnTo>
                    <a:pt x="30862" y="65489"/>
                  </a:lnTo>
                  <a:lnTo>
                    <a:pt x="65488" y="30862"/>
                  </a:lnTo>
                  <a:lnTo>
                    <a:pt x="109399" y="8154"/>
                  </a:lnTo>
                  <a:lnTo>
                    <a:pt x="159958" y="0"/>
                  </a:lnTo>
                  <a:lnTo>
                    <a:pt x="5102914" y="0"/>
                  </a:lnTo>
                  <a:lnTo>
                    <a:pt x="5153473" y="8154"/>
                  </a:lnTo>
                  <a:lnTo>
                    <a:pt x="5197383" y="30862"/>
                  </a:lnTo>
                  <a:lnTo>
                    <a:pt x="5232009" y="65489"/>
                  </a:lnTo>
                  <a:lnTo>
                    <a:pt x="5254717" y="109399"/>
                  </a:lnTo>
                  <a:lnTo>
                    <a:pt x="5262872" y="159959"/>
                  </a:lnTo>
                  <a:lnTo>
                    <a:pt x="5262872" y="799783"/>
                  </a:lnTo>
                  <a:lnTo>
                    <a:pt x="5254717" y="850343"/>
                  </a:lnTo>
                  <a:lnTo>
                    <a:pt x="5232009" y="894253"/>
                  </a:lnTo>
                  <a:lnTo>
                    <a:pt x="5197383" y="928880"/>
                  </a:lnTo>
                  <a:lnTo>
                    <a:pt x="5153473" y="951588"/>
                  </a:lnTo>
                  <a:lnTo>
                    <a:pt x="5102914" y="959743"/>
                  </a:lnTo>
                  <a:lnTo>
                    <a:pt x="159958" y="959743"/>
                  </a:lnTo>
                  <a:lnTo>
                    <a:pt x="109399" y="951588"/>
                  </a:lnTo>
                  <a:lnTo>
                    <a:pt x="65488" y="928880"/>
                  </a:lnTo>
                  <a:lnTo>
                    <a:pt x="30862" y="894253"/>
                  </a:lnTo>
                  <a:lnTo>
                    <a:pt x="8154" y="850343"/>
                  </a:lnTo>
                  <a:lnTo>
                    <a:pt x="0" y="799783"/>
                  </a:lnTo>
                  <a:lnTo>
                    <a:pt x="0" y="159959"/>
                  </a:lnTo>
                  <a:close/>
                </a:path>
              </a:pathLst>
            </a:custGeom>
            <a:ln w="63500">
              <a:solidFill>
                <a:srgbClr val="70AD47"/>
              </a:solidFill>
            </a:ln>
          </p:spPr>
          <p:txBody>
            <a:bodyPr wrap="square" lIns="0" tIns="0" rIns="0" bIns="0" rtlCol="0"/>
            <a:lstStyle/>
            <a:p>
              <a:endParaRPr/>
            </a:p>
          </p:txBody>
        </p:sp>
        <p:sp>
          <p:nvSpPr>
            <p:cNvPr id="6" name="object 6"/>
            <p:cNvSpPr/>
            <p:nvPr/>
          </p:nvSpPr>
          <p:spPr>
            <a:xfrm>
              <a:off x="7830468" y="2757975"/>
              <a:ext cx="1500505" cy="1500505"/>
            </a:xfrm>
            <a:custGeom>
              <a:avLst/>
              <a:gdLst/>
              <a:ahLst/>
              <a:cxnLst/>
              <a:rect l="l" t="t" r="r" b="b"/>
              <a:pathLst>
                <a:path w="1500504" h="1500504">
                  <a:moveTo>
                    <a:pt x="750115" y="0"/>
                  </a:moveTo>
                  <a:lnTo>
                    <a:pt x="702676" y="1475"/>
                  </a:lnTo>
                  <a:lnTo>
                    <a:pt x="656022" y="5844"/>
                  </a:lnTo>
                  <a:lnTo>
                    <a:pt x="610240" y="13018"/>
                  </a:lnTo>
                  <a:lnTo>
                    <a:pt x="565417" y="22909"/>
                  </a:lnTo>
                  <a:lnTo>
                    <a:pt x="521642" y="35429"/>
                  </a:lnTo>
                  <a:lnTo>
                    <a:pt x="479003" y="50491"/>
                  </a:lnTo>
                  <a:lnTo>
                    <a:pt x="437587" y="68006"/>
                  </a:lnTo>
                  <a:lnTo>
                    <a:pt x="397482" y="87887"/>
                  </a:lnTo>
                  <a:lnTo>
                    <a:pt x="358777" y="110046"/>
                  </a:lnTo>
                  <a:lnTo>
                    <a:pt x="321558" y="134395"/>
                  </a:lnTo>
                  <a:lnTo>
                    <a:pt x="285915" y="160846"/>
                  </a:lnTo>
                  <a:lnTo>
                    <a:pt x="251934" y="189311"/>
                  </a:lnTo>
                  <a:lnTo>
                    <a:pt x="219703" y="219703"/>
                  </a:lnTo>
                  <a:lnTo>
                    <a:pt x="189312" y="251933"/>
                  </a:lnTo>
                  <a:lnTo>
                    <a:pt x="160846" y="285914"/>
                  </a:lnTo>
                  <a:lnTo>
                    <a:pt x="134395" y="321557"/>
                  </a:lnTo>
                  <a:lnTo>
                    <a:pt x="110046" y="358776"/>
                  </a:lnTo>
                  <a:lnTo>
                    <a:pt x="87887" y="397481"/>
                  </a:lnTo>
                  <a:lnTo>
                    <a:pt x="68006" y="437586"/>
                  </a:lnTo>
                  <a:lnTo>
                    <a:pt x="50491" y="479002"/>
                  </a:lnTo>
                  <a:lnTo>
                    <a:pt x="35429" y="521641"/>
                  </a:lnTo>
                  <a:lnTo>
                    <a:pt x="22909" y="565416"/>
                  </a:lnTo>
                  <a:lnTo>
                    <a:pt x="13018" y="610238"/>
                  </a:lnTo>
                  <a:lnTo>
                    <a:pt x="5844" y="656021"/>
                  </a:lnTo>
                  <a:lnTo>
                    <a:pt x="1475" y="702675"/>
                  </a:lnTo>
                  <a:lnTo>
                    <a:pt x="0" y="750114"/>
                  </a:lnTo>
                  <a:lnTo>
                    <a:pt x="1475" y="797552"/>
                  </a:lnTo>
                  <a:lnTo>
                    <a:pt x="5844" y="844207"/>
                  </a:lnTo>
                  <a:lnTo>
                    <a:pt x="13018" y="889989"/>
                  </a:lnTo>
                  <a:lnTo>
                    <a:pt x="22909" y="934812"/>
                  </a:lnTo>
                  <a:lnTo>
                    <a:pt x="35429" y="978587"/>
                  </a:lnTo>
                  <a:lnTo>
                    <a:pt x="50491" y="1021226"/>
                  </a:lnTo>
                  <a:lnTo>
                    <a:pt x="68006" y="1062642"/>
                  </a:lnTo>
                  <a:lnTo>
                    <a:pt x="87887" y="1102747"/>
                  </a:lnTo>
                  <a:lnTo>
                    <a:pt x="110046" y="1141452"/>
                  </a:lnTo>
                  <a:lnTo>
                    <a:pt x="134395" y="1178671"/>
                  </a:lnTo>
                  <a:lnTo>
                    <a:pt x="160846" y="1214314"/>
                  </a:lnTo>
                  <a:lnTo>
                    <a:pt x="189312" y="1248295"/>
                  </a:lnTo>
                  <a:lnTo>
                    <a:pt x="219703" y="1280525"/>
                  </a:lnTo>
                  <a:lnTo>
                    <a:pt x="251934" y="1310917"/>
                  </a:lnTo>
                  <a:lnTo>
                    <a:pt x="285915" y="1339382"/>
                  </a:lnTo>
                  <a:lnTo>
                    <a:pt x="321558" y="1365833"/>
                  </a:lnTo>
                  <a:lnTo>
                    <a:pt x="358777" y="1390182"/>
                  </a:lnTo>
                  <a:lnTo>
                    <a:pt x="397482" y="1412341"/>
                  </a:lnTo>
                  <a:lnTo>
                    <a:pt x="437587" y="1432222"/>
                  </a:lnTo>
                  <a:lnTo>
                    <a:pt x="479003" y="1449738"/>
                  </a:lnTo>
                  <a:lnTo>
                    <a:pt x="521642" y="1464799"/>
                  </a:lnTo>
                  <a:lnTo>
                    <a:pt x="565417" y="1477320"/>
                  </a:lnTo>
                  <a:lnTo>
                    <a:pt x="610240" y="1487211"/>
                  </a:lnTo>
                  <a:lnTo>
                    <a:pt x="656022" y="1494384"/>
                  </a:lnTo>
                  <a:lnTo>
                    <a:pt x="702676" y="1498753"/>
                  </a:lnTo>
                  <a:lnTo>
                    <a:pt x="750115" y="1500229"/>
                  </a:lnTo>
                  <a:lnTo>
                    <a:pt x="797553" y="1498753"/>
                  </a:lnTo>
                  <a:lnTo>
                    <a:pt x="844208" y="1494384"/>
                  </a:lnTo>
                  <a:lnTo>
                    <a:pt x="889990" y="1487211"/>
                  </a:lnTo>
                  <a:lnTo>
                    <a:pt x="934813" y="1477320"/>
                  </a:lnTo>
                  <a:lnTo>
                    <a:pt x="978588" y="1464799"/>
                  </a:lnTo>
                  <a:lnTo>
                    <a:pt x="1021227" y="1449738"/>
                  </a:lnTo>
                  <a:lnTo>
                    <a:pt x="1062643" y="1432222"/>
                  </a:lnTo>
                  <a:lnTo>
                    <a:pt x="1102748" y="1412341"/>
                  </a:lnTo>
                  <a:lnTo>
                    <a:pt x="1141454" y="1390182"/>
                  </a:lnTo>
                  <a:lnTo>
                    <a:pt x="1178672" y="1365833"/>
                  </a:lnTo>
                  <a:lnTo>
                    <a:pt x="1214316" y="1339382"/>
                  </a:lnTo>
                  <a:lnTo>
                    <a:pt x="1248297" y="1310917"/>
                  </a:lnTo>
                  <a:lnTo>
                    <a:pt x="1280527" y="1280525"/>
                  </a:lnTo>
                  <a:lnTo>
                    <a:pt x="1310918" y="1248295"/>
                  </a:lnTo>
                  <a:lnTo>
                    <a:pt x="1339384" y="1214314"/>
                  </a:lnTo>
                  <a:lnTo>
                    <a:pt x="1365835" y="1178671"/>
                  </a:lnTo>
                  <a:lnTo>
                    <a:pt x="1390184" y="1141452"/>
                  </a:lnTo>
                  <a:lnTo>
                    <a:pt x="1412343" y="1102747"/>
                  </a:lnTo>
                  <a:lnTo>
                    <a:pt x="1432224" y="1062642"/>
                  </a:lnTo>
                  <a:lnTo>
                    <a:pt x="1449739" y="1021226"/>
                  </a:lnTo>
                  <a:lnTo>
                    <a:pt x="1464801" y="978587"/>
                  </a:lnTo>
                  <a:lnTo>
                    <a:pt x="1477321" y="934812"/>
                  </a:lnTo>
                  <a:lnTo>
                    <a:pt x="1487212" y="889989"/>
                  </a:lnTo>
                  <a:lnTo>
                    <a:pt x="1494386" y="844207"/>
                  </a:lnTo>
                  <a:lnTo>
                    <a:pt x="1498754" y="797552"/>
                  </a:lnTo>
                  <a:lnTo>
                    <a:pt x="1500230" y="750114"/>
                  </a:lnTo>
                  <a:lnTo>
                    <a:pt x="1498754" y="702675"/>
                  </a:lnTo>
                  <a:lnTo>
                    <a:pt x="1494386" y="656021"/>
                  </a:lnTo>
                  <a:lnTo>
                    <a:pt x="1487212" y="610238"/>
                  </a:lnTo>
                  <a:lnTo>
                    <a:pt x="1477321" y="565416"/>
                  </a:lnTo>
                  <a:lnTo>
                    <a:pt x="1464801" y="521641"/>
                  </a:lnTo>
                  <a:lnTo>
                    <a:pt x="1449739" y="479002"/>
                  </a:lnTo>
                  <a:lnTo>
                    <a:pt x="1432224" y="437586"/>
                  </a:lnTo>
                  <a:lnTo>
                    <a:pt x="1412343" y="397481"/>
                  </a:lnTo>
                  <a:lnTo>
                    <a:pt x="1390184" y="358776"/>
                  </a:lnTo>
                  <a:lnTo>
                    <a:pt x="1365835" y="321557"/>
                  </a:lnTo>
                  <a:lnTo>
                    <a:pt x="1339384" y="285914"/>
                  </a:lnTo>
                  <a:lnTo>
                    <a:pt x="1310918" y="251933"/>
                  </a:lnTo>
                  <a:lnTo>
                    <a:pt x="1280527" y="219703"/>
                  </a:lnTo>
                  <a:lnTo>
                    <a:pt x="1248297" y="189311"/>
                  </a:lnTo>
                  <a:lnTo>
                    <a:pt x="1214316" y="160846"/>
                  </a:lnTo>
                  <a:lnTo>
                    <a:pt x="1178672" y="134395"/>
                  </a:lnTo>
                  <a:lnTo>
                    <a:pt x="1141454" y="110046"/>
                  </a:lnTo>
                  <a:lnTo>
                    <a:pt x="1102748" y="87887"/>
                  </a:lnTo>
                  <a:lnTo>
                    <a:pt x="1062643" y="68006"/>
                  </a:lnTo>
                  <a:lnTo>
                    <a:pt x="1021227" y="50491"/>
                  </a:lnTo>
                  <a:lnTo>
                    <a:pt x="978588" y="35429"/>
                  </a:lnTo>
                  <a:lnTo>
                    <a:pt x="934813" y="22909"/>
                  </a:lnTo>
                  <a:lnTo>
                    <a:pt x="889990" y="13018"/>
                  </a:lnTo>
                  <a:lnTo>
                    <a:pt x="844208" y="5844"/>
                  </a:lnTo>
                  <a:lnTo>
                    <a:pt x="797553" y="1475"/>
                  </a:lnTo>
                  <a:lnTo>
                    <a:pt x="750115" y="0"/>
                  </a:lnTo>
                  <a:close/>
                </a:path>
              </a:pathLst>
            </a:custGeom>
            <a:solidFill>
              <a:srgbClr val="70AD47"/>
            </a:solidFill>
          </p:spPr>
          <p:txBody>
            <a:bodyPr wrap="square" lIns="0" tIns="0" rIns="0" bIns="0" rtlCol="0"/>
            <a:lstStyle/>
            <a:p>
              <a:endParaRPr/>
            </a:p>
          </p:txBody>
        </p:sp>
        <p:sp>
          <p:nvSpPr>
            <p:cNvPr id="7" name="object 7"/>
            <p:cNvSpPr/>
            <p:nvPr/>
          </p:nvSpPr>
          <p:spPr>
            <a:xfrm>
              <a:off x="7830468" y="2757975"/>
              <a:ext cx="1500505" cy="1500505"/>
            </a:xfrm>
            <a:custGeom>
              <a:avLst/>
              <a:gdLst/>
              <a:ahLst/>
              <a:cxnLst/>
              <a:rect l="l" t="t" r="r" b="b"/>
              <a:pathLst>
                <a:path w="1500504" h="1500504">
                  <a:moveTo>
                    <a:pt x="0" y="750115"/>
                  </a:moveTo>
                  <a:lnTo>
                    <a:pt x="1475" y="702676"/>
                  </a:lnTo>
                  <a:lnTo>
                    <a:pt x="5844" y="656022"/>
                  </a:lnTo>
                  <a:lnTo>
                    <a:pt x="13018" y="610239"/>
                  </a:lnTo>
                  <a:lnTo>
                    <a:pt x="22909" y="565417"/>
                  </a:lnTo>
                  <a:lnTo>
                    <a:pt x="35429" y="521642"/>
                  </a:lnTo>
                  <a:lnTo>
                    <a:pt x="50491" y="479002"/>
                  </a:lnTo>
                  <a:lnTo>
                    <a:pt x="68006" y="437586"/>
                  </a:lnTo>
                  <a:lnTo>
                    <a:pt x="87887" y="397482"/>
                  </a:lnTo>
                  <a:lnTo>
                    <a:pt x="110046" y="358776"/>
                  </a:lnTo>
                  <a:lnTo>
                    <a:pt x="134395" y="321558"/>
                  </a:lnTo>
                  <a:lnTo>
                    <a:pt x="160846" y="285914"/>
                  </a:lnTo>
                  <a:lnTo>
                    <a:pt x="189311" y="251933"/>
                  </a:lnTo>
                  <a:lnTo>
                    <a:pt x="219703" y="219703"/>
                  </a:lnTo>
                  <a:lnTo>
                    <a:pt x="251933" y="189311"/>
                  </a:lnTo>
                  <a:lnTo>
                    <a:pt x="285914" y="160846"/>
                  </a:lnTo>
                  <a:lnTo>
                    <a:pt x="321558" y="134395"/>
                  </a:lnTo>
                  <a:lnTo>
                    <a:pt x="358776" y="110046"/>
                  </a:lnTo>
                  <a:lnTo>
                    <a:pt x="397482" y="87887"/>
                  </a:lnTo>
                  <a:lnTo>
                    <a:pt x="437586" y="68006"/>
                  </a:lnTo>
                  <a:lnTo>
                    <a:pt x="479002" y="50491"/>
                  </a:lnTo>
                  <a:lnTo>
                    <a:pt x="521642" y="35429"/>
                  </a:lnTo>
                  <a:lnTo>
                    <a:pt x="565417" y="22909"/>
                  </a:lnTo>
                  <a:lnTo>
                    <a:pt x="610239" y="13018"/>
                  </a:lnTo>
                  <a:lnTo>
                    <a:pt x="656022" y="5844"/>
                  </a:lnTo>
                  <a:lnTo>
                    <a:pt x="702676" y="1475"/>
                  </a:lnTo>
                  <a:lnTo>
                    <a:pt x="750115" y="0"/>
                  </a:lnTo>
                  <a:lnTo>
                    <a:pt x="797553" y="1475"/>
                  </a:lnTo>
                  <a:lnTo>
                    <a:pt x="844207" y="5844"/>
                  </a:lnTo>
                  <a:lnTo>
                    <a:pt x="889990" y="13018"/>
                  </a:lnTo>
                  <a:lnTo>
                    <a:pt x="934812" y="22909"/>
                  </a:lnTo>
                  <a:lnTo>
                    <a:pt x="978587" y="35429"/>
                  </a:lnTo>
                  <a:lnTo>
                    <a:pt x="1021227" y="50491"/>
                  </a:lnTo>
                  <a:lnTo>
                    <a:pt x="1062643" y="68006"/>
                  </a:lnTo>
                  <a:lnTo>
                    <a:pt x="1102747" y="87887"/>
                  </a:lnTo>
                  <a:lnTo>
                    <a:pt x="1141453" y="110046"/>
                  </a:lnTo>
                  <a:lnTo>
                    <a:pt x="1178671" y="134395"/>
                  </a:lnTo>
                  <a:lnTo>
                    <a:pt x="1214315" y="160846"/>
                  </a:lnTo>
                  <a:lnTo>
                    <a:pt x="1248296" y="189311"/>
                  </a:lnTo>
                  <a:lnTo>
                    <a:pt x="1280526" y="219703"/>
                  </a:lnTo>
                  <a:lnTo>
                    <a:pt x="1310918" y="251933"/>
                  </a:lnTo>
                  <a:lnTo>
                    <a:pt x="1339383" y="285914"/>
                  </a:lnTo>
                  <a:lnTo>
                    <a:pt x="1365834" y="321558"/>
                  </a:lnTo>
                  <a:lnTo>
                    <a:pt x="1390183" y="358776"/>
                  </a:lnTo>
                  <a:lnTo>
                    <a:pt x="1412342" y="397482"/>
                  </a:lnTo>
                  <a:lnTo>
                    <a:pt x="1432223" y="437586"/>
                  </a:lnTo>
                  <a:lnTo>
                    <a:pt x="1449738" y="479002"/>
                  </a:lnTo>
                  <a:lnTo>
                    <a:pt x="1464800" y="521642"/>
                  </a:lnTo>
                  <a:lnTo>
                    <a:pt x="1477320" y="565417"/>
                  </a:lnTo>
                  <a:lnTo>
                    <a:pt x="1487211" y="610239"/>
                  </a:lnTo>
                  <a:lnTo>
                    <a:pt x="1494385" y="656022"/>
                  </a:lnTo>
                  <a:lnTo>
                    <a:pt x="1498754" y="702676"/>
                  </a:lnTo>
                  <a:lnTo>
                    <a:pt x="1500230" y="750115"/>
                  </a:lnTo>
                  <a:lnTo>
                    <a:pt x="1498754" y="797553"/>
                  </a:lnTo>
                  <a:lnTo>
                    <a:pt x="1494385" y="844207"/>
                  </a:lnTo>
                  <a:lnTo>
                    <a:pt x="1487211" y="889990"/>
                  </a:lnTo>
                  <a:lnTo>
                    <a:pt x="1477320" y="934812"/>
                  </a:lnTo>
                  <a:lnTo>
                    <a:pt x="1464800" y="978587"/>
                  </a:lnTo>
                  <a:lnTo>
                    <a:pt x="1449738" y="1021227"/>
                  </a:lnTo>
                  <a:lnTo>
                    <a:pt x="1432223" y="1062643"/>
                  </a:lnTo>
                  <a:lnTo>
                    <a:pt x="1412342" y="1102747"/>
                  </a:lnTo>
                  <a:lnTo>
                    <a:pt x="1390183" y="1141453"/>
                  </a:lnTo>
                  <a:lnTo>
                    <a:pt x="1365834" y="1178671"/>
                  </a:lnTo>
                  <a:lnTo>
                    <a:pt x="1339383" y="1214315"/>
                  </a:lnTo>
                  <a:lnTo>
                    <a:pt x="1310918" y="1248296"/>
                  </a:lnTo>
                  <a:lnTo>
                    <a:pt x="1280526" y="1280526"/>
                  </a:lnTo>
                  <a:lnTo>
                    <a:pt x="1248296" y="1310918"/>
                  </a:lnTo>
                  <a:lnTo>
                    <a:pt x="1214315" y="1339383"/>
                  </a:lnTo>
                  <a:lnTo>
                    <a:pt x="1178671" y="1365834"/>
                  </a:lnTo>
                  <a:lnTo>
                    <a:pt x="1141453" y="1390183"/>
                  </a:lnTo>
                  <a:lnTo>
                    <a:pt x="1102747" y="1412342"/>
                  </a:lnTo>
                  <a:lnTo>
                    <a:pt x="1062643" y="1432223"/>
                  </a:lnTo>
                  <a:lnTo>
                    <a:pt x="1021227" y="1449738"/>
                  </a:lnTo>
                  <a:lnTo>
                    <a:pt x="978587" y="1464800"/>
                  </a:lnTo>
                  <a:lnTo>
                    <a:pt x="934812" y="1477320"/>
                  </a:lnTo>
                  <a:lnTo>
                    <a:pt x="889990" y="1487211"/>
                  </a:lnTo>
                  <a:lnTo>
                    <a:pt x="844207" y="1494385"/>
                  </a:lnTo>
                  <a:lnTo>
                    <a:pt x="797553" y="1498754"/>
                  </a:lnTo>
                  <a:lnTo>
                    <a:pt x="750115" y="1500230"/>
                  </a:lnTo>
                  <a:lnTo>
                    <a:pt x="702676" y="1498754"/>
                  </a:lnTo>
                  <a:lnTo>
                    <a:pt x="656022" y="1494385"/>
                  </a:lnTo>
                  <a:lnTo>
                    <a:pt x="610239" y="1487211"/>
                  </a:lnTo>
                  <a:lnTo>
                    <a:pt x="565417" y="1477320"/>
                  </a:lnTo>
                  <a:lnTo>
                    <a:pt x="521642" y="1464800"/>
                  </a:lnTo>
                  <a:lnTo>
                    <a:pt x="479002" y="1449738"/>
                  </a:lnTo>
                  <a:lnTo>
                    <a:pt x="437586" y="1432223"/>
                  </a:lnTo>
                  <a:lnTo>
                    <a:pt x="397482" y="1412342"/>
                  </a:lnTo>
                  <a:lnTo>
                    <a:pt x="358776" y="1390183"/>
                  </a:lnTo>
                  <a:lnTo>
                    <a:pt x="321558" y="1365834"/>
                  </a:lnTo>
                  <a:lnTo>
                    <a:pt x="285914" y="1339383"/>
                  </a:lnTo>
                  <a:lnTo>
                    <a:pt x="251933" y="1310918"/>
                  </a:lnTo>
                  <a:lnTo>
                    <a:pt x="219703" y="1280526"/>
                  </a:lnTo>
                  <a:lnTo>
                    <a:pt x="189311" y="1248296"/>
                  </a:lnTo>
                  <a:lnTo>
                    <a:pt x="160846" y="1214315"/>
                  </a:lnTo>
                  <a:lnTo>
                    <a:pt x="134395" y="1178671"/>
                  </a:lnTo>
                  <a:lnTo>
                    <a:pt x="110046" y="1141453"/>
                  </a:lnTo>
                  <a:lnTo>
                    <a:pt x="87887" y="1102747"/>
                  </a:lnTo>
                  <a:lnTo>
                    <a:pt x="68006" y="1062643"/>
                  </a:lnTo>
                  <a:lnTo>
                    <a:pt x="50491" y="1021227"/>
                  </a:lnTo>
                  <a:lnTo>
                    <a:pt x="35429" y="978587"/>
                  </a:lnTo>
                  <a:lnTo>
                    <a:pt x="22909" y="934812"/>
                  </a:lnTo>
                  <a:lnTo>
                    <a:pt x="13018" y="889990"/>
                  </a:lnTo>
                  <a:lnTo>
                    <a:pt x="5844" y="844207"/>
                  </a:lnTo>
                  <a:lnTo>
                    <a:pt x="1475" y="797553"/>
                  </a:lnTo>
                  <a:lnTo>
                    <a:pt x="0" y="750115"/>
                  </a:lnTo>
                  <a:close/>
                </a:path>
              </a:pathLst>
            </a:custGeom>
            <a:ln w="6350">
              <a:solidFill>
                <a:srgbClr val="FFFFFF"/>
              </a:solidFill>
            </a:ln>
          </p:spPr>
          <p:txBody>
            <a:bodyPr wrap="square" lIns="0" tIns="0" rIns="0" bIns="0" rtlCol="0"/>
            <a:lstStyle/>
            <a:p>
              <a:endParaRPr/>
            </a:p>
          </p:txBody>
        </p:sp>
        <p:sp>
          <p:nvSpPr>
            <p:cNvPr id="8" name="object 8"/>
            <p:cNvSpPr/>
            <p:nvPr/>
          </p:nvSpPr>
          <p:spPr>
            <a:xfrm>
              <a:off x="2560508" y="1364038"/>
              <a:ext cx="1500505" cy="1500505"/>
            </a:xfrm>
            <a:custGeom>
              <a:avLst/>
              <a:gdLst/>
              <a:ahLst/>
              <a:cxnLst/>
              <a:rect l="l" t="t" r="r" b="b"/>
              <a:pathLst>
                <a:path w="1500504" h="1500505">
                  <a:moveTo>
                    <a:pt x="750115" y="0"/>
                  </a:moveTo>
                  <a:lnTo>
                    <a:pt x="702676" y="1475"/>
                  </a:lnTo>
                  <a:lnTo>
                    <a:pt x="656022" y="5844"/>
                  </a:lnTo>
                  <a:lnTo>
                    <a:pt x="610239" y="13018"/>
                  </a:lnTo>
                  <a:lnTo>
                    <a:pt x="565417" y="22909"/>
                  </a:lnTo>
                  <a:lnTo>
                    <a:pt x="521642" y="35429"/>
                  </a:lnTo>
                  <a:lnTo>
                    <a:pt x="479002" y="50491"/>
                  </a:lnTo>
                  <a:lnTo>
                    <a:pt x="437586" y="68006"/>
                  </a:lnTo>
                  <a:lnTo>
                    <a:pt x="397482" y="87887"/>
                  </a:lnTo>
                  <a:lnTo>
                    <a:pt x="358776" y="110046"/>
                  </a:lnTo>
                  <a:lnTo>
                    <a:pt x="321558" y="134395"/>
                  </a:lnTo>
                  <a:lnTo>
                    <a:pt x="285914" y="160846"/>
                  </a:lnTo>
                  <a:lnTo>
                    <a:pt x="251933" y="189311"/>
                  </a:lnTo>
                  <a:lnTo>
                    <a:pt x="219703" y="219703"/>
                  </a:lnTo>
                  <a:lnTo>
                    <a:pt x="189311" y="251933"/>
                  </a:lnTo>
                  <a:lnTo>
                    <a:pt x="160846" y="285914"/>
                  </a:lnTo>
                  <a:lnTo>
                    <a:pt x="134395" y="321557"/>
                  </a:lnTo>
                  <a:lnTo>
                    <a:pt x="110046" y="358776"/>
                  </a:lnTo>
                  <a:lnTo>
                    <a:pt x="87887" y="397481"/>
                  </a:lnTo>
                  <a:lnTo>
                    <a:pt x="68006" y="437586"/>
                  </a:lnTo>
                  <a:lnTo>
                    <a:pt x="50491" y="479002"/>
                  </a:lnTo>
                  <a:lnTo>
                    <a:pt x="35429" y="521641"/>
                  </a:lnTo>
                  <a:lnTo>
                    <a:pt x="22909" y="565416"/>
                  </a:lnTo>
                  <a:lnTo>
                    <a:pt x="13018" y="610238"/>
                  </a:lnTo>
                  <a:lnTo>
                    <a:pt x="5844" y="656021"/>
                  </a:lnTo>
                  <a:lnTo>
                    <a:pt x="1475" y="702675"/>
                  </a:lnTo>
                  <a:lnTo>
                    <a:pt x="0" y="750114"/>
                  </a:lnTo>
                  <a:lnTo>
                    <a:pt x="1475" y="797552"/>
                  </a:lnTo>
                  <a:lnTo>
                    <a:pt x="5844" y="844207"/>
                  </a:lnTo>
                  <a:lnTo>
                    <a:pt x="13018" y="889989"/>
                  </a:lnTo>
                  <a:lnTo>
                    <a:pt x="22909" y="934812"/>
                  </a:lnTo>
                  <a:lnTo>
                    <a:pt x="35429" y="978587"/>
                  </a:lnTo>
                  <a:lnTo>
                    <a:pt x="50491" y="1021226"/>
                  </a:lnTo>
                  <a:lnTo>
                    <a:pt x="68006" y="1062642"/>
                  </a:lnTo>
                  <a:lnTo>
                    <a:pt x="87887" y="1102747"/>
                  </a:lnTo>
                  <a:lnTo>
                    <a:pt x="110046" y="1141452"/>
                  </a:lnTo>
                  <a:lnTo>
                    <a:pt x="134395" y="1178671"/>
                  </a:lnTo>
                  <a:lnTo>
                    <a:pt x="160846" y="1214314"/>
                  </a:lnTo>
                  <a:lnTo>
                    <a:pt x="189311" y="1248295"/>
                  </a:lnTo>
                  <a:lnTo>
                    <a:pt x="219703" y="1280525"/>
                  </a:lnTo>
                  <a:lnTo>
                    <a:pt x="251933" y="1310917"/>
                  </a:lnTo>
                  <a:lnTo>
                    <a:pt x="285914" y="1339382"/>
                  </a:lnTo>
                  <a:lnTo>
                    <a:pt x="321558" y="1365833"/>
                  </a:lnTo>
                  <a:lnTo>
                    <a:pt x="358776" y="1390182"/>
                  </a:lnTo>
                  <a:lnTo>
                    <a:pt x="397482" y="1412341"/>
                  </a:lnTo>
                  <a:lnTo>
                    <a:pt x="437586" y="1432222"/>
                  </a:lnTo>
                  <a:lnTo>
                    <a:pt x="479002" y="1449738"/>
                  </a:lnTo>
                  <a:lnTo>
                    <a:pt x="521642" y="1464799"/>
                  </a:lnTo>
                  <a:lnTo>
                    <a:pt x="565417" y="1477320"/>
                  </a:lnTo>
                  <a:lnTo>
                    <a:pt x="610239" y="1487211"/>
                  </a:lnTo>
                  <a:lnTo>
                    <a:pt x="656022" y="1494384"/>
                  </a:lnTo>
                  <a:lnTo>
                    <a:pt x="702676" y="1498753"/>
                  </a:lnTo>
                  <a:lnTo>
                    <a:pt x="750115" y="1500229"/>
                  </a:lnTo>
                  <a:lnTo>
                    <a:pt x="797553" y="1498753"/>
                  </a:lnTo>
                  <a:lnTo>
                    <a:pt x="844208" y="1494384"/>
                  </a:lnTo>
                  <a:lnTo>
                    <a:pt x="889990" y="1487211"/>
                  </a:lnTo>
                  <a:lnTo>
                    <a:pt x="934812" y="1477320"/>
                  </a:lnTo>
                  <a:lnTo>
                    <a:pt x="978587" y="1464799"/>
                  </a:lnTo>
                  <a:lnTo>
                    <a:pt x="1021227" y="1449738"/>
                  </a:lnTo>
                  <a:lnTo>
                    <a:pt x="1062643" y="1432222"/>
                  </a:lnTo>
                  <a:lnTo>
                    <a:pt x="1102747" y="1412341"/>
                  </a:lnTo>
                  <a:lnTo>
                    <a:pt x="1141453" y="1390182"/>
                  </a:lnTo>
                  <a:lnTo>
                    <a:pt x="1178671" y="1365833"/>
                  </a:lnTo>
                  <a:lnTo>
                    <a:pt x="1214315" y="1339382"/>
                  </a:lnTo>
                  <a:lnTo>
                    <a:pt x="1248295" y="1310917"/>
                  </a:lnTo>
                  <a:lnTo>
                    <a:pt x="1280526" y="1280525"/>
                  </a:lnTo>
                  <a:lnTo>
                    <a:pt x="1310917" y="1248295"/>
                  </a:lnTo>
                  <a:lnTo>
                    <a:pt x="1339382" y="1214314"/>
                  </a:lnTo>
                  <a:lnTo>
                    <a:pt x="1365833" y="1178671"/>
                  </a:lnTo>
                  <a:lnTo>
                    <a:pt x="1390182" y="1141452"/>
                  </a:lnTo>
                  <a:lnTo>
                    <a:pt x="1412341" y="1102747"/>
                  </a:lnTo>
                  <a:lnTo>
                    <a:pt x="1432222" y="1062642"/>
                  </a:lnTo>
                  <a:lnTo>
                    <a:pt x="1449738" y="1021226"/>
                  </a:lnTo>
                  <a:lnTo>
                    <a:pt x="1464799" y="978587"/>
                  </a:lnTo>
                  <a:lnTo>
                    <a:pt x="1477320" y="934812"/>
                  </a:lnTo>
                  <a:lnTo>
                    <a:pt x="1487211" y="889989"/>
                  </a:lnTo>
                  <a:lnTo>
                    <a:pt x="1494384" y="844207"/>
                  </a:lnTo>
                  <a:lnTo>
                    <a:pt x="1498753" y="797552"/>
                  </a:lnTo>
                  <a:lnTo>
                    <a:pt x="1500229" y="750114"/>
                  </a:lnTo>
                  <a:lnTo>
                    <a:pt x="1498753" y="702675"/>
                  </a:lnTo>
                  <a:lnTo>
                    <a:pt x="1494384" y="656021"/>
                  </a:lnTo>
                  <a:lnTo>
                    <a:pt x="1487211" y="610238"/>
                  </a:lnTo>
                  <a:lnTo>
                    <a:pt x="1477320" y="565416"/>
                  </a:lnTo>
                  <a:lnTo>
                    <a:pt x="1464799" y="521641"/>
                  </a:lnTo>
                  <a:lnTo>
                    <a:pt x="1449738" y="479002"/>
                  </a:lnTo>
                  <a:lnTo>
                    <a:pt x="1432222" y="437586"/>
                  </a:lnTo>
                  <a:lnTo>
                    <a:pt x="1412341" y="397481"/>
                  </a:lnTo>
                  <a:lnTo>
                    <a:pt x="1390182" y="358776"/>
                  </a:lnTo>
                  <a:lnTo>
                    <a:pt x="1365833" y="321557"/>
                  </a:lnTo>
                  <a:lnTo>
                    <a:pt x="1339382" y="285914"/>
                  </a:lnTo>
                  <a:lnTo>
                    <a:pt x="1310917" y="251933"/>
                  </a:lnTo>
                  <a:lnTo>
                    <a:pt x="1280526" y="219703"/>
                  </a:lnTo>
                  <a:lnTo>
                    <a:pt x="1248295" y="189311"/>
                  </a:lnTo>
                  <a:lnTo>
                    <a:pt x="1214315" y="160846"/>
                  </a:lnTo>
                  <a:lnTo>
                    <a:pt x="1178671" y="134395"/>
                  </a:lnTo>
                  <a:lnTo>
                    <a:pt x="1141453" y="110046"/>
                  </a:lnTo>
                  <a:lnTo>
                    <a:pt x="1102747" y="87887"/>
                  </a:lnTo>
                  <a:lnTo>
                    <a:pt x="1062643" y="68006"/>
                  </a:lnTo>
                  <a:lnTo>
                    <a:pt x="1021227" y="50491"/>
                  </a:lnTo>
                  <a:lnTo>
                    <a:pt x="978587" y="35429"/>
                  </a:lnTo>
                  <a:lnTo>
                    <a:pt x="934812" y="22909"/>
                  </a:lnTo>
                  <a:lnTo>
                    <a:pt x="889990" y="13018"/>
                  </a:lnTo>
                  <a:lnTo>
                    <a:pt x="844208" y="5844"/>
                  </a:lnTo>
                  <a:lnTo>
                    <a:pt x="797553" y="1475"/>
                  </a:lnTo>
                  <a:lnTo>
                    <a:pt x="750115" y="0"/>
                  </a:lnTo>
                  <a:close/>
                </a:path>
              </a:pathLst>
            </a:custGeom>
            <a:solidFill>
              <a:srgbClr val="2E75B6"/>
            </a:solidFill>
          </p:spPr>
          <p:txBody>
            <a:bodyPr wrap="square" lIns="0" tIns="0" rIns="0" bIns="0" rtlCol="0"/>
            <a:lstStyle/>
            <a:p>
              <a:endParaRPr/>
            </a:p>
          </p:txBody>
        </p:sp>
        <p:sp>
          <p:nvSpPr>
            <p:cNvPr id="9" name="object 9"/>
            <p:cNvSpPr/>
            <p:nvPr/>
          </p:nvSpPr>
          <p:spPr>
            <a:xfrm>
              <a:off x="2560508" y="1364038"/>
              <a:ext cx="1500505" cy="1500505"/>
            </a:xfrm>
            <a:custGeom>
              <a:avLst/>
              <a:gdLst/>
              <a:ahLst/>
              <a:cxnLst/>
              <a:rect l="l" t="t" r="r" b="b"/>
              <a:pathLst>
                <a:path w="1500504" h="1500505">
                  <a:moveTo>
                    <a:pt x="0" y="750115"/>
                  </a:moveTo>
                  <a:lnTo>
                    <a:pt x="1475" y="702676"/>
                  </a:lnTo>
                  <a:lnTo>
                    <a:pt x="5844" y="656022"/>
                  </a:lnTo>
                  <a:lnTo>
                    <a:pt x="13018" y="610239"/>
                  </a:lnTo>
                  <a:lnTo>
                    <a:pt x="22909" y="565417"/>
                  </a:lnTo>
                  <a:lnTo>
                    <a:pt x="35429" y="521642"/>
                  </a:lnTo>
                  <a:lnTo>
                    <a:pt x="50491" y="479002"/>
                  </a:lnTo>
                  <a:lnTo>
                    <a:pt x="68006" y="437586"/>
                  </a:lnTo>
                  <a:lnTo>
                    <a:pt x="87887" y="397482"/>
                  </a:lnTo>
                  <a:lnTo>
                    <a:pt x="110046" y="358776"/>
                  </a:lnTo>
                  <a:lnTo>
                    <a:pt x="134395" y="321558"/>
                  </a:lnTo>
                  <a:lnTo>
                    <a:pt x="160846" y="285914"/>
                  </a:lnTo>
                  <a:lnTo>
                    <a:pt x="189311" y="251933"/>
                  </a:lnTo>
                  <a:lnTo>
                    <a:pt x="219703" y="219703"/>
                  </a:lnTo>
                  <a:lnTo>
                    <a:pt x="251933" y="189311"/>
                  </a:lnTo>
                  <a:lnTo>
                    <a:pt x="285914" y="160846"/>
                  </a:lnTo>
                  <a:lnTo>
                    <a:pt x="321558" y="134395"/>
                  </a:lnTo>
                  <a:lnTo>
                    <a:pt x="358776" y="110046"/>
                  </a:lnTo>
                  <a:lnTo>
                    <a:pt x="397482" y="87887"/>
                  </a:lnTo>
                  <a:lnTo>
                    <a:pt x="437586" y="68006"/>
                  </a:lnTo>
                  <a:lnTo>
                    <a:pt x="479002" y="50491"/>
                  </a:lnTo>
                  <a:lnTo>
                    <a:pt x="521642" y="35429"/>
                  </a:lnTo>
                  <a:lnTo>
                    <a:pt x="565417" y="22909"/>
                  </a:lnTo>
                  <a:lnTo>
                    <a:pt x="610239" y="13018"/>
                  </a:lnTo>
                  <a:lnTo>
                    <a:pt x="656022" y="5844"/>
                  </a:lnTo>
                  <a:lnTo>
                    <a:pt x="702676" y="1475"/>
                  </a:lnTo>
                  <a:lnTo>
                    <a:pt x="750115" y="0"/>
                  </a:lnTo>
                  <a:lnTo>
                    <a:pt x="797553" y="1475"/>
                  </a:lnTo>
                  <a:lnTo>
                    <a:pt x="844207" y="5844"/>
                  </a:lnTo>
                  <a:lnTo>
                    <a:pt x="889990" y="13018"/>
                  </a:lnTo>
                  <a:lnTo>
                    <a:pt x="934812" y="22909"/>
                  </a:lnTo>
                  <a:lnTo>
                    <a:pt x="978587" y="35429"/>
                  </a:lnTo>
                  <a:lnTo>
                    <a:pt x="1021227" y="50491"/>
                  </a:lnTo>
                  <a:lnTo>
                    <a:pt x="1062643" y="68006"/>
                  </a:lnTo>
                  <a:lnTo>
                    <a:pt x="1102747" y="87887"/>
                  </a:lnTo>
                  <a:lnTo>
                    <a:pt x="1141453" y="110046"/>
                  </a:lnTo>
                  <a:lnTo>
                    <a:pt x="1178671" y="134395"/>
                  </a:lnTo>
                  <a:lnTo>
                    <a:pt x="1214315" y="160846"/>
                  </a:lnTo>
                  <a:lnTo>
                    <a:pt x="1248296" y="189311"/>
                  </a:lnTo>
                  <a:lnTo>
                    <a:pt x="1280526" y="219703"/>
                  </a:lnTo>
                  <a:lnTo>
                    <a:pt x="1310918" y="251933"/>
                  </a:lnTo>
                  <a:lnTo>
                    <a:pt x="1339383" y="285914"/>
                  </a:lnTo>
                  <a:lnTo>
                    <a:pt x="1365834" y="321558"/>
                  </a:lnTo>
                  <a:lnTo>
                    <a:pt x="1390183" y="358776"/>
                  </a:lnTo>
                  <a:lnTo>
                    <a:pt x="1412342" y="397482"/>
                  </a:lnTo>
                  <a:lnTo>
                    <a:pt x="1432223" y="437586"/>
                  </a:lnTo>
                  <a:lnTo>
                    <a:pt x="1449738" y="479002"/>
                  </a:lnTo>
                  <a:lnTo>
                    <a:pt x="1464800" y="521642"/>
                  </a:lnTo>
                  <a:lnTo>
                    <a:pt x="1477320" y="565417"/>
                  </a:lnTo>
                  <a:lnTo>
                    <a:pt x="1487211" y="610239"/>
                  </a:lnTo>
                  <a:lnTo>
                    <a:pt x="1494385" y="656022"/>
                  </a:lnTo>
                  <a:lnTo>
                    <a:pt x="1498754" y="702676"/>
                  </a:lnTo>
                  <a:lnTo>
                    <a:pt x="1500230" y="750115"/>
                  </a:lnTo>
                  <a:lnTo>
                    <a:pt x="1498754" y="797553"/>
                  </a:lnTo>
                  <a:lnTo>
                    <a:pt x="1494385" y="844207"/>
                  </a:lnTo>
                  <a:lnTo>
                    <a:pt x="1487211" y="889990"/>
                  </a:lnTo>
                  <a:lnTo>
                    <a:pt x="1477320" y="934812"/>
                  </a:lnTo>
                  <a:lnTo>
                    <a:pt x="1464800" y="978587"/>
                  </a:lnTo>
                  <a:lnTo>
                    <a:pt x="1449738" y="1021227"/>
                  </a:lnTo>
                  <a:lnTo>
                    <a:pt x="1432223" y="1062643"/>
                  </a:lnTo>
                  <a:lnTo>
                    <a:pt x="1412342" y="1102747"/>
                  </a:lnTo>
                  <a:lnTo>
                    <a:pt x="1390183" y="1141453"/>
                  </a:lnTo>
                  <a:lnTo>
                    <a:pt x="1365834" y="1178671"/>
                  </a:lnTo>
                  <a:lnTo>
                    <a:pt x="1339383" y="1214315"/>
                  </a:lnTo>
                  <a:lnTo>
                    <a:pt x="1310918" y="1248296"/>
                  </a:lnTo>
                  <a:lnTo>
                    <a:pt x="1280526" y="1280526"/>
                  </a:lnTo>
                  <a:lnTo>
                    <a:pt x="1248296" y="1310918"/>
                  </a:lnTo>
                  <a:lnTo>
                    <a:pt x="1214315" y="1339383"/>
                  </a:lnTo>
                  <a:lnTo>
                    <a:pt x="1178671" y="1365834"/>
                  </a:lnTo>
                  <a:lnTo>
                    <a:pt x="1141453" y="1390183"/>
                  </a:lnTo>
                  <a:lnTo>
                    <a:pt x="1102747" y="1412342"/>
                  </a:lnTo>
                  <a:lnTo>
                    <a:pt x="1062643" y="1432223"/>
                  </a:lnTo>
                  <a:lnTo>
                    <a:pt x="1021227" y="1449738"/>
                  </a:lnTo>
                  <a:lnTo>
                    <a:pt x="978587" y="1464800"/>
                  </a:lnTo>
                  <a:lnTo>
                    <a:pt x="934812" y="1477320"/>
                  </a:lnTo>
                  <a:lnTo>
                    <a:pt x="889990" y="1487211"/>
                  </a:lnTo>
                  <a:lnTo>
                    <a:pt x="844207" y="1494385"/>
                  </a:lnTo>
                  <a:lnTo>
                    <a:pt x="797553" y="1498754"/>
                  </a:lnTo>
                  <a:lnTo>
                    <a:pt x="750115" y="1500230"/>
                  </a:lnTo>
                  <a:lnTo>
                    <a:pt x="702676" y="1498754"/>
                  </a:lnTo>
                  <a:lnTo>
                    <a:pt x="656022" y="1494385"/>
                  </a:lnTo>
                  <a:lnTo>
                    <a:pt x="610239" y="1487211"/>
                  </a:lnTo>
                  <a:lnTo>
                    <a:pt x="565417" y="1477320"/>
                  </a:lnTo>
                  <a:lnTo>
                    <a:pt x="521642" y="1464800"/>
                  </a:lnTo>
                  <a:lnTo>
                    <a:pt x="479002" y="1449738"/>
                  </a:lnTo>
                  <a:lnTo>
                    <a:pt x="437586" y="1432223"/>
                  </a:lnTo>
                  <a:lnTo>
                    <a:pt x="397482" y="1412342"/>
                  </a:lnTo>
                  <a:lnTo>
                    <a:pt x="358776" y="1390183"/>
                  </a:lnTo>
                  <a:lnTo>
                    <a:pt x="321558" y="1365834"/>
                  </a:lnTo>
                  <a:lnTo>
                    <a:pt x="285914" y="1339383"/>
                  </a:lnTo>
                  <a:lnTo>
                    <a:pt x="251933" y="1310918"/>
                  </a:lnTo>
                  <a:lnTo>
                    <a:pt x="219703" y="1280526"/>
                  </a:lnTo>
                  <a:lnTo>
                    <a:pt x="189311" y="1248296"/>
                  </a:lnTo>
                  <a:lnTo>
                    <a:pt x="160846" y="1214315"/>
                  </a:lnTo>
                  <a:lnTo>
                    <a:pt x="134395" y="1178671"/>
                  </a:lnTo>
                  <a:lnTo>
                    <a:pt x="110046" y="1141453"/>
                  </a:lnTo>
                  <a:lnTo>
                    <a:pt x="87887" y="1102747"/>
                  </a:lnTo>
                  <a:lnTo>
                    <a:pt x="68006" y="1062643"/>
                  </a:lnTo>
                  <a:lnTo>
                    <a:pt x="50491" y="1021227"/>
                  </a:lnTo>
                  <a:lnTo>
                    <a:pt x="35429" y="978587"/>
                  </a:lnTo>
                  <a:lnTo>
                    <a:pt x="22909" y="934812"/>
                  </a:lnTo>
                  <a:lnTo>
                    <a:pt x="13018" y="889990"/>
                  </a:lnTo>
                  <a:lnTo>
                    <a:pt x="5844" y="844207"/>
                  </a:lnTo>
                  <a:lnTo>
                    <a:pt x="1475" y="797553"/>
                  </a:lnTo>
                  <a:lnTo>
                    <a:pt x="0" y="750115"/>
                  </a:lnTo>
                  <a:close/>
                </a:path>
              </a:pathLst>
            </a:custGeom>
            <a:ln w="6350">
              <a:solidFill>
                <a:srgbClr val="FFFFFF"/>
              </a:solidFill>
            </a:ln>
          </p:spPr>
          <p:txBody>
            <a:bodyPr wrap="square" lIns="0" tIns="0" rIns="0" bIns="0" rtlCol="0"/>
            <a:lstStyle/>
            <a:p>
              <a:endParaRPr/>
            </a:p>
          </p:txBody>
        </p:sp>
      </p:grpSp>
      <p:sp>
        <p:nvSpPr>
          <p:cNvPr id="10" name="object 10"/>
          <p:cNvSpPr txBox="1">
            <a:spLocks noGrp="1"/>
          </p:cNvSpPr>
          <p:nvPr>
            <p:ph type="title"/>
          </p:nvPr>
        </p:nvSpPr>
        <p:spPr>
          <a:xfrm>
            <a:off x="690989" y="473963"/>
            <a:ext cx="2587625" cy="695960"/>
          </a:xfrm>
          <a:prstGeom prst="rect">
            <a:avLst/>
          </a:prstGeom>
        </p:spPr>
        <p:txBody>
          <a:bodyPr vert="horz" wrap="square" lIns="0" tIns="12700" rIns="0" bIns="0" rtlCol="0">
            <a:spAutoFit/>
          </a:bodyPr>
          <a:lstStyle/>
          <a:p>
            <a:pPr marL="12700">
              <a:lnSpc>
                <a:spcPct val="100000"/>
              </a:lnSpc>
              <a:spcBef>
                <a:spcPts val="100"/>
              </a:spcBef>
            </a:pPr>
            <a:r>
              <a:rPr sz="4400" b="0" spc="5" dirty="0">
                <a:solidFill>
                  <a:schemeClr val="tx1"/>
                </a:solidFill>
                <a:latin typeface="+mj-lt"/>
                <a:cs typeface="Georgia"/>
              </a:rPr>
              <a:t>K</a:t>
            </a:r>
            <a:r>
              <a:rPr sz="4400" b="0" spc="-5" dirty="0">
                <a:solidFill>
                  <a:schemeClr val="tx1"/>
                </a:solidFill>
                <a:latin typeface="+mj-lt"/>
                <a:cs typeface="Georgia"/>
              </a:rPr>
              <a:t>-</a:t>
            </a:r>
            <a:r>
              <a:rPr sz="4400" b="0" spc="5" dirty="0">
                <a:solidFill>
                  <a:schemeClr val="tx1"/>
                </a:solidFill>
                <a:latin typeface="+mj-lt"/>
                <a:cs typeface="Georgia"/>
              </a:rPr>
              <a:t>m</a:t>
            </a:r>
            <a:r>
              <a:rPr sz="4400" b="0" spc="-5" dirty="0">
                <a:solidFill>
                  <a:schemeClr val="tx1"/>
                </a:solidFill>
                <a:latin typeface="+mj-lt"/>
                <a:cs typeface="Georgia"/>
              </a:rPr>
              <a:t>e</a:t>
            </a:r>
            <a:r>
              <a:rPr sz="4400" b="0" spc="5" dirty="0">
                <a:solidFill>
                  <a:schemeClr val="tx1"/>
                </a:solidFill>
                <a:latin typeface="+mj-lt"/>
                <a:cs typeface="Georgia"/>
              </a:rPr>
              <a:t>a</a:t>
            </a:r>
            <a:r>
              <a:rPr sz="4400" b="0" dirty="0">
                <a:solidFill>
                  <a:schemeClr val="tx1"/>
                </a:solidFill>
                <a:latin typeface="+mj-lt"/>
                <a:cs typeface="Georgia"/>
              </a:rPr>
              <a:t>ns</a:t>
            </a:r>
          </a:p>
        </p:txBody>
      </p:sp>
      <p:sp>
        <p:nvSpPr>
          <p:cNvPr id="11" name="object 11"/>
          <p:cNvSpPr txBox="1"/>
          <p:nvPr/>
        </p:nvSpPr>
        <p:spPr>
          <a:xfrm>
            <a:off x="3261885" y="3205988"/>
            <a:ext cx="3342640" cy="482600"/>
          </a:xfrm>
          <a:prstGeom prst="rect">
            <a:avLst/>
          </a:prstGeom>
        </p:spPr>
        <p:txBody>
          <a:bodyPr vert="horz" wrap="square" lIns="0" tIns="12700" rIns="0" bIns="0" rtlCol="0">
            <a:spAutoFit/>
          </a:bodyPr>
          <a:lstStyle/>
          <a:p>
            <a:pPr marL="38100">
              <a:lnSpc>
                <a:spcPct val="100000"/>
              </a:lnSpc>
              <a:spcBef>
                <a:spcPts val="100"/>
              </a:spcBef>
            </a:pPr>
            <a:r>
              <a:rPr sz="3000" dirty="0">
                <a:solidFill>
                  <a:srgbClr val="13294B"/>
                </a:solidFill>
                <a:latin typeface="Calibri"/>
                <a:cs typeface="Calibri"/>
              </a:rPr>
              <a:t>k</a:t>
            </a:r>
            <a:r>
              <a:rPr sz="3000" spc="-25" dirty="0">
                <a:solidFill>
                  <a:srgbClr val="13294B"/>
                </a:solidFill>
                <a:latin typeface="Calibri"/>
                <a:cs typeface="Calibri"/>
              </a:rPr>
              <a:t> </a:t>
            </a:r>
            <a:r>
              <a:rPr sz="3000" spc="-20" dirty="0">
                <a:solidFill>
                  <a:srgbClr val="13294B"/>
                </a:solidFill>
                <a:latin typeface="Calibri"/>
                <a:cs typeface="Calibri"/>
              </a:rPr>
              <a:t>clusters </a:t>
            </a:r>
            <a:r>
              <a:rPr sz="3000" b="1" spc="-5" dirty="0">
                <a:solidFill>
                  <a:srgbClr val="548235"/>
                </a:solidFill>
                <a:latin typeface="Calibri"/>
                <a:cs typeface="Calibri"/>
              </a:rPr>
              <a:t>S</a:t>
            </a:r>
            <a:r>
              <a:rPr sz="3000" b="1" spc="-7" baseline="-19444" dirty="0">
                <a:solidFill>
                  <a:srgbClr val="548235"/>
                </a:solidFill>
                <a:latin typeface="Calibri"/>
                <a:cs typeface="Calibri"/>
              </a:rPr>
              <a:t>1</a:t>
            </a:r>
            <a:r>
              <a:rPr sz="3000" b="1" spc="-5" dirty="0">
                <a:solidFill>
                  <a:srgbClr val="548235"/>
                </a:solidFill>
                <a:latin typeface="Calibri"/>
                <a:cs typeface="Calibri"/>
              </a:rPr>
              <a:t>,</a:t>
            </a:r>
            <a:r>
              <a:rPr sz="3000" b="1" spc="-25" dirty="0">
                <a:solidFill>
                  <a:srgbClr val="548235"/>
                </a:solidFill>
                <a:latin typeface="Calibri"/>
                <a:cs typeface="Calibri"/>
              </a:rPr>
              <a:t> </a:t>
            </a:r>
            <a:r>
              <a:rPr sz="3000" b="1" spc="-5" dirty="0">
                <a:solidFill>
                  <a:srgbClr val="548235"/>
                </a:solidFill>
                <a:latin typeface="Calibri"/>
                <a:cs typeface="Calibri"/>
              </a:rPr>
              <a:t>S</a:t>
            </a:r>
            <a:r>
              <a:rPr sz="3000" b="1" spc="-7" baseline="-19444" dirty="0">
                <a:solidFill>
                  <a:srgbClr val="548235"/>
                </a:solidFill>
                <a:latin typeface="Calibri"/>
                <a:cs typeface="Calibri"/>
              </a:rPr>
              <a:t>2</a:t>
            </a:r>
            <a:r>
              <a:rPr sz="3000" b="1" spc="-5" dirty="0">
                <a:solidFill>
                  <a:srgbClr val="548235"/>
                </a:solidFill>
                <a:latin typeface="Calibri"/>
                <a:cs typeface="Calibri"/>
              </a:rPr>
              <a:t>,</a:t>
            </a:r>
            <a:r>
              <a:rPr sz="3000" b="1" spc="-20" dirty="0">
                <a:solidFill>
                  <a:srgbClr val="548235"/>
                </a:solidFill>
                <a:latin typeface="Calibri"/>
                <a:cs typeface="Calibri"/>
              </a:rPr>
              <a:t> </a:t>
            </a:r>
            <a:r>
              <a:rPr sz="3000" b="1" dirty="0">
                <a:solidFill>
                  <a:srgbClr val="548235"/>
                </a:solidFill>
                <a:latin typeface="Calibri"/>
                <a:cs typeface="Calibri"/>
              </a:rPr>
              <a:t>…,</a:t>
            </a:r>
            <a:r>
              <a:rPr sz="3000" b="1" spc="-25" dirty="0">
                <a:solidFill>
                  <a:srgbClr val="548235"/>
                </a:solidFill>
                <a:latin typeface="Calibri"/>
                <a:cs typeface="Calibri"/>
              </a:rPr>
              <a:t> </a:t>
            </a:r>
            <a:r>
              <a:rPr sz="3000" b="1" spc="-5" dirty="0">
                <a:solidFill>
                  <a:srgbClr val="548235"/>
                </a:solidFill>
                <a:latin typeface="Calibri"/>
                <a:cs typeface="Calibri"/>
              </a:rPr>
              <a:t>S</a:t>
            </a:r>
            <a:r>
              <a:rPr sz="3000" b="1" spc="-7" baseline="-19444" dirty="0">
                <a:solidFill>
                  <a:srgbClr val="548235"/>
                </a:solidFill>
                <a:latin typeface="Calibri"/>
                <a:cs typeface="Calibri"/>
              </a:rPr>
              <a:t>k</a:t>
            </a:r>
            <a:endParaRPr sz="3000" baseline="-19444">
              <a:latin typeface="Calibri"/>
              <a:cs typeface="Calibri"/>
            </a:endParaRPr>
          </a:p>
        </p:txBody>
      </p:sp>
      <p:sp>
        <p:nvSpPr>
          <p:cNvPr id="12" name="object 12"/>
          <p:cNvSpPr/>
          <p:nvPr/>
        </p:nvSpPr>
        <p:spPr>
          <a:xfrm>
            <a:off x="2895600" y="2122639"/>
            <a:ext cx="5850890" cy="1903730"/>
          </a:xfrm>
          <a:custGeom>
            <a:avLst/>
            <a:gdLst/>
            <a:ahLst/>
            <a:cxnLst/>
            <a:rect l="l" t="t" r="r" b="b"/>
            <a:pathLst>
              <a:path w="5850890" h="1903729">
                <a:moveTo>
                  <a:pt x="367588" y="272288"/>
                </a:moveTo>
                <a:lnTo>
                  <a:pt x="257302" y="160896"/>
                </a:lnTo>
                <a:lnTo>
                  <a:pt x="257302" y="235153"/>
                </a:lnTo>
                <a:lnTo>
                  <a:pt x="0" y="235153"/>
                </a:lnTo>
                <a:lnTo>
                  <a:pt x="0" y="321792"/>
                </a:lnTo>
                <a:lnTo>
                  <a:pt x="257302" y="321792"/>
                </a:lnTo>
                <a:lnTo>
                  <a:pt x="257302" y="383679"/>
                </a:lnTo>
                <a:lnTo>
                  <a:pt x="367588" y="272288"/>
                </a:lnTo>
                <a:close/>
              </a:path>
              <a:path w="5850890" h="1903729">
                <a:moveTo>
                  <a:pt x="514616" y="61887"/>
                </a:moveTo>
                <a:lnTo>
                  <a:pt x="510209" y="36550"/>
                </a:lnTo>
                <a:lnTo>
                  <a:pt x="497776" y="17018"/>
                </a:lnTo>
                <a:lnTo>
                  <a:pt x="478434" y="4457"/>
                </a:lnTo>
                <a:lnTo>
                  <a:pt x="453351" y="0"/>
                </a:lnTo>
                <a:lnTo>
                  <a:pt x="196037" y="0"/>
                </a:lnTo>
                <a:lnTo>
                  <a:pt x="170967" y="4457"/>
                </a:lnTo>
                <a:lnTo>
                  <a:pt x="151625" y="17018"/>
                </a:lnTo>
                <a:lnTo>
                  <a:pt x="139179" y="36550"/>
                </a:lnTo>
                <a:lnTo>
                  <a:pt x="134772" y="61887"/>
                </a:lnTo>
                <a:lnTo>
                  <a:pt x="134772" y="148526"/>
                </a:lnTo>
                <a:lnTo>
                  <a:pt x="196037" y="148526"/>
                </a:lnTo>
                <a:lnTo>
                  <a:pt x="196037" y="61887"/>
                </a:lnTo>
                <a:lnTo>
                  <a:pt x="453351" y="61887"/>
                </a:lnTo>
                <a:lnTo>
                  <a:pt x="453351" y="457936"/>
                </a:lnTo>
                <a:lnTo>
                  <a:pt x="196037" y="457936"/>
                </a:lnTo>
                <a:lnTo>
                  <a:pt x="196037" y="408432"/>
                </a:lnTo>
                <a:lnTo>
                  <a:pt x="134772" y="408432"/>
                </a:lnTo>
                <a:lnTo>
                  <a:pt x="134772" y="457936"/>
                </a:lnTo>
                <a:lnTo>
                  <a:pt x="139179" y="483273"/>
                </a:lnTo>
                <a:lnTo>
                  <a:pt x="151625" y="502805"/>
                </a:lnTo>
                <a:lnTo>
                  <a:pt x="170967" y="515378"/>
                </a:lnTo>
                <a:lnTo>
                  <a:pt x="196037" y="519823"/>
                </a:lnTo>
                <a:lnTo>
                  <a:pt x="453351" y="519823"/>
                </a:lnTo>
                <a:lnTo>
                  <a:pt x="478434" y="515378"/>
                </a:lnTo>
                <a:lnTo>
                  <a:pt x="497776" y="502805"/>
                </a:lnTo>
                <a:lnTo>
                  <a:pt x="510209" y="483273"/>
                </a:lnTo>
                <a:lnTo>
                  <a:pt x="514616" y="457936"/>
                </a:lnTo>
                <a:lnTo>
                  <a:pt x="514616" y="61887"/>
                </a:lnTo>
                <a:close/>
              </a:path>
              <a:path w="5850890" h="1903729">
                <a:moveTo>
                  <a:pt x="5678817" y="1445729"/>
                </a:moveTo>
                <a:lnTo>
                  <a:pt x="5674411" y="1420393"/>
                </a:lnTo>
                <a:lnTo>
                  <a:pt x="5661965" y="1400860"/>
                </a:lnTo>
                <a:lnTo>
                  <a:pt x="5642635" y="1388287"/>
                </a:lnTo>
                <a:lnTo>
                  <a:pt x="5617553" y="1383842"/>
                </a:lnTo>
                <a:lnTo>
                  <a:pt x="5384749" y="1383842"/>
                </a:lnTo>
                <a:lnTo>
                  <a:pt x="5366753" y="1388287"/>
                </a:lnTo>
                <a:lnTo>
                  <a:pt x="5351056" y="1400860"/>
                </a:lnTo>
                <a:lnTo>
                  <a:pt x="5339943" y="1420393"/>
                </a:lnTo>
                <a:lnTo>
                  <a:pt x="5335740" y="1445729"/>
                </a:lnTo>
                <a:lnTo>
                  <a:pt x="5335740" y="1841779"/>
                </a:lnTo>
                <a:lnTo>
                  <a:pt x="5339943" y="1867115"/>
                </a:lnTo>
                <a:lnTo>
                  <a:pt x="5351056" y="1886635"/>
                </a:lnTo>
                <a:lnTo>
                  <a:pt x="5366753" y="1899208"/>
                </a:lnTo>
                <a:lnTo>
                  <a:pt x="5384749" y="1903653"/>
                </a:lnTo>
                <a:lnTo>
                  <a:pt x="5617553" y="1903653"/>
                </a:lnTo>
                <a:lnTo>
                  <a:pt x="5642635" y="1899208"/>
                </a:lnTo>
                <a:lnTo>
                  <a:pt x="5661965" y="1886635"/>
                </a:lnTo>
                <a:lnTo>
                  <a:pt x="5674411" y="1867115"/>
                </a:lnTo>
                <a:lnTo>
                  <a:pt x="5678817" y="1841779"/>
                </a:lnTo>
                <a:lnTo>
                  <a:pt x="5678817" y="1792274"/>
                </a:lnTo>
                <a:lnTo>
                  <a:pt x="5617553" y="1792274"/>
                </a:lnTo>
                <a:lnTo>
                  <a:pt x="5617553" y="1841779"/>
                </a:lnTo>
                <a:lnTo>
                  <a:pt x="5384749" y="1841779"/>
                </a:lnTo>
                <a:lnTo>
                  <a:pt x="5384749" y="1445729"/>
                </a:lnTo>
                <a:lnTo>
                  <a:pt x="5617553" y="1445729"/>
                </a:lnTo>
                <a:lnTo>
                  <a:pt x="5617553" y="1532356"/>
                </a:lnTo>
                <a:lnTo>
                  <a:pt x="5678817" y="1532356"/>
                </a:lnTo>
                <a:lnTo>
                  <a:pt x="5678817" y="1445729"/>
                </a:lnTo>
                <a:close/>
              </a:path>
              <a:path w="5850890" h="1903729">
                <a:moveTo>
                  <a:pt x="5850356" y="1656130"/>
                </a:moveTo>
                <a:lnTo>
                  <a:pt x="5740082" y="1544739"/>
                </a:lnTo>
                <a:lnTo>
                  <a:pt x="5740082" y="1618996"/>
                </a:lnTo>
                <a:lnTo>
                  <a:pt x="5470512" y="1618996"/>
                </a:lnTo>
                <a:lnTo>
                  <a:pt x="5470512" y="1705635"/>
                </a:lnTo>
                <a:lnTo>
                  <a:pt x="5740082" y="1705635"/>
                </a:lnTo>
                <a:lnTo>
                  <a:pt x="5740082" y="1767522"/>
                </a:lnTo>
                <a:lnTo>
                  <a:pt x="5850356" y="1656130"/>
                </a:lnTo>
                <a:close/>
              </a:path>
            </a:pathLst>
          </a:custGeom>
          <a:solidFill>
            <a:srgbClr val="FFFFFF"/>
          </a:solidFill>
        </p:spPr>
        <p:txBody>
          <a:bodyPr wrap="square" lIns="0" tIns="0" rIns="0" bIns="0" rtlCol="0"/>
          <a:lstStyle/>
          <a:p>
            <a:endParaRPr/>
          </a:p>
        </p:txBody>
      </p:sp>
      <p:sp>
        <p:nvSpPr>
          <p:cNvPr id="13" name="object 13"/>
          <p:cNvSpPr txBox="1"/>
          <p:nvPr/>
        </p:nvSpPr>
        <p:spPr>
          <a:xfrm>
            <a:off x="2514600" y="1600200"/>
            <a:ext cx="1057910" cy="482600"/>
          </a:xfrm>
          <a:prstGeom prst="rect">
            <a:avLst/>
          </a:prstGeom>
        </p:spPr>
        <p:txBody>
          <a:bodyPr vert="horz" wrap="square" lIns="0" tIns="12700" rIns="0" bIns="0" rtlCol="0">
            <a:spAutoFit/>
          </a:bodyPr>
          <a:lstStyle/>
          <a:p>
            <a:pPr marL="12700">
              <a:lnSpc>
                <a:spcPct val="100000"/>
              </a:lnSpc>
              <a:spcBef>
                <a:spcPts val="100"/>
              </a:spcBef>
            </a:pPr>
            <a:r>
              <a:rPr sz="3000" b="1" spc="75" dirty="0">
                <a:solidFill>
                  <a:srgbClr val="FFFFFF"/>
                </a:solidFill>
                <a:latin typeface="Calibri"/>
                <a:cs typeface="Calibri"/>
              </a:rPr>
              <a:t>IN</a:t>
            </a:r>
            <a:r>
              <a:rPr sz="3000" b="1" spc="80" dirty="0">
                <a:solidFill>
                  <a:srgbClr val="FFFFFF"/>
                </a:solidFill>
                <a:latin typeface="Calibri"/>
                <a:cs typeface="Calibri"/>
              </a:rPr>
              <a:t>PU</a:t>
            </a:r>
            <a:r>
              <a:rPr sz="3000" b="1" dirty="0">
                <a:solidFill>
                  <a:srgbClr val="FFFFFF"/>
                </a:solidFill>
                <a:latin typeface="Calibri"/>
                <a:cs typeface="Calibri"/>
              </a:rPr>
              <a:t>T</a:t>
            </a:r>
            <a:endParaRPr sz="3000" dirty="0">
              <a:latin typeface="Calibri"/>
              <a:cs typeface="Calibri"/>
            </a:endParaRPr>
          </a:p>
        </p:txBody>
      </p:sp>
      <p:sp>
        <p:nvSpPr>
          <p:cNvPr id="14" name="object 14"/>
          <p:cNvSpPr txBox="1"/>
          <p:nvPr/>
        </p:nvSpPr>
        <p:spPr>
          <a:xfrm>
            <a:off x="8153400" y="3048000"/>
            <a:ext cx="1376800" cy="443711"/>
          </a:xfrm>
          <a:prstGeom prst="rect">
            <a:avLst/>
          </a:prstGeom>
        </p:spPr>
        <p:txBody>
          <a:bodyPr vert="horz" wrap="square" lIns="0" tIns="12700" rIns="0" bIns="0" rtlCol="0">
            <a:spAutoFit/>
          </a:bodyPr>
          <a:lstStyle/>
          <a:p>
            <a:pPr marL="12700" marR="5080">
              <a:lnSpc>
                <a:spcPct val="100000"/>
              </a:lnSpc>
              <a:spcBef>
                <a:spcPts val="100"/>
              </a:spcBef>
            </a:pPr>
            <a:r>
              <a:rPr sz="2800" b="1" spc="70" dirty="0">
                <a:solidFill>
                  <a:srgbClr val="FFFFFF"/>
                </a:solidFill>
                <a:latin typeface="Calibri"/>
                <a:cs typeface="Calibri"/>
              </a:rPr>
              <a:t>O</a:t>
            </a:r>
            <a:r>
              <a:rPr sz="2800" b="1" spc="75" dirty="0">
                <a:solidFill>
                  <a:srgbClr val="FFFFFF"/>
                </a:solidFill>
                <a:latin typeface="Calibri"/>
                <a:cs typeface="Calibri"/>
              </a:rPr>
              <a:t>UTP</a:t>
            </a:r>
            <a:r>
              <a:rPr sz="2800" b="1" dirty="0">
                <a:solidFill>
                  <a:srgbClr val="FFFFFF"/>
                </a:solidFill>
                <a:latin typeface="Calibri"/>
                <a:cs typeface="Calibri"/>
              </a:rPr>
              <a:t>U</a:t>
            </a:r>
            <a:r>
              <a:rPr lang="en-US" sz="2800" b="1" dirty="0">
                <a:solidFill>
                  <a:srgbClr val="FFFFFF"/>
                </a:solidFill>
                <a:latin typeface="Calibri"/>
                <a:cs typeface="Calibri"/>
              </a:rPr>
              <a:t>T</a:t>
            </a:r>
            <a:endParaRPr sz="3000" dirty="0">
              <a:latin typeface="Calibri"/>
              <a:cs typeface="Calibri"/>
            </a:endParaRPr>
          </a:p>
        </p:txBody>
      </p:sp>
      <p:sp>
        <p:nvSpPr>
          <p:cNvPr id="15" name="object 15"/>
          <p:cNvSpPr/>
          <p:nvPr/>
        </p:nvSpPr>
        <p:spPr>
          <a:xfrm>
            <a:off x="6435928" y="4943411"/>
            <a:ext cx="1282065" cy="346710"/>
          </a:xfrm>
          <a:custGeom>
            <a:avLst/>
            <a:gdLst/>
            <a:ahLst/>
            <a:cxnLst/>
            <a:rect l="l" t="t" r="r" b="b"/>
            <a:pathLst>
              <a:path w="1282065" h="346710">
                <a:moveTo>
                  <a:pt x="28638" y="0"/>
                </a:moveTo>
                <a:lnTo>
                  <a:pt x="0" y="0"/>
                </a:lnTo>
                <a:lnTo>
                  <a:pt x="0" y="346214"/>
                </a:lnTo>
                <a:lnTo>
                  <a:pt x="28638" y="346214"/>
                </a:lnTo>
                <a:lnTo>
                  <a:pt x="28638" y="0"/>
                </a:lnTo>
                <a:close/>
              </a:path>
              <a:path w="1282065" h="346710">
                <a:moveTo>
                  <a:pt x="109575" y="0"/>
                </a:moveTo>
                <a:lnTo>
                  <a:pt x="80924" y="0"/>
                </a:lnTo>
                <a:lnTo>
                  <a:pt x="80924" y="346214"/>
                </a:lnTo>
                <a:lnTo>
                  <a:pt x="109575" y="346214"/>
                </a:lnTo>
                <a:lnTo>
                  <a:pt x="109575" y="0"/>
                </a:lnTo>
                <a:close/>
              </a:path>
              <a:path w="1282065" h="346710">
                <a:moveTo>
                  <a:pt x="1200912" y="0"/>
                </a:moveTo>
                <a:lnTo>
                  <a:pt x="1172273" y="0"/>
                </a:lnTo>
                <a:lnTo>
                  <a:pt x="1172273" y="346214"/>
                </a:lnTo>
                <a:lnTo>
                  <a:pt x="1200912" y="346214"/>
                </a:lnTo>
                <a:lnTo>
                  <a:pt x="1200912" y="0"/>
                </a:lnTo>
                <a:close/>
              </a:path>
              <a:path w="1282065" h="346710">
                <a:moveTo>
                  <a:pt x="1281849" y="0"/>
                </a:moveTo>
                <a:lnTo>
                  <a:pt x="1253197" y="0"/>
                </a:lnTo>
                <a:lnTo>
                  <a:pt x="1253197" y="346214"/>
                </a:lnTo>
                <a:lnTo>
                  <a:pt x="1281849" y="346214"/>
                </a:lnTo>
                <a:lnTo>
                  <a:pt x="1281849" y="0"/>
                </a:lnTo>
                <a:close/>
              </a:path>
            </a:pathLst>
          </a:custGeom>
          <a:solidFill>
            <a:srgbClr val="000000"/>
          </a:solidFill>
        </p:spPr>
        <p:txBody>
          <a:bodyPr wrap="square" lIns="0" tIns="0" rIns="0" bIns="0" rtlCol="0"/>
          <a:lstStyle/>
          <a:p>
            <a:endParaRPr/>
          </a:p>
        </p:txBody>
      </p:sp>
      <p:sp>
        <p:nvSpPr>
          <p:cNvPr id="16" name="object 16"/>
          <p:cNvSpPr txBox="1"/>
          <p:nvPr/>
        </p:nvSpPr>
        <p:spPr>
          <a:xfrm>
            <a:off x="4448465" y="4275158"/>
            <a:ext cx="3139440" cy="1505585"/>
          </a:xfrm>
          <a:prstGeom prst="rect">
            <a:avLst/>
          </a:prstGeom>
        </p:spPr>
        <p:txBody>
          <a:bodyPr vert="horz" wrap="square" lIns="0" tIns="105410" rIns="0" bIns="0" rtlCol="0">
            <a:spAutoFit/>
          </a:bodyPr>
          <a:lstStyle/>
          <a:p>
            <a:pPr marL="930910">
              <a:lnSpc>
                <a:spcPct val="100000"/>
              </a:lnSpc>
              <a:spcBef>
                <a:spcPts val="830"/>
              </a:spcBef>
            </a:pPr>
            <a:r>
              <a:rPr sz="2200" spc="114" dirty="0">
                <a:latin typeface="Cambria Math"/>
                <a:cs typeface="Cambria Math"/>
              </a:rPr>
              <a:t>𝑘</a:t>
            </a:r>
            <a:endParaRPr sz="2200">
              <a:latin typeface="Cambria Math"/>
              <a:cs typeface="Cambria Math"/>
            </a:endParaRPr>
          </a:p>
          <a:p>
            <a:pPr marL="38100">
              <a:lnSpc>
                <a:spcPct val="100000"/>
              </a:lnSpc>
              <a:spcBef>
                <a:spcPts val="1000"/>
              </a:spcBef>
              <a:tabLst>
                <a:tab pos="2142490" algn="l"/>
              </a:tabLst>
            </a:pPr>
            <a:r>
              <a:rPr sz="3000" spc="-5" dirty="0">
                <a:latin typeface="Cambria Math"/>
                <a:cs typeface="Cambria Math"/>
              </a:rPr>
              <a:t>𝑚𝑖𝑛</a:t>
            </a:r>
            <a:r>
              <a:rPr sz="3000" spc="-105" dirty="0">
                <a:latin typeface="Cambria Math"/>
                <a:cs typeface="Cambria Math"/>
              </a:rPr>
              <a:t> </a:t>
            </a:r>
            <a:r>
              <a:rPr sz="3000" spc="2695" dirty="0">
                <a:latin typeface="Cambria Math"/>
                <a:cs typeface="Cambria Math"/>
              </a:rPr>
              <a:t>*</a:t>
            </a:r>
            <a:r>
              <a:rPr sz="3000" spc="235" dirty="0">
                <a:latin typeface="Cambria Math"/>
                <a:cs typeface="Cambria Math"/>
              </a:rPr>
              <a:t> </a:t>
            </a:r>
            <a:r>
              <a:rPr sz="3000" spc="2695" dirty="0">
                <a:latin typeface="Cambria Math"/>
                <a:cs typeface="Cambria Math"/>
              </a:rPr>
              <a:t>*	</a:t>
            </a:r>
            <a:r>
              <a:rPr sz="3000" dirty="0">
                <a:latin typeface="Cambria Math"/>
                <a:cs typeface="Cambria Math"/>
              </a:rPr>
              <a:t>𝑥</a:t>
            </a:r>
            <a:r>
              <a:rPr sz="3000" spc="60" dirty="0">
                <a:latin typeface="Cambria Math"/>
                <a:cs typeface="Cambria Math"/>
              </a:rPr>
              <a:t> </a:t>
            </a:r>
            <a:r>
              <a:rPr sz="3000" dirty="0">
                <a:latin typeface="Cambria Math"/>
                <a:cs typeface="Cambria Math"/>
              </a:rPr>
              <a:t>−</a:t>
            </a:r>
            <a:r>
              <a:rPr sz="3000" spc="-40" dirty="0">
                <a:latin typeface="Cambria Math"/>
                <a:cs typeface="Cambria Math"/>
              </a:rPr>
              <a:t> </a:t>
            </a:r>
            <a:r>
              <a:rPr sz="3000" dirty="0">
                <a:latin typeface="Cambria Math"/>
                <a:cs typeface="Cambria Math"/>
              </a:rPr>
              <a:t>𝜇</a:t>
            </a:r>
            <a:r>
              <a:rPr sz="3000" baseline="-19444" dirty="0">
                <a:latin typeface="Cambria Math"/>
                <a:cs typeface="Cambria Math"/>
              </a:rPr>
              <a:t>𝑖</a:t>
            </a:r>
            <a:endParaRPr sz="3000" baseline="-19444">
              <a:latin typeface="Cambria Math"/>
              <a:cs typeface="Cambria Math"/>
            </a:endParaRPr>
          </a:p>
          <a:p>
            <a:pPr marL="784860">
              <a:lnSpc>
                <a:spcPct val="100000"/>
              </a:lnSpc>
              <a:spcBef>
                <a:spcPts val="1040"/>
              </a:spcBef>
            </a:pPr>
            <a:r>
              <a:rPr sz="2200" spc="330" dirty="0">
                <a:latin typeface="Cambria Math"/>
                <a:cs typeface="Cambria Math"/>
              </a:rPr>
              <a:t>i"1</a:t>
            </a:r>
            <a:r>
              <a:rPr sz="2200" spc="114" dirty="0">
                <a:latin typeface="Cambria Math"/>
                <a:cs typeface="Cambria Math"/>
              </a:rPr>
              <a:t> </a:t>
            </a:r>
            <a:r>
              <a:rPr sz="2200" spc="90" dirty="0">
                <a:latin typeface="Cambria Math"/>
                <a:cs typeface="Cambria Math"/>
              </a:rPr>
              <a:t>𝑥∈𝑆i</a:t>
            </a:r>
            <a:endParaRPr sz="2200">
              <a:latin typeface="Cambria Math"/>
              <a:cs typeface="Cambria Math"/>
            </a:endParaRPr>
          </a:p>
        </p:txBody>
      </p:sp>
      <p:sp>
        <p:nvSpPr>
          <p:cNvPr id="17" name="object 17"/>
          <p:cNvSpPr txBox="1"/>
          <p:nvPr/>
        </p:nvSpPr>
        <p:spPr>
          <a:xfrm>
            <a:off x="7751038" y="4844796"/>
            <a:ext cx="16637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Cambria Math"/>
                <a:cs typeface="Cambria Math"/>
              </a:rPr>
              <a:t>2</a:t>
            </a:r>
            <a:endParaRPr sz="2000">
              <a:latin typeface="Cambria Math"/>
              <a:cs typeface="Cambria Math"/>
            </a:endParaRPr>
          </a:p>
        </p:txBody>
      </p:sp>
      <p:sp>
        <p:nvSpPr>
          <p:cNvPr id="18" name="object 18"/>
          <p:cNvSpPr txBox="1"/>
          <p:nvPr/>
        </p:nvSpPr>
        <p:spPr>
          <a:xfrm>
            <a:off x="4180211" y="5813552"/>
            <a:ext cx="3605529" cy="528320"/>
          </a:xfrm>
          <a:prstGeom prst="rect">
            <a:avLst/>
          </a:prstGeom>
        </p:spPr>
        <p:txBody>
          <a:bodyPr vert="horz" wrap="square" lIns="0" tIns="12700" rIns="0" bIns="0" rtlCol="0">
            <a:spAutoFit/>
          </a:bodyPr>
          <a:lstStyle/>
          <a:p>
            <a:pPr marL="38100">
              <a:lnSpc>
                <a:spcPct val="100000"/>
              </a:lnSpc>
              <a:spcBef>
                <a:spcPts val="100"/>
              </a:spcBef>
            </a:pPr>
            <a:r>
              <a:rPr sz="3300" dirty="0">
                <a:latin typeface="Cambria Math"/>
                <a:cs typeface="Cambria Math"/>
              </a:rPr>
              <a:t>𝜇</a:t>
            </a:r>
            <a:r>
              <a:rPr sz="3300" baseline="-17676" dirty="0">
                <a:latin typeface="Cambria Math"/>
                <a:cs typeface="Cambria Math"/>
              </a:rPr>
              <a:t>𝑖</a:t>
            </a:r>
            <a:r>
              <a:rPr sz="3300" spc="644" baseline="-17676" dirty="0">
                <a:latin typeface="Cambria Math"/>
                <a:cs typeface="Cambria Math"/>
              </a:rPr>
              <a:t> </a:t>
            </a:r>
            <a:r>
              <a:rPr sz="3300" spc="40" dirty="0">
                <a:latin typeface="Calibri"/>
                <a:cs typeface="Calibri"/>
              </a:rPr>
              <a:t>is</a:t>
            </a:r>
            <a:r>
              <a:rPr sz="3300" spc="130" dirty="0">
                <a:latin typeface="Calibri"/>
                <a:cs typeface="Calibri"/>
              </a:rPr>
              <a:t> </a:t>
            </a:r>
            <a:r>
              <a:rPr sz="3300" spc="45" dirty="0">
                <a:latin typeface="Calibri"/>
                <a:cs typeface="Calibri"/>
              </a:rPr>
              <a:t>the</a:t>
            </a:r>
            <a:r>
              <a:rPr sz="3300" spc="130" dirty="0">
                <a:latin typeface="Calibri"/>
                <a:cs typeface="Calibri"/>
              </a:rPr>
              <a:t> </a:t>
            </a:r>
            <a:r>
              <a:rPr sz="3300" spc="45" dirty="0">
                <a:latin typeface="Calibri"/>
                <a:cs typeface="Calibri"/>
              </a:rPr>
              <a:t>center</a:t>
            </a:r>
            <a:r>
              <a:rPr sz="3300" spc="135" dirty="0">
                <a:latin typeface="Calibri"/>
                <a:cs typeface="Calibri"/>
              </a:rPr>
              <a:t> </a:t>
            </a:r>
            <a:r>
              <a:rPr sz="3300" spc="40" dirty="0">
                <a:latin typeface="Calibri"/>
                <a:cs typeface="Calibri"/>
              </a:rPr>
              <a:t>in</a:t>
            </a:r>
            <a:r>
              <a:rPr sz="3300" spc="150" dirty="0">
                <a:latin typeface="Calibri"/>
                <a:cs typeface="Calibri"/>
              </a:rPr>
              <a:t> </a:t>
            </a:r>
            <a:r>
              <a:rPr sz="3300" dirty="0">
                <a:latin typeface="Cambria Math"/>
                <a:cs typeface="Cambria Math"/>
              </a:rPr>
              <a:t>𝑆</a:t>
            </a:r>
            <a:r>
              <a:rPr sz="3300" baseline="-17676" dirty="0">
                <a:latin typeface="Cambria Math"/>
                <a:cs typeface="Cambria Math"/>
              </a:rPr>
              <a:t>𝑖</a:t>
            </a:r>
            <a:endParaRPr sz="3300" baseline="-17676">
              <a:latin typeface="Cambria Math"/>
              <a:cs typeface="Cambria Math"/>
            </a:endParaRPr>
          </a:p>
        </p:txBody>
      </p:sp>
      <p:sp>
        <p:nvSpPr>
          <p:cNvPr id="19" name="object 19"/>
          <p:cNvSpPr txBox="1"/>
          <p:nvPr/>
        </p:nvSpPr>
        <p:spPr>
          <a:xfrm>
            <a:off x="2759061" y="4279900"/>
            <a:ext cx="1531620" cy="796925"/>
          </a:xfrm>
          <a:prstGeom prst="rect">
            <a:avLst/>
          </a:prstGeom>
        </p:spPr>
        <p:txBody>
          <a:bodyPr vert="horz" wrap="square" lIns="0" tIns="12700" rIns="0" bIns="0" rtlCol="0">
            <a:spAutoFit/>
          </a:bodyPr>
          <a:lstStyle/>
          <a:p>
            <a:pPr marL="12700">
              <a:lnSpc>
                <a:spcPts val="3035"/>
              </a:lnSpc>
              <a:spcBef>
                <a:spcPts val="100"/>
              </a:spcBef>
            </a:pPr>
            <a:r>
              <a:rPr sz="2800" b="1" spc="80" dirty="0">
                <a:solidFill>
                  <a:srgbClr val="E84A27"/>
                </a:solidFill>
                <a:latin typeface="Calibri"/>
                <a:cs typeface="Calibri"/>
              </a:rPr>
              <a:t>Objective</a:t>
            </a:r>
            <a:endParaRPr sz="2800" dirty="0">
              <a:latin typeface="Calibri"/>
              <a:cs typeface="Calibri"/>
            </a:endParaRPr>
          </a:p>
          <a:p>
            <a:pPr marL="12700">
              <a:lnSpc>
                <a:spcPts val="3035"/>
              </a:lnSpc>
            </a:pPr>
            <a:r>
              <a:rPr sz="2800" b="1" dirty="0">
                <a:solidFill>
                  <a:srgbClr val="E84A27"/>
                </a:solidFill>
                <a:latin typeface="Calibri"/>
                <a:cs typeface="Calibri"/>
              </a:rPr>
              <a:t>:</a:t>
            </a:r>
            <a:endParaRPr sz="2800" dirty="0">
              <a:latin typeface="Calibri"/>
              <a:cs typeface="Calibri"/>
            </a:endParaRPr>
          </a:p>
        </p:txBody>
      </p:sp>
      <p:sp>
        <p:nvSpPr>
          <p:cNvPr id="20" name="object 20"/>
          <p:cNvSpPr/>
          <p:nvPr/>
        </p:nvSpPr>
        <p:spPr>
          <a:xfrm>
            <a:off x="2570047" y="4275455"/>
            <a:ext cx="7218045" cy="2049145"/>
          </a:xfrm>
          <a:custGeom>
            <a:avLst/>
            <a:gdLst/>
            <a:ahLst/>
            <a:cxnLst/>
            <a:rect l="l" t="t" r="r" b="b"/>
            <a:pathLst>
              <a:path w="7218045" h="2049145">
                <a:moveTo>
                  <a:pt x="0" y="341505"/>
                </a:moveTo>
                <a:lnTo>
                  <a:pt x="3117" y="295165"/>
                </a:lnTo>
                <a:lnTo>
                  <a:pt x="12198" y="250719"/>
                </a:lnTo>
                <a:lnTo>
                  <a:pt x="26837" y="208576"/>
                </a:lnTo>
                <a:lnTo>
                  <a:pt x="46625" y="169141"/>
                </a:lnTo>
                <a:lnTo>
                  <a:pt x="71156" y="132821"/>
                </a:lnTo>
                <a:lnTo>
                  <a:pt x="100024" y="100024"/>
                </a:lnTo>
                <a:lnTo>
                  <a:pt x="132821" y="71157"/>
                </a:lnTo>
                <a:lnTo>
                  <a:pt x="169141" y="46625"/>
                </a:lnTo>
                <a:lnTo>
                  <a:pt x="208576" y="26837"/>
                </a:lnTo>
                <a:lnTo>
                  <a:pt x="250719" y="12198"/>
                </a:lnTo>
                <a:lnTo>
                  <a:pt x="295165" y="3117"/>
                </a:lnTo>
                <a:lnTo>
                  <a:pt x="341505" y="0"/>
                </a:lnTo>
                <a:lnTo>
                  <a:pt x="6876503" y="0"/>
                </a:lnTo>
                <a:lnTo>
                  <a:pt x="6922843" y="3117"/>
                </a:lnTo>
                <a:lnTo>
                  <a:pt x="6967288" y="12198"/>
                </a:lnTo>
                <a:lnTo>
                  <a:pt x="7009432" y="26837"/>
                </a:lnTo>
                <a:lnTo>
                  <a:pt x="7048867" y="46625"/>
                </a:lnTo>
                <a:lnTo>
                  <a:pt x="7085186" y="71157"/>
                </a:lnTo>
                <a:lnTo>
                  <a:pt x="7117983" y="100024"/>
                </a:lnTo>
                <a:lnTo>
                  <a:pt x="7146851" y="132821"/>
                </a:lnTo>
                <a:lnTo>
                  <a:pt x="7171382" y="169141"/>
                </a:lnTo>
                <a:lnTo>
                  <a:pt x="7191170" y="208576"/>
                </a:lnTo>
                <a:lnTo>
                  <a:pt x="7205809" y="250719"/>
                </a:lnTo>
                <a:lnTo>
                  <a:pt x="7214890" y="295165"/>
                </a:lnTo>
                <a:lnTo>
                  <a:pt x="7218008" y="341505"/>
                </a:lnTo>
                <a:lnTo>
                  <a:pt x="7218008" y="1707489"/>
                </a:lnTo>
                <a:lnTo>
                  <a:pt x="7214890" y="1753829"/>
                </a:lnTo>
                <a:lnTo>
                  <a:pt x="7205809" y="1798275"/>
                </a:lnTo>
                <a:lnTo>
                  <a:pt x="7191170" y="1840418"/>
                </a:lnTo>
                <a:lnTo>
                  <a:pt x="7171382" y="1879853"/>
                </a:lnTo>
                <a:lnTo>
                  <a:pt x="7146851" y="1916173"/>
                </a:lnTo>
                <a:lnTo>
                  <a:pt x="7117983" y="1948970"/>
                </a:lnTo>
                <a:lnTo>
                  <a:pt x="7085186" y="1977838"/>
                </a:lnTo>
                <a:lnTo>
                  <a:pt x="7048867" y="2002369"/>
                </a:lnTo>
                <a:lnTo>
                  <a:pt x="7009432" y="2022157"/>
                </a:lnTo>
                <a:lnTo>
                  <a:pt x="6967288" y="2036796"/>
                </a:lnTo>
                <a:lnTo>
                  <a:pt x="6922843" y="2045877"/>
                </a:lnTo>
                <a:lnTo>
                  <a:pt x="6876503" y="2048995"/>
                </a:lnTo>
                <a:lnTo>
                  <a:pt x="341505" y="2048995"/>
                </a:lnTo>
                <a:lnTo>
                  <a:pt x="295165" y="2045877"/>
                </a:lnTo>
                <a:lnTo>
                  <a:pt x="250719" y="2036796"/>
                </a:lnTo>
                <a:lnTo>
                  <a:pt x="208576" y="2022157"/>
                </a:lnTo>
                <a:lnTo>
                  <a:pt x="169141" y="2002369"/>
                </a:lnTo>
                <a:lnTo>
                  <a:pt x="132821" y="1977838"/>
                </a:lnTo>
                <a:lnTo>
                  <a:pt x="100024" y="1948970"/>
                </a:lnTo>
                <a:lnTo>
                  <a:pt x="71156" y="1916173"/>
                </a:lnTo>
                <a:lnTo>
                  <a:pt x="46625" y="1879853"/>
                </a:lnTo>
                <a:lnTo>
                  <a:pt x="26837" y="1840418"/>
                </a:lnTo>
                <a:lnTo>
                  <a:pt x="12198" y="1798275"/>
                </a:lnTo>
                <a:lnTo>
                  <a:pt x="3117" y="1753829"/>
                </a:lnTo>
                <a:lnTo>
                  <a:pt x="0" y="1707489"/>
                </a:lnTo>
                <a:lnTo>
                  <a:pt x="0" y="341505"/>
                </a:lnTo>
                <a:close/>
              </a:path>
            </a:pathLst>
          </a:custGeom>
          <a:ln w="63500">
            <a:solidFill>
              <a:srgbClr val="E84A27"/>
            </a:solidFill>
          </a:ln>
        </p:spPr>
        <p:txBody>
          <a:bodyPr wrap="square" lIns="0" tIns="0" rIns="0" bIns="0" rtlCol="0"/>
          <a:lstStyle/>
          <a:p>
            <a:endParaRPr/>
          </a:p>
        </p:txBody>
      </p:sp>
      <p:grpSp>
        <p:nvGrpSpPr>
          <p:cNvPr id="21" name="object 2">
            <a:extLst>
              <a:ext uri="{FF2B5EF4-FFF2-40B4-BE49-F238E27FC236}">
                <a16:creationId xmlns:a16="http://schemas.microsoft.com/office/drawing/2014/main" id="{C0CDC80C-1E58-FB5E-4044-D63236FD7077}"/>
              </a:ext>
            </a:extLst>
          </p:cNvPr>
          <p:cNvGrpSpPr/>
          <p:nvPr/>
        </p:nvGrpSpPr>
        <p:grpSpPr>
          <a:xfrm>
            <a:off x="0" y="914400"/>
            <a:ext cx="12211050" cy="640080"/>
            <a:chOff x="0" y="1199802"/>
            <a:chExt cx="12211050" cy="640080"/>
          </a:xfrm>
        </p:grpSpPr>
        <p:sp>
          <p:nvSpPr>
            <p:cNvPr id="22" name="object 3">
              <a:extLst>
                <a:ext uri="{FF2B5EF4-FFF2-40B4-BE49-F238E27FC236}">
                  <a16:creationId xmlns:a16="http://schemas.microsoft.com/office/drawing/2014/main" id="{A9C23D74-D8E6-770F-6ED6-A2D9E731509C}"/>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3" name="object 4">
              <a:extLst>
                <a:ext uri="{FF2B5EF4-FFF2-40B4-BE49-F238E27FC236}">
                  <a16:creationId xmlns:a16="http://schemas.microsoft.com/office/drawing/2014/main" id="{2EA33A92-15CB-9D2E-A3D4-2001BE726A38}"/>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4" name="object 5">
              <a:extLst>
                <a:ext uri="{FF2B5EF4-FFF2-40B4-BE49-F238E27FC236}">
                  <a16:creationId xmlns:a16="http://schemas.microsoft.com/office/drawing/2014/main" id="{E83DD292-541B-4656-16CF-34C347C438E6}"/>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473963"/>
            <a:ext cx="5677535" cy="695960"/>
          </a:xfrm>
          <a:prstGeom prst="rect">
            <a:avLst/>
          </a:prstGeom>
        </p:spPr>
        <p:txBody>
          <a:bodyPr vert="horz" wrap="square" lIns="0" tIns="12700" rIns="0" bIns="0" rtlCol="0">
            <a:spAutoFit/>
          </a:bodyPr>
          <a:lstStyle/>
          <a:p>
            <a:pPr marL="12700">
              <a:lnSpc>
                <a:spcPct val="100000"/>
              </a:lnSpc>
              <a:spcBef>
                <a:spcPts val="100"/>
              </a:spcBef>
            </a:pPr>
            <a:r>
              <a:rPr sz="4400" b="0" dirty="0">
                <a:solidFill>
                  <a:schemeClr val="tx1"/>
                </a:solidFill>
                <a:latin typeface="+mj-lt"/>
                <a:cs typeface="Georgia"/>
              </a:rPr>
              <a:t>K-means</a:t>
            </a:r>
            <a:r>
              <a:rPr sz="4400" b="0" spc="-95" dirty="0">
                <a:solidFill>
                  <a:schemeClr val="tx1"/>
                </a:solidFill>
                <a:latin typeface="+mj-lt"/>
                <a:cs typeface="Georgia"/>
              </a:rPr>
              <a:t> </a:t>
            </a:r>
            <a:r>
              <a:rPr sz="4400" b="0" spc="-5" dirty="0">
                <a:solidFill>
                  <a:schemeClr val="tx1"/>
                </a:solidFill>
                <a:latin typeface="+mj-lt"/>
                <a:cs typeface="Georgia"/>
              </a:rPr>
              <a:t>Algorithm</a:t>
            </a:r>
            <a:endParaRPr sz="4400" b="0" dirty="0">
              <a:solidFill>
                <a:schemeClr val="tx1"/>
              </a:solidFill>
              <a:latin typeface="+mj-lt"/>
              <a:cs typeface="Georgia"/>
            </a:endParaRPr>
          </a:p>
        </p:txBody>
      </p:sp>
      <p:grpSp>
        <p:nvGrpSpPr>
          <p:cNvPr id="3" name="object 3"/>
          <p:cNvGrpSpPr/>
          <p:nvPr/>
        </p:nvGrpSpPr>
        <p:grpSpPr>
          <a:xfrm>
            <a:off x="4783636" y="1437826"/>
            <a:ext cx="3041015" cy="2376805"/>
            <a:chOff x="4783636" y="1437826"/>
            <a:chExt cx="3041015" cy="2376805"/>
          </a:xfrm>
        </p:grpSpPr>
        <p:sp>
          <p:nvSpPr>
            <p:cNvPr id="4" name="object 4"/>
            <p:cNvSpPr/>
            <p:nvPr/>
          </p:nvSpPr>
          <p:spPr>
            <a:xfrm>
              <a:off x="4816974" y="1471164"/>
              <a:ext cx="2974340" cy="552450"/>
            </a:xfrm>
            <a:custGeom>
              <a:avLst/>
              <a:gdLst/>
              <a:ahLst/>
              <a:cxnLst/>
              <a:rect l="l" t="t" r="r" b="b"/>
              <a:pathLst>
                <a:path w="2974340" h="552450">
                  <a:moveTo>
                    <a:pt x="0" y="91982"/>
                  </a:moveTo>
                  <a:lnTo>
                    <a:pt x="7228" y="56178"/>
                  </a:lnTo>
                  <a:lnTo>
                    <a:pt x="26941" y="26941"/>
                  </a:lnTo>
                  <a:lnTo>
                    <a:pt x="56178" y="7228"/>
                  </a:lnTo>
                  <a:lnTo>
                    <a:pt x="91982" y="0"/>
                  </a:lnTo>
                  <a:lnTo>
                    <a:pt x="2882054" y="0"/>
                  </a:lnTo>
                  <a:lnTo>
                    <a:pt x="2917857" y="7228"/>
                  </a:lnTo>
                  <a:lnTo>
                    <a:pt x="2947095" y="26941"/>
                  </a:lnTo>
                  <a:lnTo>
                    <a:pt x="2966807" y="56178"/>
                  </a:lnTo>
                  <a:lnTo>
                    <a:pt x="2974036" y="91982"/>
                  </a:lnTo>
                  <a:lnTo>
                    <a:pt x="2974036" y="459901"/>
                  </a:lnTo>
                  <a:lnTo>
                    <a:pt x="2966807" y="495705"/>
                  </a:lnTo>
                  <a:lnTo>
                    <a:pt x="2947095" y="524942"/>
                  </a:lnTo>
                  <a:lnTo>
                    <a:pt x="2917857" y="544655"/>
                  </a:lnTo>
                  <a:lnTo>
                    <a:pt x="2882054" y="551884"/>
                  </a:lnTo>
                  <a:lnTo>
                    <a:pt x="91982" y="551884"/>
                  </a:lnTo>
                  <a:lnTo>
                    <a:pt x="56178" y="544655"/>
                  </a:lnTo>
                  <a:lnTo>
                    <a:pt x="26941" y="524942"/>
                  </a:lnTo>
                  <a:lnTo>
                    <a:pt x="7228" y="495705"/>
                  </a:lnTo>
                  <a:lnTo>
                    <a:pt x="0" y="459901"/>
                  </a:lnTo>
                  <a:lnTo>
                    <a:pt x="0" y="91982"/>
                  </a:lnTo>
                  <a:close/>
                </a:path>
              </a:pathLst>
            </a:custGeom>
            <a:ln w="66675">
              <a:solidFill>
                <a:srgbClr val="FFC000"/>
              </a:solidFill>
            </a:ln>
          </p:spPr>
          <p:txBody>
            <a:bodyPr wrap="square" lIns="0" tIns="0" rIns="0" bIns="0" rtlCol="0"/>
            <a:lstStyle/>
            <a:p>
              <a:endParaRPr/>
            </a:p>
          </p:txBody>
        </p:sp>
        <p:sp>
          <p:nvSpPr>
            <p:cNvPr id="5" name="object 5"/>
            <p:cNvSpPr/>
            <p:nvPr/>
          </p:nvSpPr>
          <p:spPr>
            <a:xfrm>
              <a:off x="4817673" y="3071987"/>
              <a:ext cx="2973705" cy="709295"/>
            </a:xfrm>
            <a:custGeom>
              <a:avLst/>
              <a:gdLst/>
              <a:ahLst/>
              <a:cxnLst/>
              <a:rect l="l" t="t" r="r" b="b"/>
              <a:pathLst>
                <a:path w="2973704" h="709295">
                  <a:moveTo>
                    <a:pt x="0" y="118117"/>
                  </a:moveTo>
                  <a:lnTo>
                    <a:pt x="9282" y="72140"/>
                  </a:lnTo>
                  <a:lnTo>
                    <a:pt x="34595" y="34595"/>
                  </a:lnTo>
                  <a:lnTo>
                    <a:pt x="72140" y="9282"/>
                  </a:lnTo>
                  <a:lnTo>
                    <a:pt x="118117" y="0"/>
                  </a:lnTo>
                  <a:lnTo>
                    <a:pt x="2855222" y="0"/>
                  </a:lnTo>
                  <a:lnTo>
                    <a:pt x="2901198" y="9282"/>
                  </a:lnTo>
                  <a:lnTo>
                    <a:pt x="2938743" y="34595"/>
                  </a:lnTo>
                  <a:lnTo>
                    <a:pt x="2964056" y="72140"/>
                  </a:lnTo>
                  <a:lnTo>
                    <a:pt x="2973339" y="118117"/>
                  </a:lnTo>
                  <a:lnTo>
                    <a:pt x="2973339" y="590564"/>
                  </a:lnTo>
                  <a:lnTo>
                    <a:pt x="2964056" y="636541"/>
                  </a:lnTo>
                  <a:lnTo>
                    <a:pt x="2938743" y="674086"/>
                  </a:lnTo>
                  <a:lnTo>
                    <a:pt x="2901198" y="699399"/>
                  </a:lnTo>
                  <a:lnTo>
                    <a:pt x="2855222" y="708682"/>
                  </a:lnTo>
                  <a:lnTo>
                    <a:pt x="118117" y="708682"/>
                  </a:lnTo>
                  <a:lnTo>
                    <a:pt x="72140" y="699399"/>
                  </a:lnTo>
                  <a:lnTo>
                    <a:pt x="34595" y="674086"/>
                  </a:lnTo>
                  <a:lnTo>
                    <a:pt x="9282" y="636541"/>
                  </a:lnTo>
                  <a:lnTo>
                    <a:pt x="0" y="590564"/>
                  </a:lnTo>
                  <a:lnTo>
                    <a:pt x="0" y="118117"/>
                  </a:lnTo>
                  <a:close/>
                </a:path>
              </a:pathLst>
            </a:custGeom>
            <a:ln w="66675">
              <a:solidFill>
                <a:srgbClr val="FFC000"/>
              </a:solidFill>
            </a:ln>
          </p:spPr>
          <p:txBody>
            <a:bodyPr wrap="square" lIns="0" tIns="0" rIns="0" bIns="0" rtlCol="0"/>
            <a:lstStyle/>
            <a:p>
              <a:endParaRPr/>
            </a:p>
          </p:txBody>
        </p:sp>
      </p:grpSp>
      <p:sp>
        <p:nvSpPr>
          <p:cNvPr id="6" name="object 6"/>
          <p:cNvSpPr txBox="1"/>
          <p:nvPr/>
        </p:nvSpPr>
        <p:spPr>
          <a:xfrm>
            <a:off x="4943782" y="3085591"/>
            <a:ext cx="2607310" cy="436880"/>
          </a:xfrm>
          <a:prstGeom prst="rect">
            <a:avLst/>
          </a:prstGeom>
        </p:spPr>
        <p:txBody>
          <a:bodyPr vert="horz" wrap="square" lIns="0" tIns="12700" rIns="0" bIns="0" rtlCol="0">
            <a:spAutoFit/>
          </a:bodyPr>
          <a:lstStyle/>
          <a:p>
            <a:pPr marL="12700">
              <a:lnSpc>
                <a:spcPct val="100000"/>
              </a:lnSpc>
              <a:spcBef>
                <a:spcPts val="100"/>
              </a:spcBef>
            </a:pPr>
            <a:r>
              <a:rPr sz="2700" spc="60" dirty="0">
                <a:latin typeface="Calibri"/>
                <a:cs typeface="Calibri"/>
              </a:rPr>
              <a:t>Assign</a:t>
            </a:r>
            <a:r>
              <a:rPr sz="2700" spc="100" dirty="0">
                <a:latin typeface="Calibri"/>
                <a:cs typeface="Calibri"/>
              </a:rPr>
              <a:t> </a:t>
            </a:r>
            <a:r>
              <a:rPr sz="2700" spc="50" dirty="0">
                <a:latin typeface="Calibri"/>
                <a:cs typeface="Calibri"/>
              </a:rPr>
              <a:t>each</a:t>
            </a:r>
            <a:r>
              <a:rPr sz="2700" spc="105" dirty="0">
                <a:latin typeface="Calibri"/>
                <a:cs typeface="Calibri"/>
              </a:rPr>
              <a:t> </a:t>
            </a:r>
            <a:r>
              <a:rPr sz="2700" spc="50" dirty="0">
                <a:latin typeface="Calibri"/>
                <a:cs typeface="Calibri"/>
              </a:rPr>
              <a:t>point</a:t>
            </a:r>
            <a:endParaRPr sz="2700">
              <a:latin typeface="Calibri"/>
              <a:cs typeface="Calibri"/>
            </a:endParaRPr>
          </a:p>
        </p:txBody>
      </p:sp>
      <p:sp>
        <p:nvSpPr>
          <p:cNvPr id="7" name="object 7"/>
          <p:cNvSpPr txBox="1"/>
          <p:nvPr/>
        </p:nvSpPr>
        <p:spPr>
          <a:xfrm>
            <a:off x="4890505" y="3353816"/>
            <a:ext cx="2714625" cy="436880"/>
          </a:xfrm>
          <a:prstGeom prst="rect">
            <a:avLst/>
          </a:prstGeom>
        </p:spPr>
        <p:txBody>
          <a:bodyPr vert="horz" wrap="square" lIns="0" tIns="12700" rIns="0" bIns="0" rtlCol="0">
            <a:spAutoFit/>
          </a:bodyPr>
          <a:lstStyle/>
          <a:p>
            <a:pPr marL="12700">
              <a:lnSpc>
                <a:spcPct val="100000"/>
              </a:lnSpc>
              <a:spcBef>
                <a:spcPts val="100"/>
              </a:spcBef>
            </a:pPr>
            <a:r>
              <a:rPr sz="2700" dirty="0">
                <a:solidFill>
                  <a:srgbClr val="7C7C7C"/>
                </a:solidFill>
                <a:latin typeface="Calibri"/>
                <a:cs typeface="Calibri"/>
              </a:rPr>
              <a:t>x</a:t>
            </a:r>
            <a:r>
              <a:rPr sz="2700" spc="130" dirty="0">
                <a:solidFill>
                  <a:srgbClr val="7C7C7C"/>
                </a:solidFill>
                <a:latin typeface="Calibri"/>
                <a:cs typeface="Calibri"/>
              </a:rPr>
              <a:t> </a:t>
            </a:r>
            <a:r>
              <a:rPr sz="2700" spc="20" dirty="0">
                <a:latin typeface="Calibri"/>
                <a:cs typeface="Calibri"/>
              </a:rPr>
              <a:t>to</a:t>
            </a:r>
            <a:r>
              <a:rPr sz="2700" spc="125" dirty="0">
                <a:latin typeface="Calibri"/>
                <a:cs typeface="Calibri"/>
              </a:rPr>
              <a:t> </a:t>
            </a:r>
            <a:r>
              <a:rPr sz="2700" spc="55" dirty="0">
                <a:solidFill>
                  <a:srgbClr val="5B9BD5"/>
                </a:solidFill>
                <a:latin typeface="Calibri"/>
                <a:cs typeface="Calibri"/>
              </a:rPr>
              <a:t>closest</a:t>
            </a:r>
            <a:r>
              <a:rPr sz="2700" spc="120" dirty="0">
                <a:solidFill>
                  <a:srgbClr val="5B9BD5"/>
                </a:solidFill>
                <a:latin typeface="Calibri"/>
                <a:cs typeface="Calibri"/>
              </a:rPr>
              <a:t> </a:t>
            </a:r>
            <a:r>
              <a:rPr sz="2700" spc="45" dirty="0">
                <a:solidFill>
                  <a:srgbClr val="5B9BD5"/>
                </a:solidFill>
                <a:latin typeface="Calibri"/>
                <a:cs typeface="Calibri"/>
              </a:rPr>
              <a:t>center</a:t>
            </a:r>
            <a:endParaRPr sz="2700">
              <a:latin typeface="Calibri"/>
              <a:cs typeface="Calibri"/>
            </a:endParaRPr>
          </a:p>
        </p:txBody>
      </p:sp>
      <p:sp>
        <p:nvSpPr>
          <p:cNvPr id="8" name="object 8"/>
          <p:cNvSpPr txBox="1"/>
          <p:nvPr/>
        </p:nvSpPr>
        <p:spPr>
          <a:xfrm>
            <a:off x="4978664" y="1497584"/>
            <a:ext cx="2715895" cy="1244600"/>
          </a:xfrm>
          <a:prstGeom prst="rect">
            <a:avLst/>
          </a:prstGeom>
        </p:spPr>
        <p:txBody>
          <a:bodyPr vert="horz" wrap="square" lIns="0" tIns="12700" rIns="0" bIns="0" rtlCol="0">
            <a:spAutoFit/>
          </a:bodyPr>
          <a:lstStyle/>
          <a:p>
            <a:pPr marR="38735" algn="ctr">
              <a:lnSpc>
                <a:spcPct val="100000"/>
              </a:lnSpc>
              <a:spcBef>
                <a:spcPts val="100"/>
              </a:spcBef>
            </a:pPr>
            <a:r>
              <a:rPr sz="2700" spc="60" dirty="0">
                <a:latin typeface="Calibri"/>
                <a:cs typeface="Calibri"/>
              </a:rPr>
              <a:t>Specify</a:t>
            </a:r>
            <a:r>
              <a:rPr sz="2700" spc="110" dirty="0">
                <a:latin typeface="Calibri"/>
                <a:cs typeface="Calibri"/>
              </a:rPr>
              <a:t> </a:t>
            </a:r>
            <a:r>
              <a:rPr sz="2700" dirty="0">
                <a:solidFill>
                  <a:srgbClr val="E84A27"/>
                </a:solidFill>
                <a:latin typeface="Calibri"/>
                <a:cs typeface="Calibri"/>
              </a:rPr>
              <a:t>K</a:t>
            </a:r>
            <a:endParaRPr sz="2700">
              <a:latin typeface="Calibri"/>
              <a:cs typeface="Calibri"/>
            </a:endParaRPr>
          </a:p>
          <a:p>
            <a:pPr>
              <a:lnSpc>
                <a:spcPct val="100000"/>
              </a:lnSpc>
              <a:spcBef>
                <a:spcPts val="5"/>
              </a:spcBef>
            </a:pPr>
            <a:endParaRPr sz="2550">
              <a:latin typeface="Calibri"/>
              <a:cs typeface="Calibri"/>
            </a:endParaRPr>
          </a:p>
          <a:p>
            <a:pPr algn="ctr">
              <a:lnSpc>
                <a:spcPct val="100000"/>
              </a:lnSpc>
            </a:pPr>
            <a:r>
              <a:rPr sz="2700" spc="55" dirty="0">
                <a:latin typeface="Calibri"/>
                <a:cs typeface="Calibri"/>
              </a:rPr>
              <a:t>Initialize</a:t>
            </a:r>
            <a:r>
              <a:rPr sz="2700" spc="120" dirty="0">
                <a:latin typeface="Calibri"/>
                <a:cs typeface="Calibri"/>
              </a:rPr>
              <a:t> </a:t>
            </a:r>
            <a:r>
              <a:rPr sz="2700" dirty="0">
                <a:solidFill>
                  <a:srgbClr val="E84A27"/>
                </a:solidFill>
                <a:latin typeface="Calibri"/>
                <a:cs typeface="Calibri"/>
              </a:rPr>
              <a:t>K</a:t>
            </a:r>
            <a:r>
              <a:rPr sz="2700" spc="130" dirty="0">
                <a:solidFill>
                  <a:srgbClr val="E84A27"/>
                </a:solidFill>
                <a:latin typeface="Calibri"/>
                <a:cs typeface="Calibri"/>
              </a:rPr>
              <a:t> </a:t>
            </a:r>
            <a:r>
              <a:rPr sz="2700" spc="40" dirty="0">
                <a:latin typeface="Calibri"/>
                <a:cs typeface="Calibri"/>
              </a:rPr>
              <a:t>centers</a:t>
            </a:r>
            <a:endParaRPr sz="2700">
              <a:latin typeface="Calibri"/>
              <a:cs typeface="Calibri"/>
            </a:endParaRPr>
          </a:p>
        </p:txBody>
      </p:sp>
      <p:grpSp>
        <p:nvGrpSpPr>
          <p:cNvPr id="9" name="object 9"/>
          <p:cNvGrpSpPr/>
          <p:nvPr/>
        </p:nvGrpSpPr>
        <p:grpSpPr>
          <a:xfrm>
            <a:off x="4784335" y="2216003"/>
            <a:ext cx="3040380" cy="2363470"/>
            <a:chOff x="4784335" y="2216003"/>
            <a:chExt cx="3040380" cy="2363470"/>
          </a:xfrm>
        </p:grpSpPr>
        <p:sp>
          <p:nvSpPr>
            <p:cNvPr id="10" name="object 10"/>
            <p:cNvSpPr/>
            <p:nvPr/>
          </p:nvSpPr>
          <p:spPr>
            <a:xfrm>
              <a:off x="4817672" y="4006965"/>
              <a:ext cx="2973705" cy="539115"/>
            </a:xfrm>
            <a:custGeom>
              <a:avLst/>
              <a:gdLst/>
              <a:ahLst/>
              <a:cxnLst/>
              <a:rect l="l" t="t" r="r" b="b"/>
              <a:pathLst>
                <a:path w="2973704" h="539114">
                  <a:moveTo>
                    <a:pt x="0" y="89814"/>
                  </a:moveTo>
                  <a:lnTo>
                    <a:pt x="7058" y="54854"/>
                  </a:lnTo>
                  <a:lnTo>
                    <a:pt x="26306" y="26306"/>
                  </a:lnTo>
                  <a:lnTo>
                    <a:pt x="54854" y="7058"/>
                  </a:lnTo>
                  <a:lnTo>
                    <a:pt x="89814" y="0"/>
                  </a:lnTo>
                  <a:lnTo>
                    <a:pt x="2883524" y="0"/>
                  </a:lnTo>
                  <a:lnTo>
                    <a:pt x="2918484" y="7058"/>
                  </a:lnTo>
                  <a:lnTo>
                    <a:pt x="2947033" y="26306"/>
                  </a:lnTo>
                  <a:lnTo>
                    <a:pt x="2966281" y="54854"/>
                  </a:lnTo>
                  <a:lnTo>
                    <a:pt x="2973339" y="89814"/>
                  </a:lnTo>
                  <a:lnTo>
                    <a:pt x="2973339" y="449068"/>
                  </a:lnTo>
                  <a:lnTo>
                    <a:pt x="2966281" y="484028"/>
                  </a:lnTo>
                  <a:lnTo>
                    <a:pt x="2947033" y="512576"/>
                  </a:lnTo>
                  <a:lnTo>
                    <a:pt x="2918484" y="531824"/>
                  </a:lnTo>
                  <a:lnTo>
                    <a:pt x="2883524" y="538883"/>
                  </a:lnTo>
                  <a:lnTo>
                    <a:pt x="89814" y="538883"/>
                  </a:lnTo>
                  <a:lnTo>
                    <a:pt x="54854" y="531824"/>
                  </a:lnTo>
                  <a:lnTo>
                    <a:pt x="26306" y="512576"/>
                  </a:lnTo>
                  <a:lnTo>
                    <a:pt x="7058" y="484028"/>
                  </a:lnTo>
                  <a:lnTo>
                    <a:pt x="0" y="449068"/>
                  </a:lnTo>
                  <a:lnTo>
                    <a:pt x="0" y="89814"/>
                  </a:lnTo>
                  <a:close/>
                </a:path>
              </a:pathLst>
            </a:custGeom>
            <a:ln w="66675">
              <a:solidFill>
                <a:srgbClr val="FFC000"/>
              </a:solidFill>
            </a:ln>
          </p:spPr>
          <p:txBody>
            <a:bodyPr wrap="square" lIns="0" tIns="0" rIns="0" bIns="0" rtlCol="0"/>
            <a:lstStyle/>
            <a:p>
              <a:endParaRPr/>
            </a:p>
          </p:txBody>
        </p:sp>
        <p:sp>
          <p:nvSpPr>
            <p:cNvPr id="11" name="object 11"/>
            <p:cNvSpPr/>
            <p:nvPr/>
          </p:nvSpPr>
          <p:spPr>
            <a:xfrm>
              <a:off x="4817710" y="2249341"/>
              <a:ext cx="2973705" cy="596900"/>
            </a:xfrm>
            <a:custGeom>
              <a:avLst/>
              <a:gdLst/>
              <a:ahLst/>
              <a:cxnLst/>
              <a:rect l="l" t="t" r="r" b="b"/>
              <a:pathLst>
                <a:path w="2973704" h="596900">
                  <a:moveTo>
                    <a:pt x="0" y="99393"/>
                  </a:moveTo>
                  <a:lnTo>
                    <a:pt x="7810" y="60704"/>
                  </a:lnTo>
                  <a:lnTo>
                    <a:pt x="29111" y="29111"/>
                  </a:lnTo>
                  <a:lnTo>
                    <a:pt x="60704" y="7810"/>
                  </a:lnTo>
                  <a:lnTo>
                    <a:pt x="99392" y="0"/>
                  </a:lnTo>
                  <a:lnTo>
                    <a:pt x="2873906" y="0"/>
                  </a:lnTo>
                  <a:lnTo>
                    <a:pt x="2912594" y="7810"/>
                  </a:lnTo>
                  <a:lnTo>
                    <a:pt x="2944187" y="29111"/>
                  </a:lnTo>
                  <a:lnTo>
                    <a:pt x="2965488" y="60704"/>
                  </a:lnTo>
                  <a:lnTo>
                    <a:pt x="2973299" y="99393"/>
                  </a:lnTo>
                  <a:lnTo>
                    <a:pt x="2973299" y="496959"/>
                  </a:lnTo>
                  <a:lnTo>
                    <a:pt x="2965488" y="535648"/>
                  </a:lnTo>
                  <a:lnTo>
                    <a:pt x="2944187" y="567241"/>
                  </a:lnTo>
                  <a:lnTo>
                    <a:pt x="2912594" y="588542"/>
                  </a:lnTo>
                  <a:lnTo>
                    <a:pt x="2873906" y="596353"/>
                  </a:lnTo>
                  <a:lnTo>
                    <a:pt x="99392" y="596353"/>
                  </a:lnTo>
                  <a:lnTo>
                    <a:pt x="60704" y="588542"/>
                  </a:lnTo>
                  <a:lnTo>
                    <a:pt x="29111" y="567241"/>
                  </a:lnTo>
                  <a:lnTo>
                    <a:pt x="7810" y="535648"/>
                  </a:lnTo>
                  <a:lnTo>
                    <a:pt x="0" y="496959"/>
                  </a:lnTo>
                  <a:lnTo>
                    <a:pt x="0" y="99393"/>
                  </a:lnTo>
                  <a:close/>
                </a:path>
              </a:pathLst>
            </a:custGeom>
            <a:ln w="66675">
              <a:solidFill>
                <a:srgbClr val="FFC000"/>
              </a:solidFill>
            </a:ln>
          </p:spPr>
          <p:txBody>
            <a:bodyPr wrap="square" lIns="0" tIns="0" rIns="0" bIns="0" rtlCol="0"/>
            <a:lstStyle/>
            <a:p>
              <a:endParaRPr/>
            </a:p>
          </p:txBody>
        </p:sp>
      </p:grpSp>
      <p:sp>
        <p:nvSpPr>
          <p:cNvPr id="12" name="object 12"/>
          <p:cNvSpPr txBox="1"/>
          <p:nvPr/>
        </p:nvSpPr>
        <p:spPr>
          <a:xfrm>
            <a:off x="5176998" y="4006088"/>
            <a:ext cx="2540635" cy="436880"/>
          </a:xfrm>
          <a:prstGeom prst="rect">
            <a:avLst/>
          </a:prstGeom>
        </p:spPr>
        <p:txBody>
          <a:bodyPr vert="horz" wrap="square" lIns="0" tIns="12700" rIns="0" bIns="0" rtlCol="0">
            <a:spAutoFit/>
          </a:bodyPr>
          <a:lstStyle/>
          <a:p>
            <a:pPr marL="12700">
              <a:lnSpc>
                <a:spcPct val="100000"/>
              </a:lnSpc>
              <a:spcBef>
                <a:spcPts val="100"/>
              </a:spcBef>
            </a:pPr>
            <a:r>
              <a:rPr sz="2700" spc="50" dirty="0">
                <a:latin typeface="Calibri"/>
                <a:cs typeface="Calibri"/>
              </a:rPr>
              <a:t>Update</a:t>
            </a:r>
            <a:r>
              <a:rPr sz="2700" spc="105" dirty="0">
                <a:latin typeface="Calibri"/>
                <a:cs typeface="Calibri"/>
              </a:rPr>
              <a:t> </a:t>
            </a:r>
            <a:r>
              <a:rPr sz="2700" dirty="0">
                <a:solidFill>
                  <a:srgbClr val="C00000"/>
                </a:solidFill>
                <a:latin typeface="Calibri"/>
                <a:cs typeface="Calibri"/>
              </a:rPr>
              <a:t>K</a:t>
            </a:r>
            <a:r>
              <a:rPr sz="2700" spc="114" dirty="0">
                <a:solidFill>
                  <a:srgbClr val="C00000"/>
                </a:solidFill>
                <a:latin typeface="Calibri"/>
                <a:cs typeface="Calibri"/>
              </a:rPr>
              <a:t> </a:t>
            </a:r>
            <a:r>
              <a:rPr sz="2700" spc="40" dirty="0">
                <a:latin typeface="Calibri"/>
                <a:cs typeface="Calibri"/>
              </a:rPr>
              <a:t>centers</a:t>
            </a:r>
            <a:endParaRPr sz="2700">
              <a:latin typeface="Calibri"/>
              <a:cs typeface="Calibri"/>
            </a:endParaRPr>
          </a:p>
        </p:txBody>
      </p:sp>
      <p:grpSp>
        <p:nvGrpSpPr>
          <p:cNvPr id="13" name="object 13"/>
          <p:cNvGrpSpPr/>
          <p:nvPr/>
        </p:nvGrpSpPr>
        <p:grpSpPr>
          <a:xfrm>
            <a:off x="4430941" y="3326317"/>
            <a:ext cx="2835275" cy="3133090"/>
            <a:chOff x="4430941" y="3326317"/>
            <a:chExt cx="2835275" cy="3133090"/>
          </a:xfrm>
        </p:grpSpPr>
        <p:sp>
          <p:nvSpPr>
            <p:cNvPr id="14" name="object 14"/>
            <p:cNvSpPr/>
            <p:nvPr/>
          </p:nvSpPr>
          <p:spPr>
            <a:xfrm>
              <a:off x="5313724" y="4772143"/>
              <a:ext cx="1918970" cy="975994"/>
            </a:xfrm>
            <a:custGeom>
              <a:avLst/>
              <a:gdLst/>
              <a:ahLst/>
              <a:cxnLst/>
              <a:rect l="l" t="t" r="r" b="b"/>
              <a:pathLst>
                <a:path w="1918970" h="975995">
                  <a:moveTo>
                    <a:pt x="0" y="487826"/>
                  </a:moveTo>
                  <a:lnTo>
                    <a:pt x="959396" y="0"/>
                  </a:lnTo>
                  <a:lnTo>
                    <a:pt x="1918793" y="487826"/>
                  </a:lnTo>
                  <a:lnTo>
                    <a:pt x="959396" y="975652"/>
                  </a:lnTo>
                  <a:lnTo>
                    <a:pt x="0" y="487826"/>
                  </a:lnTo>
                  <a:close/>
                </a:path>
              </a:pathLst>
            </a:custGeom>
            <a:ln w="66675">
              <a:solidFill>
                <a:srgbClr val="70AD47"/>
              </a:solidFill>
            </a:ln>
          </p:spPr>
          <p:txBody>
            <a:bodyPr wrap="square" lIns="0" tIns="0" rIns="0" bIns="0" rtlCol="0"/>
            <a:lstStyle/>
            <a:p>
              <a:endParaRPr/>
            </a:p>
          </p:txBody>
        </p:sp>
        <p:sp>
          <p:nvSpPr>
            <p:cNvPr id="15" name="object 15"/>
            <p:cNvSpPr/>
            <p:nvPr/>
          </p:nvSpPr>
          <p:spPr>
            <a:xfrm>
              <a:off x="5821390" y="5973447"/>
              <a:ext cx="932815" cy="452755"/>
            </a:xfrm>
            <a:custGeom>
              <a:avLst/>
              <a:gdLst/>
              <a:ahLst/>
              <a:cxnLst/>
              <a:rect l="l" t="t" r="r" b="b"/>
              <a:pathLst>
                <a:path w="932815" h="452754">
                  <a:moveTo>
                    <a:pt x="0" y="75435"/>
                  </a:moveTo>
                  <a:lnTo>
                    <a:pt x="5928" y="46072"/>
                  </a:lnTo>
                  <a:lnTo>
                    <a:pt x="22094" y="22094"/>
                  </a:lnTo>
                  <a:lnTo>
                    <a:pt x="46072" y="5928"/>
                  </a:lnTo>
                  <a:lnTo>
                    <a:pt x="75435" y="0"/>
                  </a:lnTo>
                  <a:lnTo>
                    <a:pt x="857253" y="0"/>
                  </a:lnTo>
                  <a:lnTo>
                    <a:pt x="886616" y="5928"/>
                  </a:lnTo>
                  <a:lnTo>
                    <a:pt x="910594" y="22094"/>
                  </a:lnTo>
                  <a:lnTo>
                    <a:pt x="926760" y="46072"/>
                  </a:lnTo>
                  <a:lnTo>
                    <a:pt x="932689" y="75435"/>
                  </a:lnTo>
                  <a:lnTo>
                    <a:pt x="932689" y="377167"/>
                  </a:lnTo>
                  <a:lnTo>
                    <a:pt x="926760" y="406530"/>
                  </a:lnTo>
                  <a:lnTo>
                    <a:pt x="910594" y="430508"/>
                  </a:lnTo>
                  <a:lnTo>
                    <a:pt x="886616" y="446674"/>
                  </a:lnTo>
                  <a:lnTo>
                    <a:pt x="857253" y="452603"/>
                  </a:lnTo>
                  <a:lnTo>
                    <a:pt x="75435" y="452603"/>
                  </a:lnTo>
                  <a:lnTo>
                    <a:pt x="46072" y="446674"/>
                  </a:lnTo>
                  <a:lnTo>
                    <a:pt x="22094" y="430508"/>
                  </a:lnTo>
                  <a:lnTo>
                    <a:pt x="5928" y="406530"/>
                  </a:lnTo>
                  <a:lnTo>
                    <a:pt x="0" y="377167"/>
                  </a:lnTo>
                  <a:lnTo>
                    <a:pt x="0" y="75435"/>
                  </a:lnTo>
                  <a:close/>
                </a:path>
              </a:pathLst>
            </a:custGeom>
            <a:ln w="66675">
              <a:solidFill>
                <a:srgbClr val="FFC000"/>
              </a:solidFill>
            </a:ln>
          </p:spPr>
          <p:txBody>
            <a:bodyPr wrap="square" lIns="0" tIns="0" rIns="0" bIns="0" rtlCol="0"/>
            <a:lstStyle/>
            <a:p>
              <a:endParaRPr/>
            </a:p>
          </p:txBody>
        </p:sp>
        <p:pic>
          <p:nvPicPr>
            <p:cNvPr id="16" name="object 16"/>
            <p:cNvPicPr/>
            <p:nvPr/>
          </p:nvPicPr>
          <p:blipFill>
            <a:blip r:embed="rId2" cstate="print"/>
            <a:stretch>
              <a:fillRect/>
            </a:stretch>
          </p:blipFill>
          <p:spPr>
            <a:xfrm>
              <a:off x="6184834" y="5746722"/>
              <a:ext cx="200007" cy="243317"/>
            </a:xfrm>
            <a:prstGeom prst="rect">
              <a:avLst/>
            </a:prstGeom>
          </p:spPr>
        </p:pic>
        <p:sp>
          <p:nvSpPr>
            <p:cNvPr id="17" name="object 17"/>
            <p:cNvSpPr/>
            <p:nvPr/>
          </p:nvSpPr>
          <p:spPr>
            <a:xfrm>
              <a:off x="4430941" y="3326317"/>
              <a:ext cx="883285" cy="1967230"/>
            </a:xfrm>
            <a:custGeom>
              <a:avLst/>
              <a:gdLst/>
              <a:ahLst/>
              <a:cxnLst/>
              <a:rect l="l" t="t" r="r" b="b"/>
              <a:pathLst>
                <a:path w="883285" h="1967229">
                  <a:moveTo>
                    <a:pt x="253382" y="66675"/>
                  </a:moveTo>
                  <a:lnTo>
                    <a:pt x="0" y="66675"/>
                  </a:lnTo>
                  <a:lnTo>
                    <a:pt x="0" y="1966989"/>
                  </a:lnTo>
                  <a:lnTo>
                    <a:pt x="882783" y="1966989"/>
                  </a:lnTo>
                  <a:lnTo>
                    <a:pt x="882783" y="1933652"/>
                  </a:lnTo>
                  <a:lnTo>
                    <a:pt x="66675" y="1933652"/>
                  </a:lnTo>
                  <a:lnTo>
                    <a:pt x="33337" y="1900314"/>
                  </a:lnTo>
                  <a:lnTo>
                    <a:pt x="66675" y="1900314"/>
                  </a:lnTo>
                  <a:lnTo>
                    <a:pt x="66675" y="133350"/>
                  </a:lnTo>
                  <a:lnTo>
                    <a:pt x="33337" y="133350"/>
                  </a:lnTo>
                  <a:lnTo>
                    <a:pt x="66675" y="100012"/>
                  </a:lnTo>
                  <a:lnTo>
                    <a:pt x="253382" y="100012"/>
                  </a:lnTo>
                  <a:lnTo>
                    <a:pt x="253382" y="66675"/>
                  </a:lnTo>
                  <a:close/>
                </a:path>
                <a:path w="883285" h="1967229">
                  <a:moveTo>
                    <a:pt x="66675" y="1900314"/>
                  </a:moveTo>
                  <a:lnTo>
                    <a:pt x="33337" y="1900314"/>
                  </a:lnTo>
                  <a:lnTo>
                    <a:pt x="66675" y="1933652"/>
                  </a:lnTo>
                  <a:lnTo>
                    <a:pt x="66675" y="1900314"/>
                  </a:lnTo>
                  <a:close/>
                </a:path>
                <a:path w="883285" h="1967229">
                  <a:moveTo>
                    <a:pt x="882783" y="1900314"/>
                  </a:moveTo>
                  <a:lnTo>
                    <a:pt x="66675" y="1900314"/>
                  </a:lnTo>
                  <a:lnTo>
                    <a:pt x="66675" y="1933652"/>
                  </a:lnTo>
                  <a:lnTo>
                    <a:pt x="882783" y="1933652"/>
                  </a:lnTo>
                  <a:lnTo>
                    <a:pt x="882783" y="1900314"/>
                  </a:lnTo>
                  <a:close/>
                </a:path>
                <a:path w="883285" h="1967229">
                  <a:moveTo>
                    <a:pt x="253382" y="0"/>
                  </a:moveTo>
                  <a:lnTo>
                    <a:pt x="253382" y="200025"/>
                  </a:lnTo>
                  <a:lnTo>
                    <a:pt x="342282" y="133350"/>
                  </a:lnTo>
                  <a:lnTo>
                    <a:pt x="286720" y="133350"/>
                  </a:lnTo>
                  <a:lnTo>
                    <a:pt x="286720" y="66675"/>
                  </a:lnTo>
                  <a:lnTo>
                    <a:pt x="342282" y="66675"/>
                  </a:lnTo>
                  <a:lnTo>
                    <a:pt x="253382" y="0"/>
                  </a:lnTo>
                  <a:close/>
                </a:path>
                <a:path w="883285" h="1967229">
                  <a:moveTo>
                    <a:pt x="66675" y="100012"/>
                  </a:moveTo>
                  <a:lnTo>
                    <a:pt x="33337" y="133350"/>
                  </a:lnTo>
                  <a:lnTo>
                    <a:pt x="66675" y="133350"/>
                  </a:lnTo>
                  <a:lnTo>
                    <a:pt x="66675" y="100012"/>
                  </a:lnTo>
                  <a:close/>
                </a:path>
                <a:path w="883285" h="1967229">
                  <a:moveTo>
                    <a:pt x="253382" y="100012"/>
                  </a:moveTo>
                  <a:lnTo>
                    <a:pt x="66675" y="100012"/>
                  </a:lnTo>
                  <a:lnTo>
                    <a:pt x="66675" y="133350"/>
                  </a:lnTo>
                  <a:lnTo>
                    <a:pt x="253382" y="133350"/>
                  </a:lnTo>
                  <a:lnTo>
                    <a:pt x="253382" y="100012"/>
                  </a:lnTo>
                  <a:close/>
                </a:path>
                <a:path w="883285" h="1967229">
                  <a:moveTo>
                    <a:pt x="342282" y="66675"/>
                  </a:moveTo>
                  <a:lnTo>
                    <a:pt x="286720" y="66675"/>
                  </a:lnTo>
                  <a:lnTo>
                    <a:pt x="286720" y="133350"/>
                  </a:lnTo>
                  <a:lnTo>
                    <a:pt x="342282" y="133350"/>
                  </a:lnTo>
                  <a:lnTo>
                    <a:pt x="386732" y="100012"/>
                  </a:lnTo>
                  <a:lnTo>
                    <a:pt x="342282" y="66675"/>
                  </a:lnTo>
                  <a:close/>
                </a:path>
              </a:pathLst>
            </a:custGeom>
            <a:solidFill>
              <a:srgbClr val="13294B"/>
            </a:solidFill>
          </p:spPr>
          <p:txBody>
            <a:bodyPr wrap="square" lIns="0" tIns="0" rIns="0" bIns="0" rtlCol="0"/>
            <a:lstStyle/>
            <a:p>
              <a:endParaRPr/>
            </a:p>
          </p:txBody>
        </p:sp>
      </p:grpSp>
      <p:sp>
        <p:nvSpPr>
          <p:cNvPr id="18" name="object 18"/>
          <p:cNvSpPr txBox="1"/>
          <p:nvPr/>
        </p:nvSpPr>
        <p:spPr>
          <a:xfrm>
            <a:off x="5655184" y="4835144"/>
            <a:ext cx="1562735" cy="1552575"/>
          </a:xfrm>
          <a:prstGeom prst="rect">
            <a:avLst/>
          </a:prstGeom>
        </p:spPr>
        <p:txBody>
          <a:bodyPr vert="horz" wrap="square" lIns="0" tIns="173990" rIns="0" bIns="0" rtlCol="0">
            <a:spAutoFit/>
          </a:bodyPr>
          <a:lstStyle/>
          <a:p>
            <a:pPr marL="12700">
              <a:lnSpc>
                <a:spcPct val="100000"/>
              </a:lnSpc>
              <a:spcBef>
                <a:spcPts val="1370"/>
              </a:spcBef>
            </a:pPr>
            <a:r>
              <a:rPr sz="2700" spc="45" dirty="0">
                <a:latin typeface="Calibri"/>
                <a:cs typeface="Calibri"/>
              </a:rPr>
              <a:t>Converge?</a:t>
            </a:r>
            <a:endParaRPr sz="2700">
              <a:latin typeface="Calibri"/>
              <a:cs typeface="Calibri"/>
            </a:endParaRPr>
          </a:p>
          <a:p>
            <a:pPr marL="371475" marR="196850" indent="520700">
              <a:lnSpc>
                <a:spcPts val="3000"/>
              </a:lnSpc>
              <a:spcBef>
                <a:spcPts val="1570"/>
              </a:spcBef>
            </a:pPr>
            <a:r>
              <a:rPr sz="2700" spc="-125" dirty="0">
                <a:latin typeface="Calibri"/>
                <a:cs typeface="Calibri"/>
              </a:rPr>
              <a:t>Y</a:t>
            </a:r>
            <a:r>
              <a:rPr sz="2700" spc="65" dirty="0">
                <a:latin typeface="Calibri"/>
                <a:cs typeface="Calibri"/>
              </a:rPr>
              <a:t>e</a:t>
            </a:r>
            <a:r>
              <a:rPr sz="2700" dirty="0">
                <a:latin typeface="Calibri"/>
                <a:cs typeface="Calibri"/>
              </a:rPr>
              <a:t>s  </a:t>
            </a:r>
            <a:r>
              <a:rPr sz="2700" spc="50" dirty="0">
                <a:latin typeface="Calibri"/>
                <a:cs typeface="Calibri"/>
              </a:rPr>
              <a:t>Done</a:t>
            </a:r>
            <a:endParaRPr sz="2700">
              <a:latin typeface="Calibri"/>
              <a:cs typeface="Calibri"/>
            </a:endParaRPr>
          </a:p>
        </p:txBody>
      </p:sp>
      <p:sp>
        <p:nvSpPr>
          <p:cNvPr id="19" name="object 19"/>
          <p:cNvSpPr txBox="1"/>
          <p:nvPr/>
        </p:nvSpPr>
        <p:spPr>
          <a:xfrm>
            <a:off x="3897630" y="4259071"/>
            <a:ext cx="445770" cy="436880"/>
          </a:xfrm>
          <a:prstGeom prst="rect">
            <a:avLst/>
          </a:prstGeom>
        </p:spPr>
        <p:txBody>
          <a:bodyPr vert="horz" wrap="square" lIns="0" tIns="12700" rIns="0" bIns="0" rtlCol="0">
            <a:spAutoFit/>
          </a:bodyPr>
          <a:lstStyle/>
          <a:p>
            <a:pPr marL="12700">
              <a:lnSpc>
                <a:spcPct val="100000"/>
              </a:lnSpc>
              <a:spcBef>
                <a:spcPts val="100"/>
              </a:spcBef>
            </a:pPr>
            <a:r>
              <a:rPr sz="2700" spc="65" dirty="0">
                <a:latin typeface="Calibri"/>
                <a:cs typeface="Calibri"/>
              </a:rPr>
              <a:t>No</a:t>
            </a:r>
            <a:endParaRPr sz="2700" dirty="0">
              <a:latin typeface="Calibri"/>
              <a:cs typeface="Calibri"/>
            </a:endParaRPr>
          </a:p>
        </p:txBody>
      </p:sp>
      <p:grpSp>
        <p:nvGrpSpPr>
          <p:cNvPr id="20" name="object 20"/>
          <p:cNvGrpSpPr/>
          <p:nvPr/>
        </p:nvGrpSpPr>
        <p:grpSpPr>
          <a:xfrm>
            <a:off x="6184834" y="2019031"/>
            <a:ext cx="200025" cy="2769235"/>
            <a:chOff x="6184834" y="2019031"/>
            <a:chExt cx="200025" cy="2769235"/>
          </a:xfrm>
        </p:grpSpPr>
        <p:pic>
          <p:nvPicPr>
            <p:cNvPr id="21" name="object 21"/>
            <p:cNvPicPr/>
            <p:nvPr/>
          </p:nvPicPr>
          <p:blipFill>
            <a:blip r:embed="rId2" cstate="print"/>
            <a:stretch>
              <a:fillRect/>
            </a:stretch>
          </p:blipFill>
          <p:spPr>
            <a:xfrm>
              <a:off x="6184834" y="4544773"/>
              <a:ext cx="200007" cy="243316"/>
            </a:xfrm>
            <a:prstGeom prst="rect">
              <a:avLst/>
            </a:prstGeom>
          </p:spPr>
        </p:pic>
        <p:pic>
          <p:nvPicPr>
            <p:cNvPr id="22" name="object 22"/>
            <p:cNvPicPr/>
            <p:nvPr/>
          </p:nvPicPr>
          <p:blipFill>
            <a:blip r:embed="rId2" cstate="print"/>
            <a:stretch>
              <a:fillRect/>
            </a:stretch>
          </p:blipFill>
          <p:spPr>
            <a:xfrm>
              <a:off x="6184834" y="3775863"/>
              <a:ext cx="200007" cy="243316"/>
            </a:xfrm>
            <a:prstGeom prst="rect">
              <a:avLst/>
            </a:prstGeom>
          </p:spPr>
        </p:pic>
        <p:pic>
          <p:nvPicPr>
            <p:cNvPr id="23" name="object 23"/>
            <p:cNvPicPr/>
            <p:nvPr/>
          </p:nvPicPr>
          <p:blipFill>
            <a:blip r:embed="rId2" cstate="print"/>
            <a:stretch>
              <a:fillRect/>
            </a:stretch>
          </p:blipFill>
          <p:spPr>
            <a:xfrm>
              <a:off x="6184834" y="2836326"/>
              <a:ext cx="200007" cy="243316"/>
            </a:xfrm>
            <a:prstGeom prst="rect">
              <a:avLst/>
            </a:prstGeom>
          </p:spPr>
        </p:pic>
        <p:pic>
          <p:nvPicPr>
            <p:cNvPr id="24" name="object 24"/>
            <p:cNvPicPr/>
            <p:nvPr/>
          </p:nvPicPr>
          <p:blipFill>
            <a:blip r:embed="rId2" cstate="print"/>
            <a:stretch>
              <a:fillRect/>
            </a:stretch>
          </p:blipFill>
          <p:spPr>
            <a:xfrm>
              <a:off x="6184834" y="2019031"/>
              <a:ext cx="200007" cy="243318"/>
            </a:xfrm>
            <a:prstGeom prst="rect">
              <a:avLst/>
            </a:prstGeom>
          </p:spPr>
        </p:pic>
      </p:grpSp>
      <p:sp>
        <p:nvSpPr>
          <p:cNvPr id="25" name="object 25"/>
          <p:cNvSpPr txBox="1"/>
          <p:nvPr/>
        </p:nvSpPr>
        <p:spPr>
          <a:xfrm>
            <a:off x="8295562" y="4190492"/>
            <a:ext cx="9842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𝑖</a:t>
            </a:r>
            <a:endParaRPr sz="1800">
              <a:latin typeface="Cambria Math"/>
              <a:cs typeface="Cambria Math"/>
            </a:endParaRPr>
          </a:p>
        </p:txBody>
      </p:sp>
      <p:sp>
        <p:nvSpPr>
          <p:cNvPr id="26" name="object 26"/>
          <p:cNvSpPr txBox="1"/>
          <p:nvPr/>
        </p:nvSpPr>
        <p:spPr>
          <a:xfrm>
            <a:off x="8108237" y="3999992"/>
            <a:ext cx="648335" cy="436880"/>
          </a:xfrm>
          <a:prstGeom prst="rect">
            <a:avLst/>
          </a:prstGeom>
        </p:spPr>
        <p:txBody>
          <a:bodyPr vert="horz" wrap="square" lIns="0" tIns="12700" rIns="0" bIns="0" rtlCol="0">
            <a:spAutoFit/>
          </a:bodyPr>
          <a:lstStyle/>
          <a:p>
            <a:pPr marL="12700">
              <a:lnSpc>
                <a:spcPct val="100000"/>
              </a:lnSpc>
              <a:spcBef>
                <a:spcPts val="100"/>
              </a:spcBef>
              <a:tabLst>
                <a:tab pos="379095" algn="l"/>
              </a:tabLst>
            </a:pPr>
            <a:r>
              <a:rPr sz="2700" dirty="0">
                <a:latin typeface="Cambria Math"/>
                <a:cs typeface="Cambria Math"/>
              </a:rPr>
              <a:t>𝜇	=</a:t>
            </a:r>
            <a:endParaRPr sz="2700">
              <a:latin typeface="Cambria Math"/>
              <a:cs typeface="Cambria Math"/>
            </a:endParaRPr>
          </a:p>
        </p:txBody>
      </p:sp>
      <p:sp>
        <p:nvSpPr>
          <p:cNvPr id="27" name="object 27"/>
          <p:cNvSpPr/>
          <p:nvPr/>
        </p:nvSpPr>
        <p:spPr>
          <a:xfrm>
            <a:off x="8833598" y="4242770"/>
            <a:ext cx="520700" cy="25400"/>
          </a:xfrm>
          <a:custGeom>
            <a:avLst/>
            <a:gdLst/>
            <a:ahLst/>
            <a:cxnLst/>
            <a:rect l="l" t="t" r="r" b="b"/>
            <a:pathLst>
              <a:path w="520700" h="25400">
                <a:moveTo>
                  <a:pt x="520700" y="0"/>
                </a:moveTo>
                <a:lnTo>
                  <a:pt x="0" y="0"/>
                </a:lnTo>
                <a:lnTo>
                  <a:pt x="0" y="25399"/>
                </a:lnTo>
                <a:lnTo>
                  <a:pt x="520700" y="25399"/>
                </a:lnTo>
                <a:lnTo>
                  <a:pt x="520700" y="0"/>
                </a:lnTo>
                <a:close/>
              </a:path>
            </a:pathLst>
          </a:custGeom>
          <a:solidFill>
            <a:srgbClr val="000000"/>
          </a:solidFill>
        </p:spPr>
        <p:txBody>
          <a:bodyPr wrap="square" lIns="0" tIns="0" rIns="0" bIns="0" rtlCol="0"/>
          <a:lstStyle/>
          <a:p>
            <a:endParaRPr/>
          </a:p>
        </p:txBody>
      </p:sp>
      <p:sp>
        <p:nvSpPr>
          <p:cNvPr id="28" name="object 28"/>
          <p:cNvSpPr txBox="1"/>
          <p:nvPr/>
        </p:nvSpPr>
        <p:spPr>
          <a:xfrm>
            <a:off x="8988093" y="3740911"/>
            <a:ext cx="215265" cy="436880"/>
          </a:xfrm>
          <a:prstGeom prst="rect">
            <a:avLst/>
          </a:prstGeom>
        </p:spPr>
        <p:txBody>
          <a:bodyPr vert="horz" wrap="square" lIns="0" tIns="12700" rIns="0" bIns="0" rtlCol="0">
            <a:spAutoFit/>
          </a:bodyPr>
          <a:lstStyle/>
          <a:p>
            <a:pPr marL="12700">
              <a:lnSpc>
                <a:spcPct val="100000"/>
              </a:lnSpc>
              <a:spcBef>
                <a:spcPts val="100"/>
              </a:spcBef>
            </a:pPr>
            <a:r>
              <a:rPr sz="2700" dirty="0">
                <a:latin typeface="Cambria Math"/>
                <a:cs typeface="Cambria Math"/>
              </a:rPr>
              <a:t>1</a:t>
            </a:r>
            <a:endParaRPr sz="2700">
              <a:latin typeface="Cambria Math"/>
              <a:cs typeface="Cambria Math"/>
            </a:endParaRPr>
          </a:p>
        </p:txBody>
      </p:sp>
      <p:sp>
        <p:nvSpPr>
          <p:cNvPr id="29" name="object 29"/>
          <p:cNvSpPr txBox="1"/>
          <p:nvPr/>
        </p:nvSpPr>
        <p:spPr>
          <a:xfrm>
            <a:off x="8825533" y="4231640"/>
            <a:ext cx="541655" cy="436880"/>
          </a:xfrm>
          <a:prstGeom prst="rect">
            <a:avLst/>
          </a:prstGeom>
        </p:spPr>
        <p:txBody>
          <a:bodyPr vert="horz" wrap="square" lIns="0" tIns="12700" rIns="0" bIns="0" rtlCol="0">
            <a:spAutoFit/>
          </a:bodyPr>
          <a:lstStyle/>
          <a:p>
            <a:pPr marL="12700">
              <a:lnSpc>
                <a:spcPct val="100000"/>
              </a:lnSpc>
              <a:spcBef>
                <a:spcPts val="100"/>
              </a:spcBef>
            </a:pPr>
            <a:r>
              <a:rPr sz="2700" spc="-5" dirty="0">
                <a:latin typeface="Cambria Math"/>
                <a:cs typeface="Cambria Math"/>
              </a:rPr>
              <a:t>|𝑆</a:t>
            </a:r>
            <a:r>
              <a:rPr sz="2700" spc="75" dirty="0">
                <a:latin typeface="Cambria Math"/>
                <a:cs typeface="Cambria Math"/>
              </a:rPr>
              <a:t>𝑖</a:t>
            </a:r>
            <a:r>
              <a:rPr sz="2700" dirty="0">
                <a:latin typeface="Cambria Math"/>
                <a:cs typeface="Cambria Math"/>
              </a:rPr>
              <a:t>|</a:t>
            </a:r>
          </a:p>
        </p:txBody>
      </p:sp>
      <p:sp>
        <p:nvSpPr>
          <p:cNvPr id="30" name="object 30"/>
          <p:cNvSpPr txBox="1"/>
          <p:nvPr/>
        </p:nvSpPr>
        <p:spPr>
          <a:xfrm>
            <a:off x="9398366" y="3842943"/>
            <a:ext cx="808990" cy="1015365"/>
          </a:xfrm>
          <a:prstGeom prst="rect">
            <a:avLst/>
          </a:prstGeom>
        </p:spPr>
        <p:txBody>
          <a:bodyPr vert="horz" wrap="square" lIns="0" tIns="169545" rIns="0" bIns="0" rtlCol="0">
            <a:spAutoFit/>
          </a:bodyPr>
          <a:lstStyle/>
          <a:p>
            <a:pPr marL="57150">
              <a:lnSpc>
                <a:spcPct val="100000"/>
              </a:lnSpc>
              <a:spcBef>
                <a:spcPts val="1335"/>
              </a:spcBef>
            </a:pPr>
            <a:r>
              <a:rPr sz="2700" spc="2080" dirty="0">
                <a:latin typeface="Cambria Math"/>
                <a:cs typeface="Cambria Math"/>
              </a:rPr>
              <a:t>0</a:t>
            </a:r>
            <a:r>
              <a:rPr sz="2700" spc="120" dirty="0">
                <a:latin typeface="Cambria Math"/>
                <a:cs typeface="Cambria Math"/>
              </a:rPr>
              <a:t> </a:t>
            </a:r>
            <a:r>
              <a:rPr sz="2700" dirty="0">
                <a:latin typeface="Cambria Math"/>
                <a:cs typeface="Cambria Math"/>
              </a:rPr>
              <a:t>𝑥</a:t>
            </a:r>
            <a:endParaRPr sz="2700">
              <a:latin typeface="Cambria Math"/>
              <a:cs typeface="Cambria Math"/>
            </a:endParaRPr>
          </a:p>
          <a:p>
            <a:pPr marL="12700">
              <a:lnSpc>
                <a:spcPct val="100000"/>
              </a:lnSpc>
              <a:spcBef>
                <a:spcPts val="915"/>
              </a:spcBef>
            </a:pPr>
            <a:r>
              <a:rPr sz="2000" dirty="0">
                <a:latin typeface="Cambria Math"/>
                <a:cs typeface="Cambria Math"/>
              </a:rPr>
              <a:t>𝑥∈𝑆)</a:t>
            </a:r>
            <a:endParaRPr sz="2000">
              <a:latin typeface="Cambria Math"/>
              <a:cs typeface="Cambria Math"/>
            </a:endParaRPr>
          </a:p>
        </p:txBody>
      </p:sp>
      <p:grpSp>
        <p:nvGrpSpPr>
          <p:cNvPr id="31" name="object 2">
            <a:extLst>
              <a:ext uri="{FF2B5EF4-FFF2-40B4-BE49-F238E27FC236}">
                <a16:creationId xmlns:a16="http://schemas.microsoft.com/office/drawing/2014/main" id="{E9C6B078-601E-340A-82DD-ED000A8A6ECC}"/>
              </a:ext>
            </a:extLst>
          </p:cNvPr>
          <p:cNvGrpSpPr/>
          <p:nvPr/>
        </p:nvGrpSpPr>
        <p:grpSpPr>
          <a:xfrm>
            <a:off x="0" y="914400"/>
            <a:ext cx="12211050" cy="640080"/>
            <a:chOff x="0" y="1199802"/>
            <a:chExt cx="12211050" cy="640080"/>
          </a:xfrm>
        </p:grpSpPr>
        <p:sp>
          <p:nvSpPr>
            <p:cNvPr id="32" name="object 3">
              <a:extLst>
                <a:ext uri="{FF2B5EF4-FFF2-40B4-BE49-F238E27FC236}">
                  <a16:creationId xmlns:a16="http://schemas.microsoft.com/office/drawing/2014/main" id="{A94209CF-FEE2-28B5-A98F-95344074064D}"/>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33" name="object 4">
              <a:extLst>
                <a:ext uri="{FF2B5EF4-FFF2-40B4-BE49-F238E27FC236}">
                  <a16:creationId xmlns:a16="http://schemas.microsoft.com/office/drawing/2014/main" id="{793FD3E1-11D7-288B-3969-4B7510F1FD2F}"/>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34" name="object 5">
              <a:extLst>
                <a:ext uri="{FF2B5EF4-FFF2-40B4-BE49-F238E27FC236}">
                  <a16:creationId xmlns:a16="http://schemas.microsoft.com/office/drawing/2014/main" id="{18F9E629-CE1D-A7D5-BE16-4A206AF39491}"/>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473963"/>
            <a:ext cx="5241925" cy="695960"/>
          </a:xfrm>
          <a:prstGeom prst="rect">
            <a:avLst/>
          </a:prstGeom>
        </p:spPr>
        <p:txBody>
          <a:bodyPr vert="horz" wrap="square" lIns="0" tIns="12700" rIns="0" bIns="0" rtlCol="0">
            <a:spAutoFit/>
          </a:bodyPr>
          <a:lstStyle/>
          <a:p>
            <a:pPr marL="12700">
              <a:lnSpc>
                <a:spcPct val="100000"/>
              </a:lnSpc>
              <a:spcBef>
                <a:spcPts val="100"/>
              </a:spcBef>
            </a:pPr>
            <a:r>
              <a:rPr sz="4400" b="1" dirty="0">
                <a:solidFill>
                  <a:srgbClr val="13294B"/>
                </a:solidFill>
                <a:latin typeface="Georgia"/>
                <a:cs typeface="Georgia"/>
              </a:rPr>
              <a:t>K-means</a:t>
            </a:r>
            <a:r>
              <a:rPr sz="4400" b="1" spc="-95" dirty="0">
                <a:solidFill>
                  <a:srgbClr val="13294B"/>
                </a:solidFill>
                <a:latin typeface="Georgia"/>
                <a:cs typeface="Georgia"/>
              </a:rPr>
              <a:t> </a:t>
            </a:r>
            <a:r>
              <a:rPr sz="4400" b="1" dirty="0">
                <a:solidFill>
                  <a:srgbClr val="13294B"/>
                </a:solidFill>
                <a:latin typeface="Georgia"/>
                <a:cs typeface="Georgia"/>
              </a:rPr>
              <a:t>Example</a:t>
            </a:r>
            <a:endParaRPr sz="4400">
              <a:latin typeface="Georgia"/>
              <a:cs typeface="Georgia"/>
            </a:endParaRPr>
          </a:p>
        </p:txBody>
      </p:sp>
      <p:grpSp>
        <p:nvGrpSpPr>
          <p:cNvPr id="3" name="object 2">
            <a:extLst>
              <a:ext uri="{FF2B5EF4-FFF2-40B4-BE49-F238E27FC236}">
                <a16:creationId xmlns:a16="http://schemas.microsoft.com/office/drawing/2014/main" id="{66B059BD-A246-C9C8-51DD-A111EA63A64D}"/>
              </a:ext>
            </a:extLst>
          </p:cNvPr>
          <p:cNvGrpSpPr/>
          <p:nvPr/>
        </p:nvGrpSpPr>
        <p:grpSpPr>
          <a:xfrm>
            <a:off x="0" y="914400"/>
            <a:ext cx="12211050" cy="640080"/>
            <a:chOff x="0" y="1199802"/>
            <a:chExt cx="12211050" cy="640080"/>
          </a:xfrm>
        </p:grpSpPr>
        <p:sp>
          <p:nvSpPr>
            <p:cNvPr id="4" name="object 3">
              <a:extLst>
                <a:ext uri="{FF2B5EF4-FFF2-40B4-BE49-F238E27FC236}">
                  <a16:creationId xmlns:a16="http://schemas.microsoft.com/office/drawing/2014/main" id="{6D8211F8-A2B1-8C6A-3E09-B5D57ED9A904}"/>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5" name="object 4">
              <a:extLst>
                <a:ext uri="{FF2B5EF4-FFF2-40B4-BE49-F238E27FC236}">
                  <a16:creationId xmlns:a16="http://schemas.microsoft.com/office/drawing/2014/main" id="{40CF9DD1-ABD5-275A-1AEB-16F050ADC12E}"/>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6" name="object 5">
              <a:extLst>
                <a:ext uri="{FF2B5EF4-FFF2-40B4-BE49-F238E27FC236}">
                  <a16:creationId xmlns:a16="http://schemas.microsoft.com/office/drawing/2014/main" id="{C639FC74-81BA-F211-517B-34464596C54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3761" y="1683511"/>
            <a:ext cx="5490210" cy="2994660"/>
          </a:xfrm>
          <a:prstGeom prst="rect">
            <a:avLst/>
          </a:prstGeom>
        </p:spPr>
        <p:txBody>
          <a:bodyPr vert="horz" wrap="square" lIns="0" tIns="12700" rIns="0" bIns="0" rtlCol="0">
            <a:spAutoFit/>
          </a:bodyPr>
          <a:lstStyle/>
          <a:p>
            <a:pPr marL="12700">
              <a:lnSpc>
                <a:spcPct val="100000"/>
              </a:lnSpc>
              <a:spcBef>
                <a:spcPts val="100"/>
              </a:spcBef>
            </a:pPr>
            <a:r>
              <a:rPr sz="3300" spc="70" dirty="0">
                <a:latin typeface="Calibri"/>
                <a:cs typeface="Calibri"/>
              </a:rPr>
              <a:t>Given</a:t>
            </a:r>
            <a:endParaRPr sz="3300">
              <a:latin typeface="Calibri"/>
              <a:cs typeface="Calibri"/>
            </a:endParaRPr>
          </a:p>
          <a:p>
            <a:pPr marL="878205" indent="-342900">
              <a:lnSpc>
                <a:spcPts val="3935"/>
              </a:lnSpc>
              <a:spcBef>
                <a:spcPts val="45"/>
              </a:spcBef>
              <a:buClr>
                <a:srgbClr val="000000"/>
              </a:buClr>
              <a:buFont typeface="Arial MT"/>
              <a:buChar char="•"/>
              <a:tabLst>
                <a:tab pos="877569" algn="l"/>
                <a:tab pos="878205" algn="l"/>
              </a:tabLst>
            </a:pPr>
            <a:r>
              <a:rPr sz="3300" spc="50" dirty="0">
                <a:solidFill>
                  <a:srgbClr val="C00000"/>
                </a:solidFill>
                <a:latin typeface="Calibri"/>
                <a:cs typeface="Calibri"/>
              </a:rPr>
              <a:t>n:</a:t>
            </a:r>
            <a:r>
              <a:rPr sz="3300" spc="180" dirty="0">
                <a:solidFill>
                  <a:srgbClr val="C00000"/>
                </a:solidFill>
                <a:latin typeface="Calibri"/>
                <a:cs typeface="Calibri"/>
              </a:rPr>
              <a:t> </a:t>
            </a:r>
            <a:r>
              <a:rPr sz="3300" dirty="0">
                <a:latin typeface="Calibri"/>
                <a:cs typeface="Calibri"/>
              </a:rPr>
              <a:t>#</a:t>
            </a:r>
            <a:r>
              <a:rPr sz="3300" spc="175" dirty="0">
                <a:latin typeface="Calibri"/>
                <a:cs typeface="Calibri"/>
              </a:rPr>
              <a:t> </a:t>
            </a:r>
            <a:r>
              <a:rPr sz="3300" spc="45" dirty="0">
                <a:latin typeface="Calibri"/>
                <a:cs typeface="Calibri"/>
              </a:rPr>
              <a:t>of</a:t>
            </a:r>
            <a:r>
              <a:rPr sz="3300" spc="190" dirty="0">
                <a:latin typeface="Calibri"/>
                <a:cs typeface="Calibri"/>
              </a:rPr>
              <a:t> </a:t>
            </a:r>
            <a:r>
              <a:rPr sz="3300" spc="90" dirty="0">
                <a:latin typeface="Calibri"/>
                <a:cs typeface="Calibri"/>
              </a:rPr>
              <a:t>points</a:t>
            </a:r>
            <a:endParaRPr sz="3300">
              <a:latin typeface="Calibri"/>
              <a:cs typeface="Calibri"/>
            </a:endParaRPr>
          </a:p>
          <a:p>
            <a:pPr marL="878205" indent="-342900">
              <a:lnSpc>
                <a:spcPts val="3935"/>
              </a:lnSpc>
              <a:buClr>
                <a:srgbClr val="000000"/>
              </a:buClr>
              <a:buFont typeface="Arial MT"/>
              <a:buChar char="•"/>
              <a:tabLst>
                <a:tab pos="877569" algn="l"/>
                <a:tab pos="878205" algn="l"/>
              </a:tabLst>
            </a:pPr>
            <a:r>
              <a:rPr sz="3300" spc="45" dirty="0">
                <a:solidFill>
                  <a:srgbClr val="C00000"/>
                </a:solidFill>
                <a:latin typeface="Calibri"/>
                <a:cs typeface="Calibri"/>
              </a:rPr>
              <a:t>k:</a:t>
            </a:r>
            <a:r>
              <a:rPr sz="3300" spc="170" dirty="0">
                <a:solidFill>
                  <a:srgbClr val="C00000"/>
                </a:solidFill>
                <a:latin typeface="Calibri"/>
                <a:cs typeface="Calibri"/>
              </a:rPr>
              <a:t> </a:t>
            </a:r>
            <a:r>
              <a:rPr sz="3300" spc="65" dirty="0">
                <a:latin typeface="Calibri"/>
                <a:cs typeface="Calibri"/>
              </a:rPr>
              <a:t>clusters</a:t>
            </a:r>
            <a:endParaRPr sz="3300">
              <a:latin typeface="Calibri"/>
              <a:cs typeface="Calibri"/>
            </a:endParaRPr>
          </a:p>
          <a:p>
            <a:pPr marL="878205" marR="5080" indent="-342900">
              <a:lnSpc>
                <a:spcPts val="3500"/>
              </a:lnSpc>
              <a:spcBef>
                <a:spcPts val="525"/>
              </a:spcBef>
              <a:buClr>
                <a:srgbClr val="000000"/>
              </a:buClr>
              <a:buFont typeface="Arial MT"/>
              <a:buChar char="•"/>
              <a:tabLst>
                <a:tab pos="877569" algn="l"/>
                <a:tab pos="878205" algn="l"/>
              </a:tabLst>
            </a:pPr>
            <a:r>
              <a:rPr sz="3300" spc="50" dirty="0">
                <a:solidFill>
                  <a:srgbClr val="C00000"/>
                </a:solidFill>
                <a:latin typeface="Calibri"/>
                <a:cs typeface="Calibri"/>
              </a:rPr>
              <a:t>d:</a:t>
            </a:r>
            <a:r>
              <a:rPr sz="3300" spc="180" dirty="0">
                <a:solidFill>
                  <a:srgbClr val="C00000"/>
                </a:solidFill>
                <a:latin typeface="Calibri"/>
                <a:cs typeface="Calibri"/>
              </a:rPr>
              <a:t> </a:t>
            </a:r>
            <a:r>
              <a:rPr sz="3300" spc="90" dirty="0">
                <a:latin typeface="Calibri"/>
                <a:cs typeface="Calibri"/>
              </a:rPr>
              <a:t>dimensionality</a:t>
            </a:r>
            <a:r>
              <a:rPr sz="3300" spc="175" dirty="0">
                <a:latin typeface="Calibri"/>
                <a:cs typeface="Calibri"/>
              </a:rPr>
              <a:t> </a:t>
            </a:r>
            <a:r>
              <a:rPr sz="3300" spc="45" dirty="0">
                <a:latin typeface="Calibri"/>
                <a:cs typeface="Calibri"/>
              </a:rPr>
              <a:t>of</a:t>
            </a:r>
            <a:r>
              <a:rPr sz="3300" spc="185" dirty="0">
                <a:latin typeface="Calibri"/>
                <a:cs typeface="Calibri"/>
              </a:rPr>
              <a:t> </a:t>
            </a:r>
            <a:r>
              <a:rPr sz="3300" spc="100" dirty="0">
                <a:latin typeface="Calibri"/>
                <a:cs typeface="Calibri"/>
              </a:rPr>
              <a:t>each </a:t>
            </a:r>
            <a:r>
              <a:rPr sz="3300" spc="-730" dirty="0">
                <a:latin typeface="Calibri"/>
                <a:cs typeface="Calibri"/>
              </a:rPr>
              <a:t> </a:t>
            </a:r>
            <a:r>
              <a:rPr sz="3300" spc="70" dirty="0">
                <a:latin typeface="Calibri"/>
                <a:cs typeface="Calibri"/>
              </a:rPr>
              <a:t>point</a:t>
            </a:r>
            <a:endParaRPr sz="3300">
              <a:latin typeface="Calibri"/>
              <a:cs typeface="Calibri"/>
            </a:endParaRPr>
          </a:p>
          <a:p>
            <a:pPr marL="878205" indent="-342900">
              <a:lnSpc>
                <a:spcPct val="100000"/>
              </a:lnSpc>
              <a:spcBef>
                <a:spcPts val="15"/>
              </a:spcBef>
              <a:buClr>
                <a:srgbClr val="000000"/>
              </a:buClr>
              <a:buFont typeface="Arial MT"/>
              <a:buChar char="•"/>
              <a:tabLst>
                <a:tab pos="877569" algn="l"/>
                <a:tab pos="878205" algn="l"/>
              </a:tabLst>
            </a:pPr>
            <a:r>
              <a:rPr sz="3300" spc="50" dirty="0">
                <a:solidFill>
                  <a:srgbClr val="C00000"/>
                </a:solidFill>
                <a:latin typeface="Calibri"/>
                <a:cs typeface="Calibri"/>
              </a:rPr>
              <a:t>i:</a:t>
            </a:r>
            <a:r>
              <a:rPr sz="3300" spc="195" dirty="0">
                <a:solidFill>
                  <a:srgbClr val="C00000"/>
                </a:solidFill>
                <a:latin typeface="Calibri"/>
                <a:cs typeface="Calibri"/>
              </a:rPr>
              <a:t> </a:t>
            </a:r>
            <a:r>
              <a:rPr sz="3300" spc="80" dirty="0">
                <a:latin typeface="Calibri"/>
                <a:cs typeface="Calibri"/>
              </a:rPr>
              <a:t>number</a:t>
            </a:r>
            <a:r>
              <a:rPr sz="3300" spc="190" dirty="0">
                <a:latin typeface="Calibri"/>
                <a:cs typeface="Calibri"/>
              </a:rPr>
              <a:t> </a:t>
            </a:r>
            <a:r>
              <a:rPr sz="3300" spc="45" dirty="0">
                <a:latin typeface="Calibri"/>
                <a:cs typeface="Calibri"/>
              </a:rPr>
              <a:t>of</a:t>
            </a:r>
            <a:r>
              <a:rPr sz="3300" spc="195" dirty="0">
                <a:latin typeface="Calibri"/>
                <a:cs typeface="Calibri"/>
              </a:rPr>
              <a:t> </a:t>
            </a:r>
            <a:r>
              <a:rPr sz="3300" spc="80" dirty="0">
                <a:latin typeface="Calibri"/>
                <a:cs typeface="Calibri"/>
              </a:rPr>
              <a:t>iterations</a:t>
            </a:r>
            <a:endParaRPr sz="3300">
              <a:latin typeface="Calibri"/>
              <a:cs typeface="Calibri"/>
            </a:endParaRPr>
          </a:p>
        </p:txBody>
      </p:sp>
      <p:sp>
        <p:nvSpPr>
          <p:cNvPr id="3" name="object 3"/>
          <p:cNvSpPr txBox="1"/>
          <p:nvPr/>
        </p:nvSpPr>
        <p:spPr>
          <a:xfrm>
            <a:off x="1407726" y="4911344"/>
            <a:ext cx="4850130" cy="528320"/>
          </a:xfrm>
          <a:prstGeom prst="rect">
            <a:avLst/>
          </a:prstGeom>
        </p:spPr>
        <p:txBody>
          <a:bodyPr vert="horz" wrap="square" lIns="0" tIns="12700" rIns="0" bIns="0" rtlCol="0">
            <a:spAutoFit/>
          </a:bodyPr>
          <a:lstStyle/>
          <a:p>
            <a:pPr marL="12700">
              <a:lnSpc>
                <a:spcPct val="100000"/>
              </a:lnSpc>
              <a:spcBef>
                <a:spcPts val="100"/>
              </a:spcBef>
            </a:pPr>
            <a:r>
              <a:rPr sz="3300" spc="65" dirty="0">
                <a:latin typeface="Calibri"/>
                <a:cs typeface="Calibri"/>
              </a:rPr>
              <a:t>What</a:t>
            </a:r>
            <a:r>
              <a:rPr sz="3300" spc="175" dirty="0">
                <a:latin typeface="Calibri"/>
                <a:cs typeface="Calibri"/>
              </a:rPr>
              <a:t> </a:t>
            </a:r>
            <a:r>
              <a:rPr sz="3300" spc="50" dirty="0">
                <a:latin typeface="Calibri"/>
                <a:cs typeface="Calibri"/>
              </a:rPr>
              <a:t>is</a:t>
            </a:r>
            <a:r>
              <a:rPr sz="3300" spc="180" dirty="0">
                <a:latin typeface="Calibri"/>
                <a:cs typeface="Calibri"/>
              </a:rPr>
              <a:t> </a:t>
            </a:r>
            <a:r>
              <a:rPr sz="3300" spc="60" dirty="0">
                <a:latin typeface="Calibri"/>
                <a:cs typeface="Calibri"/>
              </a:rPr>
              <a:t>the</a:t>
            </a:r>
            <a:r>
              <a:rPr sz="3300" spc="175" dirty="0">
                <a:latin typeface="Calibri"/>
                <a:cs typeface="Calibri"/>
              </a:rPr>
              <a:t> </a:t>
            </a:r>
            <a:r>
              <a:rPr sz="3300" spc="80" dirty="0">
                <a:latin typeface="Calibri"/>
                <a:cs typeface="Calibri"/>
              </a:rPr>
              <a:t>computational</a:t>
            </a:r>
            <a:endParaRPr sz="3300">
              <a:latin typeface="Calibri"/>
              <a:cs typeface="Calibri"/>
            </a:endParaRPr>
          </a:p>
        </p:txBody>
      </p:sp>
      <p:sp>
        <p:nvSpPr>
          <p:cNvPr id="4" name="object 4"/>
          <p:cNvSpPr txBox="1"/>
          <p:nvPr/>
        </p:nvSpPr>
        <p:spPr>
          <a:xfrm>
            <a:off x="1407726" y="5368544"/>
            <a:ext cx="2202180" cy="528320"/>
          </a:xfrm>
          <a:prstGeom prst="rect">
            <a:avLst/>
          </a:prstGeom>
        </p:spPr>
        <p:txBody>
          <a:bodyPr vert="horz" wrap="square" lIns="0" tIns="12700" rIns="0" bIns="0" rtlCol="0">
            <a:spAutoFit/>
          </a:bodyPr>
          <a:lstStyle/>
          <a:p>
            <a:pPr marL="12700">
              <a:lnSpc>
                <a:spcPct val="100000"/>
              </a:lnSpc>
              <a:spcBef>
                <a:spcPts val="100"/>
              </a:spcBef>
            </a:pPr>
            <a:r>
              <a:rPr sz="3300" spc="80" dirty="0">
                <a:latin typeface="Calibri"/>
                <a:cs typeface="Calibri"/>
              </a:rPr>
              <a:t>complexity?</a:t>
            </a:r>
            <a:endParaRPr sz="3300">
              <a:latin typeface="Calibri"/>
              <a:cs typeface="Calibri"/>
            </a:endParaRPr>
          </a:p>
        </p:txBody>
      </p:sp>
      <p:sp>
        <p:nvSpPr>
          <p:cNvPr id="5" name="object 5"/>
          <p:cNvSpPr/>
          <p:nvPr/>
        </p:nvSpPr>
        <p:spPr>
          <a:xfrm>
            <a:off x="8056122" y="1463286"/>
            <a:ext cx="2609215" cy="552450"/>
          </a:xfrm>
          <a:custGeom>
            <a:avLst/>
            <a:gdLst/>
            <a:ahLst/>
            <a:cxnLst/>
            <a:rect l="l" t="t" r="r" b="b"/>
            <a:pathLst>
              <a:path w="2609215" h="552450">
                <a:moveTo>
                  <a:pt x="0" y="91981"/>
                </a:moveTo>
                <a:lnTo>
                  <a:pt x="7228" y="56177"/>
                </a:lnTo>
                <a:lnTo>
                  <a:pt x="26940" y="26940"/>
                </a:lnTo>
                <a:lnTo>
                  <a:pt x="56177" y="7228"/>
                </a:lnTo>
                <a:lnTo>
                  <a:pt x="91981" y="0"/>
                </a:lnTo>
                <a:lnTo>
                  <a:pt x="2516649" y="0"/>
                </a:lnTo>
                <a:lnTo>
                  <a:pt x="2552452" y="7228"/>
                </a:lnTo>
                <a:lnTo>
                  <a:pt x="2581689" y="26940"/>
                </a:lnTo>
                <a:lnTo>
                  <a:pt x="2601401" y="56177"/>
                </a:lnTo>
                <a:lnTo>
                  <a:pt x="2608630" y="91981"/>
                </a:lnTo>
                <a:lnTo>
                  <a:pt x="2608630" y="459902"/>
                </a:lnTo>
                <a:lnTo>
                  <a:pt x="2601401" y="495706"/>
                </a:lnTo>
                <a:lnTo>
                  <a:pt x="2581689" y="524943"/>
                </a:lnTo>
                <a:lnTo>
                  <a:pt x="2552452" y="544655"/>
                </a:lnTo>
                <a:lnTo>
                  <a:pt x="2516649" y="551884"/>
                </a:lnTo>
                <a:lnTo>
                  <a:pt x="91981" y="551884"/>
                </a:lnTo>
                <a:lnTo>
                  <a:pt x="56177" y="544655"/>
                </a:lnTo>
                <a:lnTo>
                  <a:pt x="26940" y="524943"/>
                </a:lnTo>
                <a:lnTo>
                  <a:pt x="7228" y="495706"/>
                </a:lnTo>
                <a:lnTo>
                  <a:pt x="0" y="459902"/>
                </a:lnTo>
                <a:lnTo>
                  <a:pt x="0" y="91981"/>
                </a:lnTo>
                <a:close/>
              </a:path>
            </a:pathLst>
          </a:custGeom>
          <a:ln w="66675">
            <a:solidFill>
              <a:srgbClr val="FFC000"/>
            </a:solidFill>
          </a:ln>
        </p:spPr>
        <p:txBody>
          <a:bodyPr wrap="square" lIns="0" tIns="0" rIns="0" bIns="0" rtlCol="0"/>
          <a:lstStyle/>
          <a:p>
            <a:endParaRPr/>
          </a:p>
        </p:txBody>
      </p:sp>
      <p:sp>
        <p:nvSpPr>
          <p:cNvPr id="6" name="object 6"/>
          <p:cNvSpPr txBox="1"/>
          <p:nvPr/>
        </p:nvSpPr>
        <p:spPr>
          <a:xfrm>
            <a:off x="8780824" y="1499108"/>
            <a:ext cx="1212850" cy="391160"/>
          </a:xfrm>
          <a:prstGeom prst="rect">
            <a:avLst/>
          </a:prstGeom>
        </p:spPr>
        <p:txBody>
          <a:bodyPr vert="horz" wrap="square" lIns="0" tIns="12700" rIns="0" bIns="0" rtlCol="0">
            <a:spAutoFit/>
          </a:bodyPr>
          <a:lstStyle/>
          <a:p>
            <a:pPr marL="12700">
              <a:lnSpc>
                <a:spcPct val="100000"/>
              </a:lnSpc>
              <a:spcBef>
                <a:spcPts val="100"/>
              </a:spcBef>
            </a:pPr>
            <a:r>
              <a:rPr sz="2400" spc="65" dirty="0">
                <a:latin typeface="Calibri"/>
                <a:cs typeface="Calibri"/>
              </a:rPr>
              <a:t>Specify</a:t>
            </a:r>
            <a:r>
              <a:rPr sz="2400" spc="55" dirty="0">
                <a:latin typeface="Calibri"/>
                <a:cs typeface="Calibri"/>
              </a:rPr>
              <a:t> </a:t>
            </a:r>
            <a:r>
              <a:rPr sz="2400" dirty="0">
                <a:solidFill>
                  <a:srgbClr val="E84A27"/>
                </a:solidFill>
                <a:latin typeface="Calibri"/>
                <a:cs typeface="Calibri"/>
              </a:rPr>
              <a:t>K</a:t>
            </a:r>
            <a:endParaRPr sz="2400">
              <a:latin typeface="Calibri"/>
              <a:cs typeface="Calibri"/>
            </a:endParaRPr>
          </a:p>
        </p:txBody>
      </p:sp>
      <p:sp>
        <p:nvSpPr>
          <p:cNvPr id="7" name="object 7"/>
          <p:cNvSpPr/>
          <p:nvPr/>
        </p:nvSpPr>
        <p:spPr>
          <a:xfrm>
            <a:off x="8056821" y="3064111"/>
            <a:ext cx="2607310" cy="709295"/>
          </a:xfrm>
          <a:custGeom>
            <a:avLst/>
            <a:gdLst/>
            <a:ahLst/>
            <a:cxnLst/>
            <a:rect l="l" t="t" r="r" b="b"/>
            <a:pathLst>
              <a:path w="2607309" h="709295">
                <a:moveTo>
                  <a:pt x="0" y="118115"/>
                </a:moveTo>
                <a:lnTo>
                  <a:pt x="9282" y="72139"/>
                </a:lnTo>
                <a:lnTo>
                  <a:pt x="34595" y="34595"/>
                </a:lnTo>
                <a:lnTo>
                  <a:pt x="72139" y="9282"/>
                </a:lnTo>
                <a:lnTo>
                  <a:pt x="118115" y="0"/>
                </a:lnTo>
                <a:lnTo>
                  <a:pt x="2489117" y="0"/>
                </a:lnTo>
                <a:lnTo>
                  <a:pt x="2535092" y="9282"/>
                </a:lnTo>
                <a:lnTo>
                  <a:pt x="2572636" y="34595"/>
                </a:lnTo>
                <a:lnTo>
                  <a:pt x="2597949" y="72139"/>
                </a:lnTo>
                <a:lnTo>
                  <a:pt x="2607232" y="118115"/>
                </a:lnTo>
                <a:lnTo>
                  <a:pt x="2607232" y="590566"/>
                </a:lnTo>
                <a:lnTo>
                  <a:pt x="2597949" y="636542"/>
                </a:lnTo>
                <a:lnTo>
                  <a:pt x="2572636" y="674086"/>
                </a:lnTo>
                <a:lnTo>
                  <a:pt x="2535092" y="699399"/>
                </a:lnTo>
                <a:lnTo>
                  <a:pt x="2489117" y="708682"/>
                </a:lnTo>
                <a:lnTo>
                  <a:pt x="118115" y="708682"/>
                </a:lnTo>
                <a:lnTo>
                  <a:pt x="72139" y="699399"/>
                </a:lnTo>
                <a:lnTo>
                  <a:pt x="34595" y="674086"/>
                </a:lnTo>
                <a:lnTo>
                  <a:pt x="9282" y="636542"/>
                </a:lnTo>
                <a:lnTo>
                  <a:pt x="0" y="590566"/>
                </a:lnTo>
                <a:lnTo>
                  <a:pt x="0" y="118115"/>
                </a:lnTo>
                <a:close/>
              </a:path>
            </a:pathLst>
          </a:custGeom>
          <a:ln w="66675">
            <a:solidFill>
              <a:srgbClr val="FFC000"/>
            </a:solidFill>
          </a:ln>
        </p:spPr>
        <p:txBody>
          <a:bodyPr wrap="square" lIns="0" tIns="0" rIns="0" bIns="0" rtlCol="0"/>
          <a:lstStyle/>
          <a:p>
            <a:endParaRPr/>
          </a:p>
        </p:txBody>
      </p:sp>
      <p:sp>
        <p:nvSpPr>
          <p:cNvPr id="8" name="object 8"/>
          <p:cNvSpPr txBox="1"/>
          <p:nvPr/>
        </p:nvSpPr>
        <p:spPr>
          <a:xfrm>
            <a:off x="8186322" y="3065779"/>
            <a:ext cx="2340610" cy="391160"/>
          </a:xfrm>
          <a:prstGeom prst="rect">
            <a:avLst/>
          </a:prstGeom>
        </p:spPr>
        <p:txBody>
          <a:bodyPr vert="horz" wrap="square" lIns="0" tIns="12700" rIns="0" bIns="0" rtlCol="0">
            <a:spAutoFit/>
          </a:bodyPr>
          <a:lstStyle/>
          <a:p>
            <a:pPr marL="12700">
              <a:lnSpc>
                <a:spcPct val="100000"/>
              </a:lnSpc>
              <a:spcBef>
                <a:spcPts val="100"/>
              </a:spcBef>
            </a:pPr>
            <a:r>
              <a:rPr sz="2400" spc="60" dirty="0">
                <a:latin typeface="Calibri"/>
                <a:cs typeface="Calibri"/>
              </a:rPr>
              <a:t>Assign</a:t>
            </a:r>
            <a:r>
              <a:rPr sz="2400" spc="105" dirty="0">
                <a:latin typeface="Calibri"/>
                <a:cs typeface="Calibri"/>
              </a:rPr>
              <a:t> </a:t>
            </a:r>
            <a:r>
              <a:rPr sz="2400" spc="55" dirty="0">
                <a:latin typeface="Calibri"/>
                <a:cs typeface="Calibri"/>
              </a:rPr>
              <a:t>each</a:t>
            </a:r>
            <a:r>
              <a:rPr sz="2400" spc="110" dirty="0">
                <a:latin typeface="Calibri"/>
                <a:cs typeface="Calibri"/>
              </a:rPr>
              <a:t> </a:t>
            </a:r>
            <a:r>
              <a:rPr sz="2400" spc="50" dirty="0">
                <a:latin typeface="Calibri"/>
                <a:cs typeface="Calibri"/>
              </a:rPr>
              <a:t>point</a:t>
            </a:r>
            <a:endParaRPr sz="2400">
              <a:latin typeface="Calibri"/>
              <a:cs typeface="Calibri"/>
            </a:endParaRPr>
          </a:p>
        </p:txBody>
      </p:sp>
      <p:sp>
        <p:nvSpPr>
          <p:cNvPr id="9" name="object 9"/>
          <p:cNvSpPr txBox="1"/>
          <p:nvPr/>
        </p:nvSpPr>
        <p:spPr>
          <a:xfrm>
            <a:off x="8137998" y="3306571"/>
            <a:ext cx="24352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7C7C7C"/>
                </a:solidFill>
                <a:latin typeface="Calibri"/>
                <a:cs typeface="Calibri"/>
              </a:rPr>
              <a:t>x</a:t>
            </a:r>
            <a:r>
              <a:rPr sz="2400" spc="120" dirty="0">
                <a:solidFill>
                  <a:srgbClr val="7C7C7C"/>
                </a:solidFill>
                <a:latin typeface="Calibri"/>
                <a:cs typeface="Calibri"/>
              </a:rPr>
              <a:t> </a:t>
            </a:r>
            <a:r>
              <a:rPr sz="2400" spc="20" dirty="0">
                <a:latin typeface="Calibri"/>
                <a:cs typeface="Calibri"/>
              </a:rPr>
              <a:t>to</a:t>
            </a:r>
            <a:r>
              <a:rPr sz="2400" spc="125" dirty="0">
                <a:latin typeface="Calibri"/>
                <a:cs typeface="Calibri"/>
              </a:rPr>
              <a:t> </a:t>
            </a:r>
            <a:r>
              <a:rPr sz="2400" spc="55" dirty="0">
                <a:solidFill>
                  <a:srgbClr val="5B9BD5"/>
                </a:solidFill>
                <a:latin typeface="Calibri"/>
                <a:cs typeface="Calibri"/>
              </a:rPr>
              <a:t>closest</a:t>
            </a:r>
            <a:r>
              <a:rPr sz="2400" spc="120" dirty="0">
                <a:solidFill>
                  <a:srgbClr val="5B9BD5"/>
                </a:solidFill>
                <a:latin typeface="Calibri"/>
                <a:cs typeface="Calibri"/>
              </a:rPr>
              <a:t> </a:t>
            </a:r>
            <a:r>
              <a:rPr sz="2400" spc="50" dirty="0">
                <a:solidFill>
                  <a:srgbClr val="5B9BD5"/>
                </a:solidFill>
                <a:latin typeface="Calibri"/>
                <a:cs typeface="Calibri"/>
              </a:rPr>
              <a:t>center</a:t>
            </a:r>
            <a:endParaRPr sz="2400">
              <a:latin typeface="Calibri"/>
              <a:cs typeface="Calibri"/>
            </a:endParaRPr>
          </a:p>
        </p:txBody>
      </p:sp>
      <p:sp>
        <p:nvSpPr>
          <p:cNvPr id="10" name="object 10"/>
          <p:cNvSpPr txBox="1"/>
          <p:nvPr/>
        </p:nvSpPr>
        <p:spPr>
          <a:xfrm>
            <a:off x="8169673" y="2334259"/>
            <a:ext cx="2440940" cy="391160"/>
          </a:xfrm>
          <a:prstGeom prst="rect">
            <a:avLst/>
          </a:prstGeom>
        </p:spPr>
        <p:txBody>
          <a:bodyPr vert="horz" wrap="square" lIns="0" tIns="12700" rIns="0" bIns="0" rtlCol="0">
            <a:spAutoFit/>
          </a:bodyPr>
          <a:lstStyle/>
          <a:p>
            <a:pPr marL="12700">
              <a:lnSpc>
                <a:spcPct val="100000"/>
              </a:lnSpc>
              <a:spcBef>
                <a:spcPts val="100"/>
              </a:spcBef>
            </a:pPr>
            <a:r>
              <a:rPr sz="2400" spc="55" dirty="0">
                <a:latin typeface="Calibri"/>
                <a:cs typeface="Calibri"/>
              </a:rPr>
              <a:t>Initialize</a:t>
            </a:r>
            <a:r>
              <a:rPr sz="2400" spc="120" dirty="0">
                <a:latin typeface="Calibri"/>
                <a:cs typeface="Calibri"/>
              </a:rPr>
              <a:t> </a:t>
            </a:r>
            <a:r>
              <a:rPr sz="2400" dirty="0">
                <a:solidFill>
                  <a:srgbClr val="E84A27"/>
                </a:solidFill>
                <a:latin typeface="Calibri"/>
                <a:cs typeface="Calibri"/>
              </a:rPr>
              <a:t>K</a:t>
            </a:r>
            <a:r>
              <a:rPr sz="2400" spc="120" dirty="0">
                <a:solidFill>
                  <a:srgbClr val="E84A27"/>
                </a:solidFill>
                <a:latin typeface="Calibri"/>
                <a:cs typeface="Calibri"/>
              </a:rPr>
              <a:t> </a:t>
            </a:r>
            <a:r>
              <a:rPr sz="2400" spc="50" dirty="0">
                <a:latin typeface="Calibri"/>
                <a:cs typeface="Calibri"/>
              </a:rPr>
              <a:t>centers</a:t>
            </a:r>
            <a:endParaRPr sz="2400">
              <a:latin typeface="Calibri"/>
              <a:cs typeface="Calibri"/>
            </a:endParaRPr>
          </a:p>
        </p:txBody>
      </p:sp>
      <p:grpSp>
        <p:nvGrpSpPr>
          <p:cNvPr id="11" name="object 11"/>
          <p:cNvGrpSpPr/>
          <p:nvPr/>
        </p:nvGrpSpPr>
        <p:grpSpPr>
          <a:xfrm>
            <a:off x="8023483" y="2208126"/>
            <a:ext cx="2673985" cy="2363470"/>
            <a:chOff x="8023483" y="2208126"/>
            <a:chExt cx="2673985" cy="2363470"/>
          </a:xfrm>
        </p:grpSpPr>
        <p:sp>
          <p:nvSpPr>
            <p:cNvPr id="12" name="object 12"/>
            <p:cNvSpPr/>
            <p:nvPr/>
          </p:nvSpPr>
          <p:spPr>
            <a:xfrm>
              <a:off x="8056820" y="3999087"/>
              <a:ext cx="2607310" cy="539115"/>
            </a:xfrm>
            <a:custGeom>
              <a:avLst/>
              <a:gdLst/>
              <a:ahLst/>
              <a:cxnLst/>
              <a:rect l="l" t="t" r="r" b="b"/>
              <a:pathLst>
                <a:path w="2607309" h="539114">
                  <a:moveTo>
                    <a:pt x="0" y="89816"/>
                  </a:moveTo>
                  <a:lnTo>
                    <a:pt x="7058" y="54855"/>
                  </a:lnTo>
                  <a:lnTo>
                    <a:pt x="26306" y="26306"/>
                  </a:lnTo>
                  <a:lnTo>
                    <a:pt x="54855" y="7058"/>
                  </a:lnTo>
                  <a:lnTo>
                    <a:pt x="89816" y="0"/>
                  </a:lnTo>
                  <a:lnTo>
                    <a:pt x="2517417" y="0"/>
                  </a:lnTo>
                  <a:lnTo>
                    <a:pt x="2552377" y="7058"/>
                  </a:lnTo>
                  <a:lnTo>
                    <a:pt x="2580926" y="26306"/>
                  </a:lnTo>
                  <a:lnTo>
                    <a:pt x="2600174" y="54855"/>
                  </a:lnTo>
                  <a:lnTo>
                    <a:pt x="2607233" y="89816"/>
                  </a:lnTo>
                  <a:lnTo>
                    <a:pt x="2607233" y="449066"/>
                  </a:lnTo>
                  <a:lnTo>
                    <a:pt x="2600174" y="484027"/>
                  </a:lnTo>
                  <a:lnTo>
                    <a:pt x="2580926" y="512576"/>
                  </a:lnTo>
                  <a:lnTo>
                    <a:pt x="2552377" y="531824"/>
                  </a:lnTo>
                  <a:lnTo>
                    <a:pt x="2517417" y="538883"/>
                  </a:lnTo>
                  <a:lnTo>
                    <a:pt x="89816" y="538883"/>
                  </a:lnTo>
                  <a:lnTo>
                    <a:pt x="54855" y="531824"/>
                  </a:lnTo>
                  <a:lnTo>
                    <a:pt x="26306" y="512576"/>
                  </a:lnTo>
                  <a:lnTo>
                    <a:pt x="7058" y="484027"/>
                  </a:lnTo>
                  <a:lnTo>
                    <a:pt x="0" y="449066"/>
                  </a:lnTo>
                  <a:lnTo>
                    <a:pt x="0" y="89816"/>
                  </a:lnTo>
                  <a:close/>
                </a:path>
              </a:pathLst>
            </a:custGeom>
            <a:ln w="66675">
              <a:solidFill>
                <a:srgbClr val="FFC000"/>
              </a:solidFill>
            </a:ln>
          </p:spPr>
          <p:txBody>
            <a:bodyPr wrap="square" lIns="0" tIns="0" rIns="0" bIns="0" rtlCol="0"/>
            <a:lstStyle/>
            <a:p>
              <a:endParaRPr/>
            </a:p>
          </p:txBody>
        </p:sp>
        <p:sp>
          <p:nvSpPr>
            <p:cNvPr id="13" name="object 13"/>
            <p:cNvSpPr/>
            <p:nvPr/>
          </p:nvSpPr>
          <p:spPr>
            <a:xfrm>
              <a:off x="8056820" y="2241463"/>
              <a:ext cx="2607310" cy="596900"/>
            </a:xfrm>
            <a:custGeom>
              <a:avLst/>
              <a:gdLst/>
              <a:ahLst/>
              <a:cxnLst/>
              <a:rect l="l" t="t" r="r" b="b"/>
              <a:pathLst>
                <a:path w="2607309" h="596900">
                  <a:moveTo>
                    <a:pt x="0" y="99394"/>
                  </a:moveTo>
                  <a:lnTo>
                    <a:pt x="7810" y="60705"/>
                  </a:lnTo>
                  <a:lnTo>
                    <a:pt x="29111" y="29111"/>
                  </a:lnTo>
                  <a:lnTo>
                    <a:pt x="60705" y="7810"/>
                  </a:lnTo>
                  <a:lnTo>
                    <a:pt x="99393" y="0"/>
                  </a:lnTo>
                  <a:lnTo>
                    <a:pt x="2507839" y="0"/>
                  </a:lnTo>
                  <a:lnTo>
                    <a:pt x="2546527" y="7810"/>
                  </a:lnTo>
                  <a:lnTo>
                    <a:pt x="2578121" y="29111"/>
                  </a:lnTo>
                  <a:lnTo>
                    <a:pt x="2599422" y="60705"/>
                  </a:lnTo>
                  <a:lnTo>
                    <a:pt x="2607233" y="99394"/>
                  </a:lnTo>
                  <a:lnTo>
                    <a:pt x="2607233" y="496958"/>
                  </a:lnTo>
                  <a:lnTo>
                    <a:pt x="2599422" y="535647"/>
                  </a:lnTo>
                  <a:lnTo>
                    <a:pt x="2578121" y="567241"/>
                  </a:lnTo>
                  <a:lnTo>
                    <a:pt x="2546527" y="588542"/>
                  </a:lnTo>
                  <a:lnTo>
                    <a:pt x="2507839" y="596353"/>
                  </a:lnTo>
                  <a:lnTo>
                    <a:pt x="99393" y="596353"/>
                  </a:lnTo>
                  <a:lnTo>
                    <a:pt x="60705" y="588542"/>
                  </a:lnTo>
                  <a:lnTo>
                    <a:pt x="29111" y="567241"/>
                  </a:lnTo>
                  <a:lnTo>
                    <a:pt x="7810" y="535647"/>
                  </a:lnTo>
                  <a:lnTo>
                    <a:pt x="0" y="496958"/>
                  </a:lnTo>
                  <a:lnTo>
                    <a:pt x="0" y="99394"/>
                  </a:lnTo>
                  <a:close/>
                </a:path>
              </a:pathLst>
            </a:custGeom>
            <a:ln w="66675">
              <a:solidFill>
                <a:srgbClr val="FFC000"/>
              </a:solidFill>
            </a:ln>
          </p:spPr>
          <p:txBody>
            <a:bodyPr wrap="square" lIns="0" tIns="0" rIns="0" bIns="0" rtlCol="0"/>
            <a:lstStyle/>
            <a:p>
              <a:endParaRPr/>
            </a:p>
          </p:txBody>
        </p:sp>
      </p:grpSp>
      <p:sp>
        <p:nvSpPr>
          <p:cNvPr id="14" name="object 14"/>
          <p:cNvSpPr txBox="1"/>
          <p:nvPr/>
        </p:nvSpPr>
        <p:spPr>
          <a:xfrm>
            <a:off x="8290953" y="4035044"/>
            <a:ext cx="2283460" cy="391160"/>
          </a:xfrm>
          <a:prstGeom prst="rect">
            <a:avLst/>
          </a:prstGeom>
        </p:spPr>
        <p:txBody>
          <a:bodyPr vert="horz" wrap="square" lIns="0" tIns="12700" rIns="0" bIns="0" rtlCol="0">
            <a:spAutoFit/>
          </a:bodyPr>
          <a:lstStyle/>
          <a:p>
            <a:pPr marL="12700">
              <a:lnSpc>
                <a:spcPct val="100000"/>
              </a:lnSpc>
              <a:spcBef>
                <a:spcPts val="100"/>
              </a:spcBef>
            </a:pPr>
            <a:r>
              <a:rPr sz="2400" spc="50" dirty="0">
                <a:latin typeface="Calibri"/>
                <a:cs typeface="Calibri"/>
              </a:rPr>
              <a:t>Update</a:t>
            </a:r>
            <a:r>
              <a:rPr sz="2400" spc="110" dirty="0">
                <a:latin typeface="Calibri"/>
                <a:cs typeface="Calibri"/>
              </a:rPr>
              <a:t> </a:t>
            </a:r>
            <a:r>
              <a:rPr sz="2400" dirty="0">
                <a:solidFill>
                  <a:srgbClr val="C00000"/>
                </a:solidFill>
                <a:latin typeface="Calibri"/>
                <a:cs typeface="Calibri"/>
              </a:rPr>
              <a:t>K</a:t>
            </a:r>
            <a:r>
              <a:rPr sz="2400" spc="105" dirty="0">
                <a:solidFill>
                  <a:srgbClr val="C00000"/>
                </a:solidFill>
                <a:latin typeface="Calibri"/>
                <a:cs typeface="Calibri"/>
              </a:rPr>
              <a:t> </a:t>
            </a:r>
            <a:r>
              <a:rPr sz="2400" spc="50" dirty="0">
                <a:latin typeface="Calibri"/>
                <a:cs typeface="Calibri"/>
              </a:rPr>
              <a:t>centers</a:t>
            </a:r>
            <a:endParaRPr sz="2400">
              <a:latin typeface="Calibri"/>
              <a:cs typeface="Calibri"/>
            </a:endParaRPr>
          </a:p>
        </p:txBody>
      </p:sp>
      <p:grpSp>
        <p:nvGrpSpPr>
          <p:cNvPr id="15" name="object 15"/>
          <p:cNvGrpSpPr/>
          <p:nvPr/>
        </p:nvGrpSpPr>
        <p:grpSpPr>
          <a:xfrm>
            <a:off x="7772400" y="3307080"/>
            <a:ext cx="2604135" cy="3093720"/>
            <a:chOff x="7681393" y="3358488"/>
            <a:chExt cx="2604135" cy="3093720"/>
          </a:xfrm>
        </p:grpSpPr>
        <p:sp>
          <p:nvSpPr>
            <p:cNvPr id="16" name="object 16"/>
            <p:cNvSpPr/>
            <p:nvPr/>
          </p:nvSpPr>
          <p:spPr>
            <a:xfrm>
              <a:off x="7681393" y="3358488"/>
              <a:ext cx="316230" cy="1974850"/>
            </a:xfrm>
            <a:custGeom>
              <a:avLst/>
              <a:gdLst/>
              <a:ahLst/>
              <a:cxnLst/>
              <a:rect l="l" t="t" r="r" b="b"/>
              <a:pathLst>
                <a:path w="316229" h="1974850">
                  <a:moveTo>
                    <a:pt x="182670" y="66675"/>
                  </a:moveTo>
                  <a:lnTo>
                    <a:pt x="0" y="66675"/>
                  </a:lnTo>
                  <a:lnTo>
                    <a:pt x="0" y="1974336"/>
                  </a:lnTo>
                  <a:lnTo>
                    <a:pt x="261936" y="1974336"/>
                  </a:lnTo>
                  <a:lnTo>
                    <a:pt x="261936" y="1940999"/>
                  </a:lnTo>
                  <a:lnTo>
                    <a:pt x="66675" y="1940999"/>
                  </a:lnTo>
                  <a:lnTo>
                    <a:pt x="33337" y="1907661"/>
                  </a:lnTo>
                  <a:lnTo>
                    <a:pt x="66675" y="1907661"/>
                  </a:lnTo>
                  <a:lnTo>
                    <a:pt x="66675" y="133350"/>
                  </a:lnTo>
                  <a:lnTo>
                    <a:pt x="33337" y="133350"/>
                  </a:lnTo>
                  <a:lnTo>
                    <a:pt x="66675" y="100012"/>
                  </a:lnTo>
                  <a:lnTo>
                    <a:pt x="182670" y="100012"/>
                  </a:lnTo>
                  <a:lnTo>
                    <a:pt x="182670" y="66675"/>
                  </a:lnTo>
                  <a:close/>
                </a:path>
                <a:path w="316229" h="1974850">
                  <a:moveTo>
                    <a:pt x="66675" y="1907661"/>
                  </a:moveTo>
                  <a:lnTo>
                    <a:pt x="33337" y="1907661"/>
                  </a:lnTo>
                  <a:lnTo>
                    <a:pt x="66675" y="1940999"/>
                  </a:lnTo>
                  <a:lnTo>
                    <a:pt x="66675" y="1907661"/>
                  </a:lnTo>
                  <a:close/>
                </a:path>
                <a:path w="316229" h="1974850">
                  <a:moveTo>
                    <a:pt x="261936" y="1907661"/>
                  </a:moveTo>
                  <a:lnTo>
                    <a:pt x="66675" y="1907661"/>
                  </a:lnTo>
                  <a:lnTo>
                    <a:pt x="66675" y="1940999"/>
                  </a:lnTo>
                  <a:lnTo>
                    <a:pt x="261936" y="1940999"/>
                  </a:lnTo>
                  <a:lnTo>
                    <a:pt x="261936" y="1907661"/>
                  </a:lnTo>
                  <a:close/>
                </a:path>
                <a:path w="316229" h="1974850">
                  <a:moveTo>
                    <a:pt x="182670" y="0"/>
                  </a:moveTo>
                  <a:lnTo>
                    <a:pt x="182670" y="200025"/>
                  </a:lnTo>
                  <a:lnTo>
                    <a:pt x="271570" y="133350"/>
                  </a:lnTo>
                  <a:lnTo>
                    <a:pt x="216007" y="133350"/>
                  </a:lnTo>
                  <a:lnTo>
                    <a:pt x="216007" y="66675"/>
                  </a:lnTo>
                  <a:lnTo>
                    <a:pt x="271570" y="66675"/>
                  </a:lnTo>
                  <a:lnTo>
                    <a:pt x="182670" y="0"/>
                  </a:lnTo>
                  <a:close/>
                </a:path>
                <a:path w="316229" h="1974850">
                  <a:moveTo>
                    <a:pt x="66675" y="100012"/>
                  </a:moveTo>
                  <a:lnTo>
                    <a:pt x="33337" y="133350"/>
                  </a:lnTo>
                  <a:lnTo>
                    <a:pt x="66675" y="133350"/>
                  </a:lnTo>
                  <a:lnTo>
                    <a:pt x="66675" y="100012"/>
                  </a:lnTo>
                  <a:close/>
                </a:path>
                <a:path w="316229" h="1974850">
                  <a:moveTo>
                    <a:pt x="182670" y="100012"/>
                  </a:moveTo>
                  <a:lnTo>
                    <a:pt x="66675" y="100012"/>
                  </a:lnTo>
                  <a:lnTo>
                    <a:pt x="66675" y="133350"/>
                  </a:lnTo>
                  <a:lnTo>
                    <a:pt x="182670" y="133350"/>
                  </a:lnTo>
                  <a:lnTo>
                    <a:pt x="182670" y="100012"/>
                  </a:lnTo>
                  <a:close/>
                </a:path>
                <a:path w="316229" h="1974850">
                  <a:moveTo>
                    <a:pt x="271570" y="66675"/>
                  </a:moveTo>
                  <a:lnTo>
                    <a:pt x="216007" y="66675"/>
                  </a:lnTo>
                  <a:lnTo>
                    <a:pt x="216007" y="133350"/>
                  </a:lnTo>
                  <a:lnTo>
                    <a:pt x="271570" y="133350"/>
                  </a:lnTo>
                  <a:lnTo>
                    <a:pt x="316020" y="100012"/>
                  </a:lnTo>
                  <a:lnTo>
                    <a:pt x="271570" y="66675"/>
                  </a:lnTo>
                  <a:close/>
                </a:path>
              </a:pathLst>
            </a:custGeom>
            <a:solidFill>
              <a:srgbClr val="13294B"/>
            </a:solidFill>
          </p:spPr>
          <p:txBody>
            <a:bodyPr wrap="square" lIns="0" tIns="0" rIns="0" bIns="0" rtlCol="0"/>
            <a:lstStyle/>
            <a:p>
              <a:endParaRPr/>
            </a:p>
          </p:txBody>
        </p:sp>
        <p:sp>
          <p:nvSpPr>
            <p:cNvPr id="17" name="object 17"/>
            <p:cNvSpPr/>
            <p:nvPr/>
          </p:nvSpPr>
          <p:spPr>
            <a:xfrm>
              <a:off x="8468896" y="4764265"/>
              <a:ext cx="1783080" cy="975994"/>
            </a:xfrm>
            <a:custGeom>
              <a:avLst/>
              <a:gdLst/>
              <a:ahLst/>
              <a:cxnLst/>
              <a:rect l="l" t="t" r="r" b="b"/>
              <a:pathLst>
                <a:path w="1783079" h="975995">
                  <a:moveTo>
                    <a:pt x="0" y="487826"/>
                  </a:moveTo>
                  <a:lnTo>
                    <a:pt x="891540" y="0"/>
                  </a:lnTo>
                  <a:lnTo>
                    <a:pt x="1783080" y="487826"/>
                  </a:lnTo>
                  <a:lnTo>
                    <a:pt x="891540" y="975652"/>
                  </a:lnTo>
                  <a:lnTo>
                    <a:pt x="0" y="487826"/>
                  </a:lnTo>
                  <a:close/>
                </a:path>
              </a:pathLst>
            </a:custGeom>
            <a:ln w="66675">
              <a:solidFill>
                <a:srgbClr val="70AD47"/>
              </a:solidFill>
            </a:ln>
          </p:spPr>
          <p:txBody>
            <a:bodyPr wrap="square" lIns="0" tIns="0" rIns="0" bIns="0" rtlCol="0"/>
            <a:lstStyle/>
            <a:p>
              <a:endParaRPr/>
            </a:p>
          </p:txBody>
        </p:sp>
        <p:sp>
          <p:nvSpPr>
            <p:cNvPr id="18" name="object 18"/>
            <p:cNvSpPr/>
            <p:nvPr/>
          </p:nvSpPr>
          <p:spPr>
            <a:xfrm>
              <a:off x="8894093" y="5966208"/>
              <a:ext cx="932815" cy="452755"/>
            </a:xfrm>
            <a:custGeom>
              <a:avLst/>
              <a:gdLst/>
              <a:ahLst/>
              <a:cxnLst/>
              <a:rect l="l" t="t" r="r" b="b"/>
              <a:pathLst>
                <a:path w="932815" h="452754">
                  <a:moveTo>
                    <a:pt x="0" y="75435"/>
                  </a:moveTo>
                  <a:lnTo>
                    <a:pt x="5928" y="46072"/>
                  </a:lnTo>
                  <a:lnTo>
                    <a:pt x="22094" y="22094"/>
                  </a:lnTo>
                  <a:lnTo>
                    <a:pt x="46072" y="5928"/>
                  </a:lnTo>
                  <a:lnTo>
                    <a:pt x="75435" y="0"/>
                  </a:lnTo>
                  <a:lnTo>
                    <a:pt x="857253" y="0"/>
                  </a:lnTo>
                  <a:lnTo>
                    <a:pt x="886616" y="5928"/>
                  </a:lnTo>
                  <a:lnTo>
                    <a:pt x="910594" y="22094"/>
                  </a:lnTo>
                  <a:lnTo>
                    <a:pt x="926760" y="46072"/>
                  </a:lnTo>
                  <a:lnTo>
                    <a:pt x="932689" y="75435"/>
                  </a:lnTo>
                  <a:lnTo>
                    <a:pt x="932689" y="377167"/>
                  </a:lnTo>
                  <a:lnTo>
                    <a:pt x="926760" y="406530"/>
                  </a:lnTo>
                  <a:lnTo>
                    <a:pt x="910594" y="430508"/>
                  </a:lnTo>
                  <a:lnTo>
                    <a:pt x="886616" y="446674"/>
                  </a:lnTo>
                  <a:lnTo>
                    <a:pt x="857253" y="452603"/>
                  </a:lnTo>
                  <a:lnTo>
                    <a:pt x="75435" y="452603"/>
                  </a:lnTo>
                  <a:lnTo>
                    <a:pt x="46072" y="446674"/>
                  </a:lnTo>
                  <a:lnTo>
                    <a:pt x="22094" y="430508"/>
                  </a:lnTo>
                  <a:lnTo>
                    <a:pt x="5928" y="406530"/>
                  </a:lnTo>
                  <a:lnTo>
                    <a:pt x="0" y="377167"/>
                  </a:lnTo>
                  <a:lnTo>
                    <a:pt x="0" y="75435"/>
                  </a:lnTo>
                  <a:close/>
                </a:path>
              </a:pathLst>
            </a:custGeom>
            <a:ln w="66675">
              <a:solidFill>
                <a:srgbClr val="FFC000"/>
              </a:solidFill>
            </a:ln>
          </p:spPr>
          <p:txBody>
            <a:bodyPr wrap="square" lIns="0" tIns="0" rIns="0" bIns="0" rtlCol="0"/>
            <a:lstStyle/>
            <a:p>
              <a:endParaRPr/>
            </a:p>
          </p:txBody>
        </p:sp>
        <p:pic>
          <p:nvPicPr>
            <p:cNvPr id="19" name="object 19"/>
            <p:cNvPicPr/>
            <p:nvPr/>
          </p:nvPicPr>
          <p:blipFill>
            <a:blip r:embed="rId2" cstate="print"/>
            <a:stretch>
              <a:fillRect/>
            </a:stretch>
          </p:blipFill>
          <p:spPr>
            <a:xfrm>
              <a:off x="9257538" y="5739483"/>
              <a:ext cx="200007" cy="243317"/>
            </a:xfrm>
            <a:prstGeom prst="rect">
              <a:avLst/>
            </a:prstGeom>
          </p:spPr>
        </p:pic>
      </p:grpSp>
      <p:sp>
        <p:nvSpPr>
          <p:cNvPr id="20" name="object 20"/>
          <p:cNvSpPr txBox="1"/>
          <p:nvPr/>
        </p:nvSpPr>
        <p:spPr>
          <a:xfrm>
            <a:off x="8022069" y="4824476"/>
            <a:ext cx="2191385" cy="1549400"/>
          </a:xfrm>
          <a:prstGeom prst="rect">
            <a:avLst/>
          </a:prstGeom>
        </p:spPr>
        <p:txBody>
          <a:bodyPr vert="horz" wrap="square" lIns="0" tIns="216535" rIns="0" bIns="0" rtlCol="0">
            <a:spAutoFit/>
          </a:bodyPr>
          <a:lstStyle/>
          <a:p>
            <a:pPr marL="12700">
              <a:lnSpc>
                <a:spcPct val="100000"/>
              </a:lnSpc>
              <a:spcBef>
                <a:spcPts val="1705"/>
              </a:spcBef>
              <a:tabLst>
                <a:tab pos="800735" algn="l"/>
              </a:tabLst>
            </a:pPr>
            <a:r>
              <a:rPr sz="2400" spc="35" dirty="0">
                <a:latin typeface="Calibri"/>
                <a:cs typeface="Calibri"/>
              </a:rPr>
              <a:t>No</a:t>
            </a:r>
            <a:r>
              <a:rPr lang="en-US" sz="2400" spc="35" dirty="0">
                <a:latin typeface="Calibri"/>
                <a:cs typeface="Calibri"/>
              </a:rPr>
              <a:t>	</a:t>
            </a:r>
            <a:r>
              <a:rPr sz="2400" spc="50" dirty="0">
                <a:latin typeface="Calibri"/>
                <a:cs typeface="Calibri"/>
              </a:rPr>
              <a:t>Converge?</a:t>
            </a:r>
            <a:endParaRPr sz="2400" dirty="0">
              <a:latin typeface="Calibri"/>
              <a:cs typeface="Calibri"/>
            </a:endParaRPr>
          </a:p>
          <a:p>
            <a:pPr marL="1077595" marR="260985" indent="426720">
              <a:lnSpc>
                <a:spcPct val="105000"/>
              </a:lnSpc>
              <a:spcBef>
                <a:spcPts val="1465"/>
              </a:spcBef>
            </a:pPr>
            <a:r>
              <a:rPr sz="2400" spc="-95" dirty="0">
                <a:latin typeface="Calibri"/>
                <a:cs typeface="Calibri"/>
              </a:rPr>
              <a:t>Y</a:t>
            </a:r>
            <a:r>
              <a:rPr sz="2400" spc="75" dirty="0">
                <a:latin typeface="Calibri"/>
                <a:cs typeface="Calibri"/>
              </a:rPr>
              <a:t>e</a:t>
            </a:r>
            <a:r>
              <a:rPr sz="2400" dirty="0">
                <a:latin typeface="Calibri"/>
                <a:cs typeface="Calibri"/>
              </a:rPr>
              <a:t>s  </a:t>
            </a:r>
            <a:r>
              <a:rPr sz="2400" spc="50" dirty="0">
                <a:latin typeface="Calibri"/>
                <a:cs typeface="Calibri"/>
              </a:rPr>
              <a:t>Done</a:t>
            </a:r>
            <a:endParaRPr sz="2400" dirty="0">
              <a:latin typeface="Calibri"/>
              <a:cs typeface="Calibri"/>
            </a:endParaRPr>
          </a:p>
        </p:txBody>
      </p:sp>
      <p:grpSp>
        <p:nvGrpSpPr>
          <p:cNvPr id="21" name="object 21"/>
          <p:cNvGrpSpPr/>
          <p:nvPr/>
        </p:nvGrpSpPr>
        <p:grpSpPr>
          <a:xfrm>
            <a:off x="9257538" y="2011793"/>
            <a:ext cx="200025" cy="2769235"/>
            <a:chOff x="9257538" y="2011793"/>
            <a:chExt cx="200025" cy="2769235"/>
          </a:xfrm>
        </p:grpSpPr>
        <p:pic>
          <p:nvPicPr>
            <p:cNvPr id="22" name="object 22"/>
            <p:cNvPicPr/>
            <p:nvPr/>
          </p:nvPicPr>
          <p:blipFill>
            <a:blip r:embed="rId2" cstate="print"/>
            <a:stretch>
              <a:fillRect/>
            </a:stretch>
          </p:blipFill>
          <p:spPr>
            <a:xfrm>
              <a:off x="9257538" y="3768624"/>
              <a:ext cx="200007" cy="243316"/>
            </a:xfrm>
            <a:prstGeom prst="rect">
              <a:avLst/>
            </a:prstGeom>
          </p:spPr>
        </p:pic>
        <p:pic>
          <p:nvPicPr>
            <p:cNvPr id="23" name="object 23"/>
            <p:cNvPicPr/>
            <p:nvPr/>
          </p:nvPicPr>
          <p:blipFill>
            <a:blip r:embed="rId2" cstate="print"/>
            <a:stretch>
              <a:fillRect/>
            </a:stretch>
          </p:blipFill>
          <p:spPr>
            <a:xfrm>
              <a:off x="9257538" y="4537534"/>
              <a:ext cx="200007" cy="243316"/>
            </a:xfrm>
            <a:prstGeom prst="rect">
              <a:avLst/>
            </a:prstGeom>
          </p:spPr>
        </p:pic>
        <p:pic>
          <p:nvPicPr>
            <p:cNvPr id="24" name="object 24"/>
            <p:cNvPicPr/>
            <p:nvPr/>
          </p:nvPicPr>
          <p:blipFill>
            <a:blip r:embed="rId2" cstate="print"/>
            <a:stretch>
              <a:fillRect/>
            </a:stretch>
          </p:blipFill>
          <p:spPr>
            <a:xfrm>
              <a:off x="9257538" y="2829087"/>
              <a:ext cx="200007" cy="243316"/>
            </a:xfrm>
            <a:prstGeom prst="rect">
              <a:avLst/>
            </a:prstGeom>
          </p:spPr>
        </p:pic>
        <p:pic>
          <p:nvPicPr>
            <p:cNvPr id="25" name="object 25"/>
            <p:cNvPicPr/>
            <p:nvPr/>
          </p:nvPicPr>
          <p:blipFill>
            <a:blip r:embed="rId3" cstate="print"/>
            <a:stretch>
              <a:fillRect/>
            </a:stretch>
          </p:blipFill>
          <p:spPr>
            <a:xfrm>
              <a:off x="9257538" y="2011793"/>
              <a:ext cx="200007" cy="243318"/>
            </a:xfrm>
            <a:prstGeom prst="rect">
              <a:avLst/>
            </a:prstGeom>
          </p:spPr>
        </p:pic>
      </p:grpSp>
      <p:sp>
        <p:nvSpPr>
          <p:cNvPr id="26" name="object 26"/>
          <p:cNvSpPr txBox="1"/>
          <p:nvPr/>
        </p:nvSpPr>
        <p:spPr>
          <a:xfrm>
            <a:off x="4069773" y="5581015"/>
            <a:ext cx="2707005" cy="667385"/>
          </a:xfrm>
          <a:prstGeom prst="rect">
            <a:avLst/>
          </a:prstGeom>
          <a:ln w="53975">
            <a:solidFill>
              <a:srgbClr val="FFC000"/>
            </a:solidFill>
          </a:ln>
        </p:spPr>
        <p:txBody>
          <a:bodyPr vert="horz" wrap="square" lIns="0" tIns="9525" rIns="0" bIns="0" rtlCol="0">
            <a:spAutoFit/>
          </a:bodyPr>
          <a:lstStyle/>
          <a:p>
            <a:pPr marL="267335">
              <a:lnSpc>
                <a:spcPct val="100000"/>
              </a:lnSpc>
              <a:spcBef>
                <a:spcPts val="75"/>
              </a:spcBef>
            </a:pPr>
            <a:r>
              <a:rPr sz="3600" spc="60" dirty="0">
                <a:solidFill>
                  <a:srgbClr val="76923C"/>
                </a:solidFill>
                <a:latin typeface="Calibri"/>
                <a:cs typeface="Calibri"/>
              </a:rPr>
              <a:t>O(n</a:t>
            </a:r>
            <a:r>
              <a:rPr sz="3600" spc="60" dirty="0">
                <a:solidFill>
                  <a:srgbClr val="70AD47"/>
                </a:solidFill>
                <a:latin typeface="Calibri"/>
                <a:cs typeface="Calibri"/>
              </a:rPr>
              <a:t>•</a:t>
            </a:r>
            <a:r>
              <a:rPr sz="3600" spc="60" dirty="0">
                <a:solidFill>
                  <a:srgbClr val="76923C"/>
                </a:solidFill>
                <a:latin typeface="Calibri"/>
                <a:cs typeface="Calibri"/>
              </a:rPr>
              <a:t>k</a:t>
            </a:r>
            <a:r>
              <a:rPr sz="3600" spc="60" dirty="0">
                <a:solidFill>
                  <a:srgbClr val="70AD47"/>
                </a:solidFill>
                <a:latin typeface="Calibri"/>
                <a:cs typeface="Calibri"/>
              </a:rPr>
              <a:t>•</a:t>
            </a:r>
            <a:r>
              <a:rPr sz="3600" spc="60" dirty="0">
                <a:solidFill>
                  <a:srgbClr val="76923C"/>
                </a:solidFill>
                <a:latin typeface="Calibri"/>
                <a:cs typeface="Calibri"/>
              </a:rPr>
              <a:t>d</a:t>
            </a:r>
            <a:r>
              <a:rPr sz="3600" spc="60" dirty="0">
                <a:solidFill>
                  <a:srgbClr val="70AD47"/>
                </a:solidFill>
                <a:latin typeface="Calibri"/>
                <a:cs typeface="Calibri"/>
              </a:rPr>
              <a:t>•</a:t>
            </a:r>
            <a:r>
              <a:rPr sz="3600" spc="60" dirty="0">
                <a:solidFill>
                  <a:srgbClr val="76923C"/>
                </a:solidFill>
                <a:latin typeface="Calibri"/>
                <a:cs typeface="Calibri"/>
              </a:rPr>
              <a:t>i)</a:t>
            </a:r>
            <a:endParaRPr sz="3600">
              <a:latin typeface="Calibri"/>
              <a:cs typeface="Calibri"/>
            </a:endParaRPr>
          </a:p>
        </p:txBody>
      </p:sp>
      <p:sp>
        <p:nvSpPr>
          <p:cNvPr id="27" name="object 27"/>
          <p:cNvSpPr txBox="1">
            <a:spLocks noGrp="1"/>
          </p:cNvSpPr>
          <p:nvPr>
            <p:ph type="title"/>
          </p:nvPr>
        </p:nvSpPr>
        <p:spPr>
          <a:xfrm>
            <a:off x="690989" y="473963"/>
            <a:ext cx="4054475" cy="695960"/>
          </a:xfrm>
          <a:prstGeom prst="rect">
            <a:avLst/>
          </a:prstGeom>
        </p:spPr>
        <p:txBody>
          <a:bodyPr vert="horz" wrap="square" lIns="0" tIns="12700" rIns="0" bIns="0" rtlCol="0">
            <a:spAutoFit/>
          </a:bodyPr>
          <a:lstStyle/>
          <a:p>
            <a:pPr marL="12700">
              <a:lnSpc>
                <a:spcPct val="100000"/>
              </a:lnSpc>
              <a:spcBef>
                <a:spcPts val="100"/>
              </a:spcBef>
            </a:pPr>
            <a:r>
              <a:rPr sz="4400" b="0" dirty="0">
                <a:solidFill>
                  <a:schemeClr val="tx1"/>
                </a:solidFill>
                <a:latin typeface="+mj-lt"/>
                <a:cs typeface="Georgia"/>
              </a:rPr>
              <a:t>K-means</a:t>
            </a:r>
            <a:r>
              <a:rPr sz="4400" b="0" spc="-95" dirty="0">
                <a:solidFill>
                  <a:schemeClr val="tx1"/>
                </a:solidFill>
                <a:latin typeface="+mj-lt"/>
                <a:cs typeface="Georgia"/>
              </a:rPr>
              <a:t> </a:t>
            </a:r>
            <a:r>
              <a:rPr sz="4400" b="0" spc="-5" dirty="0">
                <a:solidFill>
                  <a:schemeClr val="tx1"/>
                </a:solidFill>
                <a:latin typeface="+mj-lt"/>
                <a:cs typeface="Georgia"/>
              </a:rPr>
              <a:t>Quiz</a:t>
            </a:r>
            <a:endParaRPr sz="4400" b="0" dirty="0">
              <a:solidFill>
                <a:schemeClr val="tx1"/>
              </a:solidFill>
              <a:latin typeface="+mj-lt"/>
              <a:cs typeface="Georgia"/>
            </a:endParaRPr>
          </a:p>
        </p:txBody>
      </p:sp>
      <p:grpSp>
        <p:nvGrpSpPr>
          <p:cNvPr id="28" name="object 2">
            <a:extLst>
              <a:ext uri="{FF2B5EF4-FFF2-40B4-BE49-F238E27FC236}">
                <a16:creationId xmlns:a16="http://schemas.microsoft.com/office/drawing/2014/main" id="{C87F708C-E20E-DCAE-47A2-AA9325820B69}"/>
              </a:ext>
            </a:extLst>
          </p:cNvPr>
          <p:cNvGrpSpPr/>
          <p:nvPr/>
        </p:nvGrpSpPr>
        <p:grpSpPr>
          <a:xfrm>
            <a:off x="0" y="914400"/>
            <a:ext cx="12211050" cy="640080"/>
            <a:chOff x="0" y="1199802"/>
            <a:chExt cx="12211050" cy="640080"/>
          </a:xfrm>
        </p:grpSpPr>
        <p:sp>
          <p:nvSpPr>
            <p:cNvPr id="29" name="object 3">
              <a:extLst>
                <a:ext uri="{FF2B5EF4-FFF2-40B4-BE49-F238E27FC236}">
                  <a16:creationId xmlns:a16="http://schemas.microsoft.com/office/drawing/2014/main" id="{60BA33F9-1E50-5BF8-BAFD-F80C34D35A6F}"/>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30" name="object 4">
              <a:extLst>
                <a:ext uri="{FF2B5EF4-FFF2-40B4-BE49-F238E27FC236}">
                  <a16:creationId xmlns:a16="http://schemas.microsoft.com/office/drawing/2014/main" id="{088F5CFF-1997-9BFC-6A33-05E03EAB1FE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31" name="object 5">
              <a:extLst>
                <a:ext uri="{FF2B5EF4-FFF2-40B4-BE49-F238E27FC236}">
                  <a16:creationId xmlns:a16="http://schemas.microsoft.com/office/drawing/2014/main" id="{41AC0B4E-1094-0EEB-72B6-5E6CDF6E993E}"/>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11577211" cy="628377"/>
          </a:xfrm>
          <a:prstGeom prst="rect">
            <a:avLst/>
          </a:prstGeom>
        </p:spPr>
        <p:txBody>
          <a:bodyPr vert="horz" wrap="square" lIns="0" tIns="12700" rIns="0" bIns="0" rtlCol="0">
            <a:spAutoFit/>
          </a:bodyPr>
          <a:lstStyle/>
          <a:p>
            <a:pPr marL="12700">
              <a:lnSpc>
                <a:spcPct val="100000"/>
              </a:lnSpc>
              <a:spcBef>
                <a:spcPts val="100"/>
              </a:spcBef>
            </a:pPr>
            <a:r>
              <a:rPr lang="en-US" sz="4000" b="0" dirty="0">
                <a:solidFill>
                  <a:schemeClr val="tx1"/>
                </a:solidFill>
                <a:latin typeface="+mj-lt"/>
                <a:cs typeface="Georgia"/>
              </a:rPr>
              <a:t>Predicting Income using Years of Education</a:t>
            </a:r>
            <a:endParaRPr sz="40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pic>
        <p:nvPicPr>
          <p:cNvPr id="8" name="Picture 7" descr="A picture containing text, diagram, plot, line&#10;&#10;Description automatically generated">
            <a:extLst>
              <a:ext uri="{FF2B5EF4-FFF2-40B4-BE49-F238E27FC236}">
                <a16:creationId xmlns:a16="http://schemas.microsoft.com/office/drawing/2014/main" id="{857E7041-C942-EA69-E798-78534C64F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3026" y="1295400"/>
            <a:ext cx="5662774" cy="4267200"/>
          </a:xfrm>
          <a:prstGeom prst="rect">
            <a:avLst/>
          </a:prstGeom>
        </p:spPr>
      </p:pic>
      <p:sp>
        <p:nvSpPr>
          <p:cNvPr id="9" name="Rectangle 8">
            <a:extLst>
              <a:ext uri="{FF2B5EF4-FFF2-40B4-BE49-F238E27FC236}">
                <a16:creationId xmlns:a16="http://schemas.microsoft.com/office/drawing/2014/main" id="{02F8CC5B-09A6-0893-6447-E9862EC6BFF3}"/>
              </a:ext>
            </a:extLst>
          </p:cNvPr>
          <p:cNvSpPr/>
          <p:nvPr/>
        </p:nvSpPr>
        <p:spPr>
          <a:xfrm>
            <a:off x="685800" y="1600200"/>
            <a:ext cx="5410200" cy="1569660"/>
          </a:xfrm>
          <a:prstGeom prst="rect">
            <a:avLst/>
          </a:prstGeom>
        </p:spPr>
        <p:txBody>
          <a:bodyPr wrap="square">
            <a:spAutoFit/>
          </a:bodyPr>
          <a:lstStyle/>
          <a:p>
            <a:pPr marL="342900" indent="-342900">
              <a:buFont typeface="Arial" panose="020B0604020202020204" pitchFamily="34" charset="0"/>
              <a:buChar char="•"/>
            </a:pPr>
            <a:r>
              <a:rPr lang="en-US" sz="2400" dirty="0"/>
              <a:t>The red dots are the observed values of income (in tens of thousand dollars)</a:t>
            </a:r>
          </a:p>
          <a:p>
            <a:pPr marL="342900" indent="-342900">
              <a:buFont typeface="Arial" panose="020B0604020202020204" pitchFamily="34" charset="0"/>
              <a:buChar char="•"/>
            </a:pPr>
            <a:r>
              <a:rPr lang="en-US" sz="2400" dirty="0"/>
              <a:t>The years of education for 30 simulated individuals</a:t>
            </a:r>
          </a:p>
        </p:txBody>
      </p:sp>
      <p:graphicFrame>
        <p:nvGraphicFramePr>
          <p:cNvPr id="10" name="Table 10">
            <a:extLst>
              <a:ext uri="{FF2B5EF4-FFF2-40B4-BE49-F238E27FC236}">
                <a16:creationId xmlns:a16="http://schemas.microsoft.com/office/drawing/2014/main" id="{8A01ABF8-472A-0E03-FCCA-982ED3BBFB1D}"/>
              </a:ext>
            </a:extLst>
          </p:cNvPr>
          <p:cNvGraphicFramePr>
            <a:graphicFrameLocks noGrp="1"/>
          </p:cNvGraphicFramePr>
          <p:nvPr>
            <p:extLst>
              <p:ext uri="{D42A27DB-BD31-4B8C-83A1-F6EECF244321}">
                <p14:modId xmlns:p14="http://schemas.microsoft.com/office/powerpoint/2010/main" val="1782320266"/>
              </p:ext>
            </p:extLst>
          </p:nvPr>
        </p:nvGraphicFramePr>
        <p:xfrm>
          <a:off x="457200" y="3810000"/>
          <a:ext cx="6096000" cy="151384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2321888589"/>
                    </a:ext>
                  </a:extLst>
                </a:gridCol>
                <a:gridCol w="2032000">
                  <a:extLst>
                    <a:ext uri="{9D8B030D-6E8A-4147-A177-3AD203B41FA5}">
                      <a16:colId xmlns:a16="http://schemas.microsoft.com/office/drawing/2014/main" val="3323903219"/>
                    </a:ext>
                  </a:extLst>
                </a:gridCol>
                <a:gridCol w="2032000">
                  <a:extLst>
                    <a:ext uri="{9D8B030D-6E8A-4147-A177-3AD203B41FA5}">
                      <a16:colId xmlns:a16="http://schemas.microsoft.com/office/drawing/2014/main" val="1312752740"/>
                    </a:ext>
                  </a:extLst>
                </a:gridCol>
              </a:tblGrid>
              <a:tr h="370840">
                <a:tc>
                  <a:txBody>
                    <a:bodyPr/>
                    <a:lstStyle/>
                    <a:p>
                      <a:r>
                        <a:rPr lang="en-US" dirty="0"/>
                        <a:t>Individual</a:t>
                      </a:r>
                    </a:p>
                  </a:txBody>
                  <a:tcPr/>
                </a:tc>
                <a:tc>
                  <a:txBody>
                    <a:bodyPr/>
                    <a:lstStyle/>
                    <a:p>
                      <a:r>
                        <a:rPr lang="en-US" dirty="0"/>
                        <a:t>Years of Education</a:t>
                      </a:r>
                    </a:p>
                  </a:txBody>
                  <a:tcPr/>
                </a:tc>
                <a:tc>
                  <a:txBody>
                    <a:bodyPr/>
                    <a:lstStyle/>
                    <a:p>
                      <a:r>
                        <a:rPr lang="en-US" dirty="0"/>
                        <a:t>Income</a:t>
                      </a:r>
                    </a:p>
                  </a:txBody>
                  <a:tcPr/>
                </a:tc>
                <a:extLst>
                  <a:ext uri="{0D108BD9-81ED-4DB2-BD59-A6C34878D82A}">
                    <a16:rowId xmlns:a16="http://schemas.microsoft.com/office/drawing/2014/main" val="290324005"/>
                  </a:ext>
                </a:extLst>
              </a:tr>
              <a:tr h="370840">
                <a:tc>
                  <a:txBody>
                    <a:bodyPr/>
                    <a:lstStyle/>
                    <a:p>
                      <a:r>
                        <a:rPr lang="en-US" dirty="0"/>
                        <a:t>1</a:t>
                      </a:r>
                    </a:p>
                  </a:txBody>
                  <a:tcPr/>
                </a:tc>
                <a:tc>
                  <a:txBody>
                    <a:bodyPr/>
                    <a:lstStyle/>
                    <a:p>
                      <a:r>
                        <a:rPr lang="en-US" dirty="0"/>
                        <a:t>10</a:t>
                      </a:r>
                    </a:p>
                  </a:txBody>
                  <a:tcPr/>
                </a:tc>
                <a:tc>
                  <a:txBody>
                    <a:bodyPr/>
                    <a:lstStyle/>
                    <a:p>
                      <a:r>
                        <a:rPr lang="en-US" dirty="0"/>
                        <a:t>15</a:t>
                      </a:r>
                    </a:p>
                  </a:txBody>
                  <a:tcPr/>
                </a:tc>
                <a:extLst>
                  <a:ext uri="{0D108BD9-81ED-4DB2-BD59-A6C34878D82A}">
                    <a16:rowId xmlns:a16="http://schemas.microsoft.com/office/drawing/2014/main" val="2869930417"/>
                  </a:ext>
                </a:extLst>
              </a:tr>
              <a:tr h="401320">
                <a:tc>
                  <a:txBody>
                    <a:bodyPr/>
                    <a:lstStyle/>
                    <a:p>
                      <a:r>
                        <a:rPr lang="en-US" dirty="0"/>
                        <a:t>2</a:t>
                      </a:r>
                    </a:p>
                  </a:txBody>
                  <a:tcPr/>
                </a:tc>
                <a:tc>
                  <a:txBody>
                    <a:bodyPr/>
                    <a:lstStyle/>
                    <a:p>
                      <a:r>
                        <a:rPr lang="en-US" dirty="0"/>
                        <a:t>16</a:t>
                      </a:r>
                    </a:p>
                  </a:txBody>
                  <a:tcPr/>
                </a:tc>
                <a:tc>
                  <a:txBody>
                    <a:bodyPr/>
                    <a:lstStyle/>
                    <a:p>
                      <a:r>
                        <a:rPr lang="en-US" dirty="0"/>
                        <a:t>55</a:t>
                      </a:r>
                    </a:p>
                  </a:txBody>
                  <a:tcPr/>
                </a:tc>
                <a:extLst>
                  <a:ext uri="{0D108BD9-81ED-4DB2-BD59-A6C34878D82A}">
                    <a16:rowId xmlns:a16="http://schemas.microsoft.com/office/drawing/2014/main" val="3042642526"/>
                  </a:ext>
                </a:extLst>
              </a:tr>
              <a:tr h="370840">
                <a:tc>
                  <a:txBody>
                    <a:bodyPr/>
                    <a:lstStyle/>
                    <a:p>
                      <a:r>
                        <a:rPr lang="en-US" dirty="0"/>
                        <a:t>3</a:t>
                      </a:r>
                    </a:p>
                  </a:txBody>
                  <a:tcPr/>
                </a:tc>
                <a:tc>
                  <a:txBody>
                    <a:bodyPr/>
                    <a:lstStyle/>
                    <a:p>
                      <a:r>
                        <a:rPr lang="en-US" dirty="0"/>
                        <a:t>20</a:t>
                      </a:r>
                    </a:p>
                  </a:txBody>
                  <a:tcPr/>
                </a:tc>
                <a:tc>
                  <a:txBody>
                    <a:bodyPr/>
                    <a:lstStyle/>
                    <a:p>
                      <a:r>
                        <a:rPr lang="en-US" dirty="0"/>
                        <a:t>70</a:t>
                      </a:r>
                    </a:p>
                  </a:txBody>
                  <a:tcPr/>
                </a:tc>
                <a:extLst>
                  <a:ext uri="{0D108BD9-81ED-4DB2-BD59-A6C34878D82A}">
                    <a16:rowId xmlns:a16="http://schemas.microsoft.com/office/drawing/2014/main" val="2150613719"/>
                  </a:ext>
                </a:extLst>
              </a:tr>
            </a:tbl>
          </a:graphicData>
        </a:graphic>
      </p:graphicFrame>
      <p:sp>
        <p:nvSpPr>
          <p:cNvPr id="11" name="TextBox 10">
            <a:extLst>
              <a:ext uri="{FF2B5EF4-FFF2-40B4-BE49-F238E27FC236}">
                <a16:creationId xmlns:a16="http://schemas.microsoft.com/office/drawing/2014/main" id="{D7CD07B1-6279-7C55-C05C-E1437E2DA67D}"/>
              </a:ext>
            </a:extLst>
          </p:cNvPr>
          <p:cNvSpPr txBox="1"/>
          <p:nvPr/>
        </p:nvSpPr>
        <p:spPr>
          <a:xfrm>
            <a:off x="6946852" y="5486400"/>
            <a:ext cx="5211620" cy="338554"/>
          </a:xfrm>
          <a:prstGeom prst="rect">
            <a:avLst/>
          </a:prstGeom>
          <a:noFill/>
        </p:spPr>
        <p:txBody>
          <a:bodyPr wrap="none" rtlCol="0">
            <a:spAutoFit/>
          </a:bodyPr>
          <a:lstStyle/>
          <a:p>
            <a:r>
              <a:rPr lang="en-US" sz="1600" b="1" dirty="0"/>
              <a:t>Figure: </a:t>
            </a:r>
            <a:r>
              <a:rPr lang="en-US" sz="1600" dirty="0"/>
              <a:t>Relationship between </a:t>
            </a:r>
            <a:r>
              <a:rPr lang="en-US" sz="1600" dirty="0">
                <a:solidFill>
                  <a:srgbClr val="FF0000"/>
                </a:solidFill>
              </a:rPr>
              <a:t>years of education </a:t>
            </a:r>
            <a:r>
              <a:rPr lang="en-US" sz="1600" dirty="0"/>
              <a:t>and </a:t>
            </a:r>
            <a:r>
              <a:rPr lang="en-US" sz="1600" dirty="0">
                <a:solidFill>
                  <a:srgbClr val="FF0000"/>
                </a:solidFill>
              </a:rPr>
              <a:t>income</a:t>
            </a:r>
          </a:p>
        </p:txBody>
      </p:sp>
      <p:sp>
        <p:nvSpPr>
          <p:cNvPr id="12" name="TextBox 11">
            <a:extLst>
              <a:ext uri="{FF2B5EF4-FFF2-40B4-BE49-F238E27FC236}">
                <a16:creationId xmlns:a16="http://schemas.microsoft.com/office/drawing/2014/main" id="{0B5AA1F6-7973-1F69-6A37-9FB1A2597EF0}"/>
              </a:ext>
            </a:extLst>
          </p:cNvPr>
          <p:cNvSpPr txBox="1"/>
          <p:nvPr/>
        </p:nvSpPr>
        <p:spPr>
          <a:xfrm>
            <a:off x="1828800" y="5334000"/>
            <a:ext cx="3254417" cy="369332"/>
          </a:xfrm>
          <a:prstGeom prst="rect">
            <a:avLst/>
          </a:prstGeom>
          <a:noFill/>
        </p:spPr>
        <p:txBody>
          <a:bodyPr wrap="none" rtlCol="0">
            <a:spAutoFit/>
          </a:bodyPr>
          <a:lstStyle/>
          <a:p>
            <a:r>
              <a:rPr lang="en-US" dirty="0"/>
              <a:t>Simulated data for 30 individuals</a:t>
            </a:r>
            <a:endParaRPr lang="en-US" dirty="0">
              <a:solidFill>
                <a:srgbClr val="FF0000"/>
              </a:solidFill>
            </a:endParaRPr>
          </a:p>
        </p:txBody>
      </p:sp>
    </p:spTree>
    <p:extLst>
      <p:ext uri="{BB962C8B-B14F-4D97-AF65-F5344CB8AC3E}">
        <p14:creationId xmlns:p14="http://schemas.microsoft.com/office/powerpoint/2010/main" val="3168005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361</TotalTime>
  <Words>3190</Words>
  <Application>Microsoft Office PowerPoint</Application>
  <PresentationFormat>Widescreen</PresentationFormat>
  <Paragraphs>998</Paragraphs>
  <Slides>85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85</vt:i4>
      </vt:variant>
    </vt:vector>
  </HeadingPairs>
  <TitlesOfParts>
    <vt:vector size="99" baseType="lpstr">
      <vt:lpstr>Arial</vt:lpstr>
      <vt:lpstr>Arial MT</vt:lpstr>
      <vt:lpstr>Calibri</vt:lpstr>
      <vt:lpstr>Calibri Light</vt:lpstr>
      <vt:lpstr>Cambria Math</vt:lpstr>
      <vt:lpstr>Georgia</vt:lpstr>
      <vt:lpstr>Lucida Grande</vt:lpstr>
      <vt:lpstr>PFDinTextCompPro-Italic</vt:lpstr>
      <vt:lpstr>PFDinTextCompPro-Thin</vt:lpstr>
      <vt:lpstr>Segoe UI Symbol</vt:lpstr>
      <vt:lpstr>Symbol</vt:lpstr>
      <vt:lpstr>Times New Roman</vt:lpstr>
      <vt:lpstr>Wingdings</vt:lpstr>
      <vt:lpstr>Office Theme</vt:lpstr>
      <vt:lpstr>AML4H - Machine Learning Basics</vt:lpstr>
      <vt:lpstr>What is Machine Learning?</vt:lpstr>
      <vt:lpstr>What is Machine Learning?</vt:lpstr>
      <vt:lpstr>Statistical Learning vs. Machine Learning</vt:lpstr>
      <vt:lpstr>Statistical Learning vs. Machine Learning</vt:lpstr>
      <vt:lpstr>What is Statistical Learning</vt:lpstr>
      <vt:lpstr>Relationship between Sales and Advertising Dollars</vt:lpstr>
      <vt:lpstr>Association between Sales and Advertising Dollars</vt:lpstr>
      <vt:lpstr>Predicting Income using Years of Education</vt:lpstr>
      <vt:lpstr>Machine Learning Terminology</vt:lpstr>
      <vt:lpstr>Machine Learning Terminology</vt:lpstr>
      <vt:lpstr>Input and Output Variables</vt:lpstr>
      <vt:lpstr>Example 1 - Input and Output Variables</vt:lpstr>
      <vt:lpstr>Example 2 - Input and Output Variables</vt:lpstr>
      <vt:lpstr>Input and Output Variables Notations</vt:lpstr>
      <vt:lpstr>Mathematical Formulation of Relationship between Input and Output Variables</vt:lpstr>
      <vt:lpstr>Types of Machine Learning</vt:lpstr>
      <vt:lpstr>Types of Machine Learning</vt:lpstr>
      <vt:lpstr>Supervised Learning</vt:lpstr>
      <vt:lpstr>Supervised Learning</vt:lpstr>
      <vt:lpstr>Supervised Learning</vt:lpstr>
      <vt:lpstr>Regression or Classification?</vt:lpstr>
      <vt:lpstr>How does Supervised Learning Work?</vt:lpstr>
      <vt:lpstr>How does Supervised Learning Work?</vt:lpstr>
      <vt:lpstr>Supervised Learning</vt:lpstr>
      <vt:lpstr>Supervised Learning</vt:lpstr>
      <vt:lpstr>Types of Machine Learning</vt:lpstr>
      <vt:lpstr>Unsupervised Learning</vt:lpstr>
      <vt:lpstr>Unsupervised Learning</vt:lpstr>
      <vt:lpstr>Unsupervised Learning</vt:lpstr>
      <vt:lpstr>Unsupervised Learning</vt:lpstr>
      <vt:lpstr>Predictive Modeling Pipeline</vt:lpstr>
      <vt:lpstr>Predictive Modeling Pipeline</vt:lpstr>
      <vt:lpstr>Prediction Target</vt:lpstr>
      <vt:lpstr>How Do You Know The Target Is Interesting?</vt:lpstr>
      <vt:lpstr>How Do You Know The Target Is Possible?</vt:lpstr>
      <vt:lpstr>Prediction Target</vt:lpstr>
      <vt:lpstr>Heart Failure Quiz</vt:lpstr>
      <vt:lpstr>Motivations For Early Detection  Of Heart Failure</vt:lpstr>
      <vt:lpstr>Predictive Modeling Pipeline</vt:lpstr>
      <vt:lpstr>Why Do We Need Cohort Construction?</vt:lpstr>
      <vt:lpstr>Cohort Construction - Study Design</vt:lpstr>
      <vt:lpstr>Prospective vs. Retrospective</vt:lpstr>
      <vt:lpstr>QUIZ: PROSPECTIVE VS. RETROSPECTIVE</vt:lpstr>
      <vt:lpstr>Cohort Study</vt:lpstr>
      <vt:lpstr>Case-control Study</vt:lpstr>
      <vt:lpstr>Example Of Case-control Study</vt:lpstr>
      <vt:lpstr>Predictive Modeling Pipeline</vt:lpstr>
      <vt:lpstr>Feature Construction</vt:lpstr>
      <vt:lpstr>Feature Construction Quiz 1</vt:lpstr>
      <vt:lpstr>Feature Construction Quiz 2</vt:lpstr>
      <vt:lpstr>Prediction Performance On Different  Prediction Windows</vt:lpstr>
      <vt:lpstr>Prediction Window Quiz</vt:lpstr>
      <vt:lpstr>Prediction Performance On Different Observation  Windows</vt:lpstr>
      <vt:lpstr>Observation Window Quiz</vt:lpstr>
      <vt:lpstr>Predictive Modeling Pipeline</vt:lpstr>
      <vt:lpstr>Feature Selection</vt:lpstr>
      <vt:lpstr>Feature Selection</vt:lpstr>
      <vt:lpstr>Feature Selection</vt:lpstr>
      <vt:lpstr>Feature Selection</vt:lpstr>
      <vt:lpstr>Feature Selection</vt:lpstr>
      <vt:lpstr>Predictive Modeling Pipeline</vt:lpstr>
      <vt:lpstr>Predictive Models</vt:lpstr>
      <vt:lpstr>REGRESSION</vt:lpstr>
      <vt:lpstr>Predictive Modeling Pipeline</vt:lpstr>
      <vt:lpstr>EVALUATION</vt:lpstr>
      <vt:lpstr>Cross-validation (CV)</vt:lpstr>
      <vt:lpstr>Leave-1-out CV</vt:lpstr>
      <vt:lpstr>K-Fold CV</vt:lpstr>
      <vt:lpstr>Randomized CV</vt:lpstr>
      <vt:lpstr>Best Practice of Predictive Modeling Evaluation</vt:lpstr>
      <vt:lpstr>Predictive Modeling Pipeline</vt:lpstr>
      <vt:lpstr>Unsupervised learning</vt:lpstr>
      <vt:lpstr>Dimensionality Reduction</vt:lpstr>
      <vt:lpstr>Singular Value Decomposition (SVD)</vt:lpstr>
      <vt:lpstr>SVD Example</vt:lpstr>
      <vt:lpstr>Quiz: SVD - Interpretation</vt:lpstr>
      <vt:lpstr>X =(U)VT</vt:lpstr>
      <vt:lpstr>PCA Interpretation</vt:lpstr>
      <vt:lpstr>What is Clustering?</vt:lpstr>
      <vt:lpstr>What is Clustering?</vt:lpstr>
      <vt:lpstr>K-means</vt:lpstr>
      <vt:lpstr>K-means Algorithm</vt:lpstr>
      <vt:lpstr>K-means Example</vt:lpstr>
      <vt:lpstr>K-means 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Basics</dc:title>
  <dc:creator>JHossain</dc:creator>
  <cp:lastModifiedBy>Jubayer Hossain</cp:lastModifiedBy>
  <cp:revision>2</cp:revision>
  <dcterms:created xsi:type="dcterms:W3CDTF">2023-05-31T10:01:02Z</dcterms:created>
  <dcterms:modified xsi:type="dcterms:W3CDTF">2024-01-02T18:51:14Z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2020-09-09T00:00:00Z</vt:filetime>
  </property>
  <property fmtid="{D5CDD505-2E9C-101B-9397-08002B2CF9AE}" pid="3" name="LastSaved">
    <vt:filetime>2023-05-31T00:00:00Z</vt:filetime>
  </property>
</Properties>
</file>