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1"/>
  </p:notesMasterIdLst>
  <p:sldIdLst>
    <p:sldId id="34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292" r:id="rId38"/>
    <p:sldId id="342" r:id="rId39"/>
    <p:sldId id="294" r:id="rId40"/>
    <p:sldId id="295" r:id="rId41"/>
    <p:sldId id="296" r:id="rId42"/>
    <p:sldId id="345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8CC04-D367-4A2C-98B2-25B698AD064B}" v="1" dt="2023-12-18T15:51:38.2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14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26B3E-A9B9-46CD-8029-90D94CDCED5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EB19-523C-44B4-874F-2810A6F3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725EDD9-9F90-E346-9768-6257B7A93E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8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B19-523C-44B4-874F-2810A6F367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989" y="1567179"/>
            <a:ext cx="4678680" cy="365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3294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552"/>
            <a:ext cx="12192000" cy="1298448"/>
          </a:xfrm>
          <a:prstGeom prst="rect">
            <a:avLst/>
          </a:prstGeom>
        </p:spPr>
        <p:txBody>
          <a:bodyPr anchor="t"/>
          <a:lstStyle>
            <a:lvl1pPr algn="ctr">
              <a:defRPr sz="36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component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3517900"/>
            <a:ext cx="8534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+mj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unit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6100"/>
            <a:ext cx="8534400" cy="6096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latin typeface="+mj-lt"/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914400" y="5232400"/>
            <a:ext cx="10363200" cy="121920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en-US" sz="1200" i="1" dirty="0" smtClean="0">
                <a:ea typeface="Calibri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45333" y="6263640"/>
            <a:ext cx="558800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989" y="241299"/>
            <a:ext cx="91586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123" y="2127250"/>
            <a:ext cx="10960100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dirty="0">
                <a:latin typeface="Verdana" charset="0"/>
                <a:ea typeface="Verdana" charset="0"/>
                <a:cs typeface="Verdana" charset="0"/>
              </a:rPr>
              <a:t>Health Care Data Analytics</a:t>
            </a:r>
            <a:endParaRPr lang="en-US" altLang="en-US" dirty="0">
              <a:latin typeface="Tahoma" charset="0"/>
              <a:ea typeface="Verdana" charset="0"/>
              <a:cs typeface="Tahoma" charset="0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2"/>
          </p:nvPr>
        </p:nvSpPr>
        <p:spPr bwMode="auto">
          <a:xfrm>
            <a:off x="1523999" y="3014980"/>
            <a:ext cx="10112829" cy="762000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Lecture 1: </a:t>
            </a:r>
            <a:r>
              <a:rPr lang="en-US" sz="3200" spc="-5" dirty="0">
                <a:latin typeface="Calibri"/>
                <a:cs typeface="Calibri"/>
              </a:rPr>
              <a:t>Health Data Standard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47088" y="3743452"/>
            <a:ext cx="8534400" cy="1292662"/>
          </a:xfrm>
        </p:spPr>
        <p:txBody>
          <a:bodyPr/>
          <a:lstStyle/>
          <a:p>
            <a:r>
              <a:rPr lang="en-US" sz="2800" dirty="0"/>
              <a:t>Md. Jubayer Hossain</a:t>
            </a:r>
          </a:p>
          <a:p>
            <a:r>
              <a:rPr lang="en-US" sz="2800" dirty="0"/>
              <a:t>Instructor </a:t>
            </a:r>
          </a:p>
          <a:p>
            <a:r>
              <a:rPr lang="en-US" sz="2800" dirty="0"/>
              <a:t>@cblast.du.ac.bd</a:t>
            </a:r>
          </a:p>
        </p:txBody>
      </p:sp>
    </p:spTree>
    <p:extLst>
      <p:ext uri="{BB962C8B-B14F-4D97-AF65-F5344CB8AC3E}">
        <p14:creationId xmlns:p14="http://schemas.microsoft.com/office/powerpoint/2010/main" val="822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0719" y="1788389"/>
            <a:ext cx="1536065" cy="1536065"/>
            <a:chOff x="2330719" y="1788389"/>
            <a:chExt cx="1536065" cy="1536065"/>
          </a:xfrm>
        </p:grpSpPr>
        <p:sp>
          <p:nvSpPr>
            <p:cNvPr id="3" name="object 3"/>
            <p:cNvSpPr/>
            <p:nvPr/>
          </p:nvSpPr>
          <p:spPr>
            <a:xfrm>
              <a:off x="2357706" y="181537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2" y="0"/>
                  </a:moveTo>
                  <a:lnTo>
                    <a:pt x="692103" y="1575"/>
                  </a:lnTo>
                  <a:lnTo>
                    <a:pt x="644236" y="6237"/>
                  </a:lnTo>
                  <a:lnTo>
                    <a:pt x="597308" y="13888"/>
                  </a:lnTo>
                  <a:lnTo>
                    <a:pt x="551416" y="24431"/>
                  </a:lnTo>
                  <a:lnTo>
                    <a:pt x="506658" y="37766"/>
                  </a:lnTo>
                  <a:lnTo>
                    <a:pt x="463132" y="53798"/>
                  </a:lnTo>
                  <a:lnTo>
                    <a:pt x="420935" y="72428"/>
                  </a:lnTo>
                  <a:lnTo>
                    <a:pt x="380166" y="93559"/>
                  </a:lnTo>
                  <a:lnTo>
                    <a:pt x="340921" y="117093"/>
                  </a:lnTo>
                  <a:lnTo>
                    <a:pt x="303298" y="142933"/>
                  </a:lnTo>
                  <a:lnTo>
                    <a:pt x="267395" y="170980"/>
                  </a:lnTo>
                  <a:lnTo>
                    <a:pt x="233309" y="201138"/>
                  </a:lnTo>
                  <a:lnTo>
                    <a:pt x="201139" y="233309"/>
                  </a:lnTo>
                  <a:lnTo>
                    <a:pt x="170981" y="267394"/>
                  </a:lnTo>
                  <a:lnTo>
                    <a:pt x="142933" y="303297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4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6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4"/>
                  </a:lnTo>
                  <a:lnTo>
                    <a:pt x="53798" y="1018490"/>
                  </a:lnTo>
                  <a:lnTo>
                    <a:pt x="72429" y="1060687"/>
                  </a:lnTo>
                  <a:lnTo>
                    <a:pt x="93560" y="1101456"/>
                  </a:lnTo>
                  <a:lnTo>
                    <a:pt x="117094" y="1140701"/>
                  </a:lnTo>
                  <a:lnTo>
                    <a:pt x="142933" y="1178324"/>
                  </a:lnTo>
                  <a:lnTo>
                    <a:pt x="170981" y="1214227"/>
                  </a:lnTo>
                  <a:lnTo>
                    <a:pt x="201139" y="1248313"/>
                  </a:lnTo>
                  <a:lnTo>
                    <a:pt x="233309" y="1280483"/>
                  </a:lnTo>
                  <a:lnTo>
                    <a:pt x="267395" y="1310641"/>
                  </a:lnTo>
                  <a:lnTo>
                    <a:pt x="303298" y="1338688"/>
                  </a:lnTo>
                  <a:lnTo>
                    <a:pt x="340921" y="1364528"/>
                  </a:lnTo>
                  <a:lnTo>
                    <a:pt x="380166" y="1388062"/>
                  </a:lnTo>
                  <a:lnTo>
                    <a:pt x="420935" y="1409193"/>
                  </a:lnTo>
                  <a:lnTo>
                    <a:pt x="463132" y="1427823"/>
                  </a:lnTo>
                  <a:lnTo>
                    <a:pt x="506658" y="1443855"/>
                  </a:lnTo>
                  <a:lnTo>
                    <a:pt x="551416" y="1457191"/>
                  </a:lnTo>
                  <a:lnTo>
                    <a:pt x="597308" y="1467733"/>
                  </a:lnTo>
                  <a:lnTo>
                    <a:pt x="644236" y="1475384"/>
                  </a:lnTo>
                  <a:lnTo>
                    <a:pt x="692103" y="1480046"/>
                  </a:lnTo>
                  <a:lnTo>
                    <a:pt x="740812" y="1481622"/>
                  </a:lnTo>
                  <a:lnTo>
                    <a:pt x="789521" y="1480046"/>
                  </a:lnTo>
                  <a:lnTo>
                    <a:pt x="837388" y="1475384"/>
                  </a:lnTo>
                  <a:lnTo>
                    <a:pt x="884316" y="1467733"/>
                  </a:lnTo>
                  <a:lnTo>
                    <a:pt x="930208" y="1457191"/>
                  </a:lnTo>
                  <a:lnTo>
                    <a:pt x="974966" y="1443855"/>
                  </a:lnTo>
                  <a:lnTo>
                    <a:pt x="1018491" y="1427823"/>
                  </a:lnTo>
                  <a:lnTo>
                    <a:pt x="1060688" y="1409193"/>
                  </a:lnTo>
                  <a:lnTo>
                    <a:pt x="1101458" y="1388062"/>
                  </a:lnTo>
                  <a:lnTo>
                    <a:pt x="1140703" y="1364528"/>
                  </a:lnTo>
                  <a:lnTo>
                    <a:pt x="1178325" y="1338688"/>
                  </a:lnTo>
                  <a:lnTo>
                    <a:pt x="1214228" y="1310641"/>
                  </a:lnTo>
                  <a:lnTo>
                    <a:pt x="1248314" y="1280483"/>
                  </a:lnTo>
                  <a:lnTo>
                    <a:pt x="1280484" y="1248313"/>
                  </a:lnTo>
                  <a:lnTo>
                    <a:pt x="1310642" y="1214227"/>
                  </a:lnTo>
                  <a:lnTo>
                    <a:pt x="1338690" y="1178324"/>
                  </a:lnTo>
                  <a:lnTo>
                    <a:pt x="1364529" y="1140701"/>
                  </a:lnTo>
                  <a:lnTo>
                    <a:pt x="1388063" y="1101456"/>
                  </a:lnTo>
                  <a:lnTo>
                    <a:pt x="1409194" y="1060687"/>
                  </a:lnTo>
                  <a:lnTo>
                    <a:pt x="1427824" y="1018490"/>
                  </a:lnTo>
                  <a:lnTo>
                    <a:pt x="1443856" y="974964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6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3" y="117093"/>
                  </a:lnTo>
                  <a:lnTo>
                    <a:pt x="1101458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6" y="37766"/>
                  </a:lnTo>
                  <a:lnTo>
                    <a:pt x="930208" y="24431"/>
                  </a:lnTo>
                  <a:lnTo>
                    <a:pt x="884316" y="13888"/>
                  </a:lnTo>
                  <a:lnTo>
                    <a:pt x="837388" y="6237"/>
                  </a:lnTo>
                  <a:lnTo>
                    <a:pt x="789521" y="1575"/>
                  </a:lnTo>
                  <a:lnTo>
                    <a:pt x="740812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57706" y="181537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1"/>
                  </a:moveTo>
                  <a:lnTo>
                    <a:pt x="1575" y="692102"/>
                  </a:lnTo>
                  <a:lnTo>
                    <a:pt x="6237" y="644235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7"/>
                  </a:lnTo>
                  <a:lnTo>
                    <a:pt x="53798" y="463131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7"/>
                  </a:lnTo>
                  <a:lnTo>
                    <a:pt x="170981" y="267394"/>
                  </a:lnTo>
                  <a:lnTo>
                    <a:pt x="201139" y="233309"/>
                  </a:lnTo>
                  <a:lnTo>
                    <a:pt x="233309" y="201138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59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59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8"/>
                  </a:lnTo>
                  <a:lnTo>
                    <a:pt x="1280484" y="233309"/>
                  </a:lnTo>
                  <a:lnTo>
                    <a:pt x="1310642" y="267394"/>
                  </a:lnTo>
                  <a:lnTo>
                    <a:pt x="1338690" y="303297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1"/>
                  </a:lnTo>
                  <a:lnTo>
                    <a:pt x="1443856" y="506657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5"/>
                  </a:lnTo>
                  <a:lnTo>
                    <a:pt x="1480048" y="692102"/>
                  </a:lnTo>
                  <a:lnTo>
                    <a:pt x="1481624" y="740811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5"/>
                  </a:lnTo>
                  <a:lnTo>
                    <a:pt x="1457192" y="930207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7"/>
                  </a:lnTo>
                  <a:lnTo>
                    <a:pt x="1388063" y="1101457"/>
                  </a:lnTo>
                  <a:lnTo>
                    <a:pt x="1364529" y="1140702"/>
                  </a:lnTo>
                  <a:lnTo>
                    <a:pt x="1338690" y="1178324"/>
                  </a:lnTo>
                  <a:lnTo>
                    <a:pt x="1310642" y="1214227"/>
                  </a:lnTo>
                  <a:lnTo>
                    <a:pt x="1280484" y="1248313"/>
                  </a:lnTo>
                  <a:lnTo>
                    <a:pt x="1248314" y="1280483"/>
                  </a:lnTo>
                  <a:lnTo>
                    <a:pt x="1214228" y="1310641"/>
                  </a:lnTo>
                  <a:lnTo>
                    <a:pt x="1178325" y="1338689"/>
                  </a:lnTo>
                  <a:lnTo>
                    <a:pt x="1140703" y="1364528"/>
                  </a:lnTo>
                  <a:lnTo>
                    <a:pt x="1101458" y="1388062"/>
                  </a:lnTo>
                  <a:lnTo>
                    <a:pt x="1060688" y="1409193"/>
                  </a:lnTo>
                  <a:lnTo>
                    <a:pt x="1018491" y="1427824"/>
                  </a:lnTo>
                  <a:lnTo>
                    <a:pt x="974965" y="1443855"/>
                  </a:lnTo>
                  <a:lnTo>
                    <a:pt x="930208" y="1457191"/>
                  </a:lnTo>
                  <a:lnTo>
                    <a:pt x="884316" y="1467734"/>
                  </a:lnTo>
                  <a:lnTo>
                    <a:pt x="837387" y="1475385"/>
                  </a:lnTo>
                  <a:lnTo>
                    <a:pt x="789520" y="1480047"/>
                  </a:lnTo>
                  <a:lnTo>
                    <a:pt x="740812" y="1481623"/>
                  </a:lnTo>
                  <a:lnTo>
                    <a:pt x="692103" y="1480047"/>
                  </a:lnTo>
                  <a:lnTo>
                    <a:pt x="644236" y="1475385"/>
                  </a:lnTo>
                  <a:lnTo>
                    <a:pt x="597307" y="1467734"/>
                  </a:lnTo>
                  <a:lnTo>
                    <a:pt x="551415" y="1457191"/>
                  </a:lnTo>
                  <a:lnTo>
                    <a:pt x="506658" y="1443855"/>
                  </a:lnTo>
                  <a:lnTo>
                    <a:pt x="463132" y="1427824"/>
                  </a:lnTo>
                  <a:lnTo>
                    <a:pt x="420935" y="1409193"/>
                  </a:lnTo>
                  <a:lnTo>
                    <a:pt x="380165" y="1388062"/>
                  </a:lnTo>
                  <a:lnTo>
                    <a:pt x="340920" y="1364528"/>
                  </a:lnTo>
                  <a:lnTo>
                    <a:pt x="303298" y="1338689"/>
                  </a:lnTo>
                  <a:lnTo>
                    <a:pt x="267395" y="1310641"/>
                  </a:lnTo>
                  <a:lnTo>
                    <a:pt x="233309" y="1280483"/>
                  </a:lnTo>
                  <a:lnTo>
                    <a:pt x="201139" y="1248313"/>
                  </a:lnTo>
                  <a:lnTo>
                    <a:pt x="170981" y="1214227"/>
                  </a:lnTo>
                  <a:lnTo>
                    <a:pt x="142933" y="1178324"/>
                  </a:lnTo>
                  <a:lnTo>
                    <a:pt x="117094" y="1140702"/>
                  </a:lnTo>
                  <a:lnTo>
                    <a:pt x="93560" y="1101457"/>
                  </a:lnTo>
                  <a:lnTo>
                    <a:pt x="72429" y="1060687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7"/>
                  </a:lnTo>
                  <a:lnTo>
                    <a:pt x="13888" y="884315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1"/>
                  </a:lnTo>
                  <a:close/>
                </a:path>
              </a:pathLst>
            </a:custGeom>
            <a:ln w="5397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1500" y="2629726"/>
              <a:ext cx="392430" cy="263525"/>
            </a:xfrm>
            <a:custGeom>
              <a:avLst/>
              <a:gdLst/>
              <a:ahLst/>
              <a:cxnLst/>
              <a:rect l="l" t="t" r="r" b="b"/>
              <a:pathLst>
                <a:path w="392430" h="263525">
                  <a:moveTo>
                    <a:pt x="300732" y="0"/>
                  </a:moveTo>
                  <a:lnTo>
                    <a:pt x="92297" y="0"/>
                  </a:lnTo>
                  <a:lnTo>
                    <a:pt x="73361" y="53348"/>
                  </a:lnTo>
                  <a:lnTo>
                    <a:pt x="54305" y="107410"/>
                  </a:lnTo>
                  <a:lnTo>
                    <a:pt x="32838" y="168612"/>
                  </a:lnTo>
                  <a:lnTo>
                    <a:pt x="0" y="262462"/>
                  </a:lnTo>
                  <a:lnTo>
                    <a:pt x="50574" y="263172"/>
                  </a:lnTo>
                  <a:lnTo>
                    <a:pt x="150465" y="263508"/>
                  </a:lnTo>
                  <a:lnTo>
                    <a:pt x="392261" y="262992"/>
                  </a:lnTo>
                  <a:lnTo>
                    <a:pt x="380710" y="228728"/>
                  </a:lnTo>
                  <a:lnTo>
                    <a:pt x="124546" y="228728"/>
                  </a:lnTo>
                  <a:lnTo>
                    <a:pt x="107712" y="225331"/>
                  </a:lnTo>
                  <a:lnTo>
                    <a:pt x="93963" y="216066"/>
                  </a:lnTo>
                  <a:lnTo>
                    <a:pt x="84692" y="202315"/>
                  </a:lnTo>
                  <a:lnTo>
                    <a:pt x="81292" y="185465"/>
                  </a:lnTo>
                  <a:lnTo>
                    <a:pt x="84695" y="168607"/>
                  </a:lnTo>
                  <a:lnTo>
                    <a:pt x="93968" y="154839"/>
                  </a:lnTo>
                  <a:lnTo>
                    <a:pt x="107719" y="145555"/>
                  </a:lnTo>
                  <a:lnTo>
                    <a:pt x="124546" y="142151"/>
                  </a:lnTo>
                  <a:lnTo>
                    <a:pt x="351225" y="142151"/>
                  </a:lnTo>
                  <a:lnTo>
                    <a:pt x="338112" y="104270"/>
                  </a:lnTo>
                  <a:lnTo>
                    <a:pt x="183977" y="104270"/>
                  </a:lnTo>
                  <a:lnTo>
                    <a:pt x="169247" y="101294"/>
                  </a:lnTo>
                  <a:lnTo>
                    <a:pt x="157220" y="93176"/>
                  </a:lnTo>
                  <a:lnTo>
                    <a:pt x="149113" y="81136"/>
                  </a:lnTo>
                  <a:lnTo>
                    <a:pt x="146141" y="66390"/>
                  </a:lnTo>
                  <a:lnTo>
                    <a:pt x="149113" y="51639"/>
                  </a:lnTo>
                  <a:lnTo>
                    <a:pt x="157220" y="39596"/>
                  </a:lnTo>
                  <a:lnTo>
                    <a:pt x="169247" y="31477"/>
                  </a:lnTo>
                  <a:lnTo>
                    <a:pt x="183977" y="28501"/>
                  </a:lnTo>
                  <a:lnTo>
                    <a:pt x="311093" y="28501"/>
                  </a:lnTo>
                  <a:lnTo>
                    <a:pt x="300732" y="0"/>
                  </a:lnTo>
                  <a:close/>
                </a:path>
                <a:path w="392430" h="263525">
                  <a:moveTo>
                    <a:pt x="392261" y="262992"/>
                  </a:moveTo>
                  <a:lnTo>
                    <a:pt x="296996" y="262992"/>
                  </a:lnTo>
                  <a:lnTo>
                    <a:pt x="392358" y="263282"/>
                  </a:lnTo>
                  <a:lnTo>
                    <a:pt x="392261" y="262992"/>
                  </a:lnTo>
                  <a:close/>
                </a:path>
                <a:path w="392430" h="263525">
                  <a:moveTo>
                    <a:pt x="351225" y="142151"/>
                  </a:moveTo>
                  <a:lnTo>
                    <a:pt x="124546" y="142151"/>
                  </a:lnTo>
                  <a:lnTo>
                    <a:pt x="141369" y="145557"/>
                  </a:lnTo>
                  <a:lnTo>
                    <a:pt x="155101" y="154843"/>
                  </a:lnTo>
                  <a:lnTo>
                    <a:pt x="164354" y="168612"/>
                  </a:lnTo>
                  <a:lnTo>
                    <a:pt x="167746" y="185465"/>
                  </a:lnTo>
                  <a:lnTo>
                    <a:pt x="164353" y="202315"/>
                  </a:lnTo>
                  <a:lnTo>
                    <a:pt x="155098" y="216066"/>
                  </a:lnTo>
                  <a:lnTo>
                    <a:pt x="141367" y="225331"/>
                  </a:lnTo>
                  <a:lnTo>
                    <a:pt x="124546" y="228728"/>
                  </a:lnTo>
                  <a:lnTo>
                    <a:pt x="380710" y="228728"/>
                  </a:lnTo>
                  <a:lnTo>
                    <a:pt x="374023" y="208893"/>
                  </a:lnTo>
                  <a:lnTo>
                    <a:pt x="282149" y="208893"/>
                  </a:lnTo>
                  <a:lnTo>
                    <a:pt x="269876" y="206485"/>
                  </a:lnTo>
                  <a:lnTo>
                    <a:pt x="259852" y="199917"/>
                  </a:lnTo>
                  <a:lnTo>
                    <a:pt x="253093" y="190174"/>
                  </a:lnTo>
                  <a:lnTo>
                    <a:pt x="250614" y="178239"/>
                  </a:lnTo>
                  <a:lnTo>
                    <a:pt x="253093" y="166305"/>
                  </a:lnTo>
                  <a:lnTo>
                    <a:pt x="259852" y="156562"/>
                  </a:lnTo>
                  <a:lnTo>
                    <a:pt x="269876" y="149994"/>
                  </a:lnTo>
                  <a:lnTo>
                    <a:pt x="282149" y="147586"/>
                  </a:lnTo>
                  <a:lnTo>
                    <a:pt x="353106" y="147586"/>
                  </a:lnTo>
                  <a:lnTo>
                    <a:pt x="351225" y="142151"/>
                  </a:lnTo>
                  <a:close/>
                </a:path>
                <a:path w="392430" h="263525">
                  <a:moveTo>
                    <a:pt x="353106" y="147586"/>
                  </a:moveTo>
                  <a:lnTo>
                    <a:pt x="282149" y="147586"/>
                  </a:lnTo>
                  <a:lnTo>
                    <a:pt x="294423" y="149994"/>
                  </a:lnTo>
                  <a:lnTo>
                    <a:pt x="304447" y="156562"/>
                  </a:lnTo>
                  <a:lnTo>
                    <a:pt x="311206" y="166305"/>
                  </a:lnTo>
                  <a:lnTo>
                    <a:pt x="313684" y="178239"/>
                  </a:lnTo>
                  <a:lnTo>
                    <a:pt x="311206" y="190174"/>
                  </a:lnTo>
                  <a:lnTo>
                    <a:pt x="304447" y="199917"/>
                  </a:lnTo>
                  <a:lnTo>
                    <a:pt x="294423" y="206485"/>
                  </a:lnTo>
                  <a:lnTo>
                    <a:pt x="282149" y="208893"/>
                  </a:lnTo>
                  <a:lnTo>
                    <a:pt x="374023" y="208893"/>
                  </a:lnTo>
                  <a:lnTo>
                    <a:pt x="355574" y="154715"/>
                  </a:lnTo>
                  <a:lnTo>
                    <a:pt x="353106" y="147586"/>
                  </a:lnTo>
                  <a:close/>
                </a:path>
                <a:path w="392430" h="263525">
                  <a:moveTo>
                    <a:pt x="311093" y="28501"/>
                  </a:moveTo>
                  <a:lnTo>
                    <a:pt x="183977" y="28501"/>
                  </a:lnTo>
                  <a:lnTo>
                    <a:pt x="198701" y="31479"/>
                  </a:lnTo>
                  <a:lnTo>
                    <a:pt x="210724" y="39600"/>
                  </a:lnTo>
                  <a:lnTo>
                    <a:pt x="218830" y="51643"/>
                  </a:lnTo>
                  <a:lnTo>
                    <a:pt x="221802" y="66390"/>
                  </a:lnTo>
                  <a:lnTo>
                    <a:pt x="218830" y="81136"/>
                  </a:lnTo>
                  <a:lnTo>
                    <a:pt x="210724" y="93176"/>
                  </a:lnTo>
                  <a:lnTo>
                    <a:pt x="198701" y="101294"/>
                  </a:lnTo>
                  <a:lnTo>
                    <a:pt x="183977" y="104270"/>
                  </a:lnTo>
                  <a:lnTo>
                    <a:pt x="338112" y="104270"/>
                  </a:lnTo>
                  <a:lnTo>
                    <a:pt x="319346" y="51203"/>
                  </a:lnTo>
                  <a:lnTo>
                    <a:pt x="311093" y="28501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1219" y="2141689"/>
              <a:ext cx="822325" cy="822960"/>
            </a:xfrm>
            <a:custGeom>
              <a:avLst/>
              <a:gdLst/>
              <a:ahLst/>
              <a:cxnLst/>
              <a:rect l="l" t="t" r="r" b="b"/>
              <a:pathLst>
                <a:path w="822325" h="822960">
                  <a:moveTo>
                    <a:pt x="431190" y="23939"/>
                  </a:moveTo>
                  <a:lnTo>
                    <a:pt x="429310" y="14617"/>
                  </a:lnTo>
                  <a:lnTo>
                    <a:pt x="424180" y="7010"/>
                  </a:lnTo>
                  <a:lnTo>
                    <a:pt x="416585" y="1879"/>
                  </a:lnTo>
                  <a:lnTo>
                    <a:pt x="407276" y="0"/>
                  </a:lnTo>
                  <a:lnTo>
                    <a:pt x="126441" y="0"/>
                  </a:lnTo>
                  <a:lnTo>
                    <a:pt x="117132" y="1879"/>
                  </a:lnTo>
                  <a:lnTo>
                    <a:pt x="109537" y="7010"/>
                  </a:lnTo>
                  <a:lnTo>
                    <a:pt x="104419" y="14617"/>
                  </a:lnTo>
                  <a:lnTo>
                    <a:pt x="102539" y="23939"/>
                  </a:lnTo>
                  <a:lnTo>
                    <a:pt x="102539" y="71805"/>
                  </a:lnTo>
                  <a:lnTo>
                    <a:pt x="104419" y="81127"/>
                  </a:lnTo>
                  <a:lnTo>
                    <a:pt x="109537" y="88734"/>
                  </a:lnTo>
                  <a:lnTo>
                    <a:pt x="117132" y="93865"/>
                  </a:lnTo>
                  <a:lnTo>
                    <a:pt x="126441" y="95745"/>
                  </a:lnTo>
                  <a:lnTo>
                    <a:pt x="407276" y="95745"/>
                  </a:lnTo>
                  <a:lnTo>
                    <a:pt x="416585" y="93865"/>
                  </a:lnTo>
                  <a:lnTo>
                    <a:pt x="424180" y="88734"/>
                  </a:lnTo>
                  <a:lnTo>
                    <a:pt x="429310" y="81127"/>
                  </a:lnTo>
                  <a:lnTo>
                    <a:pt x="431190" y="71805"/>
                  </a:lnTo>
                  <a:lnTo>
                    <a:pt x="431190" y="23939"/>
                  </a:lnTo>
                  <a:close/>
                </a:path>
                <a:path w="822325" h="822960">
                  <a:moveTo>
                    <a:pt x="533692" y="765048"/>
                  </a:moveTo>
                  <a:lnTo>
                    <a:pt x="533488" y="748982"/>
                  </a:lnTo>
                  <a:lnTo>
                    <a:pt x="529539" y="732459"/>
                  </a:lnTo>
                  <a:lnTo>
                    <a:pt x="406539" y="384136"/>
                  </a:lnTo>
                  <a:lnTo>
                    <a:pt x="399402" y="359575"/>
                  </a:lnTo>
                  <a:lnTo>
                    <a:pt x="393446" y="330911"/>
                  </a:lnTo>
                  <a:lnTo>
                    <a:pt x="389356" y="301917"/>
                  </a:lnTo>
                  <a:lnTo>
                    <a:pt x="387845" y="276390"/>
                  </a:lnTo>
                  <a:lnTo>
                    <a:pt x="387845" y="116090"/>
                  </a:lnTo>
                  <a:lnTo>
                    <a:pt x="341477" y="116090"/>
                  </a:lnTo>
                  <a:lnTo>
                    <a:pt x="341477" y="276390"/>
                  </a:lnTo>
                  <a:lnTo>
                    <a:pt x="343090" y="305854"/>
                  </a:lnTo>
                  <a:lnTo>
                    <a:pt x="347522" y="338937"/>
                  </a:lnTo>
                  <a:lnTo>
                    <a:pt x="354126" y="371652"/>
                  </a:lnTo>
                  <a:lnTo>
                    <a:pt x="362305" y="399986"/>
                  </a:lnTo>
                  <a:lnTo>
                    <a:pt x="487527" y="755675"/>
                  </a:lnTo>
                  <a:lnTo>
                    <a:pt x="487172" y="761949"/>
                  </a:lnTo>
                  <a:lnTo>
                    <a:pt x="481304" y="770229"/>
                  </a:lnTo>
                  <a:lnTo>
                    <a:pt x="475386" y="772287"/>
                  </a:lnTo>
                  <a:lnTo>
                    <a:pt x="58204" y="772287"/>
                  </a:lnTo>
                  <a:lnTo>
                    <a:pt x="52273" y="770229"/>
                  </a:lnTo>
                  <a:lnTo>
                    <a:pt x="46418" y="761949"/>
                  </a:lnTo>
                  <a:lnTo>
                    <a:pt x="46266" y="755675"/>
                  </a:lnTo>
                  <a:lnTo>
                    <a:pt x="171272" y="399923"/>
                  </a:lnTo>
                  <a:lnTo>
                    <a:pt x="179451" y="371602"/>
                  </a:lnTo>
                  <a:lnTo>
                    <a:pt x="186067" y="338912"/>
                  </a:lnTo>
                  <a:lnTo>
                    <a:pt x="190487" y="305841"/>
                  </a:lnTo>
                  <a:lnTo>
                    <a:pt x="192112" y="276390"/>
                  </a:lnTo>
                  <a:lnTo>
                    <a:pt x="192112" y="116090"/>
                  </a:lnTo>
                  <a:lnTo>
                    <a:pt x="145834" y="116090"/>
                  </a:lnTo>
                  <a:lnTo>
                    <a:pt x="145834" y="276390"/>
                  </a:lnTo>
                  <a:lnTo>
                    <a:pt x="144297" y="301917"/>
                  </a:lnTo>
                  <a:lnTo>
                    <a:pt x="140182" y="330911"/>
                  </a:lnTo>
                  <a:lnTo>
                    <a:pt x="134188" y="359575"/>
                  </a:lnTo>
                  <a:lnTo>
                    <a:pt x="127050" y="384136"/>
                  </a:lnTo>
                  <a:lnTo>
                    <a:pt x="4191" y="732459"/>
                  </a:lnTo>
                  <a:lnTo>
                    <a:pt x="228" y="748982"/>
                  </a:lnTo>
                  <a:lnTo>
                    <a:pt x="10591" y="793724"/>
                  </a:lnTo>
                  <a:lnTo>
                    <a:pt x="49212" y="818413"/>
                  </a:lnTo>
                  <a:lnTo>
                    <a:pt x="66078" y="820166"/>
                  </a:lnTo>
                  <a:lnTo>
                    <a:pt x="467499" y="820166"/>
                  </a:lnTo>
                  <a:lnTo>
                    <a:pt x="512622" y="804976"/>
                  </a:lnTo>
                  <a:lnTo>
                    <a:pt x="530186" y="780135"/>
                  </a:lnTo>
                  <a:lnTo>
                    <a:pt x="533692" y="765048"/>
                  </a:lnTo>
                  <a:close/>
                </a:path>
                <a:path w="822325" h="822960">
                  <a:moveTo>
                    <a:pt x="822223" y="693699"/>
                  </a:moveTo>
                  <a:lnTo>
                    <a:pt x="821778" y="667105"/>
                  </a:lnTo>
                  <a:lnTo>
                    <a:pt x="821880" y="116090"/>
                  </a:lnTo>
                  <a:lnTo>
                    <a:pt x="772121" y="116090"/>
                  </a:lnTo>
                  <a:lnTo>
                    <a:pt x="771918" y="708571"/>
                  </a:lnTo>
                  <a:lnTo>
                    <a:pt x="748118" y="755980"/>
                  </a:lnTo>
                  <a:lnTo>
                    <a:pt x="698106" y="773468"/>
                  </a:lnTo>
                  <a:lnTo>
                    <a:pt x="672249" y="767207"/>
                  </a:lnTo>
                  <a:lnTo>
                    <a:pt x="650773" y="751509"/>
                  </a:lnTo>
                  <a:lnTo>
                    <a:pt x="636282" y="729157"/>
                  </a:lnTo>
                  <a:lnTo>
                    <a:pt x="631405" y="702932"/>
                  </a:lnTo>
                  <a:lnTo>
                    <a:pt x="631405" y="116090"/>
                  </a:lnTo>
                  <a:lnTo>
                    <a:pt x="581647" y="116090"/>
                  </a:lnTo>
                  <a:lnTo>
                    <a:pt x="581850" y="710882"/>
                  </a:lnTo>
                  <a:lnTo>
                    <a:pt x="591527" y="751001"/>
                  </a:lnTo>
                  <a:lnTo>
                    <a:pt x="614362" y="785279"/>
                  </a:lnTo>
                  <a:lnTo>
                    <a:pt x="647115" y="810272"/>
                  </a:lnTo>
                  <a:lnTo>
                    <a:pt x="686536" y="822528"/>
                  </a:lnTo>
                  <a:lnTo>
                    <a:pt x="726579" y="820902"/>
                  </a:lnTo>
                  <a:lnTo>
                    <a:pt x="763600" y="805980"/>
                  </a:lnTo>
                  <a:lnTo>
                    <a:pt x="793991" y="780059"/>
                  </a:lnTo>
                  <a:lnTo>
                    <a:pt x="814146" y="745477"/>
                  </a:lnTo>
                  <a:lnTo>
                    <a:pt x="820572" y="719988"/>
                  </a:lnTo>
                  <a:lnTo>
                    <a:pt x="822223" y="6936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1464" y="2432077"/>
              <a:ext cx="103505" cy="464184"/>
            </a:xfrm>
            <a:custGeom>
              <a:avLst/>
              <a:gdLst/>
              <a:ahLst/>
              <a:cxnLst/>
              <a:rect l="l" t="t" r="r" b="b"/>
              <a:pathLst>
                <a:path w="103504" h="464185">
                  <a:moveTo>
                    <a:pt x="102994" y="0"/>
                  </a:moveTo>
                  <a:lnTo>
                    <a:pt x="0" y="0"/>
                  </a:lnTo>
                  <a:lnTo>
                    <a:pt x="0" y="412029"/>
                  </a:lnTo>
                  <a:lnTo>
                    <a:pt x="4034" y="432137"/>
                  </a:lnTo>
                  <a:lnTo>
                    <a:pt x="15049" y="448523"/>
                  </a:lnTo>
                  <a:lnTo>
                    <a:pt x="31412" y="459554"/>
                  </a:lnTo>
                  <a:lnTo>
                    <a:pt x="51492" y="463594"/>
                  </a:lnTo>
                  <a:lnTo>
                    <a:pt x="71577" y="459554"/>
                  </a:lnTo>
                  <a:lnTo>
                    <a:pt x="87943" y="448523"/>
                  </a:lnTo>
                  <a:lnTo>
                    <a:pt x="98959" y="432137"/>
                  </a:lnTo>
                  <a:lnTo>
                    <a:pt x="102994" y="412029"/>
                  </a:lnTo>
                  <a:lnTo>
                    <a:pt x="102994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8637" y="2141679"/>
              <a:ext cx="328930" cy="95885"/>
            </a:xfrm>
            <a:custGeom>
              <a:avLst/>
              <a:gdLst/>
              <a:ahLst/>
              <a:cxnLst/>
              <a:rect l="l" t="t" r="r" b="b"/>
              <a:pathLst>
                <a:path w="328929" h="95885">
                  <a:moveTo>
                    <a:pt x="304744" y="0"/>
                  </a:moveTo>
                  <a:lnTo>
                    <a:pt x="23903" y="0"/>
                  </a:lnTo>
                  <a:lnTo>
                    <a:pt x="14601" y="1881"/>
                  </a:lnTo>
                  <a:lnTo>
                    <a:pt x="7002" y="7013"/>
                  </a:lnTo>
                  <a:lnTo>
                    <a:pt x="1879" y="14623"/>
                  </a:lnTo>
                  <a:lnTo>
                    <a:pt x="0" y="23939"/>
                  </a:lnTo>
                  <a:lnTo>
                    <a:pt x="0" y="71805"/>
                  </a:lnTo>
                  <a:lnTo>
                    <a:pt x="1879" y="81126"/>
                  </a:lnTo>
                  <a:lnTo>
                    <a:pt x="7002" y="88735"/>
                  </a:lnTo>
                  <a:lnTo>
                    <a:pt x="14601" y="93863"/>
                  </a:lnTo>
                  <a:lnTo>
                    <a:pt x="23903" y="95744"/>
                  </a:lnTo>
                  <a:lnTo>
                    <a:pt x="304744" y="95744"/>
                  </a:lnTo>
                  <a:lnTo>
                    <a:pt x="314047" y="93863"/>
                  </a:lnTo>
                  <a:lnTo>
                    <a:pt x="321645" y="88735"/>
                  </a:lnTo>
                  <a:lnTo>
                    <a:pt x="326770" y="81126"/>
                  </a:lnTo>
                  <a:lnTo>
                    <a:pt x="328649" y="71805"/>
                  </a:lnTo>
                  <a:lnTo>
                    <a:pt x="328649" y="23939"/>
                  </a:lnTo>
                  <a:lnTo>
                    <a:pt x="326770" y="14623"/>
                  </a:lnTo>
                  <a:lnTo>
                    <a:pt x="321645" y="7013"/>
                  </a:lnTo>
                  <a:lnTo>
                    <a:pt x="314047" y="1881"/>
                  </a:lnTo>
                  <a:lnTo>
                    <a:pt x="30474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33686" y="3167888"/>
            <a:ext cx="11080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"/>
                <a:cs typeface="Calibri"/>
              </a:rPr>
              <a:t>L</a:t>
            </a:r>
            <a:r>
              <a:rPr sz="3300" spc="75" dirty="0">
                <a:latin typeface="Calibri"/>
                <a:cs typeface="Calibri"/>
              </a:rPr>
              <a:t>O</a:t>
            </a:r>
            <a:r>
              <a:rPr sz="3300" spc="80" dirty="0">
                <a:latin typeface="Calibri"/>
                <a:cs typeface="Calibri"/>
              </a:rPr>
              <a:t>I</a:t>
            </a:r>
            <a:r>
              <a:rPr sz="3300" spc="70" dirty="0">
                <a:latin typeface="Calibri"/>
                <a:cs typeface="Calibri"/>
              </a:rPr>
              <a:t>N</a:t>
            </a:r>
            <a:r>
              <a:rPr sz="3300" dirty="0">
                <a:latin typeface="Calibri"/>
                <a:cs typeface="Calibri"/>
              </a:rPr>
              <a:t>C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44378" y="1791182"/>
            <a:ext cx="1536065" cy="1536065"/>
            <a:chOff x="8244378" y="1791182"/>
            <a:chExt cx="1536065" cy="1536065"/>
          </a:xfrm>
        </p:grpSpPr>
        <p:sp>
          <p:nvSpPr>
            <p:cNvPr id="11" name="object 11"/>
            <p:cNvSpPr/>
            <p:nvPr/>
          </p:nvSpPr>
          <p:spPr>
            <a:xfrm>
              <a:off x="8271366" y="181817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2" y="0"/>
                  </a:moveTo>
                  <a:lnTo>
                    <a:pt x="692103" y="1575"/>
                  </a:lnTo>
                  <a:lnTo>
                    <a:pt x="644236" y="6237"/>
                  </a:lnTo>
                  <a:lnTo>
                    <a:pt x="597308" y="13889"/>
                  </a:lnTo>
                  <a:lnTo>
                    <a:pt x="551416" y="24431"/>
                  </a:lnTo>
                  <a:lnTo>
                    <a:pt x="506658" y="37767"/>
                  </a:lnTo>
                  <a:lnTo>
                    <a:pt x="463132" y="53798"/>
                  </a:lnTo>
                  <a:lnTo>
                    <a:pt x="420935" y="72429"/>
                  </a:lnTo>
                  <a:lnTo>
                    <a:pt x="380166" y="93560"/>
                  </a:lnTo>
                  <a:lnTo>
                    <a:pt x="340921" y="117094"/>
                  </a:lnTo>
                  <a:lnTo>
                    <a:pt x="303298" y="142933"/>
                  </a:lnTo>
                  <a:lnTo>
                    <a:pt x="267395" y="170981"/>
                  </a:lnTo>
                  <a:lnTo>
                    <a:pt x="233309" y="201139"/>
                  </a:lnTo>
                  <a:lnTo>
                    <a:pt x="201139" y="233309"/>
                  </a:lnTo>
                  <a:lnTo>
                    <a:pt x="170981" y="267395"/>
                  </a:lnTo>
                  <a:lnTo>
                    <a:pt x="142933" y="303298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5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7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5"/>
                  </a:lnTo>
                  <a:lnTo>
                    <a:pt x="53798" y="1018491"/>
                  </a:lnTo>
                  <a:lnTo>
                    <a:pt x="72429" y="1060688"/>
                  </a:lnTo>
                  <a:lnTo>
                    <a:pt x="93560" y="1101457"/>
                  </a:lnTo>
                  <a:lnTo>
                    <a:pt x="117094" y="1140702"/>
                  </a:lnTo>
                  <a:lnTo>
                    <a:pt x="142933" y="1178325"/>
                  </a:lnTo>
                  <a:lnTo>
                    <a:pt x="170981" y="1214228"/>
                  </a:lnTo>
                  <a:lnTo>
                    <a:pt x="201139" y="1248314"/>
                  </a:lnTo>
                  <a:lnTo>
                    <a:pt x="233309" y="1280484"/>
                  </a:lnTo>
                  <a:lnTo>
                    <a:pt x="267395" y="1310642"/>
                  </a:lnTo>
                  <a:lnTo>
                    <a:pt x="303298" y="1338690"/>
                  </a:lnTo>
                  <a:lnTo>
                    <a:pt x="340921" y="1364529"/>
                  </a:lnTo>
                  <a:lnTo>
                    <a:pt x="380166" y="1388063"/>
                  </a:lnTo>
                  <a:lnTo>
                    <a:pt x="420935" y="1409194"/>
                  </a:lnTo>
                  <a:lnTo>
                    <a:pt x="463132" y="1427824"/>
                  </a:lnTo>
                  <a:lnTo>
                    <a:pt x="506658" y="1443856"/>
                  </a:lnTo>
                  <a:lnTo>
                    <a:pt x="551416" y="1457192"/>
                  </a:lnTo>
                  <a:lnTo>
                    <a:pt x="597308" y="1467734"/>
                  </a:lnTo>
                  <a:lnTo>
                    <a:pt x="644236" y="1475385"/>
                  </a:lnTo>
                  <a:lnTo>
                    <a:pt x="692103" y="1480048"/>
                  </a:lnTo>
                  <a:lnTo>
                    <a:pt x="740812" y="1481623"/>
                  </a:lnTo>
                  <a:lnTo>
                    <a:pt x="789521" y="1480048"/>
                  </a:lnTo>
                  <a:lnTo>
                    <a:pt x="837388" y="1475385"/>
                  </a:lnTo>
                  <a:lnTo>
                    <a:pt x="884316" y="1467734"/>
                  </a:lnTo>
                  <a:lnTo>
                    <a:pt x="930208" y="1457192"/>
                  </a:lnTo>
                  <a:lnTo>
                    <a:pt x="974966" y="1443856"/>
                  </a:lnTo>
                  <a:lnTo>
                    <a:pt x="1018492" y="1427824"/>
                  </a:lnTo>
                  <a:lnTo>
                    <a:pt x="1060689" y="1409194"/>
                  </a:lnTo>
                  <a:lnTo>
                    <a:pt x="1101458" y="1388063"/>
                  </a:lnTo>
                  <a:lnTo>
                    <a:pt x="1140703" y="1364529"/>
                  </a:lnTo>
                  <a:lnTo>
                    <a:pt x="1178326" y="1338690"/>
                  </a:lnTo>
                  <a:lnTo>
                    <a:pt x="1214229" y="1310642"/>
                  </a:lnTo>
                  <a:lnTo>
                    <a:pt x="1248314" y="1280484"/>
                  </a:lnTo>
                  <a:lnTo>
                    <a:pt x="1280485" y="1248314"/>
                  </a:lnTo>
                  <a:lnTo>
                    <a:pt x="1310643" y="1214228"/>
                  </a:lnTo>
                  <a:lnTo>
                    <a:pt x="1338690" y="1178325"/>
                  </a:lnTo>
                  <a:lnTo>
                    <a:pt x="1364530" y="1140702"/>
                  </a:lnTo>
                  <a:lnTo>
                    <a:pt x="1388064" y="1101457"/>
                  </a:lnTo>
                  <a:lnTo>
                    <a:pt x="1409194" y="1060688"/>
                  </a:lnTo>
                  <a:lnTo>
                    <a:pt x="1427825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7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5" y="463131"/>
                  </a:lnTo>
                  <a:lnTo>
                    <a:pt x="1409194" y="420935"/>
                  </a:lnTo>
                  <a:lnTo>
                    <a:pt x="1388064" y="380165"/>
                  </a:lnTo>
                  <a:lnTo>
                    <a:pt x="1364530" y="340920"/>
                  </a:lnTo>
                  <a:lnTo>
                    <a:pt x="1338690" y="303298"/>
                  </a:lnTo>
                  <a:lnTo>
                    <a:pt x="1310643" y="267395"/>
                  </a:lnTo>
                  <a:lnTo>
                    <a:pt x="1280485" y="233309"/>
                  </a:lnTo>
                  <a:lnTo>
                    <a:pt x="1248314" y="201139"/>
                  </a:lnTo>
                  <a:lnTo>
                    <a:pt x="1214229" y="170981"/>
                  </a:lnTo>
                  <a:lnTo>
                    <a:pt x="1178326" y="142933"/>
                  </a:lnTo>
                  <a:lnTo>
                    <a:pt x="1140703" y="117094"/>
                  </a:lnTo>
                  <a:lnTo>
                    <a:pt x="1101458" y="93560"/>
                  </a:lnTo>
                  <a:lnTo>
                    <a:pt x="1060689" y="72429"/>
                  </a:lnTo>
                  <a:lnTo>
                    <a:pt x="1018492" y="53798"/>
                  </a:lnTo>
                  <a:lnTo>
                    <a:pt x="974966" y="37767"/>
                  </a:lnTo>
                  <a:lnTo>
                    <a:pt x="930208" y="24431"/>
                  </a:lnTo>
                  <a:lnTo>
                    <a:pt x="884316" y="13889"/>
                  </a:lnTo>
                  <a:lnTo>
                    <a:pt x="837388" y="6237"/>
                  </a:lnTo>
                  <a:lnTo>
                    <a:pt x="789521" y="1575"/>
                  </a:lnTo>
                  <a:lnTo>
                    <a:pt x="74081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1366" y="181817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57802" y="2520036"/>
              <a:ext cx="716915" cy="514984"/>
            </a:xfrm>
            <a:custGeom>
              <a:avLst/>
              <a:gdLst/>
              <a:ahLst/>
              <a:cxnLst/>
              <a:rect l="l" t="t" r="r" b="b"/>
              <a:pathLst>
                <a:path w="716915" h="514985">
                  <a:moveTo>
                    <a:pt x="493113" y="0"/>
                  </a:moveTo>
                  <a:lnTo>
                    <a:pt x="437758" y="156815"/>
                  </a:lnTo>
                  <a:lnTo>
                    <a:pt x="430165" y="164898"/>
                  </a:lnTo>
                  <a:lnTo>
                    <a:pt x="361513" y="164898"/>
                  </a:lnTo>
                  <a:lnTo>
                    <a:pt x="299058" y="270972"/>
                  </a:lnTo>
                  <a:lnTo>
                    <a:pt x="292348" y="272832"/>
                  </a:lnTo>
                  <a:lnTo>
                    <a:pt x="284463" y="272832"/>
                  </a:lnTo>
                  <a:lnTo>
                    <a:pt x="283729" y="272332"/>
                  </a:lnTo>
                  <a:lnTo>
                    <a:pt x="275038" y="271391"/>
                  </a:lnTo>
                  <a:lnTo>
                    <a:pt x="268348" y="265690"/>
                  </a:lnTo>
                  <a:lnTo>
                    <a:pt x="202001" y="53232"/>
                  </a:lnTo>
                  <a:lnTo>
                    <a:pt x="136347" y="202035"/>
                  </a:lnTo>
                  <a:lnTo>
                    <a:pt x="130522" y="206486"/>
                  </a:lnTo>
                  <a:lnTo>
                    <a:pt x="116883" y="208537"/>
                  </a:lnTo>
                  <a:lnTo>
                    <a:pt x="109993" y="206107"/>
                  </a:lnTo>
                  <a:lnTo>
                    <a:pt x="74495" y="165507"/>
                  </a:lnTo>
                  <a:lnTo>
                    <a:pt x="0" y="167538"/>
                  </a:lnTo>
                  <a:lnTo>
                    <a:pt x="13515" y="184228"/>
                  </a:lnTo>
                  <a:lnTo>
                    <a:pt x="18288" y="189492"/>
                  </a:lnTo>
                  <a:lnTo>
                    <a:pt x="84925" y="254712"/>
                  </a:lnTo>
                  <a:lnTo>
                    <a:pt x="352501" y="514977"/>
                  </a:lnTo>
                  <a:lnTo>
                    <a:pt x="356252" y="514977"/>
                  </a:lnTo>
                  <a:lnTo>
                    <a:pt x="521499" y="355056"/>
                  </a:lnTo>
                  <a:lnTo>
                    <a:pt x="623823" y="256788"/>
                  </a:lnTo>
                  <a:lnTo>
                    <a:pt x="690457" y="193644"/>
                  </a:lnTo>
                  <a:lnTo>
                    <a:pt x="704041" y="179477"/>
                  </a:lnTo>
                  <a:lnTo>
                    <a:pt x="710415" y="172279"/>
                  </a:lnTo>
                  <a:lnTo>
                    <a:pt x="716539" y="164898"/>
                  </a:lnTo>
                  <a:lnTo>
                    <a:pt x="635554" y="164898"/>
                  </a:lnTo>
                  <a:lnTo>
                    <a:pt x="596748" y="226912"/>
                  </a:lnTo>
                  <a:lnTo>
                    <a:pt x="592674" y="233723"/>
                  </a:lnTo>
                  <a:lnTo>
                    <a:pt x="584909" y="235593"/>
                  </a:lnTo>
                  <a:lnTo>
                    <a:pt x="569117" y="233683"/>
                  </a:lnTo>
                  <a:lnTo>
                    <a:pt x="562518" y="227841"/>
                  </a:lnTo>
                  <a:lnTo>
                    <a:pt x="493113" y="0"/>
                  </a:lnTo>
                  <a:close/>
                </a:path>
              </a:pathLst>
            </a:custGeom>
            <a:solidFill>
              <a:srgbClr val="FFA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0011" y="2230574"/>
              <a:ext cx="884555" cy="492125"/>
            </a:xfrm>
            <a:custGeom>
              <a:avLst/>
              <a:gdLst/>
              <a:ahLst/>
              <a:cxnLst/>
              <a:rect l="l" t="t" r="r" b="b"/>
              <a:pathLst>
                <a:path w="884554" h="492125">
                  <a:moveTo>
                    <a:pt x="243355" y="0"/>
                  </a:moveTo>
                  <a:lnTo>
                    <a:pt x="186656" y="9361"/>
                  </a:lnTo>
                  <a:lnTo>
                    <a:pt x="123635" y="40628"/>
                  </a:lnTo>
                  <a:lnTo>
                    <a:pt x="90902" y="68640"/>
                  </a:lnTo>
                  <a:lnTo>
                    <a:pt x="30696" y="146676"/>
                  </a:lnTo>
                  <a:lnTo>
                    <a:pt x="0" y="265738"/>
                  </a:lnTo>
                  <a:lnTo>
                    <a:pt x="55799" y="416825"/>
                  </a:lnTo>
                  <a:lnTo>
                    <a:pt x="176887" y="414284"/>
                  </a:lnTo>
                  <a:lnTo>
                    <a:pt x="182600" y="416745"/>
                  </a:lnTo>
                  <a:lnTo>
                    <a:pt x="202859" y="440049"/>
                  </a:lnTo>
                  <a:lnTo>
                    <a:pt x="277968" y="269821"/>
                  </a:lnTo>
                  <a:lnTo>
                    <a:pt x="285683" y="265130"/>
                  </a:lnTo>
                  <a:lnTo>
                    <a:pt x="302521" y="266059"/>
                  </a:lnTo>
                  <a:lnTo>
                    <a:pt x="309733" y="271781"/>
                  </a:lnTo>
                  <a:lnTo>
                    <a:pt x="378435" y="491952"/>
                  </a:lnTo>
                  <a:lnTo>
                    <a:pt x="423719" y="415334"/>
                  </a:lnTo>
                  <a:lnTo>
                    <a:pt x="430388" y="414345"/>
                  </a:lnTo>
                  <a:lnTo>
                    <a:pt x="495267" y="414345"/>
                  </a:lnTo>
                  <a:lnTo>
                    <a:pt x="566414" y="212858"/>
                  </a:lnTo>
                  <a:lnTo>
                    <a:pt x="574269" y="205727"/>
                  </a:lnTo>
                  <a:lnTo>
                    <a:pt x="591611" y="206027"/>
                  </a:lnTo>
                  <a:lnTo>
                    <a:pt x="599185" y="211418"/>
                  </a:lnTo>
                  <a:lnTo>
                    <a:pt x="673288" y="454753"/>
                  </a:lnTo>
                  <a:lnTo>
                    <a:pt x="694613" y="421365"/>
                  </a:lnTo>
                  <a:lnTo>
                    <a:pt x="698244" y="415295"/>
                  </a:lnTo>
                  <a:lnTo>
                    <a:pt x="704812" y="414345"/>
                  </a:lnTo>
                  <a:lnTo>
                    <a:pt x="835165" y="414345"/>
                  </a:lnTo>
                  <a:lnTo>
                    <a:pt x="884420" y="263545"/>
                  </a:lnTo>
                  <a:lnTo>
                    <a:pt x="852057" y="146337"/>
                  </a:lnTo>
                  <a:lnTo>
                    <a:pt x="792632" y="70389"/>
                  </a:lnTo>
                  <a:lnTo>
                    <a:pt x="760700" y="43369"/>
                  </a:lnTo>
                  <a:lnTo>
                    <a:pt x="697818" y="11125"/>
                  </a:lnTo>
                  <a:lnTo>
                    <a:pt x="641462" y="779"/>
                  </a:lnTo>
                  <a:lnTo>
                    <a:pt x="589877" y="9126"/>
                  </a:lnTo>
                  <a:lnTo>
                    <a:pt x="545758" y="30649"/>
                  </a:lnTo>
                  <a:lnTo>
                    <a:pt x="509304" y="60075"/>
                  </a:lnTo>
                  <a:lnTo>
                    <a:pt x="480713" y="92130"/>
                  </a:lnTo>
                  <a:lnTo>
                    <a:pt x="472858" y="100078"/>
                  </a:lnTo>
                  <a:lnTo>
                    <a:pt x="463767" y="105703"/>
                  </a:lnTo>
                  <a:lnTo>
                    <a:pt x="453852" y="109048"/>
                  </a:lnTo>
                  <a:lnTo>
                    <a:pt x="443525" y="110154"/>
                  </a:lnTo>
                  <a:lnTo>
                    <a:pt x="433333" y="109023"/>
                  </a:lnTo>
                  <a:lnTo>
                    <a:pt x="423539" y="105641"/>
                  </a:lnTo>
                  <a:lnTo>
                    <a:pt x="414536" y="100027"/>
                  </a:lnTo>
                  <a:lnTo>
                    <a:pt x="406720" y="92200"/>
                  </a:lnTo>
                  <a:lnTo>
                    <a:pt x="377526" y="59991"/>
                  </a:lnTo>
                  <a:lnTo>
                    <a:pt x="340393" y="30275"/>
                  </a:lnTo>
                  <a:lnTo>
                    <a:pt x="295583" y="8472"/>
                  </a:lnTo>
                  <a:lnTo>
                    <a:pt x="243355" y="0"/>
                  </a:lnTo>
                  <a:close/>
                </a:path>
              </a:pathLst>
            </a:custGeom>
            <a:solidFill>
              <a:srgbClr val="F96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30619" y="2190418"/>
              <a:ext cx="963294" cy="885190"/>
            </a:xfrm>
            <a:custGeom>
              <a:avLst/>
              <a:gdLst/>
              <a:ahLst/>
              <a:cxnLst/>
              <a:rect l="l" t="t" r="r" b="b"/>
              <a:pathLst>
                <a:path w="963295" h="885189">
                  <a:moveTo>
                    <a:pt x="282754" y="99"/>
                  </a:moveTo>
                  <a:lnTo>
                    <a:pt x="211953" y="11994"/>
                  </a:lnTo>
                  <a:lnTo>
                    <a:pt x="176326" y="26801"/>
                  </a:lnTo>
                  <a:lnTo>
                    <a:pt x="140714" y="47459"/>
                  </a:lnTo>
                  <a:lnTo>
                    <a:pt x="104087" y="78287"/>
                  </a:lnTo>
                  <a:lnTo>
                    <a:pt x="72678" y="112129"/>
                  </a:lnTo>
                  <a:lnTo>
                    <a:pt x="40671" y="157318"/>
                  </a:lnTo>
                  <a:lnTo>
                    <a:pt x="14367" y="213008"/>
                  </a:lnTo>
                  <a:lnTo>
                    <a:pt x="72" y="278353"/>
                  </a:lnTo>
                  <a:lnTo>
                    <a:pt x="0" y="323509"/>
                  </a:lnTo>
                  <a:lnTo>
                    <a:pt x="7789" y="368388"/>
                  </a:lnTo>
                  <a:lnTo>
                    <a:pt x="23409" y="412923"/>
                  </a:lnTo>
                  <a:lnTo>
                    <a:pt x="46829" y="457043"/>
                  </a:lnTo>
                  <a:lnTo>
                    <a:pt x="78018" y="500680"/>
                  </a:lnTo>
                  <a:lnTo>
                    <a:pt x="116945" y="543764"/>
                  </a:lnTo>
                  <a:lnTo>
                    <a:pt x="174941" y="601527"/>
                  </a:lnTo>
                  <a:lnTo>
                    <a:pt x="203487" y="629588"/>
                  </a:lnTo>
                  <a:lnTo>
                    <a:pt x="247395" y="672472"/>
                  </a:lnTo>
                  <a:lnTo>
                    <a:pt x="451742" y="869829"/>
                  </a:lnTo>
                  <a:lnTo>
                    <a:pt x="479685" y="884601"/>
                  </a:lnTo>
                  <a:lnTo>
                    <a:pt x="483437" y="884601"/>
                  </a:lnTo>
                  <a:lnTo>
                    <a:pt x="537652" y="844593"/>
                  </a:lnTo>
                  <a:lnTo>
                    <a:pt x="479685" y="844593"/>
                  </a:lnTo>
                  <a:lnTo>
                    <a:pt x="258488" y="629513"/>
                  </a:lnTo>
                  <a:lnTo>
                    <a:pt x="228767" y="600557"/>
                  </a:lnTo>
                  <a:lnTo>
                    <a:pt x="145471" y="519108"/>
                  </a:lnTo>
                  <a:lnTo>
                    <a:pt x="131572" y="503144"/>
                  </a:lnTo>
                  <a:lnTo>
                    <a:pt x="127185" y="498073"/>
                  </a:lnTo>
                  <a:lnTo>
                    <a:pt x="201670" y="495573"/>
                  </a:lnTo>
                  <a:lnTo>
                    <a:pt x="279433" y="495573"/>
                  </a:lnTo>
                  <a:lnTo>
                    <a:pt x="286182" y="480269"/>
                  </a:lnTo>
                  <a:lnTo>
                    <a:pt x="242247" y="480269"/>
                  </a:lnTo>
                  <a:lnTo>
                    <a:pt x="222023" y="456973"/>
                  </a:lnTo>
                  <a:lnTo>
                    <a:pt x="95187" y="456973"/>
                  </a:lnTo>
                  <a:lnTo>
                    <a:pt x="39388" y="305884"/>
                  </a:lnTo>
                  <a:lnTo>
                    <a:pt x="70084" y="186816"/>
                  </a:lnTo>
                  <a:lnTo>
                    <a:pt x="130291" y="108773"/>
                  </a:lnTo>
                  <a:lnTo>
                    <a:pt x="163024" y="80758"/>
                  </a:lnTo>
                  <a:lnTo>
                    <a:pt x="226045" y="49481"/>
                  </a:lnTo>
                  <a:lnTo>
                    <a:pt x="282744" y="40109"/>
                  </a:lnTo>
                  <a:lnTo>
                    <a:pt x="406622" y="40109"/>
                  </a:lnTo>
                  <a:lnTo>
                    <a:pt x="405643" y="39320"/>
                  </a:lnTo>
                  <a:lnTo>
                    <a:pt x="366305" y="17659"/>
                  </a:lnTo>
                  <a:lnTo>
                    <a:pt x="325225" y="4521"/>
                  </a:lnTo>
                  <a:lnTo>
                    <a:pt x="282754" y="99"/>
                  </a:lnTo>
                  <a:close/>
                </a:path>
                <a:path w="963295" h="885189">
                  <a:moveTo>
                    <a:pt x="890992" y="494512"/>
                  </a:moveTo>
                  <a:lnTo>
                    <a:pt x="843722" y="494512"/>
                  </a:lnTo>
                  <a:lnTo>
                    <a:pt x="837599" y="501894"/>
                  </a:lnTo>
                  <a:lnTo>
                    <a:pt x="831225" y="509092"/>
                  </a:lnTo>
                  <a:lnTo>
                    <a:pt x="824579" y="516186"/>
                  </a:lnTo>
                  <a:lnTo>
                    <a:pt x="817640" y="523259"/>
                  </a:lnTo>
                  <a:lnTo>
                    <a:pt x="803097" y="536896"/>
                  </a:lnTo>
                  <a:lnTo>
                    <a:pt x="735259" y="601527"/>
                  </a:lnTo>
                  <a:lnTo>
                    <a:pt x="706041" y="629588"/>
                  </a:lnTo>
                  <a:lnTo>
                    <a:pt x="483437" y="844593"/>
                  </a:lnTo>
                  <a:lnTo>
                    <a:pt x="537652" y="844593"/>
                  </a:lnTo>
                  <a:lnTo>
                    <a:pt x="761028" y="629513"/>
                  </a:lnTo>
                  <a:lnTo>
                    <a:pt x="790941" y="600557"/>
                  </a:lnTo>
                  <a:lnTo>
                    <a:pt x="845765" y="547225"/>
                  </a:lnTo>
                  <a:lnTo>
                    <a:pt x="845977" y="546134"/>
                  </a:lnTo>
                  <a:lnTo>
                    <a:pt x="846177" y="545934"/>
                  </a:lnTo>
                  <a:lnTo>
                    <a:pt x="885050" y="502851"/>
                  </a:lnTo>
                  <a:lnTo>
                    <a:pt x="890992" y="494512"/>
                  </a:lnTo>
                  <a:close/>
                </a:path>
                <a:path w="963295" h="885189">
                  <a:moveTo>
                    <a:pt x="371033" y="382757"/>
                  </a:moveTo>
                  <a:lnTo>
                    <a:pt x="329186" y="382757"/>
                  </a:lnTo>
                  <a:lnTo>
                    <a:pt x="395523" y="595095"/>
                  </a:lnTo>
                  <a:lnTo>
                    <a:pt x="402222" y="600557"/>
                  </a:lnTo>
                  <a:lnTo>
                    <a:pt x="410913" y="601497"/>
                  </a:lnTo>
                  <a:lnTo>
                    <a:pt x="411647" y="601527"/>
                  </a:lnTo>
                  <a:lnTo>
                    <a:pt x="419533" y="601527"/>
                  </a:lnTo>
                  <a:lnTo>
                    <a:pt x="426243" y="600586"/>
                  </a:lnTo>
                  <a:lnTo>
                    <a:pt x="429833" y="594305"/>
                  </a:lnTo>
                  <a:lnTo>
                    <a:pt x="465977" y="533031"/>
                  </a:lnTo>
                  <a:lnTo>
                    <a:pt x="417833" y="533031"/>
                  </a:lnTo>
                  <a:lnTo>
                    <a:pt x="371033" y="382757"/>
                  </a:lnTo>
                  <a:close/>
                </a:path>
                <a:path w="963295" h="885189">
                  <a:moveTo>
                    <a:pt x="662485" y="330315"/>
                  </a:moveTo>
                  <a:lnTo>
                    <a:pt x="620296" y="330315"/>
                  </a:lnTo>
                  <a:lnTo>
                    <a:pt x="689693" y="557457"/>
                  </a:lnTo>
                  <a:lnTo>
                    <a:pt x="696291" y="562608"/>
                  </a:lnTo>
                  <a:lnTo>
                    <a:pt x="712093" y="564518"/>
                  </a:lnTo>
                  <a:lnTo>
                    <a:pt x="719849" y="563448"/>
                  </a:lnTo>
                  <a:lnTo>
                    <a:pt x="723932" y="556647"/>
                  </a:lnTo>
                  <a:lnTo>
                    <a:pt x="762058" y="495603"/>
                  </a:lnTo>
                  <a:lnTo>
                    <a:pt x="712677" y="495603"/>
                  </a:lnTo>
                  <a:lnTo>
                    <a:pt x="662485" y="330315"/>
                  </a:lnTo>
                  <a:close/>
                </a:path>
                <a:path w="963295" h="885189">
                  <a:moveTo>
                    <a:pt x="279433" y="495573"/>
                  </a:moveTo>
                  <a:lnTo>
                    <a:pt x="201670" y="495573"/>
                  </a:lnTo>
                  <a:lnTo>
                    <a:pt x="232661" y="530750"/>
                  </a:lnTo>
                  <a:lnTo>
                    <a:pt x="237178" y="535942"/>
                  </a:lnTo>
                  <a:lnTo>
                    <a:pt x="244068" y="538242"/>
                  </a:lnTo>
                  <a:lnTo>
                    <a:pt x="257708" y="536192"/>
                  </a:lnTo>
                  <a:lnTo>
                    <a:pt x="263522" y="531651"/>
                  </a:lnTo>
                  <a:lnTo>
                    <a:pt x="279433" y="495573"/>
                  </a:lnTo>
                  <a:close/>
                </a:path>
                <a:path w="963295" h="885189">
                  <a:moveTo>
                    <a:pt x="613658" y="245195"/>
                  </a:moveTo>
                  <a:lnTo>
                    <a:pt x="605802" y="253127"/>
                  </a:lnTo>
                  <a:lnTo>
                    <a:pt x="602885" y="261269"/>
                  </a:lnTo>
                  <a:lnTo>
                    <a:pt x="534656" y="454503"/>
                  </a:lnTo>
                  <a:lnTo>
                    <a:pt x="469718" y="454513"/>
                  </a:lnTo>
                  <a:lnTo>
                    <a:pt x="463108" y="455484"/>
                  </a:lnTo>
                  <a:lnTo>
                    <a:pt x="459537" y="461725"/>
                  </a:lnTo>
                  <a:lnTo>
                    <a:pt x="417833" y="533031"/>
                  </a:lnTo>
                  <a:lnTo>
                    <a:pt x="465977" y="533031"/>
                  </a:lnTo>
                  <a:lnTo>
                    <a:pt x="488698" y="494512"/>
                  </a:lnTo>
                  <a:lnTo>
                    <a:pt x="557349" y="494512"/>
                  </a:lnTo>
                  <a:lnTo>
                    <a:pt x="564943" y="486310"/>
                  </a:lnTo>
                  <a:lnTo>
                    <a:pt x="567800" y="478339"/>
                  </a:lnTo>
                  <a:lnTo>
                    <a:pt x="620296" y="330315"/>
                  </a:lnTo>
                  <a:lnTo>
                    <a:pt x="662485" y="330315"/>
                  </a:lnTo>
                  <a:lnTo>
                    <a:pt x="638574" y="251576"/>
                  </a:lnTo>
                  <a:lnTo>
                    <a:pt x="631010" y="245485"/>
                  </a:lnTo>
                  <a:lnTo>
                    <a:pt x="622318" y="245285"/>
                  </a:lnTo>
                  <a:lnTo>
                    <a:pt x="613658" y="245195"/>
                  </a:lnTo>
                  <a:close/>
                </a:path>
                <a:path w="963295" h="885189">
                  <a:moveTo>
                    <a:pt x="809747" y="40008"/>
                  </a:moveTo>
                  <a:lnTo>
                    <a:pt x="680861" y="40008"/>
                  </a:lnTo>
                  <a:lnTo>
                    <a:pt x="708211" y="42701"/>
                  </a:lnTo>
                  <a:lnTo>
                    <a:pt x="737212" y="50816"/>
                  </a:lnTo>
                  <a:lnTo>
                    <a:pt x="800088" y="83529"/>
                  </a:lnTo>
                  <a:lnTo>
                    <a:pt x="832020" y="110549"/>
                  </a:lnTo>
                  <a:lnTo>
                    <a:pt x="891446" y="186497"/>
                  </a:lnTo>
                  <a:lnTo>
                    <a:pt x="923809" y="303705"/>
                  </a:lnTo>
                  <a:lnTo>
                    <a:pt x="874553" y="454503"/>
                  </a:lnTo>
                  <a:lnTo>
                    <a:pt x="744122" y="454513"/>
                  </a:lnTo>
                  <a:lnTo>
                    <a:pt x="737643" y="455343"/>
                  </a:lnTo>
                  <a:lnTo>
                    <a:pt x="734012" y="461404"/>
                  </a:lnTo>
                  <a:lnTo>
                    <a:pt x="712677" y="495603"/>
                  </a:lnTo>
                  <a:lnTo>
                    <a:pt x="762058" y="495603"/>
                  </a:lnTo>
                  <a:lnTo>
                    <a:pt x="762740" y="494512"/>
                  </a:lnTo>
                  <a:lnTo>
                    <a:pt x="890992" y="494512"/>
                  </a:lnTo>
                  <a:lnTo>
                    <a:pt x="916209" y="459122"/>
                  </a:lnTo>
                  <a:lnTo>
                    <a:pt x="939622" y="414853"/>
                  </a:lnTo>
                  <a:lnTo>
                    <a:pt x="955260" y="370150"/>
                  </a:lnTo>
                  <a:lnTo>
                    <a:pt x="963089" y="325118"/>
                  </a:lnTo>
                  <a:lnTo>
                    <a:pt x="963081" y="279863"/>
                  </a:lnTo>
                  <a:lnTo>
                    <a:pt x="948861" y="214219"/>
                  </a:lnTo>
                  <a:lnTo>
                    <a:pt x="922594" y="158198"/>
                  </a:lnTo>
                  <a:lnTo>
                    <a:pt x="890593" y="112683"/>
                  </a:lnTo>
                  <a:lnTo>
                    <a:pt x="859173" y="78557"/>
                  </a:lnTo>
                  <a:lnTo>
                    <a:pt x="823334" y="48000"/>
                  </a:lnTo>
                  <a:lnTo>
                    <a:pt x="822408" y="47360"/>
                  </a:lnTo>
                  <a:lnTo>
                    <a:pt x="809747" y="40008"/>
                  </a:lnTo>
                  <a:close/>
                </a:path>
                <a:path w="963295" h="885189">
                  <a:moveTo>
                    <a:pt x="325071" y="305520"/>
                  </a:moveTo>
                  <a:lnTo>
                    <a:pt x="317356" y="310090"/>
                  </a:lnTo>
                  <a:lnTo>
                    <a:pt x="242247" y="480269"/>
                  </a:lnTo>
                  <a:lnTo>
                    <a:pt x="286182" y="480269"/>
                  </a:lnTo>
                  <a:lnTo>
                    <a:pt x="329186" y="382757"/>
                  </a:lnTo>
                  <a:lnTo>
                    <a:pt x="371033" y="382757"/>
                  </a:lnTo>
                  <a:lnTo>
                    <a:pt x="349122" y="312400"/>
                  </a:lnTo>
                  <a:lnTo>
                    <a:pt x="341910" y="306449"/>
                  </a:lnTo>
                  <a:lnTo>
                    <a:pt x="325071" y="305520"/>
                  </a:lnTo>
                  <a:close/>
                </a:path>
                <a:path w="963295" h="885189">
                  <a:moveTo>
                    <a:pt x="216275" y="454454"/>
                  </a:moveTo>
                  <a:lnTo>
                    <a:pt x="210260" y="454513"/>
                  </a:lnTo>
                  <a:lnTo>
                    <a:pt x="95187" y="456973"/>
                  </a:lnTo>
                  <a:lnTo>
                    <a:pt x="222023" y="456973"/>
                  </a:lnTo>
                  <a:lnTo>
                    <a:pt x="216275" y="454454"/>
                  </a:lnTo>
                  <a:close/>
                </a:path>
                <a:path w="963295" h="885189">
                  <a:moveTo>
                    <a:pt x="406622" y="40109"/>
                  </a:moveTo>
                  <a:lnTo>
                    <a:pt x="282744" y="40109"/>
                  </a:lnTo>
                  <a:lnTo>
                    <a:pt x="334973" y="48566"/>
                  </a:lnTo>
                  <a:lnTo>
                    <a:pt x="379786" y="70347"/>
                  </a:lnTo>
                  <a:lnTo>
                    <a:pt x="416919" y="100044"/>
                  </a:lnTo>
                  <a:lnTo>
                    <a:pt x="446108" y="132250"/>
                  </a:lnTo>
                  <a:lnTo>
                    <a:pt x="453926" y="140053"/>
                  </a:lnTo>
                  <a:lnTo>
                    <a:pt x="462931" y="145626"/>
                  </a:lnTo>
                  <a:lnTo>
                    <a:pt x="472726" y="148969"/>
                  </a:lnTo>
                  <a:lnTo>
                    <a:pt x="482914" y="150083"/>
                  </a:lnTo>
                  <a:lnTo>
                    <a:pt x="493241" y="148940"/>
                  </a:lnTo>
                  <a:lnTo>
                    <a:pt x="503156" y="145512"/>
                  </a:lnTo>
                  <a:lnTo>
                    <a:pt x="512247" y="139804"/>
                  </a:lnTo>
                  <a:lnTo>
                    <a:pt x="520101" y="131819"/>
                  </a:lnTo>
                  <a:lnTo>
                    <a:pt x="539458" y="110074"/>
                  </a:lnTo>
                  <a:lnTo>
                    <a:pt x="480831" y="110074"/>
                  </a:lnTo>
                  <a:lnTo>
                    <a:pt x="479071" y="109184"/>
                  </a:lnTo>
                  <a:lnTo>
                    <a:pt x="477592" y="107334"/>
                  </a:lnTo>
                  <a:lnTo>
                    <a:pt x="442889" y="69313"/>
                  </a:lnTo>
                  <a:lnTo>
                    <a:pt x="406622" y="40109"/>
                  </a:lnTo>
                  <a:close/>
                </a:path>
                <a:path w="963295" h="885189">
                  <a:moveTo>
                    <a:pt x="680861" y="0"/>
                  </a:moveTo>
                  <a:lnTo>
                    <a:pt x="638686" y="4422"/>
                  </a:lnTo>
                  <a:lnTo>
                    <a:pt x="597996" y="17559"/>
                  </a:lnTo>
                  <a:lnTo>
                    <a:pt x="559135" y="39219"/>
                  </a:lnTo>
                  <a:lnTo>
                    <a:pt x="522450" y="69208"/>
                  </a:lnTo>
                  <a:lnTo>
                    <a:pt x="488199" y="107444"/>
                  </a:lnTo>
                  <a:lnTo>
                    <a:pt x="486868" y="109153"/>
                  </a:lnTo>
                  <a:lnTo>
                    <a:pt x="485067" y="110074"/>
                  </a:lnTo>
                  <a:lnTo>
                    <a:pt x="539458" y="110074"/>
                  </a:lnTo>
                  <a:lnTo>
                    <a:pt x="548696" y="99696"/>
                  </a:lnTo>
                  <a:lnTo>
                    <a:pt x="585151" y="70111"/>
                  </a:lnTo>
                  <a:lnTo>
                    <a:pt x="629271" y="48428"/>
                  </a:lnTo>
                  <a:lnTo>
                    <a:pt x="680861" y="40008"/>
                  </a:lnTo>
                  <a:lnTo>
                    <a:pt x="809747" y="40008"/>
                  </a:lnTo>
                  <a:lnTo>
                    <a:pt x="786832" y="26702"/>
                  </a:lnTo>
                  <a:lnTo>
                    <a:pt x="751299" y="11895"/>
                  </a:lnTo>
                  <a:lnTo>
                    <a:pt x="715933" y="2980"/>
                  </a:lnTo>
                  <a:lnTo>
                    <a:pt x="680861" y="0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09667" y="3167888"/>
            <a:ext cx="6324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80" dirty="0">
                <a:latin typeface="Calibri"/>
                <a:cs typeface="Calibri"/>
              </a:rPr>
              <a:t>I</a:t>
            </a:r>
            <a:r>
              <a:rPr sz="3300" spc="75" dirty="0">
                <a:latin typeface="Calibri"/>
                <a:cs typeface="Calibri"/>
              </a:rPr>
              <a:t>C</a:t>
            </a:r>
            <a:r>
              <a:rPr sz="3300" dirty="0">
                <a:latin typeface="Calibri"/>
                <a:cs typeface="Calibri"/>
              </a:rPr>
              <a:t>D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01939" y="1788389"/>
            <a:ext cx="1536065" cy="1536065"/>
            <a:chOff x="4301939" y="1788389"/>
            <a:chExt cx="1536065" cy="1536065"/>
          </a:xfrm>
        </p:grpSpPr>
        <p:sp>
          <p:nvSpPr>
            <p:cNvPr id="18" name="object 18"/>
            <p:cNvSpPr/>
            <p:nvPr/>
          </p:nvSpPr>
          <p:spPr>
            <a:xfrm>
              <a:off x="4328927" y="181537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4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7" y="142933"/>
                  </a:lnTo>
                  <a:lnTo>
                    <a:pt x="267394" y="170980"/>
                  </a:lnTo>
                  <a:lnTo>
                    <a:pt x="233309" y="201138"/>
                  </a:lnTo>
                  <a:lnTo>
                    <a:pt x="201138" y="233309"/>
                  </a:lnTo>
                  <a:lnTo>
                    <a:pt x="170980" y="267394"/>
                  </a:lnTo>
                  <a:lnTo>
                    <a:pt x="142933" y="303297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4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6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4"/>
                  </a:lnTo>
                  <a:lnTo>
                    <a:pt x="53798" y="1018490"/>
                  </a:lnTo>
                  <a:lnTo>
                    <a:pt x="72428" y="1060687"/>
                  </a:lnTo>
                  <a:lnTo>
                    <a:pt x="93559" y="1101456"/>
                  </a:lnTo>
                  <a:lnTo>
                    <a:pt x="117093" y="1140701"/>
                  </a:lnTo>
                  <a:lnTo>
                    <a:pt x="142933" y="1178324"/>
                  </a:lnTo>
                  <a:lnTo>
                    <a:pt x="170980" y="1214227"/>
                  </a:lnTo>
                  <a:lnTo>
                    <a:pt x="201138" y="1248313"/>
                  </a:lnTo>
                  <a:lnTo>
                    <a:pt x="233309" y="1280483"/>
                  </a:lnTo>
                  <a:lnTo>
                    <a:pt x="267394" y="1310641"/>
                  </a:lnTo>
                  <a:lnTo>
                    <a:pt x="303297" y="1338688"/>
                  </a:lnTo>
                  <a:lnTo>
                    <a:pt x="340920" y="1364528"/>
                  </a:lnTo>
                  <a:lnTo>
                    <a:pt x="380165" y="1388062"/>
                  </a:lnTo>
                  <a:lnTo>
                    <a:pt x="420934" y="1409193"/>
                  </a:lnTo>
                  <a:lnTo>
                    <a:pt x="463131" y="1427823"/>
                  </a:lnTo>
                  <a:lnTo>
                    <a:pt x="506657" y="1443855"/>
                  </a:lnTo>
                  <a:lnTo>
                    <a:pt x="551415" y="1457191"/>
                  </a:lnTo>
                  <a:lnTo>
                    <a:pt x="597306" y="1467733"/>
                  </a:lnTo>
                  <a:lnTo>
                    <a:pt x="644235" y="1475384"/>
                  </a:lnTo>
                  <a:lnTo>
                    <a:pt x="692102" y="1480046"/>
                  </a:lnTo>
                  <a:lnTo>
                    <a:pt x="740811" y="1481622"/>
                  </a:lnTo>
                  <a:lnTo>
                    <a:pt x="789519" y="1480046"/>
                  </a:lnTo>
                  <a:lnTo>
                    <a:pt x="837387" y="1475384"/>
                  </a:lnTo>
                  <a:lnTo>
                    <a:pt x="884315" y="1467733"/>
                  </a:lnTo>
                  <a:lnTo>
                    <a:pt x="930207" y="1457191"/>
                  </a:lnTo>
                  <a:lnTo>
                    <a:pt x="974965" y="1443855"/>
                  </a:lnTo>
                  <a:lnTo>
                    <a:pt x="1018491" y="1427823"/>
                  </a:lnTo>
                  <a:lnTo>
                    <a:pt x="1060688" y="1409193"/>
                  </a:lnTo>
                  <a:lnTo>
                    <a:pt x="1101457" y="1388062"/>
                  </a:lnTo>
                  <a:lnTo>
                    <a:pt x="1140702" y="1364528"/>
                  </a:lnTo>
                  <a:lnTo>
                    <a:pt x="1178325" y="1338688"/>
                  </a:lnTo>
                  <a:lnTo>
                    <a:pt x="1214228" y="1310641"/>
                  </a:lnTo>
                  <a:lnTo>
                    <a:pt x="1248314" y="1280483"/>
                  </a:lnTo>
                  <a:lnTo>
                    <a:pt x="1280484" y="1248313"/>
                  </a:lnTo>
                  <a:lnTo>
                    <a:pt x="1310642" y="1214227"/>
                  </a:lnTo>
                  <a:lnTo>
                    <a:pt x="1338690" y="1178324"/>
                  </a:lnTo>
                  <a:lnTo>
                    <a:pt x="1364529" y="1140701"/>
                  </a:lnTo>
                  <a:lnTo>
                    <a:pt x="1388063" y="1101456"/>
                  </a:lnTo>
                  <a:lnTo>
                    <a:pt x="1409194" y="1060687"/>
                  </a:lnTo>
                  <a:lnTo>
                    <a:pt x="1427824" y="1018490"/>
                  </a:lnTo>
                  <a:lnTo>
                    <a:pt x="1443856" y="974964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6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8927" y="181537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1"/>
                  </a:moveTo>
                  <a:lnTo>
                    <a:pt x="1575" y="692102"/>
                  </a:lnTo>
                  <a:lnTo>
                    <a:pt x="6237" y="644235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7"/>
                  </a:lnTo>
                  <a:lnTo>
                    <a:pt x="53798" y="463131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7"/>
                  </a:lnTo>
                  <a:lnTo>
                    <a:pt x="170981" y="267394"/>
                  </a:lnTo>
                  <a:lnTo>
                    <a:pt x="201139" y="233309"/>
                  </a:lnTo>
                  <a:lnTo>
                    <a:pt x="233309" y="201138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59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59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8"/>
                  </a:lnTo>
                  <a:lnTo>
                    <a:pt x="1280484" y="233309"/>
                  </a:lnTo>
                  <a:lnTo>
                    <a:pt x="1310642" y="267394"/>
                  </a:lnTo>
                  <a:lnTo>
                    <a:pt x="1338690" y="303297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1"/>
                  </a:lnTo>
                  <a:lnTo>
                    <a:pt x="1443856" y="506657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5"/>
                  </a:lnTo>
                  <a:lnTo>
                    <a:pt x="1480048" y="692102"/>
                  </a:lnTo>
                  <a:lnTo>
                    <a:pt x="1481624" y="740811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5"/>
                  </a:lnTo>
                  <a:lnTo>
                    <a:pt x="1457192" y="930207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7"/>
                  </a:lnTo>
                  <a:lnTo>
                    <a:pt x="1388063" y="1101457"/>
                  </a:lnTo>
                  <a:lnTo>
                    <a:pt x="1364529" y="1140702"/>
                  </a:lnTo>
                  <a:lnTo>
                    <a:pt x="1338690" y="1178324"/>
                  </a:lnTo>
                  <a:lnTo>
                    <a:pt x="1310642" y="1214227"/>
                  </a:lnTo>
                  <a:lnTo>
                    <a:pt x="1280484" y="1248313"/>
                  </a:lnTo>
                  <a:lnTo>
                    <a:pt x="1248314" y="1280483"/>
                  </a:lnTo>
                  <a:lnTo>
                    <a:pt x="1214228" y="1310641"/>
                  </a:lnTo>
                  <a:lnTo>
                    <a:pt x="1178325" y="1338689"/>
                  </a:lnTo>
                  <a:lnTo>
                    <a:pt x="1140703" y="1364528"/>
                  </a:lnTo>
                  <a:lnTo>
                    <a:pt x="1101458" y="1388062"/>
                  </a:lnTo>
                  <a:lnTo>
                    <a:pt x="1060688" y="1409193"/>
                  </a:lnTo>
                  <a:lnTo>
                    <a:pt x="1018491" y="1427824"/>
                  </a:lnTo>
                  <a:lnTo>
                    <a:pt x="974965" y="1443855"/>
                  </a:lnTo>
                  <a:lnTo>
                    <a:pt x="930208" y="1457191"/>
                  </a:lnTo>
                  <a:lnTo>
                    <a:pt x="884316" y="1467734"/>
                  </a:lnTo>
                  <a:lnTo>
                    <a:pt x="837387" y="1475385"/>
                  </a:lnTo>
                  <a:lnTo>
                    <a:pt x="789520" y="1480047"/>
                  </a:lnTo>
                  <a:lnTo>
                    <a:pt x="740812" y="1481623"/>
                  </a:lnTo>
                  <a:lnTo>
                    <a:pt x="692103" y="1480047"/>
                  </a:lnTo>
                  <a:lnTo>
                    <a:pt x="644236" y="1475385"/>
                  </a:lnTo>
                  <a:lnTo>
                    <a:pt x="597307" y="1467734"/>
                  </a:lnTo>
                  <a:lnTo>
                    <a:pt x="551415" y="1457191"/>
                  </a:lnTo>
                  <a:lnTo>
                    <a:pt x="506658" y="1443855"/>
                  </a:lnTo>
                  <a:lnTo>
                    <a:pt x="463132" y="1427824"/>
                  </a:lnTo>
                  <a:lnTo>
                    <a:pt x="420935" y="1409193"/>
                  </a:lnTo>
                  <a:lnTo>
                    <a:pt x="380165" y="1388062"/>
                  </a:lnTo>
                  <a:lnTo>
                    <a:pt x="340920" y="1364528"/>
                  </a:lnTo>
                  <a:lnTo>
                    <a:pt x="303298" y="1338689"/>
                  </a:lnTo>
                  <a:lnTo>
                    <a:pt x="267395" y="1310641"/>
                  </a:lnTo>
                  <a:lnTo>
                    <a:pt x="233309" y="1280483"/>
                  </a:lnTo>
                  <a:lnTo>
                    <a:pt x="201139" y="1248313"/>
                  </a:lnTo>
                  <a:lnTo>
                    <a:pt x="170981" y="1214227"/>
                  </a:lnTo>
                  <a:lnTo>
                    <a:pt x="142933" y="1178324"/>
                  </a:lnTo>
                  <a:lnTo>
                    <a:pt x="117094" y="1140702"/>
                  </a:lnTo>
                  <a:lnTo>
                    <a:pt x="93560" y="1101457"/>
                  </a:lnTo>
                  <a:lnTo>
                    <a:pt x="72429" y="1060687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7"/>
                  </a:lnTo>
                  <a:lnTo>
                    <a:pt x="13888" y="884315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1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5601" y="2101198"/>
              <a:ext cx="908273" cy="90827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825719" y="3167888"/>
            <a:ext cx="6870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5" dirty="0">
                <a:latin typeface="Calibri"/>
                <a:cs typeface="Calibri"/>
              </a:rPr>
              <a:t>C</a:t>
            </a:r>
            <a:r>
              <a:rPr sz="3300" spc="50" dirty="0">
                <a:latin typeface="Calibri"/>
                <a:cs typeface="Calibri"/>
              </a:rPr>
              <a:t>P</a:t>
            </a:r>
            <a:r>
              <a:rPr sz="3300" dirty="0"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73161" y="1791724"/>
            <a:ext cx="1536065" cy="1536065"/>
            <a:chOff x="6273161" y="1791724"/>
            <a:chExt cx="1536065" cy="1536065"/>
          </a:xfrm>
        </p:grpSpPr>
        <p:sp>
          <p:nvSpPr>
            <p:cNvPr id="23" name="object 23"/>
            <p:cNvSpPr/>
            <p:nvPr/>
          </p:nvSpPr>
          <p:spPr>
            <a:xfrm>
              <a:off x="6300148" y="181871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1"/>
                  </a:lnTo>
                  <a:lnTo>
                    <a:pt x="93559" y="380166"/>
                  </a:lnTo>
                  <a:lnTo>
                    <a:pt x="72428" y="420935"/>
                  </a:lnTo>
                  <a:lnTo>
                    <a:pt x="53798" y="463132"/>
                  </a:lnTo>
                  <a:lnTo>
                    <a:pt x="37766" y="506658"/>
                  </a:lnTo>
                  <a:lnTo>
                    <a:pt x="24431" y="551416"/>
                  </a:lnTo>
                  <a:lnTo>
                    <a:pt x="13888" y="597308"/>
                  </a:lnTo>
                  <a:lnTo>
                    <a:pt x="6237" y="644236"/>
                  </a:lnTo>
                  <a:lnTo>
                    <a:pt x="1575" y="692103"/>
                  </a:lnTo>
                  <a:lnTo>
                    <a:pt x="0" y="740812"/>
                  </a:lnTo>
                  <a:lnTo>
                    <a:pt x="1575" y="789521"/>
                  </a:lnTo>
                  <a:lnTo>
                    <a:pt x="6237" y="837388"/>
                  </a:lnTo>
                  <a:lnTo>
                    <a:pt x="13888" y="884316"/>
                  </a:lnTo>
                  <a:lnTo>
                    <a:pt x="24431" y="930208"/>
                  </a:lnTo>
                  <a:lnTo>
                    <a:pt x="37766" y="974966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8"/>
                  </a:lnTo>
                  <a:lnTo>
                    <a:pt x="117093" y="1140703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3"/>
                  </a:lnTo>
                  <a:lnTo>
                    <a:pt x="1388063" y="1101458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6"/>
                  </a:lnTo>
                  <a:lnTo>
                    <a:pt x="1457192" y="930208"/>
                  </a:lnTo>
                  <a:lnTo>
                    <a:pt x="1467734" y="884316"/>
                  </a:lnTo>
                  <a:lnTo>
                    <a:pt x="1475385" y="837388"/>
                  </a:lnTo>
                  <a:lnTo>
                    <a:pt x="1480048" y="789521"/>
                  </a:lnTo>
                  <a:lnTo>
                    <a:pt x="1481623" y="740812"/>
                  </a:lnTo>
                  <a:lnTo>
                    <a:pt x="1480048" y="692103"/>
                  </a:lnTo>
                  <a:lnTo>
                    <a:pt x="1475385" y="644236"/>
                  </a:lnTo>
                  <a:lnTo>
                    <a:pt x="1467734" y="597308"/>
                  </a:lnTo>
                  <a:lnTo>
                    <a:pt x="1457192" y="551416"/>
                  </a:lnTo>
                  <a:lnTo>
                    <a:pt x="1443856" y="506658"/>
                  </a:lnTo>
                  <a:lnTo>
                    <a:pt x="1427824" y="463132"/>
                  </a:lnTo>
                  <a:lnTo>
                    <a:pt x="1409194" y="420935"/>
                  </a:lnTo>
                  <a:lnTo>
                    <a:pt x="1388063" y="380166"/>
                  </a:lnTo>
                  <a:lnTo>
                    <a:pt x="1364529" y="340921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00148" y="181871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1"/>
                  </a:moveTo>
                  <a:lnTo>
                    <a:pt x="1575" y="692102"/>
                  </a:lnTo>
                  <a:lnTo>
                    <a:pt x="6237" y="644235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7"/>
                  </a:lnTo>
                  <a:lnTo>
                    <a:pt x="53798" y="463131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7"/>
                  </a:lnTo>
                  <a:lnTo>
                    <a:pt x="170981" y="267394"/>
                  </a:lnTo>
                  <a:lnTo>
                    <a:pt x="201139" y="233309"/>
                  </a:lnTo>
                  <a:lnTo>
                    <a:pt x="233309" y="201138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59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59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8"/>
                  </a:lnTo>
                  <a:lnTo>
                    <a:pt x="1280484" y="233309"/>
                  </a:lnTo>
                  <a:lnTo>
                    <a:pt x="1310642" y="267394"/>
                  </a:lnTo>
                  <a:lnTo>
                    <a:pt x="1338690" y="303297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1"/>
                  </a:lnTo>
                  <a:lnTo>
                    <a:pt x="1443856" y="506657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5"/>
                  </a:lnTo>
                  <a:lnTo>
                    <a:pt x="1480048" y="692102"/>
                  </a:lnTo>
                  <a:lnTo>
                    <a:pt x="1481624" y="740811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5"/>
                  </a:lnTo>
                  <a:lnTo>
                    <a:pt x="1457192" y="930207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7"/>
                  </a:lnTo>
                  <a:lnTo>
                    <a:pt x="1388063" y="1101457"/>
                  </a:lnTo>
                  <a:lnTo>
                    <a:pt x="1364529" y="1140702"/>
                  </a:lnTo>
                  <a:lnTo>
                    <a:pt x="1338690" y="1178324"/>
                  </a:lnTo>
                  <a:lnTo>
                    <a:pt x="1310642" y="1214227"/>
                  </a:lnTo>
                  <a:lnTo>
                    <a:pt x="1280484" y="1248313"/>
                  </a:lnTo>
                  <a:lnTo>
                    <a:pt x="1248314" y="1280483"/>
                  </a:lnTo>
                  <a:lnTo>
                    <a:pt x="1214228" y="1310641"/>
                  </a:lnTo>
                  <a:lnTo>
                    <a:pt x="1178325" y="1338689"/>
                  </a:lnTo>
                  <a:lnTo>
                    <a:pt x="1140703" y="1364528"/>
                  </a:lnTo>
                  <a:lnTo>
                    <a:pt x="1101458" y="1388062"/>
                  </a:lnTo>
                  <a:lnTo>
                    <a:pt x="1060688" y="1409193"/>
                  </a:lnTo>
                  <a:lnTo>
                    <a:pt x="1018491" y="1427824"/>
                  </a:lnTo>
                  <a:lnTo>
                    <a:pt x="974965" y="1443855"/>
                  </a:lnTo>
                  <a:lnTo>
                    <a:pt x="930208" y="1457191"/>
                  </a:lnTo>
                  <a:lnTo>
                    <a:pt x="884316" y="1467734"/>
                  </a:lnTo>
                  <a:lnTo>
                    <a:pt x="837387" y="1475385"/>
                  </a:lnTo>
                  <a:lnTo>
                    <a:pt x="789520" y="1480047"/>
                  </a:lnTo>
                  <a:lnTo>
                    <a:pt x="740812" y="1481623"/>
                  </a:lnTo>
                  <a:lnTo>
                    <a:pt x="692103" y="1480047"/>
                  </a:lnTo>
                  <a:lnTo>
                    <a:pt x="644236" y="1475385"/>
                  </a:lnTo>
                  <a:lnTo>
                    <a:pt x="597307" y="1467734"/>
                  </a:lnTo>
                  <a:lnTo>
                    <a:pt x="551415" y="1457191"/>
                  </a:lnTo>
                  <a:lnTo>
                    <a:pt x="506658" y="1443855"/>
                  </a:lnTo>
                  <a:lnTo>
                    <a:pt x="463132" y="1427824"/>
                  </a:lnTo>
                  <a:lnTo>
                    <a:pt x="420935" y="1409193"/>
                  </a:lnTo>
                  <a:lnTo>
                    <a:pt x="380165" y="1388062"/>
                  </a:lnTo>
                  <a:lnTo>
                    <a:pt x="340920" y="1364528"/>
                  </a:lnTo>
                  <a:lnTo>
                    <a:pt x="303298" y="1338689"/>
                  </a:lnTo>
                  <a:lnTo>
                    <a:pt x="267395" y="1310641"/>
                  </a:lnTo>
                  <a:lnTo>
                    <a:pt x="233309" y="1280483"/>
                  </a:lnTo>
                  <a:lnTo>
                    <a:pt x="201139" y="1248313"/>
                  </a:lnTo>
                  <a:lnTo>
                    <a:pt x="170981" y="1214227"/>
                  </a:lnTo>
                  <a:lnTo>
                    <a:pt x="142933" y="1178324"/>
                  </a:lnTo>
                  <a:lnTo>
                    <a:pt x="117094" y="1140702"/>
                  </a:lnTo>
                  <a:lnTo>
                    <a:pt x="93560" y="1101457"/>
                  </a:lnTo>
                  <a:lnTo>
                    <a:pt x="72429" y="1060687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7"/>
                  </a:lnTo>
                  <a:lnTo>
                    <a:pt x="13888" y="884315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1"/>
                  </a:lnTo>
                  <a:close/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53280" y="2173036"/>
              <a:ext cx="787400" cy="787400"/>
            </a:xfrm>
            <a:custGeom>
              <a:avLst/>
              <a:gdLst/>
              <a:ahLst/>
              <a:cxnLst/>
              <a:rect l="l" t="t" r="r" b="b"/>
              <a:pathLst>
                <a:path w="787400" h="787400">
                  <a:moveTo>
                    <a:pt x="234137" y="0"/>
                  </a:moveTo>
                  <a:lnTo>
                    <a:pt x="188075" y="4497"/>
                  </a:lnTo>
                  <a:lnTo>
                    <a:pt x="144436" y="17708"/>
                  </a:lnTo>
                  <a:lnTo>
                    <a:pt x="104238" y="39211"/>
                  </a:lnTo>
                  <a:lnTo>
                    <a:pt x="68495" y="68583"/>
                  </a:lnTo>
                  <a:lnTo>
                    <a:pt x="38528" y="105288"/>
                  </a:lnTo>
                  <a:lnTo>
                    <a:pt x="17123" y="146018"/>
                  </a:lnTo>
                  <a:lnTo>
                    <a:pt x="4280" y="189432"/>
                  </a:lnTo>
                  <a:lnTo>
                    <a:pt x="0" y="234188"/>
                  </a:lnTo>
                  <a:lnTo>
                    <a:pt x="4280" y="278943"/>
                  </a:lnTo>
                  <a:lnTo>
                    <a:pt x="17123" y="322356"/>
                  </a:lnTo>
                  <a:lnTo>
                    <a:pt x="38528" y="363084"/>
                  </a:lnTo>
                  <a:lnTo>
                    <a:pt x="68495" y="399785"/>
                  </a:lnTo>
                  <a:lnTo>
                    <a:pt x="387577" y="718786"/>
                  </a:lnTo>
                  <a:lnTo>
                    <a:pt x="423329" y="748164"/>
                  </a:lnTo>
                  <a:lnTo>
                    <a:pt x="463532" y="769670"/>
                  </a:lnTo>
                  <a:lnTo>
                    <a:pt x="507169" y="782883"/>
                  </a:lnTo>
                  <a:lnTo>
                    <a:pt x="553227" y="787380"/>
                  </a:lnTo>
                  <a:lnTo>
                    <a:pt x="599287" y="782883"/>
                  </a:lnTo>
                  <a:lnTo>
                    <a:pt x="642928" y="769670"/>
                  </a:lnTo>
                  <a:lnTo>
                    <a:pt x="674980" y="752525"/>
                  </a:lnTo>
                  <a:lnTo>
                    <a:pt x="553227" y="752525"/>
                  </a:lnTo>
                  <a:lnTo>
                    <a:pt x="515146" y="748876"/>
                  </a:lnTo>
                  <a:lnTo>
                    <a:pt x="478196" y="737927"/>
                  </a:lnTo>
                  <a:lnTo>
                    <a:pt x="443511" y="719681"/>
                  </a:lnTo>
                  <a:lnTo>
                    <a:pt x="412225" y="694137"/>
                  </a:lnTo>
                  <a:lnTo>
                    <a:pt x="271652" y="553596"/>
                  </a:lnTo>
                  <a:lnTo>
                    <a:pt x="296305" y="528946"/>
                  </a:lnTo>
                  <a:lnTo>
                    <a:pt x="246993" y="528946"/>
                  </a:lnTo>
                  <a:lnTo>
                    <a:pt x="93144" y="375142"/>
                  </a:lnTo>
                  <a:lnTo>
                    <a:pt x="64542" y="339101"/>
                  </a:lnTo>
                  <a:lnTo>
                    <a:pt x="45474" y="298829"/>
                  </a:lnTo>
                  <a:lnTo>
                    <a:pt x="35940" y="256019"/>
                  </a:lnTo>
                  <a:lnTo>
                    <a:pt x="35940" y="212363"/>
                  </a:lnTo>
                  <a:lnTo>
                    <a:pt x="45474" y="169552"/>
                  </a:lnTo>
                  <a:lnTo>
                    <a:pt x="64542" y="129279"/>
                  </a:lnTo>
                  <a:lnTo>
                    <a:pt x="93144" y="93234"/>
                  </a:lnTo>
                  <a:lnTo>
                    <a:pt x="124425" y="67691"/>
                  </a:lnTo>
                  <a:lnTo>
                    <a:pt x="159107" y="49448"/>
                  </a:lnTo>
                  <a:lnTo>
                    <a:pt x="196056" y="38502"/>
                  </a:lnTo>
                  <a:lnTo>
                    <a:pt x="234137" y="34853"/>
                  </a:lnTo>
                  <a:lnTo>
                    <a:pt x="355890" y="34853"/>
                  </a:lnTo>
                  <a:lnTo>
                    <a:pt x="323828" y="17705"/>
                  </a:lnTo>
                  <a:lnTo>
                    <a:pt x="280187" y="4496"/>
                  </a:lnTo>
                  <a:lnTo>
                    <a:pt x="234137" y="0"/>
                  </a:lnTo>
                  <a:close/>
                </a:path>
                <a:path w="787400" h="787400">
                  <a:moveTo>
                    <a:pt x="602944" y="271687"/>
                  </a:moveTo>
                  <a:lnTo>
                    <a:pt x="553637" y="271687"/>
                  </a:lnTo>
                  <a:lnTo>
                    <a:pt x="694229" y="412236"/>
                  </a:lnTo>
                  <a:lnTo>
                    <a:pt x="722828" y="448272"/>
                  </a:lnTo>
                  <a:lnTo>
                    <a:pt x="741893" y="488540"/>
                  </a:lnTo>
                  <a:lnTo>
                    <a:pt x="751426" y="531349"/>
                  </a:lnTo>
                  <a:lnTo>
                    <a:pt x="751426" y="575005"/>
                  </a:lnTo>
                  <a:lnTo>
                    <a:pt x="741893" y="617817"/>
                  </a:lnTo>
                  <a:lnTo>
                    <a:pt x="722828" y="658091"/>
                  </a:lnTo>
                  <a:lnTo>
                    <a:pt x="694229" y="694137"/>
                  </a:lnTo>
                  <a:lnTo>
                    <a:pt x="662948" y="719681"/>
                  </a:lnTo>
                  <a:lnTo>
                    <a:pt x="628265" y="737927"/>
                  </a:lnTo>
                  <a:lnTo>
                    <a:pt x="591313" y="748876"/>
                  </a:lnTo>
                  <a:lnTo>
                    <a:pt x="553227" y="752525"/>
                  </a:lnTo>
                  <a:lnTo>
                    <a:pt x="674980" y="752525"/>
                  </a:lnTo>
                  <a:lnTo>
                    <a:pt x="718887" y="718786"/>
                  </a:lnTo>
                  <a:lnTo>
                    <a:pt x="748851" y="682079"/>
                  </a:lnTo>
                  <a:lnTo>
                    <a:pt x="770254" y="641348"/>
                  </a:lnTo>
                  <a:lnTo>
                    <a:pt x="783096" y="597933"/>
                  </a:lnTo>
                  <a:lnTo>
                    <a:pt x="787377" y="553178"/>
                  </a:lnTo>
                  <a:lnTo>
                    <a:pt x="783096" y="508424"/>
                  </a:lnTo>
                  <a:lnTo>
                    <a:pt x="770254" y="465014"/>
                  </a:lnTo>
                  <a:lnTo>
                    <a:pt x="748851" y="424290"/>
                  </a:lnTo>
                  <a:lnTo>
                    <a:pt x="718887" y="387595"/>
                  </a:lnTo>
                  <a:lnTo>
                    <a:pt x="602944" y="271687"/>
                  </a:lnTo>
                  <a:close/>
                </a:path>
                <a:path w="787400" h="787400">
                  <a:moveTo>
                    <a:pt x="406932" y="376259"/>
                  </a:moveTo>
                  <a:lnTo>
                    <a:pt x="400373" y="377536"/>
                  </a:lnTo>
                  <a:lnTo>
                    <a:pt x="394610" y="381364"/>
                  </a:lnTo>
                  <a:lnTo>
                    <a:pt x="246993" y="528946"/>
                  </a:lnTo>
                  <a:lnTo>
                    <a:pt x="296305" y="528946"/>
                  </a:lnTo>
                  <a:lnTo>
                    <a:pt x="419260" y="406006"/>
                  </a:lnTo>
                  <a:lnTo>
                    <a:pt x="423089" y="400240"/>
                  </a:lnTo>
                  <a:lnTo>
                    <a:pt x="424365" y="393681"/>
                  </a:lnTo>
                  <a:lnTo>
                    <a:pt x="423089" y="387121"/>
                  </a:lnTo>
                  <a:lnTo>
                    <a:pt x="419260" y="381355"/>
                  </a:lnTo>
                  <a:lnTo>
                    <a:pt x="413493" y="377533"/>
                  </a:lnTo>
                  <a:lnTo>
                    <a:pt x="406932" y="376259"/>
                  </a:lnTo>
                  <a:close/>
                </a:path>
                <a:path w="787400" h="787400">
                  <a:moveTo>
                    <a:pt x="355890" y="34853"/>
                  </a:moveTo>
                  <a:lnTo>
                    <a:pt x="234137" y="34853"/>
                  </a:lnTo>
                  <a:lnTo>
                    <a:pt x="272223" y="38502"/>
                  </a:lnTo>
                  <a:lnTo>
                    <a:pt x="309174" y="49448"/>
                  </a:lnTo>
                  <a:lnTo>
                    <a:pt x="343854" y="67691"/>
                  </a:lnTo>
                  <a:lnTo>
                    <a:pt x="375130" y="93234"/>
                  </a:lnTo>
                  <a:lnTo>
                    <a:pt x="528979" y="247036"/>
                  </a:lnTo>
                  <a:lnTo>
                    <a:pt x="471304" y="304712"/>
                  </a:lnTo>
                  <a:lnTo>
                    <a:pt x="467480" y="310476"/>
                  </a:lnTo>
                  <a:lnTo>
                    <a:pt x="479175" y="334459"/>
                  </a:lnTo>
                  <a:lnTo>
                    <a:pt x="488100" y="334459"/>
                  </a:lnTo>
                  <a:lnTo>
                    <a:pt x="492563" y="332760"/>
                  </a:lnTo>
                  <a:lnTo>
                    <a:pt x="553637" y="271687"/>
                  </a:lnTo>
                  <a:lnTo>
                    <a:pt x="602944" y="271687"/>
                  </a:lnTo>
                  <a:lnTo>
                    <a:pt x="399779" y="68583"/>
                  </a:lnTo>
                  <a:lnTo>
                    <a:pt x="364030" y="39207"/>
                  </a:lnTo>
                  <a:lnTo>
                    <a:pt x="355890" y="34853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0641" y="2592343"/>
              <a:ext cx="99164" cy="2040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722218" y="2338160"/>
              <a:ext cx="39370" cy="111760"/>
            </a:xfrm>
            <a:custGeom>
              <a:avLst/>
              <a:gdLst/>
              <a:ahLst/>
              <a:cxnLst/>
              <a:rect l="l" t="t" r="r" b="b"/>
              <a:pathLst>
                <a:path w="39370" h="111760">
                  <a:moveTo>
                    <a:pt x="19553" y="0"/>
                  </a:moveTo>
                  <a:lnTo>
                    <a:pt x="0" y="55148"/>
                  </a:lnTo>
                  <a:lnTo>
                    <a:pt x="1121" y="78857"/>
                  </a:lnTo>
                  <a:lnTo>
                    <a:pt x="5118" y="99088"/>
                  </a:lnTo>
                  <a:lnTo>
                    <a:pt x="7498" y="106468"/>
                  </a:lnTo>
                  <a:lnTo>
                    <a:pt x="14340" y="111165"/>
                  </a:lnTo>
                  <a:lnTo>
                    <a:pt x="23475" y="111165"/>
                  </a:lnTo>
                  <a:lnTo>
                    <a:pt x="39075" y="95268"/>
                  </a:lnTo>
                  <a:lnTo>
                    <a:pt x="38292" y="88389"/>
                  </a:lnTo>
                  <a:lnTo>
                    <a:pt x="35605" y="73613"/>
                  </a:lnTo>
                  <a:lnTo>
                    <a:pt x="34893" y="55106"/>
                  </a:lnTo>
                  <a:lnTo>
                    <a:pt x="35926" y="36655"/>
                  </a:lnTo>
                  <a:lnTo>
                    <a:pt x="38475" y="22052"/>
                  </a:lnTo>
                  <a:lnTo>
                    <a:pt x="39007" y="15150"/>
                  </a:lnTo>
                  <a:lnTo>
                    <a:pt x="36924" y="8801"/>
                  </a:lnTo>
                  <a:lnTo>
                    <a:pt x="32612" y="3697"/>
                  </a:lnTo>
                  <a:lnTo>
                    <a:pt x="26456" y="530"/>
                  </a:lnTo>
                  <a:lnTo>
                    <a:pt x="19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89225" y="2207891"/>
              <a:ext cx="493395" cy="494665"/>
            </a:xfrm>
            <a:custGeom>
              <a:avLst/>
              <a:gdLst/>
              <a:ahLst/>
              <a:cxnLst/>
              <a:rect l="l" t="t" r="r" b="b"/>
              <a:pathLst>
                <a:path w="493395" h="494664">
                  <a:moveTo>
                    <a:pt x="198196" y="0"/>
                  </a:moveTo>
                  <a:lnTo>
                    <a:pt x="160111" y="3648"/>
                  </a:lnTo>
                  <a:lnTo>
                    <a:pt x="123160" y="14594"/>
                  </a:lnTo>
                  <a:lnTo>
                    <a:pt x="88479" y="32838"/>
                  </a:lnTo>
                  <a:lnTo>
                    <a:pt x="57204" y="58380"/>
                  </a:lnTo>
                  <a:lnTo>
                    <a:pt x="28602" y="94422"/>
                  </a:lnTo>
                  <a:lnTo>
                    <a:pt x="9534" y="134695"/>
                  </a:lnTo>
                  <a:lnTo>
                    <a:pt x="0" y="177506"/>
                  </a:lnTo>
                  <a:lnTo>
                    <a:pt x="0" y="221162"/>
                  </a:lnTo>
                  <a:lnTo>
                    <a:pt x="9534" y="263971"/>
                  </a:lnTo>
                  <a:lnTo>
                    <a:pt x="28602" y="304242"/>
                  </a:lnTo>
                  <a:lnTo>
                    <a:pt x="57238" y="340315"/>
                  </a:lnTo>
                  <a:lnTo>
                    <a:pt x="211053" y="494092"/>
                  </a:lnTo>
                  <a:lnTo>
                    <a:pt x="363533" y="341640"/>
                  </a:lnTo>
                  <a:lnTo>
                    <a:pt x="370541" y="340315"/>
                  </a:lnTo>
                  <a:lnTo>
                    <a:pt x="378735" y="340315"/>
                  </a:lnTo>
                  <a:lnTo>
                    <a:pt x="431258" y="287808"/>
                  </a:lnTo>
                  <a:lnTo>
                    <a:pt x="429184" y="281717"/>
                  </a:lnTo>
                  <a:lnTo>
                    <a:pt x="430509" y="274720"/>
                  </a:lnTo>
                  <a:lnTo>
                    <a:pt x="463787" y="241434"/>
                  </a:lnTo>
                  <a:lnTo>
                    <a:pt x="47328" y="241434"/>
                  </a:lnTo>
                  <a:lnTo>
                    <a:pt x="40487" y="236738"/>
                  </a:lnTo>
                  <a:lnTo>
                    <a:pt x="38107" y="229349"/>
                  </a:lnTo>
                  <a:lnTo>
                    <a:pt x="34113" y="209122"/>
                  </a:lnTo>
                  <a:lnTo>
                    <a:pt x="32993" y="185375"/>
                  </a:lnTo>
                  <a:lnTo>
                    <a:pt x="34382" y="162041"/>
                  </a:lnTo>
                  <a:lnTo>
                    <a:pt x="37924" y="142824"/>
                  </a:lnTo>
                  <a:lnTo>
                    <a:pt x="41095" y="136668"/>
                  </a:lnTo>
                  <a:lnTo>
                    <a:pt x="46201" y="132354"/>
                  </a:lnTo>
                  <a:lnTo>
                    <a:pt x="52550" y="130269"/>
                  </a:lnTo>
                  <a:lnTo>
                    <a:pt x="411095" y="130269"/>
                  </a:lnTo>
                  <a:lnTo>
                    <a:pt x="339180" y="58380"/>
                  </a:lnTo>
                  <a:lnTo>
                    <a:pt x="307906" y="32838"/>
                  </a:lnTo>
                  <a:lnTo>
                    <a:pt x="273229" y="14594"/>
                  </a:lnTo>
                  <a:lnTo>
                    <a:pt x="236281" y="3648"/>
                  </a:lnTo>
                  <a:lnTo>
                    <a:pt x="198196" y="0"/>
                  </a:lnTo>
                  <a:close/>
                </a:path>
                <a:path w="493395" h="494664">
                  <a:moveTo>
                    <a:pt x="378735" y="340315"/>
                  </a:moveTo>
                  <a:lnTo>
                    <a:pt x="370541" y="340315"/>
                  </a:lnTo>
                  <a:lnTo>
                    <a:pt x="376643" y="342407"/>
                  </a:lnTo>
                  <a:lnTo>
                    <a:pt x="378735" y="340315"/>
                  </a:lnTo>
                  <a:close/>
                </a:path>
                <a:path w="493395" h="494664">
                  <a:moveTo>
                    <a:pt x="411095" y="130269"/>
                  </a:moveTo>
                  <a:lnTo>
                    <a:pt x="52550" y="130269"/>
                  </a:lnTo>
                  <a:lnTo>
                    <a:pt x="59453" y="130799"/>
                  </a:lnTo>
                  <a:lnTo>
                    <a:pt x="65608" y="133966"/>
                  </a:lnTo>
                  <a:lnTo>
                    <a:pt x="69921" y="139070"/>
                  </a:lnTo>
                  <a:lnTo>
                    <a:pt x="72004" y="145419"/>
                  </a:lnTo>
                  <a:lnTo>
                    <a:pt x="71472" y="152321"/>
                  </a:lnTo>
                  <a:lnTo>
                    <a:pt x="68919" y="166925"/>
                  </a:lnTo>
                  <a:lnTo>
                    <a:pt x="67885" y="185413"/>
                  </a:lnTo>
                  <a:lnTo>
                    <a:pt x="68597" y="203883"/>
                  </a:lnTo>
                  <a:lnTo>
                    <a:pt x="71289" y="218658"/>
                  </a:lnTo>
                  <a:lnTo>
                    <a:pt x="72068" y="225537"/>
                  </a:lnTo>
                  <a:lnTo>
                    <a:pt x="56472" y="241434"/>
                  </a:lnTo>
                  <a:lnTo>
                    <a:pt x="463787" y="241434"/>
                  </a:lnTo>
                  <a:lnTo>
                    <a:pt x="493038" y="212183"/>
                  </a:lnTo>
                  <a:lnTo>
                    <a:pt x="411095" y="130269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0640" y="2592341"/>
              <a:ext cx="99166" cy="2040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924925" y="2444725"/>
              <a:ext cx="480059" cy="481330"/>
            </a:xfrm>
            <a:custGeom>
              <a:avLst/>
              <a:gdLst/>
              <a:ahLst/>
              <a:cxnLst/>
              <a:rect l="l" t="t" r="r" b="b"/>
              <a:pathLst>
                <a:path w="480059" h="481330">
                  <a:moveTo>
                    <a:pt x="195564" y="50973"/>
                  </a:moveTo>
                  <a:lnTo>
                    <a:pt x="140940" y="105573"/>
                  </a:lnTo>
                  <a:lnTo>
                    <a:pt x="143371" y="106409"/>
                  </a:lnTo>
                  <a:lnTo>
                    <a:pt x="145672" y="107734"/>
                  </a:lnTo>
                  <a:lnTo>
                    <a:pt x="147617" y="109668"/>
                  </a:lnTo>
                  <a:lnTo>
                    <a:pt x="151446" y="115434"/>
                  </a:lnTo>
                  <a:lnTo>
                    <a:pt x="152722" y="121994"/>
                  </a:lnTo>
                  <a:lnTo>
                    <a:pt x="151446" y="128553"/>
                  </a:lnTo>
                  <a:lnTo>
                    <a:pt x="147617" y="134319"/>
                  </a:lnTo>
                  <a:lnTo>
                    <a:pt x="0" y="281900"/>
                  </a:lnTo>
                  <a:lnTo>
                    <a:pt x="140582" y="422450"/>
                  </a:lnTo>
                  <a:lnTo>
                    <a:pt x="171867" y="447994"/>
                  </a:lnTo>
                  <a:lnTo>
                    <a:pt x="206550" y="466241"/>
                  </a:lnTo>
                  <a:lnTo>
                    <a:pt x="243499" y="477189"/>
                  </a:lnTo>
                  <a:lnTo>
                    <a:pt x="281584" y="480839"/>
                  </a:lnTo>
                  <a:lnTo>
                    <a:pt x="319669" y="477189"/>
                  </a:lnTo>
                  <a:lnTo>
                    <a:pt x="356621" y="466241"/>
                  </a:lnTo>
                  <a:lnTo>
                    <a:pt x="391305" y="447994"/>
                  </a:lnTo>
                  <a:lnTo>
                    <a:pt x="422586" y="422450"/>
                  </a:lnTo>
                  <a:lnTo>
                    <a:pt x="451184" y="386404"/>
                  </a:lnTo>
                  <a:lnTo>
                    <a:pt x="467620" y="351687"/>
                  </a:lnTo>
                  <a:lnTo>
                    <a:pt x="417451" y="351687"/>
                  </a:lnTo>
                  <a:lnTo>
                    <a:pt x="415002" y="351190"/>
                  </a:lnTo>
                  <a:lnTo>
                    <a:pt x="412666" y="350127"/>
                  </a:lnTo>
                  <a:lnTo>
                    <a:pt x="407070" y="346094"/>
                  </a:lnTo>
                  <a:lnTo>
                    <a:pt x="403570" y="340432"/>
                  </a:lnTo>
                  <a:lnTo>
                    <a:pt x="402440" y="333873"/>
                  </a:lnTo>
                  <a:lnTo>
                    <a:pt x="403959" y="327149"/>
                  </a:lnTo>
                  <a:lnTo>
                    <a:pt x="406874" y="318434"/>
                  </a:lnTo>
                  <a:lnTo>
                    <a:pt x="410349" y="297406"/>
                  </a:lnTo>
                  <a:lnTo>
                    <a:pt x="395251" y="230752"/>
                  </a:lnTo>
                  <a:lnTo>
                    <a:pt x="367213" y="191095"/>
                  </a:lnTo>
                  <a:lnTo>
                    <a:pt x="354686" y="180239"/>
                  </a:lnTo>
                  <a:lnTo>
                    <a:pt x="349393" y="175777"/>
                  </a:lnTo>
                  <a:lnTo>
                    <a:pt x="346328" y="169839"/>
                  </a:lnTo>
                  <a:lnTo>
                    <a:pt x="345714" y="163186"/>
                  </a:lnTo>
                  <a:lnTo>
                    <a:pt x="347774" y="156582"/>
                  </a:lnTo>
                  <a:lnTo>
                    <a:pt x="352238" y="151293"/>
                  </a:lnTo>
                  <a:lnTo>
                    <a:pt x="358178" y="148230"/>
                  </a:lnTo>
                  <a:lnTo>
                    <a:pt x="364832" y="147617"/>
                  </a:lnTo>
                  <a:lnTo>
                    <a:pt x="428195" y="147617"/>
                  </a:lnTo>
                  <a:lnTo>
                    <a:pt x="422586" y="140549"/>
                  </a:lnTo>
                  <a:lnTo>
                    <a:pt x="344780" y="62772"/>
                  </a:lnTo>
                  <a:lnTo>
                    <a:pt x="207531" y="62772"/>
                  </a:lnTo>
                  <a:lnTo>
                    <a:pt x="203069" y="61073"/>
                  </a:lnTo>
                  <a:lnTo>
                    <a:pt x="197717" y="55723"/>
                  </a:lnTo>
                  <a:lnTo>
                    <a:pt x="196392" y="53414"/>
                  </a:lnTo>
                  <a:lnTo>
                    <a:pt x="195564" y="50973"/>
                  </a:lnTo>
                  <a:close/>
                </a:path>
                <a:path w="480059" h="481330">
                  <a:moveTo>
                    <a:pt x="428195" y="147617"/>
                  </a:moveTo>
                  <a:lnTo>
                    <a:pt x="364832" y="147617"/>
                  </a:lnTo>
                  <a:lnTo>
                    <a:pt x="371439" y="149680"/>
                  </a:lnTo>
                  <a:lnTo>
                    <a:pt x="377499" y="153676"/>
                  </a:lnTo>
                  <a:lnTo>
                    <a:pt x="406848" y="184097"/>
                  </a:lnTo>
                  <a:lnTo>
                    <a:pt x="442942" y="262016"/>
                  </a:lnTo>
                  <a:lnTo>
                    <a:pt x="444878" y="302063"/>
                  </a:lnTo>
                  <a:lnTo>
                    <a:pt x="439787" y="329981"/>
                  </a:lnTo>
                  <a:lnTo>
                    <a:pt x="435747" y="341457"/>
                  </a:lnTo>
                  <a:lnTo>
                    <a:pt x="432827" y="347888"/>
                  </a:lnTo>
                  <a:lnTo>
                    <a:pt x="426490" y="351687"/>
                  </a:lnTo>
                  <a:lnTo>
                    <a:pt x="467620" y="351687"/>
                  </a:lnTo>
                  <a:lnTo>
                    <a:pt x="470258" y="346094"/>
                  </a:lnTo>
                  <a:lnTo>
                    <a:pt x="479783" y="303318"/>
                  </a:lnTo>
                  <a:lnTo>
                    <a:pt x="479783" y="259662"/>
                  </a:lnTo>
                  <a:lnTo>
                    <a:pt x="470250" y="216853"/>
                  </a:lnTo>
                  <a:lnTo>
                    <a:pt x="451184" y="176585"/>
                  </a:lnTo>
                  <a:lnTo>
                    <a:pt x="428195" y="147617"/>
                  </a:lnTo>
                  <a:close/>
                </a:path>
                <a:path w="480059" h="481330">
                  <a:moveTo>
                    <a:pt x="281985" y="0"/>
                  </a:moveTo>
                  <a:lnTo>
                    <a:pt x="220920" y="61073"/>
                  </a:lnTo>
                  <a:lnTo>
                    <a:pt x="216457" y="62772"/>
                  </a:lnTo>
                  <a:lnTo>
                    <a:pt x="344780" y="62772"/>
                  </a:lnTo>
                  <a:lnTo>
                    <a:pt x="281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96940" y="3170935"/>
            <a:ext cx="795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65" dirty="0">
                <a:latin typeface="Calibri"/>
                <a:cs typeface="Calibri"/>
              </a:rPr>
              <a:t>N</a:t>
            </a:r>
            <a:r>
              <a:rPr sz="3300" spc="70" dirty="0">
                <a:latin typeface="Calibri"/>
                <a:cs typeface="Calibri"/>
              </a:rPr>
              <a:t>D</a:t>
            </a:r>
            <a:r>
              <a:rPr sz="3300" dirty="0">
                <a:latin typeface="Calibri"/>
                <a:cs typeface="Calibri"/>
              </a:rPr>
              <a:t>C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99730" y="5612383"/>
            <a:ext cx="163448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0" dirty="0">
                <a:latin typeface="Calibri"/>
                <a:cs typeface="Calibri"/>
              </a:rPr>
              <a:t>S</a:t>
            </a:r>
            <a:r>
              <a:rPr sz="3300" spc="65" dirty="0">
                <a:latin typeface="Calibri"/>
                <a:cs typeface="Calibri"/>
              </a:rPr>
              <a:t>N</a:t>
            </a:r>
            <a:r>
              <a:rPr sz="3300" spc="75" dirty="0">
                <a:latin typeface="Calibri"/>
                <a:cs typeface="Calibri"/>
              </a:rPr>
              <a:t>OME</a:t>
            </a:r>
            <a:r>
              <a:rPr sz="3300" dirty="0">
                <a:latin typeface="Calibri"/>
                <a:cs typeface="Calibri"/>
              </a:rPr>
              <a:t>D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25856" y="4236479"/>
            <a:ext cx="1536065" cy="1536065"/>
            <a:chOff x="3625856" y="4236479"/>
            <a:chExt cx="1536065" cy="1536065"/>
          </a:xfrm>
        </p:grpSpPr>
        <p:sp>
          <p:nvSpPr>
            <p:cNvPr id="34" name="object 34"/>
            <p:cNvSpPr/>
            <p:nvPr/>
          </p:nvSpPr>
          <p:spPr>
            <a:xfrm>
              <a:off x="3652843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7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5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8" y="142933"/>
                  </a:lnTo>
                  <a:lnTo>
                    <a:pt x="267395" y="170980"/>
                  </a:lnTo>
                  <a:lnTo>
                    <a:pt x="233309" y="201138"/>
                  </a:lnTo>
                  <a:lnTo>
                    <a:pt x="201139" y="233309"/>
                  </a:lnTo>
                  <a:lnTo>
                    <a:pt x="170981" y="267394"/>
                  </a:lnTo>
                  <a:lnTo>
                    <a:pt x="142933" y="303297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4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5"/>
                  </a:lnTo>
                  <a:lnTo>
                    <a:pt x="53798" y="1018491"/>
                  </a:lnTo>
                  <a:lnTo>
                    <a:pt x="72429" y="1060687"/>
                  </a:lnTo>
                  <a:lnTo>
                    <a:pt x="93560" y="1101457"/>
                  </a:lnTo>
                  <a:lnTo>
                    <a:pt x="117094" y="1140702"/>
                  </a:lnTo>
                  <a:lnTo>
                    <a:pt x="142933" y="1178325"/>
                  </a:lnTo>
                  <a:lnTo>
                    <a:pt x="170981" y="1214228"/>
                  </a:lnTo>
                  <a:lnTo>
                    <a:pt x="201139" y="1248313"/>
                  </a:lnTo>
                  <a:lnTo>
                    <a:pt x="233309" y="1280484"/>
                  </a:lnTo>
                  <a:lnTo>
                    <a:pt x="267395" y="1310642"/>
                  </a:lnTo>
                  <a:lnTo>
                    <a:pt x="303298" y="1338689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5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7" y="1467734"/>
                  </a:lnTo>
                  <a:lnTo>
                    <a:pt x="644235" y="1475385"/>
                  </a:lnTo>
                  <a:lnTo>
                    <a:pt x="692102" y="1480047"/>
                  </a:lnTo>
                  <a:lnTo>
                    <a:pt x="740811" y="1481623"/>
                  </a:lnTo>
                  <a:lnTo>
                    <a:pt x="789519" y="1480047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89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3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7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52843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8751" y="4455147"/>
              <a:ext cx="1098263" cy="109826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328196" y="5612383"/>
            <a:ext cx="10502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0" dirty="0">
                <a:latin typeface="Calibri"/>
                <a:cs typeface="Calibri"/>
              </a:rPr>
              <a:t>U</a:t>
            </a:r>
            <a:r>
              <a:rPr sz="3300" spc="80" dirty="0">
                <a:latin typeface="Calibri"/>
                <a:cs typeface="Calibri"/>
              </a:rPr>
              <a:t>M</a:t>
            </a:r>
            <a:r>
              <a:rPr sz="3300" spc="70" dirty="0">
                <a:latin typeface="Calibri"/>
                <a:cs typeface="Calibri"/>
              </a:rPr>
              <a:t>L</a:t>
            </a:r>
            <a:r>
              <a:rPr sz="3300" dirty="0">
                <a:latin typeface="Calibri"/>
                <a:cs typeface="Calibri"/>
              </a:rPr>
              <a:t>S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65653" y="1618954"/>
            <a:ext cx="8175625" cy="4903470"/>
            <a:chOff x="1965653" y="1618954"/>
            <a:chExt cx="8175625" cy="4903470"/>
          </a:xfrm>
        </p:grpSpPr>
        <p:sp>
          <p:nvSpPr>
            <p:cNvPr id="39" name="object 39"/>
            <p:cNvSpPr/>
            <p:nvPr/>
          </p:nvSpPr>
          <p:spPr>
            <a:xfrm>
              <a:off x="7005295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7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5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8" y="142933"/>
                  </a:lnTo>
                  <a:lnTo>
                    <a:pt x="267395" y="170980"/>
                  </a:lnTo>
                  <a:lnTo>
                    <a:pt x="233309" y="201138"/>
                  </a:lnTo>
                  <a:lnTo>
                    <a:pt x="201139" y="233309"/>
                  </a:lnTo>
                  <a:lnTo>
                    <a:pt x="170981" y="267394"/>
                  </a:lnTo>
                  <a:lnTo>
                    <a:pt x="142933" y="303297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4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5"/>
                  </a:lnTo>
                  <a:lnTo>
                    <a:pt x="53798" y="1018491"/>
                  </a:lnTo>
                  <a:lnTo>
                    <a:pt x="72429" y="1060687"/>
                  </a:lnTo>
                  <a:lnTo>
                    <a:pt x="93560" y="1101457"/>
                  </a:lnTo>
                  <a:lnTo>
                    <a:pt x="117094" y="1140702"/>
                  </a:lnTo>
                  <a:lnTo>
                    <a:pt x="142933" y="1178325"/>
                  </a:lnTo>
                  <a:lnTo>
                    <a:pt x="170981" y="1214228"/>
                  </a:lnTo>
                  <a:lnTo>
                    <a:pt x="201139" y="1248313"/>
                  </a:lnTo>
                  <a:lnTo>
                    <a:pt x="233309" y="1280484"/>
                  </a:lnTo>
                  <a:lnTo>
                    <a:pt x="267395" y="1310642"/>
                  </a:lnTo>
                  <a:lnTo>
                    <a:pt x="303298" y="1338689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5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7" y="1467734"/>
                  </a:lnTo>
                  <a:lnTo>
                    <a:pt x="644235" y="1475385"/>
                  </a:lnTo>
                  <a:lnTo>
                    <a:pt x="692102" y="1480047"/>
                  </a:lnTo>
                  <a:lnTo>
                    <a:pt x="740811" y="1481623"/>
                  </a:lnTo>
                  <a:lnTo>
                    <a:pt x="789519" y="1480047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89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3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7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05295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70949" y="4654657"/>
              <a:ext cx="750570" cy="699770"/>
            </a:xfrm>
            <a:custGeom>
              <a:avLst/>
              <a:gdLst/>
              <a:ahLst/>
              <a:cxnLst/>
              <a:rect l="l" t="t" r="r" b="b"/>
              <a:pathLst>
                <a:path w="750570" h="699770">
                  <a:moveTo>
                    <a:pt x="544348" y="417829"/>
                  </a:moveTo>
                  <a:lnTo>
                    <a:pt x="537452" y="420369"/>
                  </a:lnTo>
                  <a:lnTo>
                    <a:pt x="522280" y="426719"/>
                  </a:lnTo>
                  <a:lnTo>
                    <a:pt x="507108" y="435609"/>
                  </a:lnTo>
                  <a:lnTo>
                    <a:pt x="500212" y="447039"/>
                  </a:lnTo>
                  <a:lnTo>
                    <a:pt x="514924" y="491489"/>
                  </a:lnTo>
                  <a:lnTo>
                    <a:pt x="514924" y="521969"/>
                  </a:lnTo>
                  <a:lnTo>
                    <a:pt x="499522" y="521969"/>
                  </a:lnTo>
                  <a:lnTo>
                    <a:pt x="479983" y="523239"/>
                  </a:lnTo>
                  <a:lnTo>
                    <a:pt x="463202" y="528319"/>
                  </a:lnTo>
                  <a:lnTo>
                    <a:pt x="456076" y="535939"/>
                  </a:lnTo>
                  <a:lnTo>
                    <a:pt x="456076" y="581659"/>
                  </a:lnTo>
                  <a:lnTo>
                    <a:pt x="463202" y="589279"/>
                  </a:lnTo>
                  <a:lnTo>
                    <a:pt x="479983" y="594359"/>
                  </a:lnTo>
                  <a:lnTo>
                    <a:pt x="499522" y="595629"/>
                  </a:lnTo>
                  <a:lnTo>
                    <a:pt x="514924" y="595629"/>
                  </a:lnTo>
                  <a:lnTo>
                    <a:pt x="514924" y="626109"/>
                  </a:lnTo>
                  <a:lnTo>
                    <a:pt x="500212" y="670559"/>
                  </a:lnTo>
                  <a:lnTo>
                    <a:pt x="500212" y="685799"/>
                  </a:lnTo>
                  <a:lnTo>
                    <a:pt x="544348" y="699769"/>
                  </a:lnTo>
                  <a:lnTo>
                    <a:pt x="557451" y="695959"/>
                  </a:lnTo>
                  <a:lnTo>
                    <a:pt x="571933" y="683259"/>
                  </a:lnTo>
                  <a:lnTo>
                    <a:pt x="583657" y="669289"/>
                  </a:lnTo>
                  <a:lnTo>
                    <a:pt x="588484" y="655319"/>
                  </a:lnTo>
                  <a:lnTo>
                    <a:pt x="700063" y="655319"/>
                  </a:lnTo>
                  <a:lnTo>
                    <a:pt x="696986" y="647699"/>
                  </a:lnTo>
                  <a:lnTo>
                    <a:pt x="687561" y="632459"/>
                  </a:lnTo>
                  <a:lnTo>
                    <a:pt x="676757" y="626109"/>
                  </a:lnTo>
                  <a:lnTo>
                    <a:pt x="685262" y="617219"/>
                  </a:lnTo>
                  <a:lnTo>
                    <a:pt x="689630" y="610869"/>
                  </a:lnTo>
                  <a:lnTo>
                    <a:pt x="603196" y="610869"/>
                  </a:lnTo>
                  <a:lnTo>
                    <a:pt x="581588" y="605789"/>
                  </a:lnTo>
                  <a:lnTo>
                    <a:pt x="562738" y="594359"/>
                  </a:lnTo>
                  <a:lnTo>
                    <a:pt x="549406" y="579119"/>
                  </a:lnTo>
                  <a:lnTo>
                    <a:pt x="544348" y="566419"/>
                  </a:lnTo>
                  <a:lnTo>
                    <a:pt x="549406" y="544829"/>
                  </a:lnTo>
                  <a:lnTo>
                    <a:pt x="562738" y="525779"/>
                  </a:lnTo>
                  <a:lnTo>
                    <a:pt x="581588" y="511809"/>
                  </a:lnTo>
                  <a:lnTo>
                    <a:pt x="603196" y="506729"/>
                  </a:lnTo>
                  <a:lnTo>
                    <a:pt x="689630" y="506729"/>
                  </a:lnTo>
                  <a:lnTo>
                    <a:pt x="685262" y="500379"/>
                  </a:lnTo>
                  <a:lnTo>
                    <a:pt x="676757" y="491489"/>
                  </a:lnTo>
                  <a:lnTo>
                    <a:pt x="687561" y="485139"/>
                  </a:lnTo>
                  <a:lnTo>
                    <a:pt x="696986" y="469899"/>
                  </a:lnTo>
                  <a:lnTo>
                    <a:pt x="700320" y="462279"/>
                  </a:lnTo>
                  <a:lnTo>
                    <a:pt x="588484" y="462279"/>
                  </a:lnTo>
                  <a:lnTo>
                    <a:pt x="583657" y="448309"/>
                  </a:lnTo>
                  <a:lnTo>
                    <a:pt x="571933" y="434339"/>
                  </a:lnTo>
                  <a:lnTo>
                    <a:pt x="557451" y="421639"/>
                  </a:lnTo>
                  <a:lnTo>
                    <a:pt x="544348" y="417829"/>
                  </a:lnTo>
                  <a:close/>
                </a:path>
                <a:path w="750570" h="699770">
                  <a:moveTo>
                    <a:pt x="700063" y="655319"/>
                  </a:moveTo>
                  <a:lnTo>
                    <a:pt x="617909" y="655319"/>
                  </a:lnTo>
                  <a:lnTo>
                    <a:pt x="622507" y="669289"/>
                  </a:lnTo>
                  <a:lnTo>
                    <a:pt x="632621" y="683259"/>
                  </a:lnTo>
                  <a:lnTo>
                    <a:pt x="642735" y="695959"/>
                  </a:lnTo>
                  <a:lnTo>
                    <a:pt x="647332" y="699769"/>
                  </a:lnTo>
                  <a:lnTo>
                    <a:pt x="654459" y="698499"/>
                  </a:lnTo>
                  <a:lnTo>
                    <a:pt x="671240" y="693419"/>
                  </a:lnTo>
                  <a:lnTo>
                    <a:pt x="690780" y="688339"/>
                  </a:lnTo>
                  <a:lnTo>
                    <a:pt x="706182" y="685799"/>
                  </a:lnTo>
                  <a:lnTo>
                    <a:pt x="706182" y="670559"/>
                  </a:lnTo>
                  <a:lnTo>
                    <a:pt x="703653" y="664209"/>
                  </a:lnTo>
                  <a:lnTo>
                    <a:pt x="700063" y="655319"/>
                  </a:lnTo>
                  <a:close/>
                </a:path>
                <a:path w="750570" h="699770">
                  <a:moveTo>
                    <a:pt x="308954" y="535939"/>
                  </a:moveTo>
                  <a:lnTo>
                    <a:pt x="191256" y="535939"/>
                  </a:lnTo>
                  <a:lnTo>
                    <a:pt x="205969" y="595629"/>
                  </a:lnTo>
                  <a:lnTo>
                    <a:pt x="205969" y="610869"/>
                  </a:lnTo>
                  <a:lnTo>
                    <a:pt x="294242" y="610869"/>
                  </a:lnTo>
                  <a:lnTo>
                    <a:pt x="294242" y="595629"/>
                  </a:lnTo>
                  <a:lnTo>
                    <a:pt x="302747" y="584199"/>
                  </a:lnTo>
                  <a:lnTo>
                    <a:pt x="307115" y="571499"/>
                  </a:lnTo>
                  <a:lnTo>
                    <a:pt x="308724" y="556259"/>
                  </a:lnTo>
                  <a:lnTo>
                    <a:pt x="308954" y="535939"/>
                  </a:lnTo>
                  <a:close/>
                </a:path>
                <a:path w="750570" h="699770">
                  <a:moveTo>
                    <a:pt x="689630" y="506729"/>
                  </a:moveTo>
                  <a:lnTo>
                    <a:pt x="603196" y="506729"/>
                  </a:lnTo>
                  <a:lnTo>
                    <a:pt x="622506" y="511809"/>
                  </a:lnTo>
                  <a:lnTo>
                    <a:pt x="636299" y="525779"/>
                  </a:lnTo>
                  <a:lnTo>
                    <a:pt x="644574" y="544829"/>
                  </a:lnTo>
                  <a:lnTo>
                    <a:pt x="647332" y="566419"/>
                  </a:lnTo>
                  <a:lnTo>
                    <a:pt x="644574" y="579119"/>
                  </a:lnTo>
                  <a:lnTo>
                    <a:pt x="636299" y="594359"/>
                  </a:lnTo>
                  <a:lnTo>
                    <a:pt x="622506" y="605789"/>
                  </a:lnTo>
                  <a:lnTo>
                    <a:pt x="603196" y="610869"/>
                  </a:lnTo>
                  <a:lnTo>
                    <a:pt x="689630" y="610869"/>
                  </a:lnTo>
                  <a:lnTo>
                    <a:pt x="691239" y="604519"/>
                  </a:lnTo>
                  <a:lnTo>
                    <a:pt x="691469" y="595629"/>
                  </a:lnTo>
                  <a:lnTo>
                    <a:pt x="706871" y="595629"/>
                  </a:lnTo>
                  <a:lnTo>
                    <a:pt x="726411" y="594359"/>
                  </a:lnTo>
                  <a:lnTo>
                    <a:pt x="743192" y="589279"/>
                  </a:lnTo>
                  <a:lnTo>
                    <a:pt x="750318" y="581659"/>
                  </a:lnTo>
                  <a:lnTo>
                    <a:pt x="750318" y="535939"/>
                  </a:lnTo>
                  <a:lnTo>
                    <a:pt x="743192" y="528319"/>
                  </a:lnTo>
                  <a:lnTo>
                    <a:pt x="726411" y="523239"/>
                  </a:lnTo>
                  <a:lnTo>
                    <a:pt x="706871" y="521969"/>
                  </a:lnTo>
                  <a:lnTo>
                    <a:pt x="691469" y="521969"/>
                  </a:lnTo>
                  <a:lnTo>
                    <a:pt x="691239" y="513079"/>
                  </a:lnTo>
                  <a:lnTo>
                    <a:pt x="689630" y="506729"/>
                  </a:lnTo>
                  <a:close/>
                </a:path>
                <a:path w="750570" h="699770">
                  <a:moveTo>
                    <a:pt x="117695" y="148589"/>
                  </a:moveTo>
                  <a:lnTo>
                    <a:pt x="102984" y="148589"/>
                  </a:lnTo>
                  <a:lnTo>
                    <a:pt x="44136" y="208279"/>
                  </a:lnTo>
                  <a:lnTo>
                    <a:pt x="44136" y="223519"/>
                  </a:lnTo>
                  <a:lnTo>
                    <a:pt x="54940" y="234949"/>
                  </a:lnTo>
                  <a:lnTo>
                    <a:pt x="64364" y="246379"/>
                  </a:lnTo>
                  <a:lnTo>
                    <a:pt x="71031" y="256539"/>
                  </a:lnTo>
                  <a:lnTo>
                    <a:pt x="73559" y="267969"/>
                  </a:lnTo>
                  <a:lnTo>
                    <a:pt x="73559" y="298449"/>
                  </a:lnTo>
                  <a:lnTo>
                    <a:pt x="0" y="312419"/>
                  </a:lnTo>
                  <a:lnTo>
                    <a:pt x="0" y="402589"/>
                  </a:lnTo>
                  <a:lnTo>
                    <a:pt x="58847" y="417829"/>
                  </a:lnTo>
                  <a:lnTo>
                    <a:pt x="73559" y="447039"/>
                  </a:lnTo>
                  <a:lnTo>
                    <a:pt x="71031" y="458469"/>
                  </a:lnTo>
                  <a:lnTo>
                    <a:pt x="64364" y="469899"/>
                  </a:lnTo>
                  <a:lnTo>
                    <a:pt x="54940" y="480059"/>
                  </a:lnTo>
                  <a:lnTo>
                    <a:pt x="44136" y="491489"/>
                  </a:lnTo>
                  <a:lnTo>
                    <a:pt x="51262" y="507999"/>
                  </a:lnTo>
                  <a:lnTo>
                    <a:pt x="68043" y="529589"/>
                  </a:lnTo>
                  <a:lnTo>
                    <a:pt x="87582" y="549909"/>
                  </a:lnTo>
                  <a:lnTo>
                    <a:pt x="102984" y="566419"/>
                  </a:lnTo>
                  <a:lnTo>
                    <a:pt x="117695" y="566419"/>
                  </a:lnTo>
                  <a:lnTo>
                    <a:pt x="161833" y="521969"/>
                  </a:lnTo>
                  <a:lnTo>
                    <a:pt x="441050" y="521969"/>
                  </a:lnTo>
                  <a:lnTo>
                    <a:pt x="456076" y="506729"/>
                  </a:lnTo>
                  <a:lnTo>
                    <a:pt x="456076" y="491489"/>
                  </a:lnTo>
                  <a:lnTo>
                    <a:pt x="427072" y="462279"/>
                  </a:lnTo>
                  <a:lnTo>
                    <a:pt x="250106" y="462279"/>
                  </a:lnTo>
                  <a:lnTo>
                    <a:pt x="209187" y="454659"/>
                  </a:lnTo>
                  <a:lnTo>
                    <a:pt x="176544" y="431799"/>
                  </a:lnTo>
                  <a:lnTo>
                    <a:pt x="154936" y="398779"/>
                  </a:lnTo>
                  <a:lnTo>
                    <a:pt x="147120" y="358139"/>
                  </a:lnTo>
                  <a:lnTo>
                    <a:pt x="154936" y="316229"/>
                  </a:lnTo>
                  <a:lnTo>
                    <a:pt x="176544" y="283209"/>
                  </a:lnTo>
                  <a:lnTo>
                    <a:pt x="209187" y="261619"/>
                  </a:lnTo>
                  <a:lnTo>
                    <a:pt x="250106" y="253999"/>
                  </a:lnTo>
                  <a:lnTo>
                    <a:pt x="425811" y="253999"/>
                  </a:lnTo>
                  <a:lnTo>
                    <a:pt x="456076" y="223519"/>
                  </a:lnTo>
                  <a:lnTo>
                    <a:pt x="456076" y="208279"/>
                  </a:lnTo>
                  <a:lnTo>
                    <a:pt x="448949" y="195579"/>
                  </a:lnTo>
                  <a:lnTo>
                    <a:pt x="432168" y="179069"/>
                  </a:lnTo>
                  <a:lnTo>
                    <a:pt x="161833" y="179069"/>
                  </a:lnTo>
                  <a:lnTo>
                    <a:pt x="117695" y="148589"/>
                  </a:lnTo>
                  <a:close/>
                </a:path>
                <a:path w="750570" h="699770">
                  <a:moveTo>
                    <a:pt x="441050" y="521969"/>
                  </a:moveTo>
                  <a:lnTo>
                    <a:pt x="338378" y="521969"/>
                  </a:lnTo>
                  <a:lnTo>
                    <a:pt x="382515" y="566419"/>
                  </a:lnTo>
                  <a:lnTo>
                    <a:pt x="397226" y="566419"/>
                  </a:lnTo>
                  <a:lnTo>
                    <a:pt x="441050" y="521969"/>
                  </a:lnTo>
                  <a:close/>
                </a:path>
                <a:path w="750570" h="699770">
                  <a:moveTo>
                    <a:pt x="338378" y="521969"/>
                  </a:moveTo>
                  <a:lnTo>
                    <a:pt x="161833" y="521969"/>
                  </a:lnTo>
                  <a:lnTo>
                    <a:pt x="170568" y="529589"/>
                  </a:lnTo>
                  <a:lnTo>
                    <a:pt x="176545" y="534669"/>
                  </a:lnTo>
                  <a:lnTo>
                    <a:pt x="182521" y="535939"/>
                  </a:lnTo>
                  <a:lnTo>
                    <a:pt x="317689" y="535939"/>
                  </a:lnTo>
                  <a:lnTo>
                    <a:pt x="323666" y="534669"/>
                  </a:lnTo>
                  <a:lnTo>
                    <a:pt x="329643" y="529589"/>
                  </a:lnTo>
                  <a:lnTo>
                    <a:pt x="338378" y="521969"/>
                  </a:lnTo>
                  <a:close/>
                </a:path>
                <a:path w="750570" h="699770">
                  <a:moveTo>
                    <a:pt x="425811" y="253999"/>
                  </a:moveTo>
                  <a:lnTo>
                    <a:pt x="250106" y="253999"/>
                  </a:lnTo>
                  <a:lnTo>
                    <a:pt x="291023" y="261619"/>
                  </a:lnTo>
                  <a:lnTo>
                    <a:pt x="323666" y="283209"/>
                  </a:lnTo>
                  <a:lnTo>
                    <a:pt x="345274" y="316229"/>
                  </a:lnTo>
                  <a:lnTo>
                    <a:pt x="353090" y="358139"/>
                  </a:lnTo>
                  <a:lnTo>
                    <a:pt x="345274" y="398779"/>
                  </a:lnTo>
                  <a:lnTo>
                    <a:pt x="323666" y="431799"/>
                  </a:lnTo>
                  <a:lnTo>
                    <a:pt x="291023" y="454659"/>
                  </a:lnTo>
                  <a:lnTo>
                    <a:pt x="250106" y="462279"/>
                  </a:lnTo>
                  <a:lnTo>
                    <a:pt x="427072" y="462279"/>
                  </a:lnTo>
                  <a:lnTo>
                    <a:pt x="411939" y="447039"/>
                  </a:lnTo>
                  <a:lnTo>
                    <a:pt x="420444" y="438149"/>
                  </a:lnTo>
                  <a:lnTo>
                    <a:pt x="424812" y="431799"/>
                  </a:lnTo>
                  <a:lnTo>
                    <a:pt x="426421" y="426719"/>
                  </a:lnTo>
                  <a:lnTo>
                    <a:pt x="426651" y="417829"/>
                  </a:lnTo>
                  <a:lnTo>
                    <a:pt x="485499" y="402589"/>
                  </a:lnTo>
                  <a:lnTo>
                    <a:pt x="500212" y="402589"/>
                  </a:lnTo>
                  <a:lnTo>
                    <a:pt x="500212" y="312419"/>
                  </a:lnTo>
                  <a:lnTo>
                    <a:pt x="485499" y="312419"/>
                  </a:lnTo>
                  <a:lnTo>
                    <a:pt x="426651" y="298449"/>
                  </a:lnTo>
                  <a:lnTo>
                    <a:pt x="426421" y="289559"/>
                  </a:lnTo>
                  <a:lnTo>
                    <a:pt x="424812" y="283209"/>
                  </a:lnTo>
                  <a:lnTo>
                    <a:pt x="420444" y="276859"/>
                  </a:lnTo>
                  <a:lnTo>
                    <a:pt x="411939" y="267969"/>
                  </a:lnTo>
                  <a:lnTo>
                    <a:pt x="425811" y="253999"/>
                  </a:lnTo>
                  <a:close/>
                </a:path>
                <a:path w="750570" h="699770">
                  <a:moveTo>
                    <a:pt x="647332" y="417829"/>
                  </a:moveTo>
                  <a:lnTo>
                    <a:pt x="636529" y="427989"/>
                  </a:lnTo>
                  <a:lnTo>
                    <a:pt x="627104" y="439419"/>
                  </a:lnTo>
                  <a:lnTo>
                    <a:pt x="620438" y="450849"/>
                  </a:lnTo>
                  <a:lnTo>
                    <a:pt x="617909" y="462279"/>
                  </a:lnTo>
                  <a:lnTo>
                    <a:pt x="700320" y="462279"/>
                  </a:lnTo>
                  <a:lnTo>
                    <a:pt x="703653" y="454659"/>
                  </a:lnTo>
                  <a:lnTo>
                    <a:pt x="706182" y="447039"/>
                  </a:lnTo>
                  <a:lnTo>
                    <a:pt x="690780" y="435609"/>
                  </a:lnTo>
                  <a:lnTo>
                    <a:pt x="671240" y="426719"/>
                  </a:lnTo>
                  <a:lnTo>
                    <a:pt x="654459" y="420369"/>
                  </a:lnTo>
                  <a:lnTo>
                    <a:pt x="647332" y="417829"/>
                  </a:lnTo>
                  <a:close/>
                </a:path>
                <a:path w="750570" h="699770">
                  <a:moveTo>
                    <a:pt x="544348" y="0"/>
                  </a:moveTo>
                  <a:lnTo>
                    <a:pt x="500212" y="30479"/>
                  </a:lnTo>
                  <a:lnTo>
                    <a:pt x="502511" y="43179"/>
                  </a:lnTo>
                  <a:lnTo>
                    <a:pt x="512625" y="76199"/>
                  </a:lnTo>
                  <a:lnTo>
                    <a:pt x="514924" y="88899"/>
                  </a:lnTo>
                  <a:lnTo>
                    <a:pt x="514924" y="104139"/>
                  </a:lnTo>
                  <a:lnTo>
                    <a:pt x="499522" y="106679"/>
                  </a:lnTo>
                  <a:lnTo>
                    <a:pt x="479983" y="111759"/>
                  </a:lnTo>
                  <a:lnTo>
                    <a:pt x="463202" y="116839"/>
                  </a:lnTo>
                  <a:lnTo>
                    <a:pt x="456076" y="119379"/>
                  </a:lnTo>
                  <a:lnTo>
                    <a:pt x="456076" y="179069"/>
                  </a:lnTo>
                  <a:lnTo>
                    <a:pt x="463202" y="181609"/>
                  </a:lnTo>
                  <a:lnTo>
                    <a:pt x="479983" y="186689"/>
                  </a:lnTo>
                  <a:lnTo>
                    <a:pt x="499522" y="191769"/>
                  </a:lnTo>
                  <a:lnTo>
                    <a:pt x="514924" y="194309"/>
                  </a:lnTo>
                  <a:lnTo>
                    <a:pt x="514924" y="208279"/>
                  </a:lnTo>
                  <a:lnTo>
                    <a:pt x="512625" y="222249"/>
                  </a:lnTo>
                  <a:lnTo>
                    <a:pt x="502511" y="255269"/>
                  </a:lnTo>
                  <a:lnTo>
                    <a:pt x="500212" y="267969"/>
                  </a:lnTo>
                  <a:lnTo>
                    <a:pt x="544348" y="298449"/>
                  </a:lnTo>
                  <a:lnTo>
                    <a:pt x="557451" y="290829"/>
                  </a:lnTo>
                  <a:lnTo>
                    <a:pt x="571933" y="275589"/>
                  </a:lnTo>
                  <a:lnTo>
                    <a:pt x="583657" y="260349"/>
                  </a:lnTo>
                  <a:lnTo>
                    <a:pt x="588484" y="253999"/>
                  </a:lnTo>
                  <a:lnTo>
                    <a:pt x="703140" y="253999"/>
                  </a:lnTo>
                  <a:lnTo>
                    <a:pt x="696986" y="238759"/>
                  </a:lnTo>
                  <a:lnTo>
                    <a:pt x="687561" y="222249"/>
                  </a:lnTo>
                  <a:lnTo>
                    <a:pt x="676757" y="208279"/>
                  </a:lnTo>
                  <a:lnTo>
                    <a:pt x="603196" y="208279"/>
                  </a:lnTo>
                  <a:lnTo>
                    <a:pt x="581588" y="203199"/>
                  </a:lnTo>
                  <a:lnTo>
                    <a:pt x="562738" y="190499"/>
                  </a:lnTo>
                  <a:lnTo>
                    <a:pt x="549406" y="171449"/>
                  </a:lnTo>
                  <a:lnTo>
                    <a:pt x="544348" y="148589"/>
                  </a:lnTo>
                  <a:lnTo>
                    <a:pt x="549406" y="129539"/>
                  </a:lnTo>
                  <a:lnTo>
                    <a:pt x="562738" y="115569"/>
                  </a:lnTo>
                  <a:lnTo>
                    <a:pt x="581588" y="106679"/>
                  </a:lnTo>
                  <a:lnTo>
                    <a:pt x="603196" y="104139"/>
                  </a:lnTo>
                  <a:lnTo>
                    <a:pt x="691469" y="104139"/>
                  </a:lnTo>
                  <a:lnTo>
                    <a:pt x="691469" y="88899"/>
                  </a:lnTo>
                  <a:lnTo>
                    <a:pt x="676757" y="88899"/>
                  </a:lnTo>
                  <a:lnTo>
                    <a:pt x="687561" y="76199"/>
                  </a:lnTo>
                  <a:lnTo>
                    <a:pt x="696986" y="59689"/>
                  </a:lnTo>
                  <a:lnTo>
                    <a:pt x="703140" y="44449"/>
                  </a:lnTo>
                  <a:lnTo>
                    <a:pt x="588484" y="44449"/>
                  </a:lnTo>
                  <a:lnTo>
                    <a:pt x="583657" y="38099"/>
                  </a:lnTo>
                  <a:lnTo>
                    <a:pt x="571933" y="22859"/>
                  </a:lnTo>
                  <a:lnTo>
                    <a:pt x="557451" y="7619"/>
                  </a:lnTo>
                  <a:lnTo>
                    <a:pt x="544348" y="0"/>
                  </a:lnTo>
                  <a:close/>
                </a:path>
                <a:path w="750570" h="699770">
                  <a:moveTo>
                    <a:pt x="703140" y="253999"/>
                  </a:moveTo>
                  <a:lnTo>
                    <a:pt x="617909" y="253999"/>
                  </a:lnTo>
                  <a:lnTo>
                    <a:pt x="647332" y="298449"/>
                  </a:lnTo>
                  <a:lnTo>
                    <a:pt x="654459" y="293369"/>
                  </a:lnTo>
                  <a:lnTo>
                    <a:pt x="671240" y="283209"/>
                  </a:lnTo>
                  <a:lnTo>
                    <a:pt x="690780" y="273049"/>
                  </a:lnTo>
                  <a:lnTo>
                    <a:pt x="706182" y="267969"/>
                  </a:lnTo>
                  <a:lnTo>
                    <a:pt x="703653" y="255269"/>
                  </a:lnTo>
                  <a:lnTo>
                    <a:pt x="703140" y="253999"/>
                  </a:lnTo>
                  <a:close/>
                </a:path>
                <a:path w="750570" h="699770">
                  <a:moveTo>
                    <a:pt x="691469" y="104139"/>
                  </a:moveTo>
                  <a:lnTo>
                    <a:pt x="603196" y="104139"/>
                  </a:lnTo>
                  <a:lnTo>
                    <a:pt x="622506" y="106679"/>
                  </a:lnTo>
                  <a:lnTo>
                    <a:pt x="636299" y="115569"/>
                  </a:lnTo>
                  <a:lnTo>
                    <a:pt x="644574" y="129539"/>
                  </a:lnTo>
                  <a:lnTo>
                    <a:pt x="647332" y="148589"/>
                  </a:lnTo>
                  <a:lnTo>
                    <a:pt x="644574" y="171449"/>
                  </a:lnTo>
                  <a:lnTo>
                    <a:pt x="636299" y="190499"/>
                  </a:lnTo>
                  <a:lnTo>
                    <a:pt x="622506" y="203199"/>
                  </a:lnTo>
                  <a:lnTo>
                    <a:pt x="603196" y="208279"/>
                  </a:lnTo>
                  <a:lnTo>
                    <a:pt x="691469" y="208279"/>
                  </a:lnTo>
                  <a:lnTo>
                    <a:pt x="691469" y="194309"/>
                  </a:lnTo>
                  <a:lnTo>
                    <a:pt x="706871" y="191769"/>
                  </a:lnTo>
                  <a:lnTo>
                    <a:pt x="726411" y="186689"/>
                  </a:lnTo>
                  <a:lnTo>
                    <a:pt x="743192" y="181609"/>
                  </a:lnTo>
                  <a:lnTo>
                    <a:pt x="750318" y="179069"/>
                  </a:lnTo>
                  <a:lnTo>
                    <a:pt x="750318" y="119379"/>
                  </a:lnTo>
                  <a:lnTo>
                    <a:pt x="743192" y="116839"/>
                  </a:lnTo>
                  <a:lnTo>
                    <a:pt x="726411" y="111759"/>
                  </a:lnTo>
                  <a:lnTo>
                    <a:pt x="706871" y="106679"/>
                  </a:lnTo>
                  <a:lnTo>
                    <a:pt x="691469" y="104139"/>
                  </a:lnTo>
                  <a:close/>
                </a:path>
                <a:path w="750570" h="699770">
                  <a:moveTo>
                    <a:pt x="294242" y="104139"/>
                  </a:moveTo>
                  <a:lnTo>
                    <a:pt x="205969" y="104139"/>
                  </a:lnTo>
                  <a:lnTo>
                    <a:pt x="197463" y="124459"/>
                  </a:lnTo>
                  <a:lnTo>
                    <a:pt x="193096" y="139699"/>
                  </a:lnTo>
                  <a:lnTo>
                    <a:pt x="191486" y="152399"/>
                  </a:lnTo>
                  <a:lnTo>
                    <a:pt x="191256" y="163829"/>
                  </a:lnTo>
                  <a:lnTo>
                    <a:pt x="182521" y="172719"/>
                  </a:lnTo>
                  <a:lnTo>
                    <a:pt x="176545" y="176529"/>
                  </a:lnTo>
                  <a:lnTo>
                    <a:pt x="170568" y="179069"/>
                  </a:lnTo>
                  <a:lnTo>
                    <a:pt x="329643" y="179069"/>
                  </a:lnTo>
                  <a:lnTo>
                    <a:pt x="323666" y="176529"/>
                  </a:lnTo>
                  <a:lnTo>
                    <a:pt x="317689" y="172719"/>
                  </a:lnTo>
                  <a:lnTo>
                    <a:pt x="308954" y="163829"/>
                  </a:lnTo>
                  <a:lnTo>
                    <a:pt x="294242" y="104139"/>
                  </a:lnTo>
                  <a:close/>
                </a:path>
                <a:path w="750570" h="699770">
                  <a:moveTo>
                    <a:pt x="397226" y="148589"/>
                  </a:moveTo>
                  <a:lnTo>
                    <a:pt x="382515" y="148589"/>
                  </a:lnTo>
                  <a:lnTo>
                    <a:pt x="338378" y="179069"/>
                  </a:lnTo>
                  <a:lnTo>
                    <a:pt x="432168" y="179069"/>
                  </a:lnTo>
                  <a:lnTo>
                    <a:pt x="412629" y="162559"/>
                  </a:lnTo>
                  <a:lnTo>
                    <a:pt x="397226" y="148589"/>
                  </a:lnTo>
                  <a:close/>
                </a:path>
                <a:path w="750570" h="699770">
                  <a:moveTo>
                    <a:pt x="647332" y="0"/>
                  </a:moveTo>
                  <a:lnTo>
                    <a:pt x="636529" y="11429"/>
                  </a:lnTo>
                  <a:lnTo>
                    <a:pt x="627104" y="22859"/>
                  </a:lnTo>
                  <a:lnTo>
                    <a:pt x="620438" y="33019"/>
                  </a:lnTo>
                  <a:lnTo>
                    <a:pt x="617909" y="44449"/>
                  </a:lnTo>
                  <a:lnTo>
                    <a:pt x="703140" y="44449"/>
                  </a:lnTo>
                  <a:lnTo>
                    <a:pt x="703653" y="43179"/>
                  </a:lnTo>
                  <a:lnTo>
                    <a:pt x="706182" y="30479"/>
                  </a:lnTo>
                  <a:lnTo>
                    <a:pt x="690780" y="25399"/>
                  </a:lnTo>
                  <a:lnTo>
                    <a:pt x="671240" y="15239"/>
                  </a:lnTo>
                  <a:lnTo>
                    <a:pt x="654459" y="5079"/>
                  </a:lnTo>
                  <a:lnTo>
                    <a:pt x="64733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65653" y="1618954"/>
              <a:ext cx="8175625" cy="4903470"/>
            </a:xfrm>
            <a:custGeom>
              <a:avLst/>
              <a:gdLst/>
              <a:ahLst/>
              <a:cxnLst/>
              <a:rect l="l" t="t" r="r" b="b"/>
              <a:pathLst>
                <a:path w="8175625" h="4903470">
                  <a:moveTo>
                    <a:pt x="7357963" y="0"/>
                  </a:moveTo>
                  <a:lnTo>
                    <a:pt x="817204" y="0"/>
                  </a:lnTo>
                  <a:lnTo>
                    <a:pt x="769187" y="1387"/>
                  </a:lnTo>
                  <a:lnTo>
                    <a:pt x="721900" y="5497"/>
                  </a:lnTo>
                  <a:lnTo>
                    <a:pt x="675421" y="12255"/>
                  </a:lnTo>
                  <a:lnTo>
                    <a:pt x="629826" y="21582"/>
                  </a:lnTo>
                  <a:lnTo>
                    <a:pt x="585192" y="33403"/>
                  </a:lnTo>
                  <a:lnTo>
                    <a:pt x="541594" y="47641"/>
                  </a:lnTo>
                  <a:lnTo>
                    <a:pt x="499111" y="64219"/>
                  </a:lnTo>
                  <a:lnTo>
                    <a:pt x="457818" y="83061"/>
                  </a:lnTo>
                  <a:lnTo>
                    <a:pt x="417792" y="104089"/>
                  </a:lnTo>
                  <a:lnTo>
                    <a:pt x="379110" y="127228"/>
                  </a:lnTo>
                  <a:lnTo>
                    <a:pt x="341848" y="152401"/>
                  </a:lnTo>
                  <a:lnTo>
                    <a:pt x="306084" y="179530"/>
                  </a:lnTo>
                  <a:lnTo>
                    <a:pt x="271893" y="208540"/>
                  </a:lnTo>
                  <a:lnTo>
                    <a:pt x="239353" y="239353"/>
                  </a:lnTo>
                  <a:lnTo>
                    <a:pt x="208540" y="271893"/>
                  </a:lnTo>
                  <a:lnTo>
                    <a:pt x="179530" y="306084"/>
                  </a:lnTo>
                  <a:lnTo>
                    <a:pt x="152401" y="341848"/>
                  </a:lnTo>
                  <a:lnTo>
                    <a:pt x="127228" y="379110"/>
                  </a:lnTo>
                  <a:lnTo>
                    <a:pt x="104089" y="417792"/>
                  </a:lnTo>
                  <a:lnTo>
                    <a:pt x="83061" y="457818"/>
                  </a:lnTo>
                  <a:lnTo>
                    <a:pt x="64219" y="499111"/>
                  </a:lnTo>
                  <a:lnTo>
                    <a:pt x="47641" y="541594"/>
                  </a:lnTo>
                  <a:lnTo>
                    <a:pt x="33403" y="585192"/>
                  </a:lnTo>
                  <a:lnTo>
                    <a:pt x="21582" y="629826"/>
                  </a:lnTo>
                  <a:lnTo>
                    <a:pt x="12255" y="675421"/>
                  </a:lnTo>
                  <a:lnTo>
                    <a:pt x="5497" y="721900"/>
                  </a:lnTo>
                  <a:lnTo>
                    <a:pt x="1387" y="769187"/>
                  </a:lnTo>
                  <a:lnTo>
                    <a:pt x="0" y="817204"/>
                  </a:lnTo>
                  <a:lnTo>
                    <a:pt x="0" y="4085939"/>
                  </a:lnTo>
                  <a:lnTo>
                    <a:pt x="1387" y="4133956"/>
                  </a:lnTo>
                  <a:lnTo>
                    <a:pt x="5497" y="4181242"/>
                  </a:lnTo>
                  <a:lnTo>
                    <a:pt x="12255" y="4227721"/>
                  </a:lnTo>
                  <a:lnTo>
                    <a:pt x="21582" y="4273317"/>
                  </a:lnTo>
                  <a:lnTo>
                    <a:pt x="33403" y="4317951"/>
                  </a:lnTo>
                  <a:lnTo>
                    <a:pt x="47641" y="4361548"/>
                  </a:lnTo>
                  <a:lnTo>
                    <a:pt x="64219" y="4404032"/>
                  </a:lnTo>
                  <a:lnTo>
                    <a:pt x="83061" y="4445325"/>
                  </a:lnTo>
                  <a:lnTo>
                    <a:pt x="104089" y="4485351"/>
                  </a:lnTo>
                  <a:lnTo>
                    <a:pt x="127228" y="4524033"/>
                  </a:lnTo>
                  <a:lnTo>
                    <a:pt x="152401" y="4561294"/>
                  </a:lnTo>
                  <a:lnTo>
                    <a:pt x="179530" y="4597059"/>
                  </a:lnTo>
                  <a:lnTo>
                    <a:pt x="208540" y="4631249"/>
                  </a:lnTo>
                  <a:lnTo>
                    <a:pt x="239353" y="4663790"/>
                  </a:lnTo>
                  <a:lnTo>
                    <a:pt x="271893" y="4694603"/>
                  </a:lnTo>
                  <a:lnTo>
                    <a:pt x="306084" y="4723613"/>
                  </a:lnTo>
                  <a:lnTo>
                    <a:pt x="341848" y="4750742"/>
                  </a:lnTo>
                  <a:lnTo>
                    <a:pt x="379110" y="4775914"/>
                  </a:lnTo>
                  <a:lnTo>
                    <a:pt x="417792" y="4799053"/>
                  </a:lnTo>
                  <a:lnTo>
                    <a:pt x="457818" y="4820082"/>
                  </a:lnTo>
                  <a:lnTo>
                    <a:pt x="499111" y="4838923"/>
                  </a:lnTo>
                  <a:lnTo>
                    <a:pt x="541594" y="4855501"/>
                  </a:lnTo>
                  <a:lnTo>
                    <a:pt x="585192" y="4869739"/>
                  </a:lnTo>
                  <a:lnTo>
                    <a:pt x="629826" y="4881560"/>
                  </a:lnTo>
                  <a:lnTo>
                    <a:pt x="675421" y="4890888"/>
                  </a:lnTo>
                  <a:lnTo>
                    <a:pt x="721900" y="4897645"/>
                  </a:lnTo>
                  <a:lnTo>
                    <a:pt x="769187" y="4901756"/>
                  </a:lnTo>
                  <a:lnTo>
                    <a:pt x="817204" y="4903143"/>
                  </a:lnTo>
                  <a:lnTo>
                    <a:pt x="7357963" y="4903143"/>
                  </a:lnTo>
                  <a:lnTo>
                    <a:pt x="7405980" y="4901756"/>
                  </a:lnTo>
                  <a:lnTo>
                    <a:pt x="7453266" y="4897645"/>
                  </a:lnTo>
                  <a:lnTo>
                    <a:pt x="7499745" y="4890888"/>
                  </a:lnTo>
                  <a:lnTo>
                    <a:pt x="7545340" y="4881560"/>
                  </a:lnTo>
                  <a:lnTo>
                    <a:pt x="7589975" y="4869739"/>
                  </a:lnTo>
                  <a:lnTo>
                    <a:pt x="7633572" y="4855501"/>
                  </a:lnTo>
                  <a:lnTo>
                    <a:pt x="7676055" y="4838923"/>
                  </a:lnTo>
                  <a:lnTo>
                    <a:pt x="7717348" y="4820082"/>
                  </a:lnTo>
                  <a:lnTo>
                    <a:pt x="7757374" y="4799053"/>
                  </a:lnTo>
                  <a:lnTo>
                    <a:pt x="7796056" y="4775914"/>
                  </a:lnTo>
                  <a:lnTo>
                    <a:pt x="7833317" y="4750742"/>
                  </a:lnTo>
                  <a:lnTo>
                    <a:pt x="7869082" y="4723613"/>
                  </a:lnTo>
                  <a:lnTo>
                    <a:pt x="7903272" y="4694603"/>
                  </a:lnTo>
                  <a:lnTo>
                    <a:pt x="7935813" y="4663790"/>
                  </a:lnTo>
                  <a:lnTo>
                    <a:pt x="7966626" y="4631249"/>
                  </a:lnTo>
                  <a:lnTo>
                    <a:pt x="7995636" y="4597059"/>
                  </a:lnTo>
                  <a:lnTo>
                    <a:pt x="8022765" y="4561294"/>
                  </a:lnTo>
                  <a:lnTo>
                    <a:pt x="8047937" y="4524033"/>
                  </a:lnTo>
                  <a:lnTo>
                    <a:pt x="8071076" y="4485351"/>
                  </a:lnTo>
                  <a:lnTo>
                    <a:pt x="8092105" y="4445325"/>
                  </a:lnTo>
                  <a:lnTo>
                    <a:pt x="8110946" y="4404032"/>
                  </a:lnTo>
                  <a:lnTo>
                    <a:pt x="8127524" y="4361548"/>
                  </a:lnTo>
                  <a:lnTo>
                    <a:pt x="8141762" y="4317951"/>
                  </a:lnTo>
                  <a:lnTo>
                    <a:pt x="8153583" y="4273317"/>
                  </a:lnTo>
                  <a:lnTo>
                    <a:pt x="8162911" y="4227721"/>
                  </a:lnTo>
                  <a:lnTo>
                    <a:pt x="8169668" y="4181242"/>
                  </a:lnTo>
                  <a:lnTo>
                    <a:pt x="8173779" y="4133956"/>
                  </a:lnTo>
                  <a:lnTo>
                    <a:pt x="8175166" y="4085939"/>
                  </a:lnTo>
                  <a:lnTo>
                    <a:pt x="8175166" y="817204"/>
                  </a:lnTo>
                  <a:lnTo>
                    <a:pt x="8173779" y="769187"/>
                  </a:lnTo>
                  <a:lnTo>
                    <a:pt x="8169668" y="721900"/>
                  </a:lnTo>
                  <a:lnTo>
                    <a:pt x="8162911" y="675421"/>
                  </a:lnTo>
                  <a:lnTo>
                    <a:pt x="8153583" y="629826"/>
                  </a:lnTo>
                  <a:lnTo>
                    <a:pt x="8141762" y="585192"/>
                  </a:lnTo>
                  <a:lnTo>
                    <a:pt x="8127524" y="541594"/>
                  </a:lnTo>
                  <a:lnTo>
                    <a:pt x="8110946" y="499111"/>
                  </a:lnTo>
                  <a:lnTo>
                    <a:pt x="8092105" y="457818"/>
                  </a:lnTo>
                  <a:lnTo>
                    <a:pt x="8071076" y="417792"/>
                  </a:lnTo>
                  <a:lnTo>
                    <a:pt x="8047937" y="379110"/>
                  </a:lnTo>
                  <a:lnTo>
                    <a:pt x="8022765" y="341848"/>
                  </a:lnTo>
                  <a:lnTo>
                    <a:pt x="7995636" y="306084"/>
                  </a:lnTo>
                  <a:lnTo>
                    <a:pt x="7966626" y="271893"/>
                  </a:lnTo>
                  <a:lnTo>
                    <a:pt x="7935813" y="239353"/>
                  </a:lnTo>
                  <a:lnTo>
                    <a:pt x="7903272" y="208540"/>
                  </a:lnTo>
                  <a:lnTo>
                    <a:pt x="7869082" y="179530"/>
                  </a:lnTo>
                  <a:lnTo>
                    <a:pt x="7833317" y="152401"/>
                  </a:lnTo>
                  <a:lnTo>
                    <a:pt x="7796056" y="127228"/>
                  </a:lnTo>
                  <a:lnTo>
                    <a:pt x="7757374" y="104089"/>
                  </a:lnTo>
                  <a:lnTo>
                    <a:pt x="7717348" y="83061"/>
                  </a:lnTo>
                  <a:lnTo>
                    <a:pt x="7676055" y="64219"/>
                  </a:lnTo>
                  <a:lnTo>
                    <a:pt x="7633572" y="47641"/>
                  </a:lnTo>
                  <a:lnTo>
                    <a:pt x="7589975" y="33403"/>
                  </a:lnTo>
                  <a:lnTo>
                    <a:pt x="7545340" y="21582"/>
                  </a:lnTo>
                  <a:lnTo>
                    <a:pt x="7499745" y="12255"/>
                  </a:lnTo>
                  <a:lnTo>
                    <a:pt x="7453266" y="5497"/>
                  </a:lnTo>
                  <a:lnTo>
                    <a:pt x="7405980" y="1387"/>
                  </a:lnTo>
                  <a:lnTo>
                    <a:pt x="7357963" y="0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576" y="2566724"/>
              <a:ext cx="2857500" cy="285749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457384" y="2791650"/>
              <a:ext cx="1204595" cy="1573530"/>
            </a:xfrm>
            <a:custGeom>
              <a:avLst/>
              <a:gdLst/>
              <a:ahLst/>
              <a:cxnLst/>
              <a:rect l="l" t="t" r="r" b="b"/>
              <a:pathLst>
                <a:path w="1204595" h="1573529">
                  <a:moveTo>
                    <a:pt x="752703" y="745134"/>
                  </a:moveTo>
                  <a:lnTo>
                    <a:pt x="743077" y="697522"/>
                  </a:lnTo>
                  <a:lnTo>
                    <a:pt x="740727" y="692886"/>
                  </a:lnTo>
                  <a:lnTo>
                    <a:pt x="737755" y="687006"/>
                  </a:lnTo>
                  <a:lnTo>
                    <a:pt x="707085" y="652945"/>
                  </a:lnTo>
                  <a:lnTo>
                    <a:pt x="681824" y="638657"/>
                  </a:lnTo>
                  <a:lnTo>
                    <a:pt x="681824" y="754545"/>
                  </a:lnTo>
                  <a:lnTo>
                    <a:pt x="680834" y="765721"/>
                  </a:lnTo>
                  <a:lnTo>
                    <a:pt x="657326" y="802868"/>
                  </a:lnTo>
                  <a:lnTo>
                    <a:pt x="621322" y="817994"/>
                  </a:lnTo>
                  <a:lnTo>
                    <a:pt x="620242" y="818108"/>
                  </a:lnTo>
                  <a:lnTo>
                    <a:pt x="619696" y="818197"/>
                  </a:lnTo>
                  <a:lnTo>
                    <a:pt x="619696" y="815733"/>
                  </a:lnTo>
                  <a:lnTo>
                    <a:pt x="619696" y="692886"/>
                  </a:lnTo>
                  <a:lnTo>
                    <a:pt x="621322" y="693369"/>
                  </a:lnTo>
                  <a:lnTo>
                    <a:pt x="657898" y="709777"/>
                  </a:lnTo>
                  <a:lnTo>
                    <a:pt x="680872" y="742873"/>
                  </a:lnTo>
                  <a:lnTo>
                    <a:pt x="681824" y="754545"/>
                  </a:lnTo>
                  <a:lnTo>
                    <a:pt x="681824" y="638657"/>
                  </a:lnTo>
                  <a:lnTo>
                    <a:pt x="638187" y="624052"/>
                  </a:lnTo>
                  <a:lnTo>
                    <a:pt x="621322" y="619315"/>
                  </a:lnTo>
                  <a:lnTo>
                    <a:pt x="619696" y="618832"/>
                  </a:lnTo>
                  <a:lnTo>
                    <a:pt x="619696" y="608698"/>
                  </a:lnTo>
                  <a:lnTo>
                    <a:pt x="619696" y="500583"/>
                  </a:lnTo>
                  <a:lnTo>
                    <a:pt x="620242" y="500672"/>
                  </a:lnTo>
                  <a:lnTo>
                    <a:pt x="620776" y="500811"/>
                  </a:lnTo>
                  <a:lnTo>
                    <a:pt x="621322" y="500900"/>
                  </a:lnTo>
                  <a:lnTo>
                    <a:pt x="637730" y="508241"/>
                  </a:lnTo>
                  <a:lnTo>
                    <a:pt x="650811" y="518566"/>
                  </a:lnTo>
                  <a:lnTo>
                    <a:pt x="660539" y="531863"/>
                  </a:lnTo>
                  <a:lnTo>
                    <a:pt x="666940" y="548157"/>
                  </a:lnTo>
                  <a:lnTo>
                    <a:pt x="672325" y="561352"/>
                  </a:lnTo>
                  <a:lnTo>
                    <a:pt x="680199" y="570801"/>
                  </a:lnTo>
                  <a:lnTo>
                    <a:pt x="690549" y="576465"/>
                  </a:lnTo>
                  <a:lnTo>
                    <a:pt x="703376" y="578358"/>
                  </a:lnTo>
                  <a:lnTo>
                    <a:pt x="710539" y="577710"/>
                  </a:lnTo>
                  <a:lnTo>
                    <a:pt x="738593" y="550214"/>
                  </a:lnTo>
                  <a:lnTo>
                    <a:pt x="739254" y="543344"/>
                  </a:lnTo>
                  <a:lnTo>
                    <a:pt x="738809" y="536778"/>
                  </a:lnTo>
                  <a:lnTo>
                    <a:pt x="724014" y="500583"/>
                  </a:lnTo>
                  <a:lnTo>
                    <a:pt x="694499" y="468668"/>
                  </a:lnTo>
                  <a:lnTo>
                    <a:pt x="648335" y="448843"/>
                  </a:lnTo>
                  <a:lnTo>
                    <a:pt x="619696" y="444652"/>
                  </a:lnTo>
                  <a:lnTo>
                    <a:pt x="619696" y="393763"/>
                  </a:lnTo>
                  <a:lnTo>
                    <a:pt x="611847" y="385978"/>
                  </a:lnTo>
                  <a:lnTo>
                    <a:pt x="592328" y="385978"/>
                  </a:lnTo>
                  <a:lnTo>
                    <a:pt x="584479" y="393763"/>
                  </a:lnTo>
                  <a:lnTo>
                    <a:pt x="584479" y="444804"/>
                  </a:lnTo>
                  <a:lnTo>
                    <a:pt x="584479" y="499859"/>
                  </a:lnTo>
                  <a:lnTo>
                    <a:pt x="584479" y="608698"/>
                  </a:lnTo>
                  <a:lnTo>
                    <a:pt x="572541" y="603885"/>
                  </a:lnTo>
                  <a:lnTo>
                    <a:pt x="540918" y="581431"/>
                  </a:lnTo>
                  <a:lnTo>
                    <a:pt x="533781" y="553872"/>
                  </a:lnTo>
                  <a:lnTo>
                    <a:pt x="534631" y="542810"/>
                  </a:lnTo>
                  <a:lnTo>
                    <a:pt x="564210" y="506869"/>
                  </a:lnTo>
                  <a:lnTo>
                    <a:pt x="584479" y="499859"/>
                  </a:lnTo>
                  <a:lnTo>
                    <a:pt x="584479" y="444804"/>
                  </a:lnTo>
                  <a:lnTo>
                    <a:pt x="534238" y="455866"/>
                  </a:lnTo>
                  <a:lnTo>
                    <a:pt x="494030" y="480707"/>
                  </a:lnTo>
                  <a:lnTo>
                    <a:pt x="470471" y="516445"/>
                  </a:lnTo>
                  <a:lnTo>
                    <a:pt x="462622" y="561009"/>
                  </a:lnTo>
                  <a:lnTo>
                    <a:pt x="463626" y="578942"/>
                  </a:lnTo>
                  <a:lnTo>
                    <a:pt x="478675" y="622503"/>
                  </a:lnTo>
                  <a:lnTo>
                    <a:pt x="508279" y="652145"/>
                  </a:lnTo>
                  <a:lnTo>
                    <a:pt x="549402" y="671601"/>
                  </a:lnTo>
                  <a:lnTo>
                    <a:pt x="584479" y="682713"/>
                  </a:lnTo>
                  <a:lnTo>
                    <a:pt x="584479" y="815733"/>
                  </a:lnTo>
                  <a:lnTo>
                    <a:pt x="584327" y="815670"/>
                  </a:lnTo>
                  <a:lnTo>
                    <a:pt x="584034" y="815619"/>
                  </a:lnTo>
                  <a:lnTo>
                    <a:pt x="575030" y="812546"/>
                  </a:lnTo>
                  <a:lnTo>
                    <a:pt x="543864" y="788758"/>
                  </a:lnTo>
                  <a:lnTo>
                    <a:pt x="526948" y="752144"/>
                  </a:lnTo>
                  <a:lnTo>
                    <a:pt x="520928" y="733945"/>
                  </a:lnTo>
                  <a:lnTo>
                    <a:pt x="516775" y="728383"/>
                  </a:lnTo>
                  <a:lnTo>
                    <a:pt x="504913" y="720394"/>
                  </a:lnTo>
                  <a:lnTo>
                    <a:pt x="497611" y="718350"/>
                  </a:lnTo>
                  <a:lnTo>
                    <a:pt x="489000" y="718350"/>
                  </a:lnTo>
                  <a:lnTo>
                    <a:pt x="454164" y="740994"/>
                  </a:lnTo>
                  <a:lnTo>
                    <a:pt x="451472" y="753973"/>
                  </a:lnTo>
                  <a:lnTo>
                    <a:pt x="451980" y="763257"/>
                  </a:lnTo>
                  <a:lnTo>
                    <a:pt x="464045" y="801179"/>
                  </a:lnTo>
                  <a:lnTo>
                    <a:pt x="493204" y="837209"/>
                  </a:lnTo>
                  <a:lnTo>
                    <a:pt x="526186" y="858443"/>
                  </a:lnTo>
                  <a:lnTo>
                    <a:pt x="568947" y="871270"/>
                  </a:lnTo>
                  <a:lnTo>
                    <a:pt x="584479" y="873201"/>
                  </a:lnTo>
                  <a:lnTo>
                    <a:pt x="584479" y="924217"/>
                  </a:lnTo>
                  <a:lnTo>
                    <a:pt x="592328" y="932002"/>
                  </a:lnTo>
                  <a:lnTo>
                    <a:pt x="611847" y="932002"/>
                  </a:lnTo>
                  <a:lnTo>
                    <a:pt x="619696" y="924217"/>
                  </a:lnTo>
                  <a:lnTo>
                    <a:pt x="619696" y="873239"/>
                  </a:lnTo>
                  <a:lnTo>
                    <a:pt x="638759" y="870724"/>
                  </a:lnTo>
                  <a:lnTo>
                    <a:pt x="692150" y="852195"/>
                  </a:lnTo>
                  <a:lnTo>
                    <a:pt x="728802" y="819429"/>
                  </a:lnTo>
                  <a:lnTo>
                    <a:pt x="729576" y="818197"/>
                  </a:lnTo>
                  <a:lnTo>
                    <a:pt x="737387" y="805916"/>
                  </a:lnTo>
                  <a:lnTo>
                    <a:pt x="744105" y="791489"/>
                  </a:lnTo>
                  <a:lnTo>
                    <a:pt x="748880" y="776566"/>
                  </a:lnTo>
                  <a:lnTo>
                    <a:pt x="751751" y="761111"/>
                  </a:lnTo>
                  <a:lnTo>
                    <a:pt x="752703" y="745134"/>
                  </a:lnTo>
                  <a:close/>
                </a:path>
                <a:path w="1204595" h="1573529">
                  <a:moveTo>
                    <a:pt x="1204150" y="380326"/>
                  </a:moveTo>
                  <a:lnTo>
                    <a:pt x="1188529" y="342061"/>
                  </a:lnTo>
                  <a:lnTo>
                    <a:pt x="1173873" y="328129"/>
                  </a:lnTo>
                  <a:lnTo>
                    <a:pt x="1102868" y="260616"/>
                  </a:lnTo>
                  <a:lnTo>
                    <a:pt x="1102868" y="428625"/>
                  </a:lnTo>
                  <a:lnTo>
                    <a:pt x="1102868" y="1472666"/>
                  </a:lnTo>
                  <a:lnTo>
                    <a:pt x="101295" y="1472666"/>
                  </a:lnTo>
                  <a:lnTo>
                    <a:pt x="101295" y="100482"/>
                  </a:lnTo>
                  <a:lnTo>
                    <a:pt x="757821" y="100482"/>
                  </a:lnTo>
                  <a:lnTo>
                    <a:pt x="757821" y="378371"/>
                  </a:lnTo>
                  <a:lnTo>
                    <a:pt x="758825" y="388175"/>
                  </a:lnTo>
                  <a:lnTo>
                    <a:pt x="780351" y="420116"/>
                  </a:lnTo>
                  <a:lnTo>
                    <a:pt x="808482" y="428625"/>
                  </a:lnTo>
                  <a:lnTo>
                    <a:pt x="1102868" y="428625"/>
                  </a:lnTo>
                  <a:lnTo>
                    <a:pt x="1102868" y="260616"/>
                  </a:lnTo>
                  <a:lnTo>
                    <a:pt x="1025423" y="186969"/>
                  </a:lnTo>
                  <a:lnTo>
                    <a:pt x="1025423" y="328129"/>
                  </a:lnTo>
                  <a:lnTo>
                    <a:pt x="859129" y="328129"/>
                  </a:lnTo>
                  <a:lnTo>
                    <a:pt x="859129" y="170053"/>
                  </a:lnTo>
                  <a:lnTo>
                    <a:pt x="1025423" y="328129"/>
                  </a:lnTo>
                  <a:lnTo>
                    <a:pt x="1025423" y="186969"/>
                  </a:lnTo>
                  <a:lnTo>
                    <a:pt x="1007643" y="170053"/>
                  </a:lnTo>
                  <a:lnTo>
                    <a:pt x="934478" y="100482"/>
                  </a:lnTo>
                  <a:lnTo>
                    <a:pt x="843483" y="13944"/>
                  </a:lnTo>
                  <a:lnTo>
                    <a:pt x="556691" y="0"/>
                  </a:lnTo>
                  <a:lnTo>
                    <a:pt x="50647" y="12"/>
                  </a:lnTo>
                  <a:lnTo>
                    <a:pt x="14833" y="14719"/>
                  </a:lnTo>
                  <a:lnTo>
                    <a:pt x="0" y="50241"/>
                  </a:lnTo>
                  <a:lnTo>
                    <a:pt x="0" y="1522920"/>
                  </a:lnTo>
                  <a:lnTo>
                    <a:pt x="14833" y="1558429"/>
                  </a:lnTo>
                  <a:lnTo>
                    <a:pt x="50647" y="1573136"/>
                  </a:lnTo>
                  <a:lnTo>
                    <a:pt x="1153515" y="1573136"/>
                  </a:lnTo>
                  <a:lnTo>
                    <a:pt x="1189316" y="1558429"/>
                  </a:lnTo>
                  <a:lnTo>
                    <a:pt x="1204150" y="1522920"/>
                  </a:lnTo>
                  <a:lnTo>
                    <a:pt x="1204150" y="1472666"/>
                  </a:lnTo>
                  <a:lnTo>
                    <a:pt x="1204150" y="38032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68365" y="3760515"/>
              <a:ext cx="782320" cy="416559"/>
            </a:xfrm>
            <a:custGeom>
              <a:avLst/>
              <a:gdLst/>
              <a:ahLst/>
              <a:cxnLst/>
              <a:rect l="l" t="t" r="r" b="b"/>
              <a:pathLst>
                <a:path w="782320" h="416560">
                  <a:moveTo>
                    <a:pt x="130920" y="138428"/>
                  </a:moveTo>
                  <a:lnTo>
                    <a:pt x="121019" y="139698"/>
                  </a:lnTo>
                  <a:lnTo>
                    <a:pt x="112630" y="146048"/>
                  </a:lnTo>
                  <a:lnTo>
                    <a:pt x="107224" y="153668"/>
                  </a:lnTo>
                  <a:lnTo>
                    <a:pt x="105247" y="163828"/>
                  </a:lnTo>
                  <a:lnTo>
                    <a:pt x="107148" y="172718"/>
                  </a:lnTo>
                  <a:lnTo>
                    <a:pt x="109752" y="180338"/>
                  </a:lnTo>
                  <a:lnTo>
                    <a:pt x="112097" y="187958"/>
                  </a:lnTo>
                  <a:lnTo>
                    <a:pt x="114222" y="195578"/>
                  </a:lnTo>
                  <a:lnTo>
                    <a:pt x="116168" y="203198"/>
                  </a:lnTo>
                  <a:lnTo>
                    <a:pt x="115564" y="203198"/>
                  </a:lnTo>
                  <a:lnTo>
                    <a:pt x="88159" y="214628"/>
                  </a:lnTo>
                  <a:lnTo>
                    <a:pt x="39595" y="241298"/>
                  </a:lnTo>
                  <a:lnTo>
                    <a:pt x="12062" y="269238"/>
                  </a:lnTo>
                  <a:lnTo>
                    <a:pt x="0" y="307338"/>
                  </a:lnTo>
                  <a:lnTo>
                    <a:pt x="1449" y="321308"/>
                  </a:lnTo>
                  <a:lnTo>
                    <a:pt x="21410" y="363218"/>
                  </a:lnTo>
                  <a:lnTo>
                    <a:pt x="52291" y="396238"/>
                  </a:lnTo>
                  <a:lnTo>
                    <a:pt x="97044" y="416558"/>
                  </a:lnTo>
                  <a:lnTo>
                    <a:pt x="109038" y="416558"/>
                  </a:lnTo>
                  <a:lnTo>
                    <a:pt x="146794" y="393698"/>
                  </a:lnTo>
                  <a:lnTo>
                    <a:pt x="161042" y="367028"/>
                  </a:lnTo>
                  <a:lnTo>
                    <a:pt x="98031" y="367028"/>
                  </a:lnTo>
                  <a:lnTo>
                    <a:pt x="90998" y="363218"/>
                  </a:lnTo>
                  <a:lnTo>
                    <a:pt x="62049" y="332738"/>
                  </a:lnTo>
                  <a:lnTo>
                    <a:pt x="50749" y="307338"/>
                  </a:lnTo>
                  <a:lnTo>
                    <a:pt x="50749" y="302258"/>
                  </a:lnTo>
                  <a:lnTo>
                    <a:pt x="83203" y="274318"/>
                  </a:lnTo>
                  <a:lnTo>
                    <a:pt x="123493" y="253998"/>
                  </a:lnTo>
                  <a:lnTo>
                    <a:pt x="175153" y="253998"/>
                  </a:lnTo>
                  <a:lnTo>
                    <a:pt x="173950" y="236218"/>
                  </a:lnTo>
                  <a:lnTo>
                    <a:pt x="199371" y="226058"/>
                  </a:lnTo>
                  <a:lnTo>
                    <a:pt x="211979" y="222248"/>
                  </a:lnTo>
                  <a:lnTo>
                    <a:pt x="224603" y="217168"/>
                  </a:lnTo>
                  <a:lnTo>
                    <a:pt x="371471" y="217168"/>
                  </a:lnTo>
                  <a:lnTo>
                    <a:pt x="377220" y="200658"/>
                  </a:lnTo>
                  <a:lnTo>
                    <a:pt x="377616" y="190498"/>
                  </a:lnTo>
                  <a:lnTo>
                    <a:pt x="375685" y="185418"/>
                  </a:lnTo>
                  <a:lnTo>
                    <a:pt x="164541" y="185418"/>
                  </a:lnTo>
                  <a:lnTo>
                    <a:pt x="162236" y="177798"/>
                  </a:lnTo>
                  <a:lnTo>
                    <a:pt x="140449" y="139698"/>
                  </a:lnTo>
                  <a:lnTo>
                    <a:pt x="130920" y="138428"/>
                  </a:lnTo>
                  <a:close/>
                </a:path>
                <a:path w="782320" h="416560">
                  <a:moveTo>
                    <a:pt x="371471" y="217168"/>
                  </a:moveTo>
                  <a:lnTo>
                    <a:pt x="224603" y="217168"/>
                  </a:lnTo>
                  <a:lnTo>
                    <a:pt x="240735" y="224788"/>
                  </a:lnTo>
                  <a:lnTo>
                    <a:pt x="258410" y="231138"/>
                  </a:lnTo>
                  <a:lnTo>
                    <a:pt x="277397" y="233678"/>
                  </a:lnTo>
                  <a:lnTo>
                    <a:pt x="297463" y="234948"/>
                  </a:lnTo>
                  <a:lnTo>
                    <a:pt x="289241" y="243838"/>
                  </a:lnTo>
                  <a:lnTo>
                    <a:pt x="281089" y="253998"/>
                  </a:lnTo>
                  <a:lnTo>
                    <a:pt x="273317" y="265428"/>
                  </a:lnTo>
                  <a:lnTo>
                    <a:pt x="266235" y="275588"/>
                  </a:lnTo>
                  <a:lnTo>
                    <a:pt x="255148" y="298448"/>
                  </a:lnTo>
                  <a:lnTo>
                    <a:pt x="247829" y="318768"/>
                  </a:lnTo>
                  <a:lnTo>
                    <a:pt x="244142" y="336548"/>
                  </a:lnTo>
                  <a:lnTo>
                    <a:pt x="244337" y="353058"/>
                  </a:lnTo>
                  <a:lnTo>
                    <a:pt x="270948" y="387348"/>
                  </a:lnTo>
                  <a:lnTo>
                    <a:pt x="279256" y="389888"/>
                  </a:lnTo>
                  <a:lnTo>
                    <a:pt x="287398" y="389888"/>
                  </a:lnTo>
                  <a:lnTo>
                    <a:pt x="329058" y="375918"/>
                  </a:lnTo>
                  <a:lnTo>
                    <a:pt x="339680" y="368298"/>
                  </a:lnTo>
                  <a:lnTo>
                    <a:pt x="380432" y="368298"/>
                  </a:lnTo>
                  <a:lnTo>
                    <a:pt x="388267" y="363218"/>
                  </a:lnTo>
                  <a:lnTo>
                    <a:pt x="396511" y="358138"/>
                  </a:lnTo>
                  <a:lnTo>
                    <a:pt x="405489" y="351788"/>
                  </a:lnTo>
                  <a:lnTo>
                    <a:pt x="411372" y="347978"/>
                  </a:lnTo>
                  <a:lnTo>
                    <a:pt x="416963" y="342898"/>
                  </a:lnTo>
                  <a:lnTo>
                    <a:pt x="422456" y="337818"/>
                  </a:lnTo>
                  <a:lnTo>
                    <a:pt x="494267" y="337818"/>
                  </a:lnTo>
                  <a:lnTo>
                    <a:pt x="499346" y="335278"/>
                  </a:lnTo>
                  <a:lnTo>
                    <a:pt x="296859" y="335278"/>
                  </a:lnTo>
                  <a:lnTo>
                    <a:pt x="298696" y="328928"/>
                  </a:lnTo>
                  <a:lnTo>
                    <a:pt x="301399" y="321308"/>
                  </a:lnTo>
                  <a:lnTo>
                    <a:pt x="305226" y="311148"/>
                  </a:lnTo>
                  <a:lnTo>
                    <a:pt x="310438" y="300988"/>
                  </a:lnTo>
                  <a:lnTo>
                    <a:pt x="316450" y="292098"/>
                  </a:lnTo>
                  <a:lnTo>
                    <a:pt x="324380" y="281938"/>
                  </a:lnTo>
                  <a:lnTo>
                    <a:pt x="333658" y="270508"/>
                  </a:lnTo>
                  <a:lnTo>
                    <a:pt x="343635" y="257808"/>
                  </a:lnTo>
                  <a:lnTo>
                    <a:pt x="353778" y="245108"/>
                  </a:lnTo>
                  <a:lnTo>
                    <a:pt x="363357" y="232408"/>
                  </a:lnTo>
                  <a:lnTo>
                    <a:pt x="371471" y="217168"/>
                  </a:lnTo>
                  <a:close/>
                </a:path>
                <a:path w="782320" h="416560">
                  <a:moveTo>
                    <a:pt x="380432" y="368298"/>
                  </a:moveTo>
                  <a:lnTo>
                    <a:pt x="339680" y="368298"/>
                  </a:lnTo>
                  <a:lnTo>
                    <a:pt x="344628" y="370838"/>
                  </a:lnTo>
                  <a:lnTo>
                    <a:pt x="350005" y="373378"/>
                  </a:lnTo>
                  <a:lnTo>
                    <a:pt x="361947" y="374648"/>
                  </a:lnTo>
                  <a:lnTo>
                    <a:pt x="367480" y="373378"/>
                  </a:lnTo>
                  <a:lnTo>
                    <a:pt x="372681" y="370838"/>
                  </a:lnTo>
                  <a:lnTo>
                    <a:pt x="380432" y="368298"/>
                  </a:lnTo>
                  <a:close/>
                </a:path>
                <a:path w="782320" h="416560">
                  <a:moveTo>
                    <a:pt x="175153" y="253998"/>
                  </a:moveTo>
                  <a:lnTo>
                    <a:pt x="123493" y="253998"/>
                  </a:lnTo>
                  <a:lnTo>
                    <a:pt x="124042" y="271778"/>
                  </a:lnTo>
                  <a:lnTo>
                    <a:pt x="124147" y="280668"/>
                  </a:lnTo>
                  <a:lnTo>
                    <a:pt x="121000" y="322578"/>
                  </a:lnTo>
                  <a:lnTo>
                    <a:pt x="103389" y="367028"/>
                  </a:lnTo>
                  <a:lnTo>
                    <a:pt x="161042" y="367028"/>
                  </a:lnTo>
                  <a:lnTo>
                    <a:pt x="171888" y="327658"/>
                  </a:lnTo>
                  <a:lnTo>
                    <a:pt x="175900" y="271778"/>
                  </a:lnTo>
                  <a:lnTo>
                    <a:pt x="175840" y="264158"/>
                  </a:lnTo>
                  <a:lnTo>
                    <a:pt x="175153" y="253998"/>
                  </a:lnTo>
                  <a:close/>
                </a:path>
                <a:path w="782320" h="416560">
                  <a:moveTo>
                    <a:pt x="494267" y="337818"/>
                  </a:moveTo>
                  <a:lnTo>
                    <a:pt x="422456" y="337818"/>
                  </a:lnTo>
                  <a:lnTo>
                    <a:pt x="433693" y="342898"/>
                  </a:lnTo>
                  <a:lnTo>
                    <a:pt x="445301" y="346708"/>
                  </a:lnTo>
                  <a:lnTo>
                    <a:pt x="456957" y="347978"/>
                  </a:lnTo>
                  <a:lnTo>
                    <a:pt x="468336" y="346708"/>
                  </a:lnTo>
                  <a:lnTo>
                    <a:pt x="480556" y="344168"/>
                  </a:lnTo>
                  <a:lnTo>
                    <a:pt x="491728" y="339088"/>
                  </a:lnTo>
                  <a:lnTo>
                    <a:pt x="494267" y="337818"/>
                  </a:lnTo>
                  <a:close/>
                </a:path>
                <a:path w="782320" h="416560">
                  <a:moveTo>
                    <a:pt x="379597" y="255268"/>
                  </a:moveTo>
                  <a:lnTo>
                    <a:pt x="363661" y="255268"/>
                  </a:lnTo>
                  <a:lnTo>
                    <a:pt x="361811" y="260348"/>
                  </a:lnTo>
                  <a:lnTo>
                    <a:pt x="356063" y="264158"/>
                  </a:lnTo>
                  <a:lnTo>
                    <a:pt x="355850" y="265428"/>
                  </a:lnTo>
                  <a:lnTo>
                    <a:pt x="353395" y="267968"/>
                  </a:lnTo>
                  <a:lnTo>
                    <a:pt x="351077" y="271778"/>
                  </a:lnTo>
                  <a:lnTo>
                    <a:pt x="348238" y="276858"/>
                  </a:lnTo>
                  <a:lnTo>
                    <a:pt x="345139" y="281938"/>
                  </a:lnTo>
                  <a:lnTo>
                    <a:pt x="341888" y="288288"/>
                  </a:lnTo>
                  <a:lnTo>
                    <a:pt x="315094" y="322578"/>
                  </a:lnTo>
                  <a:lnTo>
                    <a:pt x="296859" y="335278"/>
                  </a:lnTo>
                  <a:lnTo>
                    <a:pt x="499346" y="335278"/>
                  </a:lnTo>
                  <a:lnTo>
                    <a:pt x="529413" y="307338"/>
                  </a:lnTo>
                  <a:lnTo>
                    <a:pt x="535216" y="298448"/>
                  </a:lnTo>
                  <a:lnTo>
                    <a:pt x="456862" y="298448"/>
                  </a:lnTo>
                  <a:lnTo>
                    <a:pt x="454952" y="297178"/>
                  </a:lnTo>
                  <a:lnTo>
                    <a:pt x="459491" y="290828"/>
                  </a:lnTo>
                  <a:lnTo>
                    <a:pt x="464225" y="285748"/>
                  </a:lnTo>
                  <a:lnTo>
                    <a:pt x="468628" y="278128"/>
                  </a:lnTo>
                  <a:lnTo>
                    <a:pt x="470352" y="275588"/>
                  </a:lnTo>
                  <a:lnTo>
                    <a:pt x="350979" y="275588"/>
                  </a:lnTo>
                  <a:lnTo>
                    <a:pt x="351349" y="274318"/>
                  </a:lnTo>
                  <a:lnTo>
                    <a:pt x="351856" y="274318"/>
                  </a:lnTo>
                  <a:lnTo>
                    <a:pt x="351972" y="273048"/>
                  </a:lnTo>
                  <a:lnTo>
                    <a:pt x="472075" y="273048"/>
                  </a:lnTo>
                  <a:lnTo>
                    <a:pt x="482417" y="257808"/>
                  </a:lnTo>
                  <a:lnTo>
                    <a:pt x="385169" y="257808"/>
                  </a:lnTo>
                  <a:lnTo>
                    <a:pt x="382422" y="256538"/>
                  </a:lnTo>
                  <a:lnTo>
                    <a:pt x="379597" y="255268"/>
                  </a:lnTo>
                  <a:close/>
                </a:path>
                <a:path w="782320" h="416560">
                  <a:moveTo>
                    <a:pt x="533443" y="207008"/>
                  </a:moveTo>
                  <a:lnTo>
                    <a:pt x="518598" y="210818"/>
                  </a:lnTo>
                  <a:lnTo>
                    <a:pt x="516065" y="214628"/>
                  </a:lnTo>
                  <a:lnTo>
                    <a:pt x="510844" y="220978"/>
                  </a:lnTo>
                  <a:lnTo>
                    <a:pt x="510863" y="222248"/>
                  </a:lnTo>
                  <a:lnTo>
                    <a:pt x="509325" y="226058"/>
                  </a:lnTo>
                  <a:lnTo>
                    <a:pt x="507961" y="232408"/>
                  </a:lnTo>
                  <a:lnTo>
                    <a:pt x="507415" y="236218"/>
                  </a:lnTo>
                  <a:lnTo>
                    <a:pt x="507182" y="240028"/>
                  </a:lnTo>
                  <a:lnTo>
                    <a:pt x="506773" y="241298"/>
                  </a:lnTo>
                  <a:lnTo>
                    <a:pt x="487360" y="278128"/>
                  </a:lnTo>
                  <a:lnTo>
                    <a:pt x="458633" y="298448"/>
                  </a:lnTo>
                  <a:lnTo>
                    <a:pt x="535216" y="298448"/>
                  </a:lnTo>
                  <a:lnTo>
                    <a:pt x="536874" y="295908"/>
                  </a:lnTo>
                  <a:lnTo>
                    <a:pt x="543281" y="285748"/>
                  </a:lnTo>
                  <a:lnTo>
                    <a:pt x="560386" y="285748"/>
                  </a:lnTo>
                  <a:lnTo>
                    <a:pt x="593056" y="256538"/>
                  </a:lnTo>
                  <a:lnTo>
                    <a:pt x="597089" y="242568"/>
                  </a:lnTo>
                  <a:lnTo>
                    <a:pt x="607044" y="242568"/>
                  </a:lnTo>
                  <a:lnTo>
                    <a:pt x="611954" y="241298"/>
                  </a:lnTo>
                  <a:lnTo>
                    <a:pt x="626833" y="238758"/>
                  </a:lnTo>
                  <a:lnTo>
                    <a:pt x="642267" y="234948"/>
                  </a:lnTo>
                  <a:lnTo>
                    <a:pt x="690730" y="215898"/>
                  </a:lnTo>
                  <a:lnTo>
                    <a:pt x="693389" y="214628"/>
                  </a:lnTo>
                  <a:lnTo>
                    <a:pt x="551794" y="214628"/>
                  </a:lnTo>
                  <a:lnTo>
                    <a:pt x="550158" y="213358"/>
                  </a:lnTo>
                  <a:lnTo>
                    <a:pt x="548073" y="212088"/>
                  </a:lnTo>
                  <a:lnTo>
                    <a:pt x="540320" y="208278"/>
                  </a:lnTo>
                  <a:lnTo>
                    <a:pt x="533443" y="207008"/>
                  </a:lnTo>
                  <a:close/>
                </a:path>
                <a:path w="782320" h="416560">
                  <a:moveTo>
                    <a:pt x="560308" y="285748"/>
                  </a:moveTo>
                  <a:lnTo>
                    <a:pt x="549047" y="285748"/>
                  </a:lnTo>
                  <a:lnTo>
                    <a:pt x="554950" y="287018"/>
                  </a:lnTo>
                  <a:lnTo>
                    <a:pt x="560308" y="285748"/>
                  </a:lnTo>
                  <a:close/>
                </a:path>
                <a:path w="782320" h="416560">
                  <a:moveTo>
                    <a:pt x="472075" y="273048"/>
                  </a:moveTo>
                  <a:lnTo>
                    <a:pt x="351972" y="273048"/>
                  </a:lnTo>
                  <a:lnTo>
                    <a:pt x="351856" y="274318"/>
                  </a:lnTo>
                  <a:lnTo>
                    <a:pt x="350979" y="275588"/>
                  </a:lnTo>
                  <a:lnTo>
                    <a:pt x="470352" y="275588"/>
                  </a:lnTo>
                  <a:lnTo>
                    <a:pt x="472075" y="273048"/>
                  </a:lnTo>
                  <a:close/>
                </a:path>
                <a:path w="782320" h="416560">
                  <a:moveTo>
                    <a:pt x="492388" y="114298"/>
                  </a:moveTo>
                  <a:lnTo>
                    <a:pt x="443704" y="142238"/>
                  </a:lnTo>
                  <a:lnTo>
                    <a:pt x="411017" y="186688"/>
                  </a:lnTo>
                  <a:lnTo>
                    <a:pt x="393163" y="224788"/>
                  </a:lnTo>
                  <a:lnTo>
                    <a:pt x="385169" y="257808"/>
                  </a:lnTo>
                  <a:lnTo>
                    <a:pt x="482417" y="257808"/>
                  </a:lnTo>
                  <a:lnTo>
                    <a:pt x="494721" y="237488"/>
                  </a:lnTo>
                  <a:lnTo>
                    <a:pt x="505078" y="218438"/>
                  </a:lnTo>
                  <a:lnTo>
                    <a:pt x="513026" y="204468"/>
                  </a:lnTo>
                  <a:lnTo>
                    <a:pt x="524939" y="156208"/>
                  </a:lnTo>
                  <a:lnTo>
                    <a:pt x="525041" y="153668"/>
                  </a:lnTo>
                  <a:lnTo>
                    <a:pt x="524957" y="146048"/>
                  </a:lnTo>
                  <a:lnTo>
                    <a:pt x="499618" y="115568"/>
                  </a:lnTo>
                  <a:lnTo>
                    <a:pt x="492388" y="114298"/>
                  </a:lnTo>
                  <a:close/>
                </a:path>
                <a:path w="782320" h="416560">
                  <a:moveTo>
                    <a:pt x="587487" y="181608"/>
                  </a:moveTo>
                  <a:lnTo>
                    <a:pt x="577761" y="181608"/>
                  </a:lnTo>
                  <a:lnTo>
                    <a:pt x="568548" y="185418"/>
                  </a:lnTo>
                  <a:lnTo>
                    <a:pt x="567496" y="186688"/>
                  </a:lnTo>
                  <a:lnTo>
                    <a:pt x="566483" y="187958"/>
                  </a:lnTo>
                  <a:lnTo>
                    <a:pt x="565567" y="187958"/>
                  </a:lnTo>
                  <a:lnTo>
                    <a:pt x="560129" y="194308"/>
                  </a:lnTo>
                  <a:lnTo>
                    <a:pt x="556543" y="200658"/>
                  </a:lnTo>
                  <a:lnTo>
                    <a:pt x="554221" y="205738"/>
                  </a:lnTo>
                  <a:lnTo>
                    <a:pt x="552574" y="212088"/>
                  </a:lnTo>
                  <a:lnTo>
                    <a:pt x="552223" y="213358"/>
                  </a:lnTo>
                  <a:lnTo>
                    <a:pt x="552086" y="213358"/>
                  </a:lnTo>
                  <a:lnTo>
                    <a:pt x="551794" y="214628"/>
                  </a:lnTo>
                  <a:lnTo>
                    <a:pt x="693389" y="214628"/>
                  </a:lnTo>
                  <a:lnTo>
                    <a:pt x="706688" y="208278"/>
                  </a:lnTo>
                  <a:lnTo>
                    <a:pt x="721864" y="201928"/>
                  </a:lnTo>
                  <a:lnTo>
                    <a:pt x="735857" y="194308"/>
                  </a:lnTo>
                  <a:lnTo>
                    <a:pt x="740139" y="191768"/>
                  </a:lnTo>
                  <a:lnTo>
                    <a:pt x="603928" y="191768"/>
                  </a:lnTo>
                  <a:lnTo>
                    <a:pt x="596588" y="185418"/>
                  </a:lnTo>
                  <a:lnTo>
                    <a:pt x="587487" y="181608"/>
                  </a:lnTo>
                  <a:close/>
                </a:path>
                <a:path w="782320" h="416560">
                  <a:moveTo>
                    <a:pt x="755764" y="126998"/>
                  </a:moveTo>
                  <a:lnTo>
                    <a:pt x="746293" y="128268"/>
                  </a:lnTo>
                  <a:lnTo>
                    <a:pt x="738774" y="134121"/>
                  </a:lnTo>
                  <a:lnTo>
                    <a:pt x="736967" y="135888"/>
                  </a:lnTo>
                  <a:lnTo>
                    <a:pt x="727011" y="140968"/>
                  </a:lnTo>
                  <a:lnTo>
                    <a:pt x="720037" y="146048"/>
                  </a:lnTo>
                  <a:lnTo>
                    <a:pt x="711972" y="149858"/>
                  </a:lnTo>
                  <a:lnTo>
                    <a:pt x="699089" y="156208"/>
                  </a:lnTo>
                  <a:lnTo>
                    <a:pt x="685004" y="162558"/>
                  </a:lnTo>
                  <a:lnTo>
                    <a:pt x="670226" y="170178"/>
                  </a:lnTo>
                  <a:lnTo>
                    <a:pt x="655261" y="176528"/>
                  </a:lnTo>
                  <a:lnTo>
                    <a:pt x="640571" y="181608"/>
                  </a:lnTo>
                  <a:lnTo>
                    <a:pt x="626767" y="186688"/>
                  </a:lnTo>
                  <a:lnTo>
                    <a:pt x="614625" y="189228"/>
                  </a:lnTo>
                  <a:lnTo>
                    <a:pt x="604921" y="191768"/>
                  </a:lnTo>
                  <a:lnTo>
                    <a:pt x="740139" y="191768"/>
                  </a:lnTo>
                  <a:lnTo>
                    <a:pt x="742281" y="190498"/>
                  </a:lnTo>
                  <a:lnTo>
                    <a:pt x="748271" y="187958"/>
                  </a:lnTo>
                  <a:lnTo>
                    <a:pt x="753800" y="184148"/>
                  </a:lnTo>
                  <a:lnTo>
                    <a:pt x="758844" y="181608"/>
                  </a:lnTo>
                  <a:lnTo>
                    <a:pt x="765253" y="176528"/>
                  </a:lnTo>
                  <a:lnTo>
                    <a:pt x="769345" y="175258"/>
                  </a:lnTo>
                  <a:lnTo>
                    <a:pt x="775501" y="168908"/>
                  </a:lnTo>
                  <a:lnTo>
                    <a:pt x="780721" y="160018"/>
                  </a:lnTo>
                  <a:lnTo>
                    <a:pt x="782183" y="149858"/>
                  </a:lnTo>
                  <a:lnTo>
                    <a:pt x="779933" y="140968"/>
                  </a:lnTo>
                  <a:lnTo>
                    <a:pt x="774020" y="133348"/>
                  </a:lnTo>
                  <a:lnTo>
                    <a:pt x="765391" y="128268"/>
                  </a:lnTo>
                  <a:lnTo>
                    <a:pt x="755764" y="126998"/>
                  </a:lnTo>
                  <a:close/>
                </a:path>
                <a:path w="782320" h="416560">
                  <a:moveTo>
                    <a:pt x="272774" y="0"/>
                  </a:moveTo>
                  <a:lnTo>
                    <a:pt x="226667" y="16508"/>
                  </a:lnTo>
                  <a:lnTo>
                    <a:pt x="185370" y="63498"/>
                  </a:lnTo>
                  <a:lnTo>
                    <a:pt x="172467" y="102868"/>
                  </a:lnTo>
                  <a:lnTo>
                    <a:pt x="173017" y="142238"/>
                  </a:lnTo>
                  <a:lnTo>
                    <a:pt x="186146" y="177798"/>
                  </a:lnTo>
                  <a:lnTo>
                    <a:pt x="178860" y="180338"/>
                  </a:lnTo>
                  <a:lnTo>
                    <a:pt x="172041" y="182878"/>
                  </a:lnTo>
                  <a:lnTo>
                    <a:pt x="164541" y="185418"/>
                  </a:lnTo>
                  <a:lnTo>
                    <a:pt x="294755" y="185418"/>
                  </a:lnTo>
                  <a:lnTo>
                    <a:pt x="305475" y="177798"/>
                  </a:lnTo>
                  <a:lnTo>
                    <a:pt x="315169" y="168908"/>
                  </a:lnTo>
                  <a:lnTo>
                    <a:pt x="323677" y="160018"/>
                  </a:lnTo>
                  <a:lnTo>
                    <a:pt x="324472" y="158748"/>
                  </a:lnTo>
                  <a:lnTo>
                    <a:pt x="233330" y="158748"/>
                  </a:lnTo>
                  <a:lnTo>
                    <a:pt x="223120" y="137158"/>
                  </a:lnTo>
                  <a:lnTo>
                    <a:pt x="228590" y="88898"/>
                  </a:lnTo>
                  <a:lnTo>
                    <a:pt x="255686" y="57148"/>
                  </a:lnTo>
                  <a:lnTo>
                    <a:pt x="268559" y="50798"/>
                  </a:lnTo>
                  <a:lnTo>
                    <a:pt x="342374" y="50798"/>
                  </a:lnTo>
                  <a:lnTo>
                    <a:pt x="342111" y="49528"/>
                  </a:lnTo>
                  <a:lnTo>
                    <a:pt x="326588" y="24128"/>
                  </a:lnTo>
                  <a:lnTo>
                    <a:pt x="315526" y="13968"/>
                  </a:lnTo>
                  <a:lnTo>
                    <a:pt x="302568" y="6348"/>
                  </a:lnTo>
                  <a:lnTo>
                    <a:pt x="288163" y="1268"/>
                  </a:lnTo>
                  <a:lnTo>
                    <a:pt x="272774" y="0"/>
                  </a:lnTo>
                  <a:close/>
                </a:path>
                <a:path w="782320" h="416560">
                  <a:moveTo>
                    <a:pt x="352849" y="168908"/>
                  </a:moveTo>
                  <a:lnTo>
                    <a:pt x="346829" y="170178"/>
                  </a:lnTo>
                  <a:lnTo>
                    <a:pt x="341549" y="172718"/>
                  </a:lnTo>
                  <a:lnTo>
                    <a:pt x="328729" y="177798"/>
                  </a:lnTo>
                  <a:lnTo>
                    <a:pt x="316684" y="181608"/>
                  </a:lnTo>
                  <a:lnTo>
                    <a:pt x="305373" y="184148"/>
                  </a:lnTo>
                  <a:lnTo>
                    <a:pt x="294755" y="185418"/>
                  </a:lnTo>
                  <a:lnTo>
                    <a:pt x="375685" y="185418"/>
                  </a:lnTo>
                  <a:lnTo>
                    <a:pt x="374237" y="181608"/>
                  </a:lnTo>
                  <a:lnTo>
                    <a:pt x="367684" y="175258"/>
                  </a:lnTo>
                  <a:lnTo>
                    <a:pt x="358557" y="170178"/>
                  </a:lnTo>
                  <a:lnTo>
                    <a:pt x="352849" y="168908"/>
                  </a:lnTo>
                  <a:close/>
                </a:path>
                <a:path w="782320" h="416560">
                  <a:moveTo>
                    <a:pt x="342374" y="50798"/>
                  </a:moveTo>
                  <a:lnTo>
                    <a:pt x="279580" y="50798"/>
                  </a:lnTo>
                  <a:lnTo>
                    <a:pt x="284157" y="52068"/>
                  </a:lnTo>
                  <a:lnTo>
                    <a:pt x="288735" y="57148"/>
                  </a:lnTo>
                  <a:lnTo>
                    <a:pt x="294768" y="67308"/>
                  </a:lnTo>
                  <a:lnTo>
                    <a:pt x="297765" y="82548"/>
                  </a:lnTo>
                  <a:lnTo>
                    <a:pt x="295678" y="101598"/>
                  </a:lnTo>
                  <a:lnTo>
                    <a:pt x="269045" y="139698"/>
                  </a:lnTo>
                  <a:lnTo>
                    <a:pt x="234012" y="158748"/>
                  </a:lnTo>
                  <a:lnTo>
                    <a:pt x="324472" y="158748"/>
                  </a:lnTo>
                  <a:lnTo>
                    <a:pt x="330835" y="148588"/>
                  </a:lnTo>
                  <a:lnTo>
                    <a:pt x="344899" y="114298"/>
                  </a:lnTo>
                  <a:lnTo>
                    <a:pt x="348436" y="80008"/>
                  </a:lnTo>
                  <a:lnTo>
                    <a:pt x="342374" y="50798"/>
                  </a:lnTo>
                  <a:close/>
                </a:path>
                <a:path w="782320" h="416560">
                  <a:moveTo>
                    <a:pt x="740863" y="132078"/>
                  </a:moveTo>
                  <a:lnTo>
                    <a:pt x="738135" y="134618"/>
                  </a:lnTo>
                  <a:lnTo>
                    <a:pt x="738774" y="134121"/>
                  </a:lnTo>
                  <a:lnTo>
                    <a:pt x="740863" y="132078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434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7" name="object 4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70946" y="3433065"/>
            <a:ext cx="1842433" cy="13192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905" y="381000"/>
            <a:ext cx="1242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solidFill>
                  <a:schemeClr val="tx1"/>
                </a:solidFill>
                <a:latin typeface="+mj-lt"/>
              </a:rPr>
              <a:t>I</a:t>
            </a:r>
            <a:r>
              <a:rPr sz="4800" b="0" spc="5" dirty="0">
                <a:solidFill>
                  <a:schemeClr val="tx1"/>
                </a:solidFill>
                <a:latin typeface="+mj-lt"/>
              </a:rPr>
              <a:t>C</a:t>
            </a:r>
            <a:r>
              <a:rPr sz="4800" b="0" dirty="0">
                <a:solidFill>
                  <a:schemeClr val="tx1"/>
                </a:solidFill>
                <a:latin typeface="+mj-lt"/>
              </a:rPr>
              <a:t>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072AA5-E07B-648A-68C9-A1C79760E308}"/>
              </a:ext>
            </a:extLst>
          </p:cNvPr>
          <p:cNvGrpSpPr/>
          <p:nvPr/>
        </p:nvGrpSpPr>
        <p:grpSpPr>
          <a:xfrm>
            <a:off x="1150616" y="1219200"/>
            <a:ext cx="9210684" cy="4935728"/>
            <a:chOff x="1150616" y="1453388"/>
            <a:chExt cx="9210684" cy="4935728"/>
          </a:xfrm>
        </p:grpSpPr>
        <p:sp>
          <p:nvSpPr>
            <p:cNvPr id="3" name="object 3"/>
            <p:cNvSpPr txBox="1"/>
            <p:nvPr/>
          </p:nvSpPr>
          <p:spPr>
            <a:xfrm>
              <a:off x="2135205" y="1453388"/>
              <a:ext cx="788543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55" dirty="0">
                  <a:latin typeface="Calibri"/>
                  <a:cs typeface="Calibri"/>
                </a:rPr>
                <a:t>Developed</a:t>
              </a:r>
              <a:r>
                <a:rPr sz="3000" spc="135" dirty="0">
                  <a:latin typeface="Calibri"/>
                  <a:cs typeface="Calibri"/>
                </a:rPr>
                <a:t> </a:t>
              </a:r>
              <a:r>
                <a:rPr sz="3000" spc="25" dirty="0">
                  <a:latin typeface="Calibri"/>
                  <a:cs typeface="Calibri"/>
                </a:rPr>
                <a:t>by</a:t>
              </a:r>
              <a:r>
                <a:rPr sz="3000" spc="160" dirty="0">
                  <a:latin typeface="Calibri"/>
                  <a:cs typeface="Calibri"/>
                </a:rPr>
                <a:t> </a:t>
              </a:r>
              <a:r>
                <a:rPr sz="3000" spc="35" dirty="0">
                  <a:latin typeface="Calibri"/>
                  <a:cs typeface="Calibri"/>
                </a:rPr>
                <a:t>World</a:t>
              </a:r>
              <a:r>
                <a:rPr sz="3000" spc="135" dirty="0">
                  <a:latin typeface="Calibri"/>
                  <a:cs typeface="Calibri"/>
                </a:rPr>
                <a:t> </a:t>
              </a:r>
              <a:r>
                <a:rPr sz="3000" spc="60" dirty="0">
                  <a:latin typeface="Calibri"/>
                  <a:cs typeface="Calibri"/>
                </a:rPr>
                <a:t>Health</a:t>
              </a:r>
              <a:r>
                <a:rPr sz="3000" spc="140" dirty="0">
                  <a:latin typeface="Calibri"/>
                  <a:cs typeface="Calibri"/>
                </a:rPr>
                <a:t> </a:t>
              </a:r>
              <a:r>
                <a:rPr sz="3000" spc="50" dirty="0">
                  <a:latin typeface="Calibri"/>
                  <a:cs typeface="Calibri"/>
                </a:rPr>
                <a:t>Organization</a:t>
              </a:r>
              <a:r>
                <a:rPr sz="3000" spc="130" dirty="0">
                  <a:latin typeface="Calibri"/>
                  <a:cs typeface="Calibri"/>
                </a:rPr>
                <a:t> </a:t>
              </a:r>
              <a:r>
                <a:rPr sz="3000" spc="60" dirty="0">
                  <a:latin typeface="Calibri"/>
                  <a:cs typeface="Calibri"/>
                </a:rPr>
                <a:t>(WHO)</a:t>
              </a:r>
              <a:endParaRPr sz="3000" dirty="0">
                <a:latin typeface="Calibri"/>
                <a:cs typeface="Calibri"/>
              </a:endParaRPr>
            </a:p>
          </p:txBody>
        </p:sp>
        <p:grpSp>
          <p:nvGrpSpPr>
            <p:cNvPr id="4" name="object 4"/>
            <p:cNvGrpSpPr/>
            <p:nvPr/>
          </p:nvGrpSpPr>
          <p:grpSpPr>
            <a:xfrm>
              <a:off x="4677416" y="2750648"/>
              <a:ext cx="2832100" cy="2832100"/>
              <a:chOff x="4677416" y="2750648"/>
              <a:chExt cx="2832100" cy="283210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4705991" y="2779223"/>
                <a:ext cx="2774950" cy="2774950"/>
              </a:xfrm>
              <a:custGeom>
                <a:avLst/>
                <a:gdLst/>
                <a:ahLst/>
                <a:cxnLst/>
                <a:rect l="l" t="t" r="r" b="b"/>
                <a:pathLst>
                  <a:path w="2774950" h="2774950">
                    <a:moveTo>
                      <a:pt x="1387186" y="0"/>
                    </a:moveTo>
                    <a:lnTo>
                      <a:pt x="1338486" y="838"/>
                    </a:lnTo>
                    <a:lnTo>
                      <a:pt x="1290208" y="3337"/>
                    </a:lnTo>
                    <a:lnTo>
                      <a:pt x="1242379" y="7467"/>
                    </a:lnTo>
                    <a:lnTo>
                      <a:pt x="1195026" y="13201"/>
                    </a:lnTo>
                    <a:lnTo>
                      <a:pt x="1148177" y="20513"/>
                    </a:lnTo>
                    <a:lnTo>
                      <a:pt x="1101860" y="29374"/>
                    </a:lnTo>
                    <a:lnTo>
                      <a:pt x="1056102" y="39756"/>
                    </a:lnTo>
                    <a:lnTo>
                      <a:pt x="1010930" y="51633"/>
                    </a:lnTo>
                    <a:lnTo>
                      <a:pt x="966373" y="64977"/>
                    </a:lnTo>
                    <a:lnTo>
                      <a:pt x="922457" y="79760"/>
                    </a:lnTo>
                    <a:lnTo>
                      <a:pt x="879210" y="95955"/>
                    </a:lnTo>
                    <a:lnTo>
                      <a:pt x="836660" y="113535"/>
                    </a:lnTo>
                    <a:lnTo>
                      <a:pt x="794833" y="132471"/>
                    </a:lnTo>
                    <a:lnTo>
                      <a:pt x="753759" y="152736"/>
                    </a:lnTo>
                    <a:lnTo>
                      <a:pt x="713464" y="174304"/>
                    </a:lnTo>
                    <a:lnTo>
                      <a:pt x="673975" y="197145"/>
                    </a:lnTo>
                    <a:lnTo>
                      <a:pt x="635320" y="221233"/>
                    </a:lnTo>
                    <a:lnTo>
                      <a:pt x="597527" y="246541"/>
                    </a:lnTo>
                    <a:lnTo>
                      <a:pt x="560623" y="273040"/>
                    </a:lnTo>
                    <a:lnTo>
                      <a:pt x="524636" y="300704"/>
                    </a:lnTo>
                    <a:lnTo>
                      <a:pt x="489593" y="329504"/>
                    </a:lnTo>
                    <a:lnTo>
                      <a:pt x="455522" y="359414"/>
                    </a:lnTo>
                    <a:lnTo>
                      <a:pt x="422450" y="390405"/>
                    </a:lnTo>
                    <a:lnTo>
                      <a:pt x="390404" y="422450"/>
                    </a:lnTo>
                    <a:lnTo>
                      <a:pt x="359413" y="455522"/>
                    </a:lnTo>
                    <a:lnTo>
                      <a:pt x="329504" y="489594"/>
                    </a:lnTo>
                    <a:lnTo>
                      <a:pt x="300703" y="524637"/>
                    </a:lnTo>
                    <a:lnTo>
                      <a:pt x="273040" y="560624"/>
                    </a:lnTo>
                    <a:lnTo>
                      <a:pt x="246541" y="597528"/>
                    </a:lnTo>
                    <a:lnTo>
                      <a:pt x="221233" y="635321"/>
                    </a:lnTo>
                    <a:lnTo>
                      <a:pt x="197145" y="673975"/>
                    </a:lnTo>
                    <a:lnTo>
                      <a:pt x="174303" y="713464"/>
                    </a:lnTo>
                    <a:lnTo>
                      <a:pt x="152736" y="753760"/>
                    </a:lnTo>
                    <a:lnTo>
                      <a:pt x="132471" y="794834"/>
                    </a:lnTo>
                    <a:lnTo>
                      <a:pt x="113535" y="836660"/>
                    </a:lnTo>
                    <a:lnTo>
                      <a:pt x="95955" y="879210"/>
                    </a:lnTo>
                    <a:lnTo>
                      <a:pt x="79760" y="922457"/>
                    </a:lnTo>
                    <a:lnTo>
                      <a:pt x="64977" y="966373"/>
                    </a:lnTo>
                    <a:lnTo>
                      <a:pt x="51633" y="1010931"/>
                    </a:lnTo>
                    <a:lnTo>
                      <a:pt x="39756" y="1056102"/>
                    </a:lnTo>
                    <a:lnTo>
                      <a:pt x="29374" y="1101860"/>
                    </a:lnTo>
                    <a:lnTo>
                      <a:pt x="20513" y="1148177"/>
                    </a:lnTo>
                    <a:lnTo>
                      <a:pt x="13201" y="1195026"/>
                    </a:lnTo>
                    <a:lnTo>
                      <a:pt x="7467" y="1242379"/>
                    </a:lnTo>
                    <a:lnTo>
                      <a:pt x="3337" y="1290208"/>
                    </a:lnTo>
                    <a:lnTo>
                      <a:pt x="838" y="1338486"/>
                    </a:lnTo>
                    <a:lnTo>
                      <a:pt x="0" y="1387186"/>
                    </a:lnTo>
                    <a:lnTo>
                      <a:pt x="838" y="1435886"/>
                    </a:lnTo>
                    <a:lnTo>
                      <a:pt x="3337" y="1484164"/>
                    </a:lnTo>
                    <a:lnTo>
                      <a:pt x="7467" y="1531994"/>
                    </a:lnTo>
                    <a:lnTo>
                      <a:pt x="13201" y="1579346"/>
                    </a:lnTo>
                    <a:lnTo>
                      <a:pt x="20513" y="1626195"/>
                    </a:lnTo>
                    <a:lnTo>
                      <a:pt x="29374" y="1672512"/>
                    </a:lnTo>
                    <a:lnTo>
                      <a:pt x="39756" y="1718271"/>
                    </a:lnTo>
                    <a:lnTo>
                      <a:pt x="51633" y="1763442"/>
                    </a:lnTo>
                    <a:lnTo>
                      <a:pt x="64977" y="1808000"/>
                    </a:lnTo>
                    <a:lnTo>
                      <a:pt x="79760" y="1851916"/>
                    </a:lnTo>
                    <a:lnTo>
                      <a:pt x="95955" y="1895163"/>
                    </a:lnTo>
                    <a:lnTo>
                      <a:pt x="113535" y="1937713"/>
                    </a:lnTo>
                    <a:lnTo>
                      <a:pt x="132471" y="1979539"/>
                    </a:lnTo>
                    <a:lnTo>
                      <a:pt x="152736" y="2020613"/>
                    </a:lnTo>
                    <a:lnTo>
                      <a:pt x="174303" y="2060909"/>
                    </a:lnTo>
                    <a:lnTo>
                      <a:pt x="197145" y="2100398"/>
                    </a:lnTo>
                    <a:lnTo>
                      <a:pt x="221233" y="2139052"/>
                    </a:lnTo>
                    <a:lnTo>
                      <a:pt x="246541" y="2176845"/>
                    </a:lnTo>
                    <a:lnTo>
                      <a:pt x="273040" y="2213749"/>
                    </a:lnTo>
                    <a:lnTo>
                      <a:pt x="300703" y="2249736"/>
                    </a:lnTo>
                    <a:lnTo>
                      <a:pt x="329504" y="2284779"/>
                    </a:lnTo>
                    <a:lnTo>
                      <a:pt x="359413" y="2318851"/>
                    </a:lnTo>
                    <a:lnTo>
                      <a:pt x="390404" y="2351923"/>
                    </a:lnTo>
                    <a:lnTo>
                      <a:pt x="422450" y="2383968"/>
                    </a:lnTo>
                    <a:lnTo>
                      <a:pt x="455522" y="2414959"/>
                    </a:lnTo>
                    <a:lnTo>
                      <a:pt x="489593" y="2444869"/>
                    </a:lnTo>
                    <a:lnTo>
                      <a:pt x="524636" y="2473669"/>
                    </a:lnTo>
                    <a:lnTo>
                      <a:pt x="560623" y="2501333"/>
                    </a:lnTo>
                    <a:lnTo>
                      <a:pt x="597527" y="2527832"/>
                    </a:lnTo>
                    <a:lnTo>
                      <a:pt x="635320" y="2553139"/>
                    </a:lnTo>
                    <a:lnTo>
                      <a:pt x="673975" y="2577228"/>
                    </a:lnTo>
                    <a:lnTo>
                      <a:pt x="713464" y="2600069"/>
                    </a:lnTo>
                    <a:lnTo>
                      <a:pt x="753759" y="2621636"/>
                    </a:lnTo>
                    <a:lnTo>
                      <a:pt x="794833" y="2641902"/>
                    </a:lnTo>
                    <a:lnTo>
                      <a:pt x="836660" y="2660838"/>
                    </a:lnTo>
                    <a:lnTo>
                      <a:pt x="879210" y="2678417"/>
                    </a:lnTo>
                    <a:lnTo>
                      <a:pt x="922457" y="2694612"/>
                    </a:lnTo>
                    <a:lnTo>
                      <a:pt x="966373" y="2709395"/>
                    </a:lnTo>
                    <a:lnTo>
                      <a:pt x="1010930" y="2722739"/>
                    </a:lnTo>
                    <a:lnTo>
                      <a:pt x="1056102" y="2734616"/>
                    </a:lnTo>
                    <a:lnTo>
                      <a:pt x="1101860" y="2744999"/>
                    </a:lnTo>
                    <a:lnTo>
                      <a:pt x="1148177" y="2753860"/>
                    </a:lnTo>
                    <a:lnTo>
                      <a:pt x="1195026" y="2761171"/>
                    </a:lnTo>
                    <a:lnTo>
                      <a:pt x="1242379" y="2766906"/>
                    </a:lnTo>
                    <a:lnTo>
                      <a:pt x="1290208" y="2771036"/>
                    </a:lnTo>
                    <a:lnTo>
                      <a:pt x="1338486" y="2773534"/>
                    </a:lnTo>
                    <a:lnTo>
                      <a:pt x="1387186" y="2774373"/>
                    </a:lnTo>
                    <a:lnTo>
                      <a:pt x="1435886" y="2773534"/>
                    </a:lnTo>
                    <a:lnTo>
                      <a:pt x="1484164" y="2771036"/>
                    </a:lnTo>
                    <a:lnTo>
                      <a:pt x="1531994" y="2766906"/>
                    </a:lnTo>
                    <a:lnTo>
                      <a:pt x="1579346" y="2761171"/>
                    </a:lnTo>
                    <a:lnTo>
                      <a:pt x="1626195" y="2753860"/>
                    </a:lnTo>
                    <a:lnTo>
                      <a:pt x="1672512" y="2744999"/>
                    </a:lnTo>
                    <a:lnTo>
                      <a:pt x="1718271" y="2734616"/>
                    </a:lnTo>
                    <a:lnTo>
                      <a:pt x="1763442" y="2722739"/>
                    </a:lnTo>
                    <a:lnTo>
                      <a:pt x="1808000" y="2709395"/>
                    </a:lnTo>
                    <a:lnTo>
                      <a:pt x="1851916" y="2694612"/>
                    </a:lnTo>
                    <a:lnTo>
                      <a:pt x="1895163" y="2678417"/>
                    </a:lnTo>
                    <a:lnTo>
                      <a:pt x="1937713" y="2660838"/>
                    </a:lnTo>
                    <a:lnTo>
                      <a:pt x="1979539" y="2641902"/>
                    </a:lnTo>
                    <a:lnTo>
                      <a:pt x="2020613" y="2621636"/>
                    </a:lnTo>
                    <a:lnTo>
                      <a:pt x="2060909" y="2600069"/>
                    </a:lnTo>
                    <a:lnTo>
                      <a:pt x="2100398" y="2577228"/>
                    </a:lnTo>
                    <a:lnTo>
                      <a:pt x="2139052" y="2553139"/>
                    </a:lnTo>
                    <a:lnTo>
                      <a:pt x="2176845" y="2527832"/>
                    </a:lnTo>
                    <a:lnTo>
                      <a:pt x="2213749" y="2501333"/>
                    </a:lnTo>
                    <a:lnTo>
                      <a:pt x="2249736" y="2473669"/>
                    </a:lnTo>
                    <a:lnTo>
                      <a:pt x="2284779" y="2444869"/>
                    </a:lnTo>
                    <a:lnTo>
                      <a:pt x="2318851" y="2414959"/>
                    </a:lnTo>
                    <a:lnTo>
                      <a:pt x="2351923" y="2383968"/>
                    </a:lnTo>
                    <a:lnTo>
                      <a:pt x="2383968" y="2351923"/>
                    </a:lnTo>
                    <a:lnTo>
                      <a:pt x="2414959" y="2318851"/>
                    </a:lnTo>
                    <a:lnTo>
                      <a:pt x="2444869" y="2284779"/>
                    </a:lnTo>
                    <a:lnTo>
                      <a:pt x="2473669" y="2249736"/>
                    </a:lnTo>
                    <a:lnTo>
                      <a:pt x="2501333" y="2213749"/>
                    </a:lnTo>
                    <a:lnTo>
                      <a:pt x="2527832" y="2176845"/>
                    </a:lnTo>
                    <a:lnTo>
                      <a:pt x="2553139" y="2139052"/>
                    </a:lnTo>
                    <a:lnTo>
                      <a:pt x="2577228" y="2100398"/>
                    </a:lnTo>
                    <a:lnTo>
                      <a:pt x="2600069" y="2060909"/>
                    </a:lnTo>
                    <a:lnTo>
                      <a:pt x="2621636" y="2020613"/>
                    </a:lnTo>
                    <a:lnTo>
                      <a:pt x="2641902" y="1979539"/>
                    </a:lnTo>
                    <a:lnTo>
                      <a:pt x="2660838" y="1937713"/>
                    </a:lnTo>
                    <a:lnTo>
                      <a:pt x="2678417" y="1895163"/>
                    </a:lnTo>
                    <a:lnTo>
                      <a:pt x="2694612" y="1851916"/>
                    </a:lnTo>
                    <a:lnTo>
                      <a:pt x="2709395" y="1808000"/>
                    </a:lnTo>
                    <a:lnTo>
                      <a:pt x="2722739" y="1763442"/>
                    </a:lnTo>
                    <a:lnTo>
                      <a:pt x="2734616" y="1718271"/>
                    </a:lnTo>
                    <a:lnTo>
                      <a:pt x="2744999" y="1672512"/>
                    </a:lnTo>
                    <a:lnTo>
                      <a:pt x="2753860" y="1626195"/>
                    </a:lnTo>
                    <a:lnTo>
                      <a:pt x="2761171" y="1579346"/>
                    </a:lnTo>
                    <a:lnTo>
                      <a:pt x="2766906" y="1531994"/>
                    </a:lnTo>
                    <a:lnTo>
                      <a:pt x="2771036" y="1484164"/>
                    </a:lnTo>
                    <a:lnTo>
                      <a:pt x="2773534" y="1435886"/>
                    </a:lnTo>
                    <a:lnTo>
                      <a:pt x="2774373" y="1387186"/>
                    </a:lnTo>
                    <a:lnTo>
                      <a:pt x="2773534" y="1338486"/>
                    </a:lnTo>
                    <a:lnTo>
                      <a:pt x="2771036" y="1290208"/>
                    </a:lnTo>
                    <a:lnTo>
                      <a:pt x="2766906" y="1242379"/>
                    </a:lnTo>
                    <a:lnTo>
                      <a:pt x="2761171" y="1195026"/>
                    </a:lnTo>
                    <a:lnTo>
                      <a:pt x="2753860" y="1148177"/>
                    </a:lnTo>
                    <a:lnTo>
                      <a:pt x="2744999" y="1101860"/>
                    </a:lnTo>
                    <a:lnTo>
                      <a:pt x="2734616" y="1056102"/>
                    </a:lnTo>
                    <a:lnTo>
                      <a:pt x="2722739" y="1010931"/>
                    </a:lnTo>
                    <a:lnTo>
                      <a:pt x="2709395" y="966373"/>
                    </a:lnTo>
                    <a:lnTo>
                      <a:pt x="2694612" y="922457"/>
                    </a:lnTo>
                    <a:lnTo>
                      <a:pt x="2678417" y="879210"/>
                    </a:lnTo>
                    <a:lnTo>
                      <a:pt x="2660838" y="836660"/>
                    </a:lnTo>
                    <a:lnTo>
                      <a:pt x="2641902" y="794834"/>
                    </a:lnTo>
                    <a:lnTo>
                      <a:pt x="2621636" y="753760"/>
                    </a:lnTo>
                    <a:lnTo>
                      <a:pt x="2600069" y="713464"/>
                    </a:lnTo>
                    <a:lnTo>
                      <a:pt x="2577228" y="673975"/>
                    </a:lnTo>
                    <a:lnTo>
                      <a:pt x="2553139" y="635321"/>
                    </a:lnTo>
                    <a:lnTo>
                      <a:pt x="2527832" y="597528"/>
                    </a:lnTo>
                    <a:lnTo>
                      <a:pt x="2501333" y="560624"/>
                    </a:lnTo>
                    <a:lnTo>
                      <a:pt x="2473669" y="524637"/>
                    </a:lnTo>
                    <a:lnTo>
                      <a:pt x="2444869" y="489594"/>
                    </a:lnTo>
                    <a:lnTo>
                      <a:pt x="2414959" y="455522"/>
                    </a:lnTo>
                    <a:lnTo>
                      <a:pt x="2383968" y="422450"/>
                    </a:lnTo>
                    <a:lnTo>
                      <a:pt x="2351923" y="390405"/>
                    </a:lnTo>
                    <a:lnTo>
                      <a:pt x="2318851" y="359414"/>
                    </a:lnTo>
                    <a:lnTo>
                      <a:pt x="2284779" y="329504"/>
                    </a:lnTo>
                    <a:lnTo>
                      <a:pt x="2249736" y="300704"/>
                    </a:lnTo>
                    <a:lnTo>
                      <a:pt x="2213749" y="273040"/>
                    </a:lnTo>
                    <a:lnTo>
                      <a:pt x="2176845" y="246541"/>
                    </a:lnTo>
                    <a:lnTo>
                      <a:pt x="2139052" y="221233"/>
                    </a:lnTo>
                    <a:lnTo>
                      <a:pt x="2100398" y="197145"/>
                    </a:lnTo>
                    <a:lnTo>
                      <a:pt x="2060909" y="174304"/>
                    </a:lnTo>
                    <a:lnTo>
                      <a:pt x="2020613" y="152736"/>
                    </a:lnTo>
                    <a:lnTo>
                      <a:pt x="1979539" y="132471"/>
                    </a:lnTo>
                    <a:lnTo>
                      <a:pt x="1937713" y="113535"/>
                    </a:lnTo>
                    <a:lnTo>
                      <a:pt x="1895163" y="95955"/>
                    </a:lnTo>
                    <a:lnTo>
                      <a:pt x="1851916" y="79760"/>
                    </a:lnTo>
                    <a:lnTo>
                      <a:pt x="1808000" y="64977"/>
                    </a:lnTo>
                    <a:lnTo>
                      <a:pt x="1763442" y="51633"/>
                    </a:lnTo>
                    <a:lnTo>
                      <a:pt x="1718271" y="39756"/>
                    </a:lnTo>
                    <a:lnTo>
                      <a:pt x="1672512" y="29374"/>
                    </a:lnTo>
                    <a:lnTo>
                      <a:pt x="1626195" y="20513"/>
                    </a:lnTo>
                    <a:lnTo>
                      <a:pt x="1579346" y="13201"/>
                    </a:lnTo>
                    <a:lnTo>
                      <a:pt x="1531994" y="7467"/>
                    </a:lnTo>
                    <a:lnTo>
                      <a:pt x="1484164" y="3337"/>
                    </a:lnTo>
                    <a:lnTo>
                      <a:pt x="1435886" y="838"/>
                    </a:lnTo>
                    <a:lnTo>
                      <a:pt x="1387186" y="0"/>
                    </a:lnTo>
                    <a:close/>
                  </a:path>
                </a:pathLst>
              </a:custGeom>
              <a:solidFill>
                <a:srgbClr val="EDEDE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705991" y="2779223"/>
                <a:ext cx="2774950" cy="2774950"/>
              </a:xfrm>
              <a:custGeom>
                <a:avLst/>
                <a:gdLst/>
                <a:ahLst/>
                <a:cxnLst/>
                <a:rect l="l" t="t" r="r" b="b"/>
                <a:pathLst>
                  <a:path w="2774950" h="2774950">
                    <a:moveTo>
                      <a:pt x="0" y="1387187"/>
                    </a:moveTo>
                    <a:lnTo>
                      <a:pt x="838" y="1338487"/>
                    </a:lnTo>
                    <a:lnTo>
                      <a:pt x="3337" y="1290208"/>
                    </a:lnTo>
                    <a:lnTo>
                      <a:pt x="7467" y="1242379"/>
                    </a:lnTo>
                    <a:lnTo>
                      <a:pt x="13201" y="1195026"/>
                    </a:lnTo>
                    <a:lnTo>
                      <a:pt x="20513" y="1148177"/>
                    </a:lnTo>
                    <a:lnTo>
                      <a:pt x="29374" y="1101860"/>
                    </a:lnTo>
                    <a:lnTo>
                      <a:pt x="39756" y="1056102"/>
                    </a:lnTo>
                    <a:lnTo>
                      <a:pt x="51633" y="1010930"/>
                    </a:lnTo>
                    <a:lnTo>
                      <a:pt x="64977" y="966373"/>
                    </a:lnTo>
                    <a:lnTo>
                      <a:pt x="79760" y="922457"/>
                    </a:lnTo>
                    <a:lnTo>
                      <a:pt x="95955" y="879210"/>
                    </a:lnTo>
                    <a:lnTo>
                      <a:pt x="113535" y="836660"/>
                    </a:lnTo>
                    <a:lnTo>
                      <a:pt x="132471" y="794834"/>
                    </a:lnTo>
                    <a:lnTo>
                      <a:pt x="152736" y="753759"/>
                    </a:lnTo>
                    <a:lnTo>
                      <a:pt x="174303" y="713464"/>
                    </a:lnTo>
                    <a:lnTo>
                      <a:pt x="197145" y="673975"/>
                    </a:lnTo>
                    <a:lnTo>
                      <a:pt x="221233" y="635320"/>
                    </a:lnTo>
                    <a:lnTo>
                      <a:pt x="246541" y="597527"/>
                    </a:lnTo>
                    <a:lnTo>
                      <a:pt x="273040" y="560623"/>
                    </a:lnTo>
                    <a:lnTo>
                      <a:pt x="300703" y="524636"/>
                    </a:lnTo>
                    <a:lnTo>
                      <a:pt x="329504" y="489593"/>
                    </a:lnTo>
                    <a:lnTo>
                      <a:pt x="359413" y="455522"/>
                    </a:lnTo>
                    <a:lnTo>
                      <a:pt x="390404" y="422450"/>
                    </a:lnTo>
                    <a:lnTo>
                      <a:pt x="422450" y="390404"/>
                    </a:lnTo>
                    <a:lnTo>
                      <a:pt x="455522" y="359413"/>
                    </a:lnTo>
                    <a:lnTo>
                      <a:pt x="489593" y="329504"/>
                    </a:lnTo>
                    <a:lnTo>
                      <a:pt x="524636" y="300703"/>
                    </a:lnTo>
                    <a:lnTo>
                      <a:pt x="560623" y="273040"/>
                    </a:lnTo>
                    <a:lnTo>
                      <a:pt x="597527" y="246541"/>
                    </a:lnTo>
                    <a:lnTo>
                      <a:pt x="635320" y="221233"/>
                    </a:lnTo>
                    <a:lnTo>
                      <a:pt x="673975" y="197145"/>
                    </a:lnTo>
                    <a:lnTo>
                      <a:pt x="713464" y="174303"/>
                    </a:lnTo>
                    <a:lnTo>
                      <a:pt x="753759" y="152736"/>
                    </a:lnTo>
                    <a:lnTo>
                      <a:pt x="794834" y="132471"/>
                    </a:lnTo>
                    <a:lnTo>
                      <a:pt x="836660" y="113535"/>
                    </a:lnTo>
                    <a:lnTo>
                      <a:pt x="879210" y="95955"/>
                    </a:lnTo>
                    <a:lnTo>
                      <a:pt x="922457" y="79760"/>
                    </a:lnTo>
                    <a:lnTo>
                      <a:pt x="966373" y="64977"/>
                    </a:lnTo>
                    <a:lnTo>
                      <a:pt x="1010930" y="51633"/>
                    </a:lnTo>
                    <a:lnTo>
                      <a:pt x="1056102" y="39756"/>
                    </a:lnTo>
                    <a:lnTo>
                      <a:pt x="1101860" y="29374"/>
                    </a:lnTo>
                    <a:lnTo>
                      <a:pt x="1148177" y="20513"/>
                    </a:lnTo>
                    <a:lnTo>
                      <a:pt x="1195026" y="13201"/>
                    </a:lnTo>
                    <a:lnTo>
                      <a:pt x="1242379" y="7467"/>
                    </a:lnTo>
                    <a:lnTo>
                      <a:pt x="1290208" y="3337"/>
                    </a:lnTo>
                    <a:lnTo>
                      <a:pt x="1338487" y="838"/>
                    </a:lnTo>
                    <a:lnTo>
                      <a:pt x="1387187" y="0"/>
                    </a:lnTo>
                    <a:lnTo>
                      <a:pt x="1435886" y="838"/>
                    </a:lnTo>
                    <a:lnTo>
                      <a:pt x="1484165" y="3337"/>
                    </a:lnTo>
                    <a:lnTo>
                      <a:pt x="1531994" y="7467"/>
                    </a:lnTo>
                    <a:lnTo>
                      <a:pt x="1579346" y="13201"/>
                    </a:lnTo>
                    <a:lnTo>
                      <a:pt x="1626195" y="20513"/>
                    </a:lnTo>
                    <a:lnTo>
                      <a:pt x="1672512" y="29374"/>
                    </a:lnTo>
                    <a:lnTo>
                      <a:pt x="1718270" y="39756"/>
                    </a:lnTo>
                    <a:lnTo>
                      <a:pt x="1763442" y="51633"/>
                    </a:lnTo>
                    <a:lnTo>
                      <a:pt x="1807999" y="64977"/>
                    </a:lnTo>
                    <a:lnTo>
                      <a:pt x="1851915" y="79760"/>
                    </a:lnTo>
                    <a:lnTo>
                      <a:pt x="1895162" y="95955"/>
                    </a:lnTo>
                    <a:lnTo>
                      <a:pt x="1937712" y="113535"/>
                    </a:lnTo>
                    <a:lnTo>
                      <a:pt x="1979539" y="132471"/>
                    </a:lnTo>
                    <a:lnTo>
                      <a:pt x="2020613" y="152736"/>
                    </a:lnTo>
                    <a:lnTo>
                      <a:pt x="2060908" y="174303"/>
                    </a:lnTo>
                    <a:lnTo>
                      <a:pt x="2100397" y="197145"/>
                    </a:lnTo>
                    <a:lnTo>
                      <a:pt x="2139052" y="221233"/>
                    </a:lnTo>
                    <a:lnTo>
                      <a:pt x="2176845" y="246541"/>
                    </a:lnTo>
                    <a:lnTo>
                      <a:pt x="2213749" y="273040"/>
                    </a:lnTo>
                    <a:lnTo>
                      <a:pt x="2249736" y="300703"/>
                    </a:lnTo>
                    <a:lnTo>
                      <a:pt x="2284779" y="329504"/>
                    </a:lnTo>
                    <a:lnTo>
                      <a:pt x="2318850" y="359413"/>
                    </a:lnTo>
                    <a:lnTo>
                      <a:pt x="2351922" y="390404"/>
                    </a:lnTo>
                    <a:lnTo>
                      <a:pt x="2383968" y="422450"/>
                    </a:lnTo>
                    <a:lnTo>
                      <a:pt x="2414959" y="455522"/>
                    </a:lnTo>
                    <a:lnTo>
                      <a:pt x="2444868" y="489593"/>
                    </a:lnTo>
                    <a:lnTo>
                      <a:pt x="2473669" y="524636"/>
                    </a:lnTo>
                    <a:lnTo>
                      <a:pt x="2501332" y="560623"/>
                    </a:lnTo>
                    <a:lnTo>
                      <a:pt x="2527831" y="597527"/>
                    </a:lnTo>
                    <a:lnTo>
                      <a:pt x="2553139" y="635320"/>
                    </a:lnTo>
                    <a:lnTo>
                      <a:pt x="2577227" y="673975"/>
                    </a:lnTo>
                    <a:lnTo>
                      <a:pt x="2600069" y="713464"/>
                    </a:lnTo>
                    <a:lnTo>
                      <a:pt x="2621636" y="753759"/>
                    </a:lnTo>
                    <a:lnTo>
                      <a:pt x="2641901" y="794834"/>
                    </a:lnTo>
                    <a:lnTo>
                      <a:pt x="2660837" y="836660"/>
                    </a:lnTo>
                    <a:lnTo>
                      <a:pt x="2678417" y="879210"/>
                    </a:lnTo>
                    <a:lnTo>
                      <a:pt x="2694612" y="922457"/>
                    </a:lnTo>
                    <a:lnTo>
                      <a:pt x="2709395" y="966373"/>
                    </a:lnTo>
                    <a:lnTo>
                      <a:pt x="2722739" y="1010930"/>
                    </a:lnTo>
                    <a:lnTo>
                      <a:pt x="2734616" y="1056102"/>
                    </a:lnTo>
                    <a:lnTo>
                      <a:pt x="2744998" y="1101860"/>
                    </a:lnTo>
                    <a:lnTo>
                      <a:pt x="2753859" y="1148177"/>
                    </a:lnTo>
                    <a:lnTo>
                      <a:pt x="2761171" y="1195026"/>
                    </a:lnTo>
                    <a:lnTo>
                      <a:pt x="2766905" y="1242379"/>
                    </a:lnTo>
                    <a:lnTo>
                      <a:pt x="2771035" y="1290208"/>
                    </a:lnTo>
                    <a:lnTo>
                      <a:pt x="2773534" y="1338487"/>
                    </a:lnTo>
                    <a:lnTo>
                      <a:pt x="2774373" y="1387187"/>
                    </a:lnTo>
                    <a:lnTo>
                      <a:pt x="2773534" y="1435886"/>
                    </a:lnTo>
                    <a:lnTo>
                      <a:pt x="2771035" y="1484165"/>
                    </a:lnTo>
                    <a:lnTo>
                      <a:pt x="2766905" y="1531994"/>
                    </a:lnTo>
                    <a:lnTo>
                      <a:pt x="2761171" y="1579346"/>
                    </a:lnTo>
                    <a:lnTo>
                      <a:pt x="2753859" y="1626195"/>
                    </a:lnTo>
                    <a:lnTo>
                      <a:pt x="2744998" y="1672512"/>
                    </a:lnTo>
                    <a:lnTo>
                      <a:pt x="2734616" y="1718270"/>
                    </a:lnTo>
                    <a:lnTo>
                      <a:pt x="2722739" y="1763442"/>
                    </a:lnTo>
                    <a:lnTo>
                      <a:pt x="2709395" y="1807999"/>
                    </a:lnTo>
                    <a:lnTo>
                      <a:pt x="2694612" y="1851915"/>
                    </a:lnTo>
                    <a:lnTo>
                      <a:pt x="2678417" y="1895162"/>
                    </a:lnTo>
                    <a:lnTo>
                      <a:pt x="2660837" y="1937712"/>
                    </a:lnTo>
                    <a:lnTo>
                      <a:pt x="2641901" y="1979539"/>
                    </a:lnTo>
                    <a:lnTo>
                      <a:pt x="2621636" y="2020613"/>
                    </a:lnTo>
                    <a:lnTo>
                      <a:pt x="2600069" y="2060908"/>
                    </a:lnTo>
                    <a:lnTo>
                      <a:pt x="2577227" y="2100397"/>
                    </a:lnTo>
                    <a:lnTo>
                      <a:pt x="2553139" y="2139052"/>
                    </a:lnTo>
                    <a:lnTo>
                      <a:pt x="2527831" y="2176845"/>
                    </a:lnTo>
                    <a:lnTo>
                      <a:pt x="2501332" y="2213749"/>
                    </a:lnTo>
                    <a:lnTo>
                      <a:pt x="2473669" y="2249736"/>
                    </a:lnTo>
                    <a:lnTo>
                      <a:pt x="2444868" y="2284779"/>
                    </a:lnTo>
                    <a:lnTo>
                      <a:pt x="2414959" y="2318850"/>
                    </a:lnTo>
                    <a:lnTo>
                      <a:pt x="2383968" y="2351922"/>
                    </a:lnTo>
                    <a:lnTo>
                      <a:pt x="2351922" y="2383968"/>
                    </a:lnTo>
                    <a:lnTo>
                      <a:pt x="2318850" y="2414959"/>
                    </a:lnTo>
                    <a:lnTo>
                      <a:pt x="2284779" y="2444868"/>
                    </a:lnTo>
                    <a:lnTo>
                      <a:pt x="2249736" y="2473669"/>
                    </a:lnTo>
                    <a:lnTo>
                      <a:pt x="2213749" y="2501332"/>
                    </a:lnTo>
                    <a:lnTo>
                      <a:pt x="2176845" y="2527831"/>
                    </a:lnTo>
                    <a:lnTo>
                      <a:pt x="2139052" y="2553139"/>
                    </a:lnTo>
                    <a:lnTo>
                      <a:pt x="2100397" y="2577227"/>
                    </a:lnTo>
                    <a:lnTo>
                      <a:pt x="2060908" y="2600069"/>
                    </a:lnTo>
                    <a:lnTo>
                      <a:pt x="2020613" y="2621636"/>
                    </a:lnTo>
                    <a:lnTo>
                      <a:pt x="1979539" y="2641901"/>
                    </a:lnTo>
                    <a:lnTo>
                      <a:pt x="1937712" y="2660837"/>
                    </a:lnTo>
                    <a:lnTo>
                      <a:pt x="1895162" y="2678417"/>
                    </a:lnTo>
                    <a:lnTo>
                      <a:pt x="1851915" y="2694612"/>
                    </a:lnTo>
                    <a:lnTo>
                      <a:pt x="1807999" y="2709395"/>
                    </a:lnTo>
                    <a:lnTo>
                      <a:pt x="1763442" y="2722739"/>
                    </a:lnTo>
                    <a:lnTo>
                      <a:pt x="1718270" y="2734616"/>
                    </a:lnTo>
                    <a:lnTo>
                      <a:pt x="1672512" y="2744998"/>
                    </a:lnTo>
                    <a:lnTo>
                      <a:pt x="1626195" y="2753859"/>
                    </a:lnTo>
                    <a:lnTo>
                      <a:pt x="1579346" y="2761171"/>
                    </a:lnTo>
                    <a:lnTo>
                      <a:pt x="1531994" y="2766905"/>
                    </a:lnTo>
                    <a:lnTo>
                      <a:pt x="1484165" y="2771035"/>
                    </a:lnTo>
                    <a:lnTo>
                      <a:pt x="1435886" y="2773534"/>
                    </a:lnTo>
                    <a:lnTo>
                      <a:pt x="1387187" y="2774373"/>
                    </a:lnTo>
                    <a:lnTo>
                      <a:pt x="1338487" y="2773534"/>
                    </a:lnTo>
                    <a:lnTo>
                      <a:pt x="1290208" y="2771035"/>
                    </a:lnTo>
                    <a:lnTo>
                      <a:pt x="1242379" y="2766905"/>
                    </a:lnTo>
                    <a:lnTo>
                      <a:pt x="1195026" y="2761171"/>
                    </a:lnTo>
                    <a:lnTo>
                      <a:pt x="1148177" y="2753859"/>
                    </a:lnTo>
                    <a:lnTo>
                      <a:pt x="1101860" y="2744998"/>
                    </a:lnTo>
                    <a:lnTo>
                      <a:pt x="1056102" y="2734616"/>
                    </a:lnTo>
                    <a:lnTo>
                      <a:pt x="1010930" y="2722739"/>
                    </a:lnTo>
                    <a:lnTo>
                      <a:pt x="966373" y="2709395"/>
                    </a:lnTo>
                    <a:lnTo>
                      <a:pt x="922457" y="2694612"/>
                    </a:lnTo>
                    <a:lnTo>
                      <a:pt x="879210" y="2678417"/>
                    </a:lnTo>
                    <a:lnTo>
                      <a:pt x="836660" y="2660837"/>
                    </a:lnTo>
                    <a:lnTo>
                      <a:pt x="794834" y="2641901"/>
                    </a:lnTo>
                    <a:lnTo>
                      <a:pt x="753759" y="2621636"/>
                    </a:lnTo>
                    <a:lnTo>
                      <a:pt x="713464" y="2600069"/>
                    </a:lnTo>
                    <a:lnTo>
                      <a:pt x="673975" y="2577227"/>
                    </a:lnTo>
                    <a:lnTo>
                      <a:pt x="635320" y="2553139"/>
                    </a:lnTo>
                    <a:lnTo>
                      <a:pt x="597527" y="2527831"/>
                    </a:lnTo>
                    <a:lnTo>
                      <a:pt x="560623" y="2501332"/>
                    </a:lnTo>
                    <a:lnTo>
                      <a:pt x="524636" y="2473669"/>
                    </a:lnTo>
                    <a:lnTo>
                      <a:pt x="489593" y="2444868"/>
                    </a:lnTo>
                    <a:lnTo>
                      <a:pt x="455522" y="2414959"/>
                    </a:lnTo>
                    <a:lnTo>
                      <a:pt x="422450" y="2383968"/>
                    </a:lnTo>
                    <a:lnTo>
                      <a:pt x="390404" y="2351922"/>
                    </a:lnTo>
                    <a:lnTo>
                      <a:pt x="359413" y="2318850"/>
                    </a:lnTo>
                    <a:lnTo>
                      <a:pt x="329504" y="2284779"/>
                    </a:lnTo>
                    <a:lnTo>
                      <a:pt x="300703" y="2249736"/>
                    </a:lnTo>
                    <a:lnTo>
                      <a:pt x="273040" y="2213749"/>
                    </a:lnTo>
                    <a:lnTo>
                      <a:pt x="246541" y="2176845"/>
                    </a:lnTo>
                    <a:lnTo>
                      <a:pt x="221233" y="2139052"/>
                    </a:lnTo>
                    <a:lnTo>
                      <a:pt x="197145" y="2100397"/>
                    </a:lnTo>
                    <a:lnTo>
                      <a:pt x="174303" y="2060908"/>
                    </a:lnTo>
                    <a:lnTo>
                      <a:pt x="152736" y="2020613"/>
                    </a:lnTo>
                    <a:lnTo>
                      <a:pt x="132471" y="1979539"/>
                    </a:lnTo>
                    <a:lnTo>
                      <a:pt x="113535" y="1937712"/>
                    </a:lnTo>
                    <a:lnTo>
                      <a:pt x="95955" y="1895162"/>
                    </a:lnTo>
                    <a:lnTo>
                      <a:pt x="79760" y="1851915"/>
                    </a:lnTo>
                    <a:lnTo>
                      <a:pt x="64977" y="1807999"/>
                    </a:lnTo>
                    <a:lnTo>
                      <a:pt x="51633" y="1763442"/>
                    </a:lnTo>
                    <a:lnTo>
                      <a:pt x="39756" y="1718270"/>
                    </a:lnTo>
                    <a:lnTo>
                      <a:pt x="29374" y="1672512"/>
                    </a:lnTo>
                    <a:lnTo>
                      <a:pt x="20513" y="1626195"/>
                    </a:lnTo>
                    <a:lnTo>
                      <a:pt x="13201" y="1579346"/>
                    </a:lnTo>
                    <a:lnTo>
                      <a:pt x="7467" y="1531994"/>
                    </a:lnTo>
                    <a:lnTo>
                      <a:pt x="3337" y="1484165"/>
                    </a:lnTo>
                    <a:lnTo>
                      <a:pt x="838" y="1435886"/>
                    </a:lnTo>
                    <a:lnTo>
                      <a:pt x="0" y="1387187"/>
                    </a:lnTo>
                    <a:close/>
                  </a:path>
                </a:pathLst>
              </a:custGeom>
              <a:ln w="57150">
                <a:solidFill>
                  <a:srgbClr val="7C7C7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" name="object 7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051489" y="3110482"/>
                <a:ext cx="2083376" cy="2083376"/>
              </a:xfrm>
              <a:prstGeom prst="rect">
                <a:avLst/>
              </a:prstGeom>
            </p:spPr>
          </p:pic>
          <p:pic>
            <p:nvPicPr>
              <p:cNvPr id="8" name="object 8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34314" y="3919040"/>
                <a:ext cx="808109" cy="70993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 rot="20940000">
              <a:off x="5694352" y="3416731"/>
              <a:ext cx="798005" cy="4572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sz="3600" b="1" dirty="0">
                  <a:latin typeface="Calibri"/>
                  <a:cs typeface="Calibri"/>
                </a:rPr>
                <a:t>I</a:t>
              </a:r>
              <a:r>
                <a:rPr sz="3600" b="1" spc="-20" dirty="0">
                  <a:latin typeface="Calibri"/>
                  <a:cs typeface="Calibri"/>
                </a:rPr>
                <a:t>C</a:t>
              </a:r>
              <a:r>
                <a:rPr sz="3600" b="1" dirty="0">
                  <a:latin typeface="Calibri"/>
                  <a:cs typeface="Calibri"/>
                </a:rPr>
                <a:t>D</a:t>
              </a:r>
              <a:endParaRPr sz="3600">
                <a:latin typeface="Calibri"/>
                <a:cs typeface="Calibri"/>
              </a:endParaRPr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5593120" y="1837430"/>
              <a:ext cx="1366520" cy="1239520"/>
              <a:chOff x="5593120" y="1837430"/>
              <a:chExt cx="1366520" cy="1239520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5621695" y="1991867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40" h="1056639">
                    <a:moveTo>
                      <a:pt x="528065" y="0"/>
                    </a:moveTo>
                    <a:lnTo>
                      <a:pt x="480001" y="2158"/>
                    </a:lnTo>
                    <a:lnTo>
                      <a:pt x="433145" y="8507"/>
                    </a:lnTo>
                    <a:lnTo>
                      <a:pt x="387685" y="18863"/>
                    </a:lnTo>
                    <a:lnTo>
                      <a:pt x="343806" y="33037"/>
                    </a:lnTo>
                    <a:lnTo>
                      <a:pt x="301696" y="50843"/>
                    </a:lnTo>
                    <a:lnTo>
                      <a:pt x="261540" y="72096"/>
                    </a:lnTo>
                    <a:lnTo>
                      <a:pt x="223526" y="96608"/>
                    </a:lnTo>
                    <a:lnTo>
                      <a:pt x="187839" y="124194"/>
                    </a:lnTo>
                    <a:lnTo>
                      <a:pt x="154666" y="154666"/>
                    </a:lnTo>
                    <a:lnTo>
                      <a:pt x="124194" y="187839"/>
                    </a:lnTo>
                    <a:lnTo>
                      <a:pt x="96608" y="223526"/>
                    </a:lnTo>
                    <a:lnTo>
                      <a:pt x="72096" y="261540"/>
                    </a:lnTo>
                    <a:lnTo>
                      <a:pt x="50843" y="301696"/>
                    </a:lnTo>
                    <a:lnTo>
                      <a:pt x="33037" y="343806"/>
                    </a:lnTo>
                    <a:lnTo>
                      <a:pt x="18863" y="387685"/>
                    </a:lnTo>
                    <a:lnTo>
                      <a:pt x="8507" y="433145"/>
                    </a:lnTo>
                    <a:lnTo>
                      <a:pt x="2158" y="480001"/>
                    </a:lnTo>
                    <a:lnTo>
                      <a:pt x="0" y="528066"/>
                    </a:lnTo>
                    <a:lnTo>
                      <a:pt x="2158" y="576130"/>
                    </a:lnTo>
                    <a:lnTo>
                      <a:pt x="8507" y="622986"/>
                    </a:lnTo>
                    <a:lnTo>
                      <a:pt x="18863" y="668446"/>
                    </a:lnTo>
                    <a:lnTo>
                      <a:pt x="33037" y="712325"/>
                    </a:lnTo>
                    <a:lnTo>
                      <a:pt x="50843" y="754435"/>
                    </a:lnTo>
                    <a:lnTo>
                      <a:pt x="72096" y="794591"/>
                    </a:lnTo>
                    <a:lnTo>
                      <a:pt x="96608" y="832605"/>
                    </a:lnTo>
                    <a:lnTo>
                      <a:pt x="124194" y="868292"/>
                    </a:lnTo>
                    <a:lnTo>
                      <a:pt x="154666" y="901465"/>
                    </a:lnTo>
                    <a:lnTo>
                      <a:pt x="187839" y="931937"/>
                    </a:lnTo>
                    <a:lnTo>
                      <a:pt x="223526" y="959523"/>
                    </a:lnTo>
                    <a:lnTo>
                      <a:pt x="261540" y="984035"/>
                    </a:lnTo>
                    <a:lnTo>
                      <a:pt x="301696" y="1005288"/>
                    </a:lnTo>
                    <a:lnTo>
                      <a:pt x="343806" y="1023094"/>
                    </a:lnTo>
                    <a:lnTo>
                      <a:pt x="387685" y="1037268"/>
                    </a:lnTo>
                    <a:lnTo>
                      <a:pt x="433145" y="1047624"/>
                    </a:lnTo>
                    <a:lnTo>
                      <a:pt x="480001" y="1053973"/>
                    </a:lnTo>
                    <a:lnTo>
                      <a:pt x="528065" y="1056132"/>
                    </a:lnTo>
                    <a:lnTo>
                      <a:pt x="576130" y="1053973"/>
                    </a:lnTo>
                    <a:lnTo>
                      <a:pt x="622986" y="1047624"/>
                    </a:lnTo>
                    <a:lnTo>
                      <a:pt x="668446" y="1037268"/>
                    </a:lnTo>
                    <a:lnTo>
                      <a:pt x="712325" y="1023094"/>
                    </a:lnTo>
                    <a:lnTo>
                      <a:pt x="754435" y="1005288"/>
                    </a:lnTo>
                    <a:lnTo>
                      <a:pt x="794591" y="984035"/>
                    </a:lnTo>
                    <a:lnTo>
                      <a:pt x="832605" y="959523"/>
                    </a:lnTo>
                    <a:lnTo>
                      <a:pt x="868292" y="931937"/>
                    </a:lnTo>
                    <a:lnTo>
                      <a:pt x="901465" y="901465"/>
                    </a:lnTo>
                    <a:lnTo>
                      <a:pt x="931937" y="868292"/>
                    </a:lnTo>
                    <a:lnTo>
                      <a:pt x="959523" y="832605"/>
                    </a:lnTo>
                    <a:lnTo>
                      <a:pt x="984035" y="794591"/>
                    </a:lnTo>
                    <a:lnTo>
                      <a:pt x="1005288" y="754435"/>
                    </a:lnTo>
                    <a:lnTo>
                      <a:pt x="1023094" y="712325"/>
                    </a:lnTo>
                    <a:lnTo>
                      <a:pt x="1037268" y="668446"/>
                    </a:lnTo>
                    <a:lnTo>
                      <a:pt x="1047624" y="622986"/>
                    </a:lnTo>
                    <a:lnTo>
                      <a:pt x="1053973" y="576130"/>
                    </a:lnTo>
                    <a:lnTo>
                      <a:pt x="1056132" y="528066"/>
                    </a:lnTo>
                    <a:lnTo>
                      <a:pt x="1053973" y="480001"/>
                    </a:lnTo>
                    <a:lnTo>
                      <a:pt x="1047624" y="433145"/>
                    </a:lnTo>
                    <a:lnTo>
                      <a:pt x="1037268" y="387685"/>
                    </a:lnTo>
                    <a:lnTo>
                      <a:pt x="1023094" y="343806"/>
                    </a:lnTo>
                    <a:lnTo>
                      <a:pt x="1005288" y="301696"/>
                    </a:lnTo>
                    <a:lnTo>
                      <a:pt x="984035" y="261540"/>
                    </a:lnTo>
                    <a:lnTo>
                      <a:pt x="959523" y="223526"/>
                    </a:lnTo>
                    <a:lnTo>
                      <a:pt x="931937" y="187839"/>
                    </a:lnTo>
                    <a:lnTo>
                      <a:pt x="901465" y="154666"/>
                    </a:lnTo>
                    <a:lnTo>
                      <a:pt x="868292" y="124194"/>
                    </a:lnTo>
                    <a:lnTo>
                      <a:pt x="832605" y="96608"/>
                    </a:lnTo>
                    <a:lnTo>
                      <a:pt x="794591" y="72096"/>
                    </a:lnTo>
                    <a:lnTo>
                      <a:pt x="754435" y="50843"/>
                    </a:lnTo>
                    <a:lnTo>
                      <a:pt x="712325" y="33037"/>
                    </a:lnTo>
                    <a:lnTo>
                      <a:pt x="668446" y="18863"/>
                    </a:lnTo>
                    <a:lnTo>
                      <a:pt x="622986" y="8507"/>
                    </a:lnTo>
                    <a:lnTo>
                      <a:pt x="576130" y="2158"/>
                    </a:lnTo>
                    <a:lnTo>
                      <a:pt x="5280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5621695" y="1991867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40" h="1056639">
                    <a:moveTo>
                      <a:pt x="0" y="528066"/>
                    </a:moveTo>
                    <a:lnTo>
                      <a:pt x="2158" y="480001"/>
                    </a:lnTo>
                    <a:lnTo>
                      <a:pt x="8507" y="433145"/>
                    </a:lnTo>
                    <a:lnTo>
                      <a:pt x="18863" y="387685"/>
                    </a:lnTo>
                    <a:lnTo>
                      <a:pt x="33037" y="343806"/>
                    </a:lnTo>
                    <a:lnTo>
                      <a:pt x="50843" y="301696"/>
                    </a:lnTo>
                    <a:lnTo>
                      <a:pt x="72096" y="261540"/>
                    </a:lnTo>
                    <a:lnTo>
                      <a:pt x="96608" y="223526"/>
                    </a:lnTo>
                    <a:lnTo>
                      <a:pt x="124194" y="187839"/>
                    </a:lnTo>
                    <a:lnTo>
                      <a:pt x="154666" y="154666"/>
                    </a:lnTo>
                    <a:lnTo>
                      <a:pt x="187839" y="124194"/>
                    </a:lnTo>
                    <a:lnTo>
                      <a:pt x="223526" y="96608"/>
                    </a:lnTo>
                    <a:lnTo>
                      <a:pt x="261540" y="72096"/>
                    </a:lnTo>
                    <a:lnTo>
                      <a:pt x="301696" y="50843"/>
                    </a:lnTo>
                    <a:lnTo>
                      <a:pt x="343806" y="33037"/>
                    </a:lnTo>
                    <a:lnTo>
                      <a:pt x="387685" y="18863"/>
                    </a:lnTo>
                    <a:lnTo>
                      <a:pt x="433145" y="8507"/>
                    </a:lnTo>
                    <a:lnTo>
                      <a:pt x="480001" y="2158"/>
                    </a:lnTo>
                    <a:lnTo>
                      <a:pt x="528066" y="0"/>
                    </a:lnTo>
                    <a:lnTo>
                      <a:pt x="576130" y="2158"/>
                    </a:lnTo>
                    <a:lnTo>
                      <a:pt x="622986" y="8507"/>
                    </a:lnTo>
                    <a:lnTo>
                      <a:pt x="668446" y="18863"/>
                    </a:lnTo>
                    <a:lnTo>
                      <a:pt x="712325" y="33037"/>
                    </a:lnTo>
                    <a:lnTo>
                      <a:pt x="754435" y="50843"/>
                    </a:lnTo>
                    <a:lnTo>
                      <a:pt x="794590" y="72096"/>
                    </a:lnTo>
                    <a:lnTo>
                      <a:pt x="832605" y="96608"/>
                    </a:lnTo>
                    <a:lnTo>
                      <a:pt x="868292" y="124194"/>
                    </a:lnTo>
                    <a:lnTo>
                      <a:pt x="901465" y="154666"/>
                    </a:lnTo>
                    <a:lnTo>
                      <a:pt x="931937" y="187839"/>
                    </a:lnTo>
                    <a:lnTo>
                      <a:pt x="959523" y="223526"/>
                    </a:lnTo>
                    <a:lnTo>
                      <a:pt x="984035" y="261540"/>
                    </a:lnTo>
                    <a:lnTo>
                      <a:pt x="1005288" y="301696"/>
                    </a:lnTo>
                    <a:lnTo>
                      <a:pt x="1023094" y="343806"/>
                    </a:lnTo>
                    <a:lnTo>
                      <a:pt x="1037268" y="387685"/>
                    </a:lnTo>
                    <a:lnTo>
                      <a:pt x="1047624" y="433145"/>
                    </a:lnTo>
                    <a:lnTo>
                      <a:pt x="1053973" y="480001"/>
                    </a:lnTo>
                    <a:lnTo>
                      <a:pt x="1056132" y="528066"/>
                    </a:lnTo>
                    <a:lnTo>
                      <a:pt x="1053973" y="576130"/>
                    </a:lnTo>
                    <a:lnTo>
                      <a:pt x="1047624" y="622986"/>
                    </a:lnTo>
                    <a:lnTo>
                      <a:pt x="1037268" y="668446"/>
                    </a:lnTo>
                    <a:lnTo>
                      <a:pt x="1023094" y="712325"/>
                    </a:lnTo>
                    <a:lnTo>
                      <a:pt x="1005288" y="754435"/>
                    </a:lnTo>
                    <a:lnTo>
                      <a:pt x="984035" y="794590"/>
                    </a:lnTo>
                    <a:lnTo>
                      <a:pt x="959523" y="832605"/>
                    </a:lnTo>
                    <a:lnTo>
                      <a:pt x="931937" y="868292"/>
                    </a:lnTo>
                    <a:lnTo>
                      <a:pt x="901465" y="901465"/>
                    </a:lnTo>
                    <a:lnTo>
                      <a:pt x="868292" y="931937"/>
                    </a:lnTo>
                    <a:lnTo>
                      <a:pt x="832605" y="959523"/>
                    </a:lnTo>
                    <a:lnTo>
                      <a:pt x="794590" y="984035"/>
                    </a:lnTo>
                    <a:lnTo>
                      <a:pt x="754435" y="1005288"/>
                    </a:lnTo>
                    <a:lnTo>
                      <a:pt x="712325" y="1023094"/>
                    </a:lnTo>
                    <a:lnTo>
                      <a:pt x="668446" y="1037268"/>
                    </a:lnTo>
                    <a:lnTo>
                      <a:pt x="622986" y="1047624"/>
                    </a:lnTo>
                    <a:lnTo>
                      <a:pt x="576130" y="1053973"/>
                    </a:lnTo>
                    <a:lnTo>
                      <a:pt x="528066" y="1056132"/>
                    </a:lnTo>
                    <a:lnTo>
                      <a:pt x="480001" y="1053973"/>
                    </a:lnTo>
                    <a:lnTo>
                      <a:pt x="433145" y="1047624"/>
                    </a:lnTo>
                    <a:lnTo>
                      <a:pt x="387685" y="1037268"/>
                    </a:lnTo>
                    <a:lnTo>
                      <a:pt x="343806" y="1023094"/>
                    </a:lnTo>
                    <a:lnTo>
                      <a:pt x="301696" y="1005288"/>
                    </a:lnTo>
                    <a:lnTo>
                      <a:pt x="261540" y="984035"/>
                    </a:lnTo>
                    <a:lnTo>
                      <a:pt x="223526" y="959523"/>
                    </a:lnTo>
                    <a:lnTo>
                      <a:pt x="187839" y="931937"/>
                    </a:lnTo>
                    <a:lnTo>
                      <a:pt x="154666" y="901465"/>
                    </a:lnTo>
                    <a:lnTo>
                      <a:pt x="124194" y="868292"/>
                    </a:lnTo>
                    <a:lnTo>
                      <a:pt x="96608" y="832605"/>
                    </a:lnTo>
                    <a:lnTo>
                      <a:pt x="72096" y="794590"/>
                    </a:lnTo>
                    <a:lnTo>
                      <a:pt x="50843" y="754435"/>
                    </a:lnTo>
                    <a:lnTo>
                      <a:pt x="33037" y="712325"/>
                    </a:lnTo>
                    <a:lnTo>
                      <a:pt x="18863" y="668446"/>
                    </a:lnTo>
                    <a:lnTo>
                      <a:pt x="8507" y="622986"/>
                    </a:lnTo>
                    <a:lnTo>
                      <a:pt x="2158" y="576130"/>
                    </a:lnTo>
                    <a:lnTo>
                      <a:pt x="0" y="528066"/>
                    </a:lnTo>
                    <a:close/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6422970" y="1919978"/>
                <a:ext cx="9969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99695" h="153035">
                    <a:moveTo>
                      <a:pt x="0" y="152523"/>
                    </a:moveTo>
                    <a:lnTo>
                      <a:pt x="99199" y="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6507175" y="1837430"/>
                <a:ext cx="45212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52120" h="171450">
                    <a:moveTo>
                      <a:pt x="366476" y="0"/>
                    </a:moveTo>
                    <a:lnTo>
                      <a:pt x="333088" y="6638"/>
                    </a:lnTo>
                    <a:lnTo>
                      <a:pt x="305786" y="24929"/>
                    </a:lnTo>
                    <a:lnTo>
                      <a:pt x="287334" y="52124"/>
                    </a:lnTo>
                    <a:lnTo>
                      <a:pt x="286352" y="56914"/>
                    </a:lnTo>
                    <a:lnTo>
                      <a:pt x="366308" y="57148"/>
                    </a:lnTo>
                    <a:lnTo>
                      <a:pt x="366141" y="114298"/>
                    </a:lnTo>
                    <a:lnTo>
                      <a:pt x="286231" y="114298"/>
                    </a:lnTo>
                    <a:lnTo>
                      <a:pt x="287138" y="118860"/>
                    </a:lnTo>
                    <a:lnTo>
                      <a:pt x="305430" y="146162"/>
                    </a:lnTo>
                    <a:lnTo>
                      <a:pt x="332625" y="164614"/>
                    </a:lnTo>
                    <a:lnTo>
                      <a:pt x="365973" y="171448"/>
                    </a:lnTo>
                    <a:lnTo>
                      <a:pt x="399360" y="164809"/>
                    </a:lnTo>
                    <a:lnTo>
                      <a:pt x="426663" y="146517"/>
                    </a:lnTo>
                    <a:lnTo>
                      <a:pt x="445114" y="119323"/>
                    </a:lnTo>
                    <a:lnTo>
                      <a:pt x="446144" y="114298"/>
                    </a:lnTo>
                    <a:lnTo>
                      <a:pt x="366141" y="114298"/>
                    </a:lnTo>
                    <a:lnTo>
                      <a:pt x="446192" y="114064"/>
                    </a:lnTo>
                    <a:lnTo>
                      <a:pt x="451949" y="85975"/>
                    </a:lnTo>
                    <a:lnTo>
                      <a:pt x="445310" y="52587"/>
                    </a:lnTo>
                    <a:lnTo>
                      <a:pt x="427019" y="25285"/>
                    </a:lnTo>
                    <a:lnTo>
                      <a:pt x="399824" y="6834"/>
                    </a:lnTo>
                    <a:lnTo>
                      <a:pt x="366476" y="0"/>
                    </a:lnTo>
                    <a:close/>
                  </a:path>
                  <a:path w="452120" h="171450">
                    <a:moveTo>
                      <a:pt x="286352" y="56914"/>
                    </a:moveTo>
                    <a:lnTo>
                      <a:pt x="280499" y="85472"/>
                    </a:lnTo>
                    <a:lnTo>
                      <a:pt x="286185" y="114064"/>
                    </a:lnTo>
                    <a:lnTo>
                      <a:pt x="366141" y="114298"/>
                    </a:lnTo>
                    <a:lnTo>
                      <a:pt x="366308" y="57148"/>
                    </a:lnTo>
                    <a:lnTo>
                      <a:pt x="286352" y="56914"/>
                    </a:lnTo>
                    <a:close/>
                  </a:path>
                  <a:path w="452120" h="171450">
                    <a:moveTo>
                      <a:pt x="167" y="56075"/>
                    </a:moveTo>
                    <a:lnTo>
                      <a:pt x="0" y="113224"/>
                    </a:lnTo>
                    <a:lnTo>
                      <a:pt x="286185" y="114064"/>
                    </a:lnTo>
                    <a:lnTo>
                      <a:pt x="280499" y="85472"/>
                    </a:lnTo>
                    <a:lnTo>
                      <a:pt x="286352" y="56914"/>
                    </a:lnTo>
                    <a:lnTo>
                      <a:pt x="167" y="560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1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62289" y="2017821"/>
                <a:ext cx="971322" cy="971322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8941947" y="4132579"/>
              <a:ext cx="61976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75" dirty="0">
                  <a:latin typeface="Calibri"/>
                  <a:cs typeface="Calibri"/>
                </a:rPr>
                <a:t>T</a:t>
              </a:r>
              <a:r>
                <a:rPr sz="3000" spc="70" dirty="0">
                  <a:latin typeface="Calibri"/>
                  <a:cs typeface="Calibri"/>
                </a:rPr>
                <a:t>h</a:t>
              </a:r>
              <a:r>
                <a:rPr sz="3000" dirty="0">
                  <a:latin typeface="Calibri"/>
                  <a:cs typeface="Calibri"/>
                </a:rPr>
                <a:t>e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14377" y="4513579"/>
              <a:ext cx="187452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50" dirty="0">
                  <a:latin typeface="Calibri"/>
                  <a:cs typeface="Calibri"/>
                </a:rPr>
                <a:t>current</a:t>
              </a:r>
              <a:r>
                <a:rPr sz="3000" spc="60" dirty="0">
                  <a:latin typeface="Calibri"/>
                  <a:cs typeface="Calibri"/>
                </a:rPr>
                <a:t> </a:t>
              </a:r>
              <a:r>
                <a:rPr sz="3000" spc="45" dirty="0">
                  <a:latin typeface="Calibri"/>
                  <a:cs typeface="Calibri"/>
                </a:rPr>
                <a:t>ICD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334697" y="4806188"/>
              <a:ext cx="1843405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50" dirty="0">
                  <a:latin typeface="Calibri"/>
                  <a:cs typeface="Calibri"/>
                </a:rPr>
                <a:t>used</a:t>
              </a:r>
              <a:r>
                <a:rPr sz="3000" spc="105" dirty="0">
                  <a:latin typeface="Calibri"/>
                  <a:cs typeface="Calibri"/>
                </a:rPr>
                <a:t> </a:t>
              </a:r>
              <a:r>
                <a:rPr sz="3000" spc="35" dirty="0">
                  <a:latin typeface="Calibri"/>
                  <a:cs typeface="Calibri"/>
                </a:rPr>
                <a:t>in</a:t>
              </a:r>
              <a:r>
                <a:rPr sz="3000" spc="105" dirty="0">
                  <a:latin typeface="Calibri"/>
                  <a:cs typeface="Calibri"/>
                </a:rPr>
                <a:t> </a:t>
              </a:r>
              <a:r>
                <a:rPr sz="3000" spc="65" dirty="0">
                  <a:latin typeface="Calibri"/>
                  <a:cs typeface="Calibri"/>
                </a:rPr>
                <a:t>the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8151500" y="5098796"/>
              <a:ext cx="220980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40" dirty="0">
                  <a:latin typeface="Calibri"/>
                  <a:cs typeface="Calibri"/>
                </a:rPr>
                <a:t>U.S.</a:t>
              </a:r>
              <a:r>
                <a:rPr sz="3000" spc="110" dirty="0">
                  <a:latin typeface="Calibri"/>
                  <a:cs typeface="Calibri"/>
                </a:rPr>
                <a:t> </a:t>
              </a:r>
              <a:r>
                <a:rPr sz="3000" spc="35" dirty="0">
                  <a:latin typeface="Calibri"/>
                  <a:cs typeface="Calibri"/>
                </a:rPr>
                <a:t>is</a:t>
              </a:r>
              <a:r>
                <a:rPr sz="3000" spc="110" dirty="0">
                  <a:latin typeface="Calibri"/>
                  <a:cs typeface="Calibri"/>
                </a:rPr>
                <a:t> </a:t>
              </a:r>
              <a:r>
                <a:rPr sz="3000" spc="70" dirty="0">
                  <a:latin typeface="Calibri"/>
                  <a:cs typeface="Calibri"/>
                </a:rPr>
                <a:t>ICD-10</a:t>
              </a:r>
              <a:endParaRPr sz="3000">
                <a:latin typeface="Calibri"/>
                <a:cs typeface="Calibri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7207693" y="3495264"/>
              <a:ext cx="1724025" cy="1154430"/>
              <a:chOff x="7207693" y="3495264"/>
              <a:chExt cx="1724025" cy="115443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8213359" y="4256887"/>
                <a:ext cx="206375" cy="316865"/>
              </a:xfrm>
              <a:custGeom>
                <a:avLst/>
                <a:gdLst/>
                <a:ahLst/>
                <a:cxnLst/>
                <a:rect l="l" t="t" r="r" b="b"/>
                <a:pathLst>
                  <a:path w="206375" h="316864">
                    <a:moveTo>
                      <a:pt x="0" y="0"/>
                    </a:moveTo>
                    <a:lnTo>
                      <a:pt x="206017" y="316761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8395408" y="4478241"/>
                <a:ext cx="53594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35940" h="171450">
                    <a:moveTo>
                      <a:pt x="450175" y="0"/>
                    </a:moveTo>
                    <a:lnTo>
                      <a:pt x="416807" y="6736"/>
                    </a:lnTo>
                    <a:lnTo>
                      <a:pt x="389559" y="25108"/>
                    </a:lnTo>
                    <a:lnTo>
                      <a:pt x="371187" y="52357"/>
                    </a:lnTo>
                    <a:lnTo>
                      <a:pt x="370219" y="57149"/>
                    </a:lnTo>
                    <a:lnTo>
                      <a:pt x="450175" y="57150"/>
                    </a:lnTo>
                    <a:lnTo>
                      <a:pt x="450175" y="114300"/>
                    </a:lnTo>
                    <a:lnTo>
                      <a:pt x="370219" y="114300"/>
                    </a:lnTo>
                    <a:lnTo>
                      <a:pt x="371187" y="119092"/>
                    </a:lnTo>
                    <a:lnTo>
                      <a:pt x="389559" y="146341"/>
                    </a:lnTo>
                    <a:lnTo>
                      <a:pt x="416807" y="164713"/>
                    </a:lnTo>
                    <a:lnTo>
                      <a:pt x="450175" y="171450"/>
                    </a:lnTo>
                    <a:lnTo>
                      <a:pt x="483543" y="164713"/>
                    </a:lnTo>
                    <a:lnTo>
                      <a:pt x="510792" y="146341"/>
                    </a:lnTo>
                    <a:lnTo>
                      <a:pt x="529163" y="119092"/>
                    </a:lnTo>
                    <a:lnTo>
                      <a:pt x="530131" y="114300"/>
                    </a:lnTo>
                    <a:lnTo>
                      <a:pt x="450175" y="114300"/>
                    </a:lnTo>
                    <a:lnTo>
                      <a:pt x="530131" y="114298"/>
                    </a:lnTo>
                    <a:lnTo>
                      <a:pt x="535900" y="85725"/>
                    </a:lnTo>
                    <a:lnTo>
                      <a:pt x="529164" y="52357"/>
                    </a:lnTo>
                    <a:lnTo>
                      <a:pt x="510792" y="25108"/>
                    </a:lnTo>
                    <a:lnTo>
                      <a:pt x="483544" y="6736"/>
                    </a:lnTo>
                    <a:lnTo>
                      <a:pt x="450175" y="0"/>
                    </a:lnTo>
                    <a:close/>
                  </a:path>
                  <a:path w="535940" h="171450">
                    <a:moveTo>
                      <a:pt x="370219" y="57149"/>
                    </a:moveTo>
                    <a:lnTo>
                      <a:pt x="364450" y="85725"/>
                    </a:lnTo>
                    <a:lnTo>
                      <a:pt x="370219" y="114299"/>
                    </a:lnTo>
                    <a:lnTo>
                      <a:pt x="450175" y="114300"/>
                    </a:lnTo>
                    <a:lnTo>
                      <a:pt x="450175" y="57150"/>
                    </a:lnTo>
                    <a:lnTo>
                      <a:pt x="370219" y="57149"/>
                    </a:lnTo>
                    <a:close/>
                  </a:path>
                  <a:path w="535940" h="171450">
                    <a:moveTo>
                      <a:pt x="0" y="57148"/>
                    </a:moveTo>
                    <a:lnTo>
                      <a:pt x="0" y="114298"/>
                    </a:lnTo>
                    <a:lnTo>
                      <a:pt x="370219" y="114299"/>
                    </a:lnTo>
                    <a:lnTo>
                      <a:pt x="364450" y="85725"/>
                    </a:lnTo>
                    <a:lnTo>
                      <a:pt x="370219" y="57149"/>
                    </a:lnTo>
                    <a:lnTo>
                      <a:pt x="0" y="5714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7236268" y="3523839"/>
                <a:ext cx="1059815" cy="1059815"/>
              </a:xfrm>
              <a:custGeom>
                <a:avLst/>
                <a:gdLst/>
                <a:ahLst/>
                <a:cxnLst/>
                <a:rect l="l" t="t" r="r" b="b"/>
                <a:pathLst>
                  <a:path w="1059815" h="1059814">
                    <a:moveTo>
                      <a:pt x="529746" y="0"/>
                    </a:moveTo>
                    <a:lnTo>
                      <a:pt x="481528" y="2164"/>
                    </a:lnTo>
                    <a:lnTo>
                      <a:pt x="434523" y="8534"/>
                    </a:lnTo>
                    <a:lnTo>
                      <a:pt x="388918" y="18923"/>
                    </a:lnTo>
                    <a:lnTo>
                      <a:pt x="344900" y="33142"/>
                    </a:lnTo>
                    <a:lnTo>
                      <a:pt x="302656" y="51005"/>
                    </a:lnTo>
                    <a:lnTo>
                      <a:pt x="262373" y="72325"/>
                    </a:lnTo>
                    <a:lnTo>
                      <a:pt x="224238" y="96916"/>
                    </a:lnTo>
                    <a:lnTo>
                      <a:pt x="188437" y="124589"/>
                    </a:lnTo>
                    <a:lnTo>
                      <a:pt x="155159" y="155158"/>
                    </a:lnTo>
                    <a:lnTo>
                      <a:pt x="124589" y="188437"/>
                    </a:lnTo>
                    <a:lnTo>
                      <a:pt x="96916" y="224237"/>
                    </a:lnTo>
                    <a:lnTo>
                      <a:pt x="72326" y="262372"/>
                    </a:lnTo>
                    <a:lnTo>
                      <a:pt x="51005" y="302655"/>
                    </a:lnTo>
                    <a:lnTo>
                      <a:pt x="33142" y="344899"/>
                    </a:lnTo>
                    <a:lnTo>
                      <a:pt x="18923" y="388917"/>
                    </a:lnTo>
                    <a:lnTo>
                      <a:pt x="8534" y="434522"/>
                    </a:lnTo>
                    <a:lnTo>
                      <a:pt x="2164" y="481527"/>
                    </a:lnTo>
                    <a:lnTo>
                      <a:pt x="0" y="529744"/>
                    </a:lnTo>
                    <a:lnTo>
                      <a:pt x="2164" y="577962"/>
                    </a:lnTo>
                    <a:lnTo>
                      <a:pt x="8534" y="624967"/>
                    </a:lnTo>
                    <a:lnTo>
                      <a:pt x="18923" y="670572"/>
                    </a:lnTo>
                    <a:lnTo>
                      <a:pt x="33142" y="714590"/>
                    </a:lnTo>
                    <a:lnTo>
                      <a:pt x="51005" y="756834"/>
                    </a:lnTo>
                    <a:lnTo>
                      <a:pt x="72326" y="797117"/>
                    </a:lnTo>
                    <a:lnTo>
                      <a:pt x="96916" y="835252"/>
                    </a:lnTo>
                    <a:lnTo>
                      <a:pt x="124589" y="871052"/>
                    </a:lnTo>
                    <a:lnTo>
                      <a:pt x="155159" y="904331"/>
                    </a:lnTo>
                    <a:lnTo>
                      <a:pt x="188437" y="934900"/>
                    </a:lnTo>
                    <a:lnTo>
                      <a:pt x="224238" y="962573"/>
                    </a:lnTo>
                    <a:lnTo>
                      <a:pt x="262373" y="987164"/>
                    </a:lnTo>
                    <a:lnTo>
                      <a:pt x="302656" y="1008484"/>
                    </a:lnTo>
                    <a:lnTo>
                      <a:pt x="344900" y="1026347"/>
                    </a:lnTo>
                    <a:lnTo>
                      <a:pt x="388918" y="1040566"/>
                    </a:lnTo>
                    <a:lnTo>
                      <a:pt x="434523" y="1050954"/>
                    </a:lnTo>
                    <a:lnTo>
                      <a:pt x="481528" y="1057324"/>
                    </a:lnTo>
                    <a:lnTo>
                      <a:pt x="529746" y="1059489"/>
                    </a:lnTo>
                    <a:lnTo>
                      <a:pt x="577963" y="1057324"/>
                    </a:lnTo>
                    <a:lnTo>
                      <a:pt x="624968" y="1050954"/>
                    </a:lnTo>
                    <a:lnTo>
                      <a:pt x="670573" y="1040566"/>
                    </a:lnTo>
                    <a:lnTo>
                      <a:pt x="714591" y="1026347"/>
                    </a:lnTo>
                    <a:lnTo>
                      <a:pt x="756835" y="1008484"/>
                    </a:lnTo>
                    <a:lnTo>
                      <a:pt x="797118" y="987164"/>
                    </a:lnTo>
                    <a:lnTo>
                      <a:pt x="835253" y="962573"/>
                    </a:lnTo>
                    <a:lnTo>
                      <a:pt x="871054" y="934900"/>
                    </a:lnTo>
                    <a:lnTo>
                      <a:pt x="904332" y="904331"/>
                    </a:lnTo>
                    <a:lnTo>
                      <a:pt x="934901" y="871052"/>
                    </a:lnTo>
                    <a:lnTo>
                      <a:pt x="962575" y="835252"/>
                    </a:lnTo>
                    <a:lnTo>
                      <a:pt x="987165" y="797117"/>
                    </a:lnTo>
                    <a:lnTo>
                      <a:pt x="1008485" y="756834"/>
                    </a:lnTo>
                    <a:lnTo>
                      <a:pt x="1026348" y="714590"/>
                    </a:lnTo>
                    <a:lnTo>
                      <a:pt x="1040568" y="670572"/>
                    </a:lnTo>
                    <a:lnTo>
                      <a:pt x="1050956" y="624967"/>
                    </a:lnTo>
                    <a:lnTo>
                      <a:pt x="1057326" y="577962"/>
                    </a:lnTo>
                    <a:lnTo>
                      <a:pt x="1059491" y="529744"/>
                    </a:lnTo>
                    <a:lnTo>
                      <a:pt x="1057326" y="481527"/>
                    </a:lnTo>
                    <a:lnTo>
                      <a:pt x="1050956" y="434522"/>
                    </a:lnTo>
                    <a:lnTo>
                      <a:pt x="1040568" y="388917"/>
                    </a:lnTo>
                    <a:lnTo>
                      <a:pt x="1026348" y="344899"/>
                    </a:lnTo>
                    <a:lnTo>
                      <a:pt x="1008485" y="302655"/>
                    </a:lnTo>
                    <a:lnTo>
                      <a:pt x="987165" y="262372"/>
                    </a:lnTo>
                    <a:lnTo>
                      <a:pt x="962575" y="224237"/>
                    </a:lnTo>
                    <a:lnTo>
                      <a:pt x="934901" y="188437"/>
                    </a:lnTo>
                    <a:lnTo>
                      <a:pt x="904332" y="155158"/>
                    </a:lnTo>
                    <a:lnTo>
                      <a:pt x="871054" y="124589"/>
                    </a:lnTo>
                    <a:lnTo>
                      <a:pt x="835253" y="96916"/>
                    </a:lnTo>
                    <a:lnTo>
                      <a:pt x="797118" y="72325"/>
                    </a:lnTo>
                    <a:lnTo>
                      <a:pt x="756835" y="51005"/>
                    </a:lnTo>
                    <a:lnTo>
                      <a:pt x="714591" y="33142"/>
                    </a:lnTo>
                    <a:lnTo>
                      <a:pt x="670573" y="18923"/>
                    </a:lnTo>
                    <a:lnTo>
                      <a:pt x="624968" y="8534"/>
                    </a:lnTo>
                    <a:lnTo>
                      <a:pt x="577963" y="2164"/>
                    </a:lnTo>
                    <a:lnTo>
                      <a:pt x="52974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7236268" y="3523839"/>
                <a:ext cx="1059815" cy="1059815"/>
              </a:xfrm>
              <a:custGeom>
                <a:avLst/>
                <a:gdLst/>
                <a:ahLst/>
                <a:cxnLst/>
                <a:rect l="l" t="t" r="r" b="b"/>
                <a:pathLst>
                  <a:path w="1059815" h="1059814">
                    <a:moveTo>
                      <a:pt x="0" y="529745"/>
                    </a:moveTo>
                    <a:lnTo>
                      <a:pt x="2164" y="481527"/>
                    </a:lnTo>
                    <a:lnTo>
                      <a:pt x="8534" y="434522"/>
                    </a:lnTo>
                    <a:lnTo>
                      <a:pt x="18923" y="388917"/>
                    </a:lnTo>
                    <a:lnTo>
                      <a:pt x="33142" y="344899"/>
                    </a:lnTo>
                    <a:lnTo>
                      <a:pt x="51005" y="302655"/>
                    </a:lnTo>
                    <a:lnTo>
                      <a:pt x="72325" y="262372"/>
                    </a:lnTo>
                    <a:lnTo>
                      <a:pt x="96916" y="224237"/>
                    </a:lnTo>
                    <a:lnTo>
                      <a:pt x="124589" y="188437"/>
                    </a:lnTo>
                    <a:lnTo>
                      <a:pt x="155158" y="155158"/>
                    </a:lnTo>
                    <a:lnTo>
                      <a:pt x="188437" y="124589"/>
                    </a:lnTo>
                    <a:lnTo>
                      <a:pt x="224237" y="96916"/>
                    </a:lnTo>
                    <a:lnTo>
                      <a:pt x="262372" y="72325"/>
                    </a:lnTo>
                    <a:lnTo>
                      <a:pt x="302655" y="51005"/>
                    </a:lnTo>
                    <a:lnTo>
                      <a:pt x="344900" y="33142"/>
                    </a:lnTo>
                    <a:lnTo>
                      <a:pt x="388918" y="18923"/>
                    </a:lnTo>
                    <a:lnTo>
                      <a:pt x="434523" y="8534"/>
                    </a:lnTo>
                    <a:lnTo>
                      <a:pt x="481527" y="2164"/>
                    </a:lnTo>
                    <a:lnTo>
                      <a:pt x="529745" y="0"/>
                    </a:lnTo>
                    <a:lnTo>
                      <a:pt x="577963" y="2164"/>
                    </a:lnTo>
                    <a:lnTo>
                      <a:pt x="624967" y="8534"/>
                    </a:lnTo>
                    <a:lnTo>
                      <a:pt x="670572" y="18923"/>
                    </a:lnTo>
                    <a:lnTo>
                      <a:pt x="714590" y="33142"/>
                    </a:lnTo>
                    <a:lnTo>
                      <a:pt x="756834" y="51005"/>
                    </a:lnTo>
                    <a:lnTo>
                      <a:pt x="797118" y="72325"/>
                    </a:lnTo>
                    <a:lnTo>
                      <a:pt x="835253" y="96916"/>
                    </a:lnTo>
                    <a:lnTo>
                      <a:pt x="871053" y="124589"/>
                    </a:lnTo>
                    <a:lnTo>
                      <a:pt x="904332" y="155158"/>
                    </a:lnTo>
                    <a:lnTo>
                      <a:pt x="934901" y="188437"/>
                    </a:lnTo>
                    <a:lnTo>
                      <a:pt x="962574" y="224237"/>
                    </a:lnTo>
                    <a:lnTo>
                      <a:pt x="987165" y="262372"/>
                    </a:lnTo>
                    <a:lnTo>
                      <a:pt x="1008485" y="302655"/>
                    </a:lnTo>
                    <a:lnTo>
                      <a:pt x="1026348" y="344899"/>
                    </a:lnTo>
                    <a:lnTo>
                      <a:pt x="1040567" y="388917"/>
                    </a:lnTo>
                    <a:lnTo>
                      <a:pt x="1050956" y="434522"/>
                    </a:lnTo>
                    <a:lnTo>
                      <a:pt x="1057326" y="481527"/>
                    </a:lnTo>
                    <a:lnTo>
                      <a:pt x="1059491" y="529745"/>
                    </a:lnTo>
                    <a:lnTo>
                      <a:pt x="1057326" y="577962"/>
                    </a:lnTo>
                    <a:lnTo>
                      <a:pt x="1050956" y="624967"/>
                    </a:lnTo>
                    <a:lnTo>
                      <a:pt x="1040567" y="670572"/>
                    </a:lnTo>
                    <a:lnTo>
                      <a:pt x="1026348" y="714590"/>
                    </a:lnTo>
                    <a:lnTo>
                      <a:pt x="1008485" y="756834"/>
                    </a:lnTo>
                    <a:lnTo>
                      <a:pt x="987165" y="797117"/>
                    </a:lnTo>
                    <a:lnTo>
                      <a:pt x="962574" y="835252"/>
                    </a:lnTo>
                    <a:lnTo>
                      <a:pt x="934901" y="871052"/>
                    </a:lnTo>
                    <a:lnTo>
                      <a:pt x="904332" y="904331"/>
                    </a:lnTo>
                    <a:lnTo>
                      <a:pt x="871053" y="934900"/>
                    </a:lnTo>
                    <a:lnTo>
                      <a:pt x="835253" y="962573"/>
                    </a:lnTo>
                    <a:lnTo>
                      <a:pt x="797118" y="987164"/>
                    </a:lnTo>
                    <a:lnTo>
                      <a:pt x="756834" y="1008484"/>
                    </a:lnTo>
                    <a:lnTo>
                      <a:pt x="714590" y="1026347"/>
                    </a:lnTo>
                    <a:lnTo>
                      <a:pt x="670572" y="1040567"/>
                    </a:lnTo>
                    <a:lnTo>
                      <a:pt x="624967" y="1050955"/>
                    </a:lnTo>
                    <a:lnTo>
                      <a:pt x="577963" y="1057325"/>
                    </a:lnTo>
                    <a:lnTo>
                      <a:pt x="529745" y="1059490"/>
                    </a:lnTo>
                    <a:lnTo>
                      <a:pt x="481527" y="1057325"/>
                    </a:lnTo>
                    <a:lnTo>
                      <a:pt x="434523" y="1050955"/>
                    </a:lnTo>
                    <a:lnTo>
                      <a:pt x="388918" y="1040567"/>
                    </a:lnTo>
                    <a:lnTo>
                      <a:pt x="344900" y="1026347"/>
                    </a:lnTo>
                    <a:lnTo>
                      <a:pt x="302655" y="1008484"/>
                    </a:lnTo>
                    <a:lnTo>
                      <a:pt x="262372" y="987164"/>
                    </a:lnTo>
                    <a:lnTo>
                      <a:pt x="224237" y="962573"/>
                    </a:lnTo>
                    <a:lnTo>
                      <a:pt x="188437" y="934900"/>
                    </a:lnTo>
                    <a:lnTo>
                      <a:pt x="155158" y="904331"/>
                    </a:lnTo>
                    <a:lnTo>
                      <a:pt x="124589" y="871052"/>
                    </a:lnTo>
                    <a:lnTo>
                      <a:pt x="96916" y="835252"/>
                    </a:lnTo>
                    <a:lnTo>
                      <a:pt x="72325" y="797117"/>
                    </a:lnTo>
                    <a:lnTo>
                      <a:pt x="51005" y="756834"/>
                    </a:lnTo>
                    <a:lnTo>
                      <a:pt x="33142" y="714590"/>
                    </a:lnTo>
                    <a:lnTo>
                      <a:pt x="18923" y="670572"/>
                    </a:lnTo>
                    <a:lnTo>
                      <a:pt x="8534" y="624967"/>
                    </a:lnTo>
                    <a:lnTo>
                      <a:pt x="2164" y="577962"/>
                    </a:lnTo>
                    <a:lnTo>
                      <a:pt x="0" y="529745"/>
                    </a:lnTo>
                    <a:close/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84910" y="3871085"/>
                <a:ext cx="780934" cy="411210"/>
              </a:xfrm>
              <a:prstGeom prst="rect">
                <a:avLst/>
              </a:prstGeom>
            </p:spPr>
          </p:pic>
        </p:grpSp>
        <p:sp>
          <p:nvSpPr>
            <p:cNvPr id="26" name="object 26"/>
            <p:cNvSpPr txBox="1"/>
            <p:nvPr/>
          </p:nvSpPr>
          <p:spPr>
            <a:xfrm>
              <a:off x="3256769" y="5613908"/>
              <a:ext cx="1562735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55" dirty="0">
                  <a:latin typeface="Calibri"/>
                  <a:cs typeface="Calibri"/>
                </a:rPr>
                <a:t>ICD-9</a:t>
              </a:r>
              <a:r>
                <a:rPr sz="3000" spc="75" dirty="0">
                  <a:latin typeface="Calibri"/>
                  <a:cs typeface="Calibri"/>
                </a:rPr>
                <a:t> </a:t>
              </a:r>
              <a:r>
                <a:rPr sz="3000" spc="45" dirty="0">
                  <a:latin typeface="Calibri"/>
                  <a:cs typeface="Calibri"/>
                </a:rPr>
                <a:t>has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949556" y="5906516"/>
              <a:ext cx="217678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60" dirty="0">
                  <a:latin typeface="Calibri"/>
                  <a:cs typeface="Calibri"/>
                </a:rPr>
                <a:t>17,000</a:t>
              </a:r>
              <a:r>
                <a:rPr sz="3000" spc="80" dirty="0">
                  <a:latin typeface="Calibri"/>
                  <a:cs typeface="Calibri"/>
                </a:rPr>
                <a:t> </a:t>
              </a:r>
              <a:r>
                <a:rPr sz="3000" spc="50" dirty="0">
                  <a:latin typeface="Calibri"/>
                  <a:cs typeface="Calibri"/>
                </a:rPr>
                <a:t>codes</a:t>
              </a:r>
              <a:endParaRPr sz="3000">
                <a:latin typeface="Calibri"/>
                <a:cs typeface="Calibri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4905971" y="5158190"/>
              <a:ext cx="1800860" cy="1113790"/>
              <a:chOff x="4905971" y="5158190"/>
              <a:chExt cx="1800860" cy="111379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5530802" y="5774998"/>
                <a:ext cx="148590" cy="227965"/>
              </a:xfrm>
              <a:custGeom>
                <a:avLst/>
                <a:gdLst/>
                <a:ahLst/>
                <a:cxnLst/>
                <a:rect l="l" t="t" r="r" b="b"/>
                <a:pathLst>
                  <a:path w="148589" h="227964">
                    <a:moveTo>
                      <a:pt x="148079" y="0"/>
                    </a:moveTo>
                    <a:lnTo>
                      <a:pt x="0" y="227681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4905971" y="5907899"/>
                <a:ext cx="63246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632460" h="171450">
                    <a:moveTo>
                      <a:pt x="85975" y="0"/>
                    </a:moveTo>
                    <a:lnTo>
                      <a:pt x="52587" y="6638"/>
                    </a:lnTo>
                    <a:lnTo>
                      <a:pt x="25285" y="24930"/>
                    </a:lnTo>
                    <a:lnTo>
                      <a:pt x="6834" y="52124"/>
                    </a:lnTo>
                    <a:lnTo>
                      <a:pt x="0" y="85473"/>
                    </a:lnTo>
                    <a:lnTo>
                      <a:pt x="6638" y="118860"/>
                    </a:lnTo>
                    <a:lnTo>
                      <a:pt x="24929" y="146163"/>
                    </a:lnTo>
                    <a:lnTo>
                      <a:pt x="52124" y="164614"/>
                    </a:lnTo>
                    <a:lnTo>
                      <a:pt x="85472" y="171449"/>
                    </a:lnTo>
                    <a:lnTo>
                      <a:pt x="118860" y="164810"/>
                    </a:lnTo>
                    <a:lnTo>
                      <a:pt x="146162" y="146518"/>
                    </a:lnTo>
                    <a:lnTo>
                      <a:pt x="164614" y="119324"/>
                    </a:lnTo>
                    <a:lnTo>
                      <a:pt x="165595" y="114533"/>
                    </a:lnTo>
                    <a:lnTo>
                      <a:pt x="85639" y="114299"/>
                    </a:lnTo>
                    <a:lnTo>
                      <a:pt x="85807" y="57149"/>
                    </a:lnTo>
                    <a:lnTo>
                      <a:pt x="165716" y="57149"/>
                    </a:lnTo>
                    <a:lnTo>
                      <a:pt x="164809" y="52588"/>
                    </a:lnTo>
                    <a:lnTo>
                      <a:pt x="146517" y="25285"/>
                    </a:lnTo>
                    <a:lnTo>
                      <a:pt x="119323" y="6834"/>
                    </a:lnTo>
                    <a:lnTo>
                      <a:pt x="85975" y="0"/>
                    </a:lnTo>
                    <a:close/>
                  </a:path>
                  <a:path w="632460" h="171450">
                    <a:moveTo>
                      <a:pt x="165763" y="57384"/>
                    </a:moveTo>
                    <a:lnTo>
                      <a:pt x="171448" y="85975"/>
                    </a:lnTo>
                    <a:lnTo>
                      <a:pt x="165595" y="114533"/>
                    </a:lnTo>
                    <a:lnTo>
                      <a:pt x="632200" y="115902"/>
                    </a:lnTo>
                    <a:lnTo>
                      <a:pt x="632368" y="58752"/>
                    </a:lnTo>
                    <a:lnTo>
                      <a:pt x="165763" y="57384"/>
                    </a:lnTo>
                    <a:close/>
                  </a:path>
                  <a:path w="632460" h="171450">
                    <a:moveTo>
                      <a:pt x="85807" y="57149"/>
                    </a:moveTo>
                    <a:lnTo>
                      <a:pt x="85639" y="114299"/>
                    </a:lnTo>
                    <a:lnTo>
                      <a:pt x="165595" y="114533"/>
                    </a:lnTo>
                    <a:lnTo>
                      <a:pt x="171448" y="85975"/>
                    </a:lnTo>
                    <a:lnTo>
                      <a:pt x="165763" y="57384"/>
                    </a:lnTo>
                    <a:lnTo>
                      <a:pt x="85807" y="57149"/>
                    </a:lnTo>
                    <a:close/>
                  </a:path>
                  <a:path w="632460" h="171450">
                    <a:moveTo>
                      <a:pt x="165716" y="57149"/>
                    </a:moveTo>
                    <a:lnTo>
                      <a:pt x="85807" y="57149"/>
                    </a:lnTo>
                    <a:lnTo>
                      <a:pt x="165763" y="57384"/>
                    </a:lnTo>
                    <a:lnTo>
                      <a:pt x="165716" y="5714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5621695" y="5186765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40" h="1056639">
                    <a:moveTo>
                      <a:pt x="528065" y="0"/>
                    </a:moveTo>
                    <a:lnTo>
                      <a:pt x="480001" y="2158"/>
                    </a:lnTo>
                    <a:lnTo>
                      <a:pt x="433145" y="8507"/>
                    </a:lnTo>
                    <a:lnTo>
                      <a:pt x="387685" y="18863"/>
                    </a:lnTo>
                    <a:lnTo>
                      <a:pt x="343806" y="33037"/>
                    </a:lnTo>
                    <a:lnTo>
                      <a:pt x="301696" y="50843"/>
                    </a:lnTo>
                    <a:lnTo>
                      <a:pt x="261540" y="72096"/>
                    </a:lnTo>
                    <a:lnTo>
                      <a:pt x="223526" y="96608"/>
                    </a:lnTo>
                    <a:lnTo>
                      <a:pt x="187839" y="124194"/>
                    </a:lnTo>
                    <a:lnTo>
                      <a:pt x="154666" y="154667"/>
                    </a:lnTo>
                    <a:lnTo>
                      <a:pt x="124194" y="187839"/>
                    </a:lnTo>
                    <a:lnTo>
                      <a:pt x="96608" y="223526"/>
                    </a:lnTo>
                    <a:lnTo>
                      <a:pt x="72096" y="261541"/>
                    </a:lnTo>
                    <a:lnTo>
                      <a:pt x="50843" y="301696"/>
                    </a:lnTo>
                    <a:lnTo>
                      <a:pt x="33037" y="343806"/>
                    </a:lnTo>
                    <a:lnTo>
                      <a:pt x="18863" y="387685"/>
                    </a:lnTo>
                    <a:lnTo>
                      <a:pt x="8507" y="433145"/>
                    </a:lnTo>
                    <a:lnTo>
                      <a:pt x="2158" y="480001"/>
                    </a:lnTo>
                    <a:lnTo>
                      <a:pt x="0" y="528066"/>
                    </a:lnTo>
                    <a:lnTo>
                      <a:pt x="2158" y="576131"/>
                    </a:lnTo>
                    <a:lnTo>
                      <a:pt x="8507" y="622987"/>
                    </a:lnTo>
                    <a:lnTo>
                      <a:pt x="18863" y="668447"/>
                    </a:lnTo>
                    <a:lnTo>
                      <a:pt x="33037" y="712325"/>
                    </a:lnTo>
                    <a:lnTo>
                      <a:pt x="50843" y="754436"/>
                    </a:lnTo>
                    <a:lnTo>
                      <a:pt x="72096" y="794591"/>
                    </a:lnTo>
                    <a:lnTo>
                      <a:pt x="96608" y="832605"/>
                    </a:lnTo>
                    <a:lnTo>
                      <a:pt x="124194" y="868292"/>
                    </a:lnTo>
                    <a:lnTo>
                      <a:pt x="154666" y="901465"/>
                    </a:lnTo>
                    <a:lnTo>
                      <a:pt x="187839" y="931938"/>
                    </a:lnTo>
                    <a:lnTo>
                      <a:pt x="223526" y="959523"/>
                    </a:lnTo>
                    <a:lnTo>
                      <a:pt x="261540" y="984036"/>
                    </a:lnTo>
                    <a:lnTo>
                      <a:pt x="301696" y="1005288"/>
                    </a:lnTo>
                    <a:lnTo>
                      <a:pt x="343806" y="1023095"/>
                    </a:lnTo>
                    <a:lnTo>
                      <a:pt x="387685" y="1037269"/>
                    </a:lnTo>
                    <a:lnTo>
                      <a:pt x="433145" y="1047624"/>
                    </a:lnTo>
                    <a:lnTo>
                      <a:pt x="480001" y="1053974"/>
                    </a:lnTo>
                    <a:lnTo>
                      <a:pt x="528065" y="1056132"/>
                    </a:lnTo>
                    <a:lnTo>
                      <a:pt x="576130" y="1053974"/>
                    </a:lnTo>
                    <a:lnTo>
                      <a:pt x="622986" y="1047624"/>
                    </a:lnTo>
                    <a:lnTo>
                      <a:pt x="668446" y="1037269"/>
                    </a:lnTo>
                    <a:lnTo>
                      <a:pt x="712324" y="1023095"/>
                    </a:lnTo>
                    <a:lnTo>
                      <a:pt x="754434" y="1005288"/>
                    </a:lnTo>
                    <a:lnTo>
                      <a:pt x="794590" y="984036"/>
                    </a:lnTo>
                    <a:lnTo>
                      <a:pt x="832604" y="959523"/>
                    </a:lnTo>
                    <a:lnTo>
                      <a:pt x="868291" y="931938"/>
                    </a:lnTo>
                    <a:lnTo>
                      <a:pt x="901463" y="901465"/>
                    </a:lnTo>
                    <a:lnTo>
                      <a:pt x="931936" y="868292"/>
                    </a:lnTo>
                    <a:lnTo>
                      <a:pt x="959521" y="832605"/>
                    </a:lnTo>
                    <a:lnTo>
                      <a:pt x="984034" y="794591"/>
                    </a:lnTo>
                    <a:lnTo>
                      <a:pt x="1005286" y="754436"/>
                    </a:lnTo>
                    <a:lnTo>
                      <a:pt x="1023093" y="712325"/>
                    </a:lnTo>
                    <a:lnTo>
                      <a:pt x="1037267" y="668447"/>
                    </a:lnTo>
                    <a:lnTo>
                      <a:pt x="1047622" y="622987"/>
                    </a:lnTo>
                    <a:lnTo>
                      <a:pt x="1053972" y="576131"/>
                    </a:lnTo>
                    <a:lnTo>
                      <a:pt x="1056130" y="528066"/>
                    </a:lnTo>
                    <a:lnTo>
                      <a:pt x="1053972" y="480001"/>
                    </a:lnTo>
                    <a:lnTo>
                      <a:pt x="1047622" y="433145"/>
                    </a:lnTo>
                    <a:lnTo>
                      <a:pt x="1037267" y="387685"/>
                    </a:lnTo>
                    <a:lnTo>
                      <a:pt x="1023093" y="343806"/>
                    </a:lnTo>
                    <a:lnTo>
                      <a:pt x="1005286" y="301696"/>
                    </a:lnTo>
                    <a:lnTo>
                      <a:pt x="984034" y="261541"/>
                    </a:lnTo>
                    <a:lnTo>
                      <a:pt x="959521" y="223526"/>
                    </a:lnTo>
                    <a:lnTo>
                      <a:pt x="931936" y="187839"/>
                    </a:lnTo>
                    <a:lnTo>
                      <a:pt x="901463" y="154667"/>
                    </a:lnTo>
                    <a:lnTo>
                      <a:pt x="868291" y="124194"/>
                    </a:lnTo>
                    <a:lnTo>
                      <a:pt x="832604" y="96608"/>
                    </a:lnTo>
                    <a:lnTo>
                      <a:pt x="794590" y="72096"/>
                    </a:lnTo>
                    <a:lnTo>
                      <a:pt x="754434" y="50843"/>
                    </a:lnTo>
                    <a:lnTo>
                      <a:pt x="712324" y="33037"/>
                    </a:lnTo>
                    <a:lnTo>
                      <a:pt x="668446" y="18863"/>
                    </a:lnTo>
                    <a:lnTo>
                      <a:pt x="622986" y="8507"/>
                    </a:lnTo>
                    <a:lnTo>
                      <a:pt x="576130" y="2158"/>
                    </a:lnTo>
                    <a:lnTo>
                      <a:pt x="5280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5621695" y="5186765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40" h="1056639">
                    <a:moveTo>
                      <a:pt x="0" y="528066"/>
                    </a:moveTo>
                    <a:lnTo>
                      <a:pt x="2158" y="480001"/>
                    </a:lnTo>
                    <a:lnTo>
                      <a:pt x="8507" y="433145"/>
                    </a:lnTo>
                    <a:lnTo>
                      <a:pt x="18863" y="387685"/>
                    </a:lnTo>
                    <a:lnTo>
                      <a:pt x="33037" y="343806"/>
                    </a:lnTo>
                    <a:lnTo>
                      <a:pt x="50843" y="301696"/>
                    </a:lnTo>
                    <a:lnTo>
                      <a:pt x="72096" y="261540"/>
                    </a:lnTo>
                    <a:lnTo>
                      <a:pt x="96608" y="223526"/>
                    </a:lnTo>
                    <a:lnTo>
                      <a:pt x="124194" y="187839"/>
                    </a:lnTo>
                    <a:lnTo>
                      <a:pt x="154666" y="154666"/>
                    </a:lnTo>
                    <a:lnTo>
                      <a:pt x="187839" y="124194"/>
                    </a:lnTo>
                    <a:lnTo>
                      <a:pt x="223526" y="96608"/>
                    </a:lnTo>
                    <a:lnTo>
                      <a:pt x="261540" y="72096"/>
                    </a:lnTo>
                    <a:lnTo>
                      <a:pt x="301696" y="50843"/>
                    </a:lnTo>
                    <a:lnTo>
                      <a:pt x="343806" y="33037"/>
                    </a:lnTo>
                    <a:lnTo>
                      <a:pt x="387685" y="18863"/>
                    </a:lnTo>
                    <a:lnTo>
                      <a:pt x="433145" y="8507"/>
                    </a:lnTo>
                    <a:lnTo>
                      <a:pt x="480001" y="2158"/>
                    </a:lnTo>
                    <a:lnTo>
                      <a:pt x="528066" y="0"/>
                    </a:lnTo>
                    <a:lnTo>
                      <a:pt x="576130" y="2158"/>
                    </a:lnTo>
                    <a:lnTo>
                      <a:pt x="622986" y="8507"/>
                    </a:lnTo>
                    <a:lnTo>
                      <a:pt x="668446" y="18863"/>
                    </a:lnTo>
                    <a:lnTo>
                      <a:pt x="712325" y="33037"/>
                    </a:lnTo>
                    <a:lnTo>
                      <a:pt x="754435" y="50843"/>
                    </a:lnTo>
                    <a:lnTo>
                      <a:pt x="794590" y="72096"/>
                    </a:lnTo>
                    <a:lnTo>
                      <a:pt x="832605" y="96608"/>
                    </a:lnTo>
                    <a:lnTo>
                      <a:pt x="868292" y="124194"/>
                    </a:lnTo>
                    <a:lnTo>
                      <a:pt x="901465" y="154666"/>
                    </a:lnTo>
                    <a:lnTo>
                      <a:pt x="931937" y="187839"/>
                    </a:lnTo>
                    <a:lnTo>
                      <a:pt x="959523" y="223526"/>
                    </a:lnTo>
                    <a:lnTo>
                      <a:pt x="984035" y="261540"/>
                    </a:lnTo>
                    <a:lnTo>
                      <a:pt x="1005288" y="301696"/>
                    </a:lnTo>
                    <a:lnTo>
                      <a:pt x="1023094" y="343806"/>
                    </a:lnTo>
                    <a:lnTo>
                      <a:pt x="1037268" y="387685"/>
                    </a:lnTo>
                    <a:lnTo>
                      <a:pt x="1047624" y="433145"/>
                    </a:lnTo>
                    <a:lnTo>
                      <a:pt x="1053973" y="480001"/>
                    </a:lnTo>
                    <a:lnTo>
                      <a:pt x="1056132" y="528066"/>
                    </a:lnTo>
                    <a:lnTo>
                      <a:pt x="1053973" y="576130"/>
                    </a:lnTo>
                    <a:lnTo>
                      <a:pt x="1047624" y="622986"/>
                    </a:lnTo>
                    <a:lnTo>
                      <a:pt x="1037268" y="668446"/>
                    </a:lnTo>
                    <a:lnTo>
                      <a:pt x="1023094" y="712325"/>
                    </a:lnTo>
                    <a:lnTo>
                      <a:pt x="1005288" y="754435"/>
                    </a:lnTo>
                    <a:lnTo>
                      <a:pt x="984035" y="794590"/>
                    </a:lnTo>
                    <a:lnTo>
                      <a:pt x="959523" y="832605"/>
                    </a:lnTo>
                    <a:lnTo>
                      <a:pt x="931937" y="868292"/>
                    </a:lnTo>
                    <a:lnTo>
                      <a:pt x="901465" y="901465"/>
                    </a:lnTo>
                    <a:lnTo>
                      <a:pt x="868292" y="931937"/>
                    </a:lnTo>
                    <a:lnTo>
                      <a:pt x="832605" y="959523"/>
                    </a:lnTo>
                    <a:lnTo>
                      <a:pt x="794590" y="984035"/>
                    </a:lnTo>
                    <a:lnTo>
                      <a:pt x="754435" y="1005288"/>
                    </a:lnTo>
                    <a:lnTo>
                      <a:pt x="712325" y="1023094"/>
                    </a:lnTo>
                    <a:lnTo>
                      <a:pt x="668446" y="1037268"/>
                    </a:lnTo>
                    <a:lnTo>
                      <a:pt x="622986" y="1047624"/>
                    </a:lnTo>
                    <a:lnTo>
                      <a:pt x="576130" y="1053973"/>
                    </a:lnTo>
                    <a:lnTo>
                      <a:pt x="528066" y="1056132"/>
                    </a:lnTo>
                    <a:lnTo>
                      <a:pt x="480001" y="1053973"/>
                    </a:lnTo>
                    <a:lnTo>
                      <a:pt x="433145" y="1047624"/>
                    </a:lnTo>
                    <a:lnTo>
                      <a:pt x="387685" y="1037268"/>
                    </a:lnTo>
                    <a:lnTo>
                      <a:pt x="343806" y="1023094"/>
                    </a:lnTo>
                    <a:lnTo>
                      <a:pt x="301696" y="1005288"/>
                    </a:lnTo>
                    <a:lnTo>
                      <a:pt x="261540" y="984035"/>
                    </a:lnTo>
                    <a:lnTo>
                      <a:pt x="223526" y="959523"/>
                    </a:lnTo>
                    <a:lnTo>
                      <a:pt x="187839" y="931937"/>
                    </a:lnTo>
                    <a:lnTo>
                      <a:pt x="154666" y="901465"/>
                    </a:lnTo>
                    <a:lnTo>
                      <a:pt x="124194" y="868292"/>
                    </a:lnTo>
                    <a:lnTo>
                      <a:pt x="96608" y="832605"/>
                    </a:lnTo>
                    <a:lnTo>
                      <a:pt x="72096" y="794590"/>
                    </a:lnTo>
                    <a:lnTo>
                      <a:pt x="50843" y="754435"/>
                    </a:lnTo>
                    <a:lnTo>
                      <a:pt x="33037" y="712325"/>
                    </a:lnTo>
                    <a:lnTo>
                      <a:pt x="18863" y="668446"/>
                    </a:lnTo>
                    <a:lnTo>
                      <a:pt x="8507" y="622986"/>
                    </a:lnTo>
                    <a:lnTo>
                      <a:pt x="2158" y="576130"/>
                    </a:lnTo>
                    <a:lnTo>
                      <a:pt x="0" y="528066"/>
                    </a:lnTo>
                    <a:close/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3" name="object 33"/>
            <p:cNvSpPr txBox="1"/>
            <p:nvPr/>
          </p:nvSpPr>
          <p:spPr>
            <a:xfrm>
              <a:off x="6029496" y="5355336"/>
              <a:ext cx="289560" cy="650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100" b="1" dirty="0">
                  <a:solidFill>
                    <a:srgbClr val="E84A27"/>
                  </a:solidFill>
                  <a:latin typeface="Calibri"/>
                  <a:cs typeface="Calibri"/>
                </a:rPr>
                <a:t>9</a:t>
              </a:r>
              <a:endParaRPr sz="4100">
                <a:latin typeface="Calibri"/>
                <a:cs typeface="Calibri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457829" y="3373628"/>
              <a:ext cx="1765935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55" dirty="0">
                  <a:latin typeface="Calibri"/>
                  <a:cs typeface="Calibri"/>
                </a:rPr>
                <a:t>ICD-10</a:t>
              </a:r>
              <a:r>
                <a:rPr sz="3000" spc="90" dirty="0">
                  <a:latin typeface="Calibri"/>
                  <a:cs typeface="Calibri"/>
                </a:rPr>
                <a:t> </a:t>
              </a:r>
              <a:r>
                <a:rPr sz="3000" spc="45" dirty="0">
                  <a:latin typeface="Calibri"/>
                  <a:cs typeface="Calibri"/>
                </a:rPr>
                <a:t>has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150616" y="3666235"/>
              <a:ext cx="237998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60" dirty="0">
                  <a:latin typeface="Calibri"/>
                  <a:cs typeface="Calibri"/>
                </a:rPr>
                <a:t>141,000</a:t>
              </a:r>
              <a:r>
                <a:rPr sz="3000" spc="90" dirty="0">
                  <a:latin typeface="Calibri"/>
                  <a:cs typeface="Calibri"/>
                </a:rPr>
                <a:t> </a:t>
              </a:r>
              <a:r>
                <a:rPr sz="3000" spc="50" dirty="0">
                  <a:latin typeface="Calibri"/>
                  <a:cs typeface="Calibri"/>
                </a:rPr>
                <a:t>codes</a:t>
              </a:r>
              <a:endParaRPr sz="3000">
                <a:latin typeface="Calibri"/>
                <a:cs typeface="Calibri"/>
              </a:endParaRPr>
            </a:p>
          </p:txBody>
        </p:sp>
        <p:grpSp>
          <p:nvGrpSpPr>
            <p:cNvPr id="36" name="object 36"/>
            <p:cNvGrpSpPr/>
            <p:nvPr/>
          </p:nvGrpSpPr>
          <p:grpSpPr>
            <a:xfrm>
              <a:off x="3209554" y="3602879"/>
              <a:ext cx="1917700" cy="1113790"/>
              <a:chOff x="3209554" y="3602879"/>
              <a:chExt cx="1917700" cy="1113790"/>
            </a:xfrm>
          </p:grpSpPr>
          <p:sp>
            <p:nvSpPr>
              <p:cNvPr id="37" name="object 37"/>
              <p:cNvSpPr/>
              <p:nvPr/>
            </p:nvSpPr>
            <p:spPr>
              <a:xfrm>
                <a:off x="4042549" y="3631454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39" h="1056639">
                    <a:moveTo>
                      <a:pt x="528066" y="0"/>
                    </a:moveTo>
                    <a:lnTo>
                      <a:pt x="480001" y="2158"/>
                    </a:lnTo>
                    <a:lnTo>
                      <a:pt x="433145" y="8507"/>
                    </a:lnTo>
                    <a:lnTo>
                      <a:pt x="387685" y="18863"/>
                    </a:lnTo>
                    <a:lnTo>
                      <a:pt x="343806" y="33037"/>
                    </a:lnTo>
                    <a:lnTo>
                      <a:pt x="301696" y="50843"/>
                    </a:lnTo>
                    <a:lnTo>
                      <a:pt x="261540" y="72096"/>
                    </a:lnTo>
                    <a:lnTo>
                      <a:pt x="223526" y="96608"/>
                    </a:lnTo>
                    <a:lnTo>
                      <a:pt x="187839" y="124194"/>
                    </a:lnTo>
                    <a:lnTo>
                      <a:pt x="154666" y="154666"/>
                    </a:lnTo>
                    <a:lnTo>
                      <a:pt x="124194" y="187839"/>
                    </a:lnTo>
                    <a:lnTo>
                      <a:pt x="96608" y="223526"/>
                    </a:lnTo>
                    <a:lnTo>
                      <a:pt x="72096" y="261540"/>
                    </a:lnTo>
                    <a:lnTo>
                      <a:pt x="50843" y="301696"/>
                    </a:lnTo>
                    <a:lnTo>
                      <a:pt x="33037" y="343806"/>
                    </a:lnTo>
                    <a:lnTo>
                      <a:pt x="18863" y="387685"/>
                    </a:lnTo>
                    <a:lnTo>
                      <a:pt x="8507" y="433145"/>
                    </a:lnTo>
                    <a:lnTo>
                      <a:pt x="2158" y="480001"/>
                    </a:lnTo>
                    <a:lnTo>
                      <a:pt x="0" y="528065"/>
                    </a:lnTo>
                    <a:lnTo>
                      <a:pt x="2158" y="576130"/>
                    </a:lnTo>
                    <a:lnTo>
                      <a:pt x="8507" y="622986"/>
                    </a:lnTo>
                    <a:lnTo>
                      <a:pt x="18863" y="668446"/>
                    </a:lnTo>
                    <a:lnTo>
                      <a:pt x="33037" y="712325"/>
                    </a:lnTo>
                    <a:lnTo>
                      <a:pt x="50843" y="754435"/>
                    </a:lnTo>
                    <a:lnTo>
                      <a:pt x="72096" y="794591"/>
                    </a:lnTo>
                    <a:lnTo>
                      <a:pt x="96608" y="832605"/>
                    </a:lnTo>
                    <a:lnTo>
                      <a:pt x="124194" y="868292"/>
                    </a:lnTo>
                    <a:lnTo>
                      <a:pt x="154666" y="901465"/>
                    </a:lnTo>
                    <a:lnTo>
                      <a:pt x="187839" y="931937"/>
                    </a:lnTo>
                    <a:lnTo>
                      <a:pt x="223526" y="959523"/>
                    </a:lnTo>
                    <a:lnTo>
                      <a:pt x="261540" y="984035"/>
                    </a:lnTo>
                    <a:lnTo>
                      <a:pt x="301696" y="1005288"/>
                    </a:lnTo>
                    <a:lnTo>
                      <a:pt x="343806" y="1023094"/>
                    </a:lnTo>
                    <a:lnTo>
                      <a:pt x="387685" y="1037268"/>
                    </a:lnTo>
                    <a:lnTo>
                      <a:pt x="433145" y="1047624"/>
                    </a:lnTo>
                    <a:lnTo>
                      <a:pt x="480001" y="1053973"/>
                    </a:lnTo>
                    <a:lnTo>
                      <a:pt x="528066" y="1056132"/>
                    </a:lnTo>
                    <a:lnTo>
                      <a:pt x="576130" y="1053973"/>
                    </a:lnTo>
                    <a:lnTo>
                      <a:pt x="622986" y="1047624"/>
                    </a:lnTo>
                    <a:lnTo>
                      <a:pt x="668446" y="1037268"/>
                    </a:lnTo>
                    <a:lnTo>
                      <a:pt x="712324" y="1023094"/>
                    </a:lnTo>
                    <a:lnTo>
                      <a:pt x="754434" y="1005288"/>
                    </a:lnTo>
                    <a:lnTo>
                      <a:pt x="794590" y="984035"/>
                    </a:lnTo>
                    <a:lnTo>
                      <a:pt x="832604" y="959523"/>
                    </a:lnTo>
                    <a:lnTo>
                      <a:pt x="868291" y="931937"/>
                    </a:lnTo>
                    <a:lnTo>
                      <a:pt x="901463" y="901465"/>
                    </a:lnTo>
                    <a:lnTo>
                      <a:pt x="931936" y="868292"/>
                    </a:lnTo>
                    <a:lnTo>
                      <a:pt x="959521" y="832605"/>
                    </a:lnTo>
                    <a:lnTo>
                      <a:pt x="984034" y="794591"/>
                    </a:lnTo>
                    <a:lnTo>
                      <a:pt x="1005286" y="754435"/>
                    </a:lnTo>
                    <a:lnTo>
                      <a:pt x="1023093" y="712325"/>
                    </a:lnTo>
                    <a:lnTo>
                      <a:pt x="1037267" y="668446"/>
                    </a:lnTo>
                    <a:lnTo>
                      <a:pt x="1047622" y="622986"/>
                    </a:lnTo>
                    <a:lnTo>
                      <a:pt x="1053972" y="576130"/>
                    </a:lnTo>
                    <a:lnTo>
                      <a:pt x="1056130" y="528065"/>
                    </a:lnTo>
                    <a:lnTo>
                      <a:pt x="1053972" y="480001"/>
                    </a:lnTo>
                    <a:lnTo>
                      <a:pt x="1047622" y="433145"/>
                    </a:lnTo>
                    <a:lnTo>
                      <a:pt x="1037267" y="387685"/>
                    </a:lnTo>
                    <a:lnTo>
                      <a:pt x="1023093" y="343806"/>
                    </a:lnTo>
                    <a:lnTo>
                      <a:pt x="1005286" y="301696"/>
                    </a:lnTo>
                    <a:lnTo>
                      <a:pt x="984034" y="261540"/>
                    </a:lnTo>
                    <a:lnTo>
                      <a:pt x="959521" y="223526"/>
                    </a:lnTo>
                    <a:lnTo>
                      <a:pt x="931936" y="187839"/>
                    </a:lnTo>
                    <a:lnTo>
                      <a:pt x="901463" y="154666"/>
                    </a:lnTo>
                    <a:lnTo>
                      <a:pt x="868291" y="124194"/>
                    </a:lnTo>
                    <a:lnTo>
                      <a:pt x="832604" y="96608"/>
                    </a:lnTo>
                    <a:lnTo>
                      <a:pt x="794590" y="72096"/>
                    </a:lnTo>
                    <a:lnTo>
                      <a:pt x="754434" y="50843"/>
                    </a:lnTo>
                    <a:lnTo>
                      <a:pt x="712324" y="33037"/>
                    </a:lnTo>
                    <a:lnTo>
                      <a:pt x="668446" y="18863"/>
                    </a:lnTo>
                    <a:lnTo>
                      <a:pt x="622986" y="8507"/>
                    </a:lnTo>
                    <a:lnTo>
                      <a:pt x="576130" y="2158"/>
                    </a:lnTo>
                    <a:lnTo>
                      <a:pt x="52806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4042549" y="3631454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39" h="1056639">
                    <a:moveTo>
                      <a:pt x="0" y="528066"/>
                    </a:moveTo>
                    <a:lnTo>
                      <a:pt x="2158" y="480001"/>
                    </a:lnTo>
                    <a:lnTo>
                      <a:pt x="8507" y="433145"/>
                    </a:lnTo>
                    <a:lnTo>
                      <a:pt x="18863" y="387685"/>
                    </a:lnTo>
                    <a:lnTo>
                      <a:pt x="33037" y="343806"/>
                    </a:lnTo>
                    <a:lnTo>
                      <a:pt x="50843" y="301696"/>
                    </a:lnTo>
                    <a:lnTo>
                      <a:pt x="72096" y="261540"/>
                    </a:lnTo>
                    <a:lnTo>
                      <a:pt x="96608" y="223526"/>
                    </a:lnTo>
                    <a:lnTo>
                      <a:pt x="124194" y="187839"/>
                    </a:lnTo>
                    <a:lnTo>
                      <a:pt x="154666" y="154666"/>
                    </a:lnTo>
                    <a:lnTo>
                      <a:pt x="187839" y="124194"/>
                    </a:lnTo>
                    <a:lnTo>
                      <a:pt x="223526" y="96608"/>
                    </a:lnTo>
                    <a:lnTo>
                      <a:pt x="261540" y="72096"/>
                    </a:lnTo>
                    <a:lnTo>
                      <a:pt x="301696" y="50843"/>
                    </a:lnTo>
                    <a:lnTo>
                      <a:pt x="343806" y="33037"/>
                    </a:lnTo>
                    <a:lnTo>
                      <a:pt x="387684" y="18863"/>
                    </a:lnTo>
                    <a:lnTo>
                      <a:pt x="433145" y="8507"/>
                    </a:lnTo>
                    <a:lnTo>
                      <a:pt x="480000" y="2158"/>
                    </a:lnTo>
                    <a:lnTo>
                      <a:pt x="528065" y="0"/>
                    </a:lnTo>
                    <a:lnTo>
                      <a:pt x="576130" y="2158"/>
                    </a:lnTo>
                    <a:lnTo>
                      <a:pt x="622985" y="8507"/>
                    </a:lnTo>
                    <a:lnTo>
                      <a:pt x="668446" y="18863"/>
                    </a:lnTo>
                    <a:lnTo>
                      <a:pt x="712324" y="33037"/>
                    </a:lnTo>
                    <a:lnTo>
                      <a:pt x="754434" y="50843"/>
                    </a:lnTo>
                    <a:lnTo>
                      <a:pt x="794590" y="72096"/>
                    </a:lnTo>
                    <a:lnTo>
                      <a:pt x="832604" y="96608"/>
                    </a:lnTo>
                    <a:lnTo>
                      <a:pt x="868291" y="124194"/>
                    </a:lnTo>
                    <a:lnTo>
                      <a:pt x="901464" y="154666"/>
                    </a:lnTo>
                    <a:lnTo>
                      <a:pt x="931936" y="187839"/>
                    </a:lnTo>
                    <a:lnTo>
                      <a:pt x="959522" y="223526"/>
                    </a:lnTo>
                    <a:lnTo>
                      <a:pt x="984034" y="261540"/>
                    </a:lnTo>
                    <a:lnTo>
                      <a:pt x="1005287" y="301696"/>
                    </a:lnTo>
                    <a:lnTo>
                      <a:pt x="1023093" y="343806"/>
                    </a:lnTo>
                    <a:lnTo>
                      <a:pt x="1037268" y="387685"/>
                    </a:lnTo>
                    <a:lnTo>
                      <a:pt x="1047623" y="433145"/>
                    </a:lnTo>
                    <a:lnTo>
                      <a:pt x="1053972" y="480001"/>
                    </a:lnTo>
                    <a:lnTo>
                      <a:pt x="1056131" y="528066"/>
                    </a:lnTo>
                    <a:lnTo>
                      <a:pt x="1053972" y="576130"/>
                    </a:lnTo>
                    <a:lnTo>
                      <a:pt x="1047623" y="622986"/>
                    </a:lnTo>
                    <a:lnTo>
                      <a:pt x="1037268" y="668446"/>
                    </a:lnTo>
                    <a:lnTo>
                      <a:pt x="1023093" y="712325"/>
                    </a:lnTo>
                    <a:lnTo>
                      <a:pt x="1005287" y="754435"/>
                    </a:lnTo>
                    <a:lnTo>
                      <a:pt x="984034" y="794590"/>
                    </a:lnTo>
                    <a:lnTo>
                      <a:pt x="959522" y="832605"/>
                    </a:lnTo>
                    <a:lnTo>
                      <a:pt x="931936" y="868292"/>
                    </a:lnTo>
                    <a:lnTo>
                      <a:pt x="901464" y="901465"/>
                    </a:lnTo>
                    <a:lnTo>
                      <a:pt x="868291" y="931937"/>
                    </a:lnTo>
                    <a:lnTo>
                      <a:pt x="832604" y="959523"/>
                    </a:lnTo>
                    <a:lnTo>
                      <a:pt x="794590" y="984035"/>
                    </a:lnTo>
                    <a:lnTo>
                      <a:pt x="754434" y="1005288"/>
                    </a:lnTo>
                    <a:lnTo>
                      <a:pt x="712324" y="1023094"/>
                    </a:lnTo>
                    <a:lnTo>
                      <a:pt x="668446" y="1037268"/>
                    </a:lnTo>
                    <a:lnTo>
                      <a:pt x="622985" y="1047624"/>
                    </a:lnTo>
                    <a:lnTo>
                      <a:pt x="576130" y="1053973"/>
                    </a:lnTo>
                    <a:lnTo>
                      <a:pt x="528065" y="1056132"/>
                    </a:lnTo>
                    <a:lnTo>
                      <a:pt x="480000" y="1053973"/>
                    </a:lnTo>
                    <a:lnTo>
                      <a:pt x="433145" y="1047624"/>
                    </a:lnTo>
                    <a:lnTo>
                      <a:pt x="387684" y="1037268"/>
                    </a:lnTo>
                    <a:lnTo>
                      <a:pt x="343806" y="1023094"/>
                    </a:lnTo>
                    <a:lnTo>
                      <a:pt x="301696" y="1005288"/>
                    </a:lnTo>
                    <a:lnTo>
                      <a:pt x="261540" y="984035"/>
                    </a:lnTo>
                    <a:lnTo>
                      <a:pt x="223526" y="959523"/>
                    </a:lnTo>
                    <a:lnTo>
                      <a:pt x="187839" y="931937"/>
                    </a:lnTo>
                    <a:lnTo>
                      <a:pt x="154666" y="901465"/>
                    </a:lnTo>
                    <a:lnTo>
                      <a:pt x="124194" y="868292"/>
                    </a:lnTo>
                    <a:lnTo>
                      <a:pt x="96608" y="832605"/>
                    </a:lnTo>
                    <a:lnTo>
                      <a:pt x="72096" y="794590"/>
                    </a:lnTo>
                    <a:lnTo>
                      <a:pt x="50843" y="754435"/>
                    </a:lnTo>
                    <a:lnTo>
                      <a:pt x="33037" y="712325"/>
                    </a:lnTo>
                    <a:lnTo>
                      <a:pt x="18863" y="668446"/>
                    </a:lnTo>
                    <a:lnTo>
                      <a:pt x="8507" y="622986"/>
                    </a:lnTo>
                    <a:lnTo>
                      <a:pt x="2158" y="576130"/>
                    </a:lnTo>
                    <a:lnTo>
                      <a:pt x="0" y="528066"/>
                    </a:lnTo>
                    <a:close/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3907333" y="3711652"/>
                <a:ext cx="170180" cy="261620"/>
              </a:xfrm>
              <a:custGeom>
                <a:avLst/>
                <a:gdLst/>
                <a:ahLst/>
                <a:cxnLst/>
                <a:rect l="l" t="t" r="r" b="b"/>
                <a:pathLst>
                  <a:path w="170179" h="261620">
                    <a:moveTo>
                      <a:pt x="169863" y="261174"/>
                    </a:moveTo>
                    <a:lnTo>
                      <a:pt x="0" y="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3209554" y="3627767"/>
                <a:ext cx="71310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713104" h="171450">
                    <a:moveTo>
                      <a:pt x="85473" y="0"/>
                    </a:moveTo>
                    <a:lnTo>
                      <a:pt x="52125" y="6834"/>
                    </a:lnTo>
                    <a:lnTo>
                      <a:pt x="24930" y="25285"/>
                    </a:lnTo>
                    <a:lnTo>
                      <a:pt x="6639" y="52587"/>
                    </a:lnTo>
                    <a:lnTo>
                      <a:pt x="0" y="85975"/>
                    </a:lnTo>
                    <a:lnTo>
                      <a:pt x="6834" y="119323"/>
                    </a:lnTo>
                    <a:lnTo>
                      <a:pt x="25286" y="146517"/>
                    </a:lnTo>
                    <a:lnTo>
                      <a:pt x="52588" y="164809"/>
                    </a:lnTo>
                    <a:lnTo>
                      <a:pt x="85976" y="171448"/>
                    </a:lnTo>
                    <a:lnTo>
                      <a:pt x="119324" y="164614"/>
                    </a:lnTo>
                    <a:lnTo>
                      <a:pt x="146519" y="146162"/>
                    </a:lnTo>
                    <a:lnTo>
                      <a:pt x="164810" y="118860"/>
                    </a:lnTo>
                    <a:lnTo>
                      <a:pt x="165717" y="114298"/>
                    </a:lnTo>
                    <a:lnTo>
                      <a:pt x="85808" y="114298"/>
                    </a:lnTo>
                    <a:lnTo>
                      <a:pt x="85641" y="57148"/>
                    </a:lnTo>
                    <a:lnTo>
                      <a:pt x="165596" y="56914"/>
                    </a:lnTo>
                    <a:lnTo>
                      <a:pt x="164614" y="52124"/>
                    </a:lnTo>
                    <a:lnTo>
                      <a:pt x="146163" y="24929"/>
                    </a:lnTo>
                    <a:lnTo>
                      <a:pt x="118861" y="6638"/>
                    </a:lnTo>
                    <a:lnTo>
                      <a:pt x="85473" y="0"/>
                    </a:lnTo>
                    <a:close/>
                  </a:path>
                  <a:path w="713104" h="171450">
                    <a:moveTo>
                      <a:pt x="165596" y="56914"/>
                    </a:moveTo>
                    <a:lnTo>
                      <a:pt x="85641" y="57148"/>
                    </a:lnTo>
                    <a:lnTo>
                      <a:pt x="85808" y="114298"/>
                    </a:lnTo>
                    <a:lnTo>
                      <a:pt x="165763" y="114064"/>
                    </a:lnTo>
                    <a:lnTo>
                      <a:pt x="171448" y="85472"/>
                    </a:lnTo>
                    <a:lnTo>
                      <a:pt x="165596" y="56914"/>
                    </a:lnTo>
                    <a:close/>
                  </a:path>
                  <a:path w="713104" h="171450">
                    <a:moveTo>
                      <a:pt x="165763" y="114064"/>
                    </a:moveTo>
                    <a:lnTo>
                      <a:pt x="85808" y="114298"/>
                    </a:lnTo>
                    <a:lnTo>
                      <a:pt x="165717" y="114298"/>
                    </a:lnTo>
                    <a:lnTo>
                      <a:pt x="165763" y="114064"/>
                    </a:lnTo>
                    <a:close/>
                  </a:path>
                  <a:path w="713104" h="171450">
                    <a:moveTo>
                      <a:pt x="712603" y="55309"/>
                    </a:moveTo>
                    <a:lnTo>
                      <a:pt x="165596" y="56914"/>
                    </a:lnTo>
                    <a:lnTo>
                      <a:pt x="171448" y="85472"/>
                    </a:lnTo>
                    <a:lnTo>
                      <a:pt x="165763" y="114064"/>
                    </a:lnTo>
                    <a:lnTo>
                      <a:pt x="712770" y="112459"/>
                    </a:lnTo>
                    <a:lnTo>
                      <a:pt x="712603" y="5530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41"/>
            <p:cNvSpPr txBox="1"/>
            <p:nvPr/>
          </p:nvSpPr>
          <p:spPr>
            <a:xfrm>
              <a:off x="4291018" y="3761232"/>
              <a:ext cx="546100" cy="650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100" b="1" spc="-30" dirty="0">
                  <a:solidFill>
                    <a:srgbClr val="70AD47"/>
                  </a:solidFill>
                  <a:latin typeface="Calibri"/>
                  <a:cs typeface="Calibri"/>
                </a:rPr>
                <a:t>10</a:t>
              </a:r>
              <a:endParaRPr sz="410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473963"/>
            <a:ext cx="1715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</a:rPr>
              <a:t>ICD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-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9C7F9F-C80E-3A11-6646-2CA41D28AC84}"/>
              </a:ext>
            </a:extLst>
          </p:cNvPr>
          <p:cNvGrpSpPr/>
          <p:nvPr/>
        </p:nvGrpSpPr>
        <p:grpSpPr>
          <a:xfrm>
            <a:off x="2623450" y="1600200"/>
            <a:ext cx="7567173" cy="4343908"/>
            <a:chOff x="2623450" y="1905000"/>
            <a:chExt cx="7567173" cy="4343908"/>
          </a:xfrm>
        </p:grpSpPr>
        <p:grpSp>
          <p:nvGrpSpPr>
            <p:cNvPr id="3" name="object 3"/>
            <p:cNvGrpSpPr/>
            <p:nvPr/>
          </p:nvGrpSpPr>
          <p:grpSpPr>
            <a:xfrm>
              <a:off x="3727536" y="2960310"/>
              <a:ext cx="4737100" cy="842010"/>
              <a:chOff x="3727536" y="2960310"/>
              <a:chExt cx="4737100" cy="84201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3749761" y="2982536"/>
                <a:ext cx="76009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760095" h="797560">
                    <a:moveTo>
                      <a:pt x="0" y="126659"/>
                    </a:moveTo>
                    <a:lnTo>
                      <a:pt x="9953" y="77358"/>
                    </a:lnTo>
                    <a:lnTo>
                      <a:pt x="37097" y="37097"/>
                    </a:lnTo>
                    <a:lnTo>
                      <a:pt x="77358" y="9953"/>
                    </a:lnTo>
                    <a:lnTo>
                      <a:pt x="126659" y="0"/>
                    </a:lnTo>
                    <a:lnTo>
                      <a:pt x="633281" y="0"/>
                    </a:lnTo>
                    <a:lnTo>
                      <a:pt x="682582" y="9953"/>
                    </a:lnTo>
                    <a:lnTo>
                      <a:pt x="722843" y="37097"/>
                    </a:lnTo>
                    <a:lnTo>
                      <a:pt x="749987" y="77358"/>
                    </a:lnTo>
                    <a:lnTo>
                      <a:pt x="759941" y="126659"/>
                    </a:lnTo>
                    <a:lnTo>
                      <a:pt x="759941" y="670351"/>
                    </a:lnTo>
                    <a:lnTo>
                      <a:pt x="749987" y="719652"/>
                    </a:lnTo>
                    <a:lnTo>
                      <a:pt x="722843" y="759913"/>
                    </a:lnTo>
                    <a:lnTo>
                      <a:pt x="682582" y="787057"/>
                    </a:lnTo>
                    <a:lnTo>
                      <a:pt x="633281" y="797011"/>
                    </a:lnTo>
                    <a:lnTo>
                      <a:pt x="126659" y="797011"/>
                    </a:lnTo>
                    <a:lnTo>
                      <a:pt x="77358" y="787057"/>
                    </a:lnTo>
                    <a:lnTo>
                      <a:pt x="37097" y="759913"/>
                    </a:lnTo>
                    <a:lnTo>
                      <a:pt x="9953" y="719652"/>
                    </a:lnTo>
                    <a:lnTo>
                      <a:pt x="0" y="670351"/>
                    </a:lnTo>
                    <a:lnTo>
                      <a:pt x="0" y="126659"/>
                    </a:lnTo>
                    <a:close/>
                  </a:path>
                </a:pathLst>
              </a:custGeom>
              <a:ln w="444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661071" y="2982536"/>
                <a:ext cx="76009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760095" h="797560">
                    <a:moveTo>
                      <a:pt x="0" y="126659"/>
                    </a:moveTo>
                    <a:lnTo>
                      <a:pt x="9953" y="77358"/>
                    </a:lnTo>
                    <a:lnTo>
                      <a:pt x="37097" y="37097"/>
                    </a:lnTo>
                    <a:lnTo>
                      <a:pt x="77358" y="9953"/>
                    </a:lnTo>
                    <a:lnTo>
                      <a:pt x="126659" y="0"/>
                    </a:lnTo>
                    <a:lnTo>
                      <a:pt x="633281" y="0"/>
                    </a:lnTo>
                    <a:lnTo>
                      <a:pt x="682582" y="9953"/>
                    </a:lnTo>
                    <a:lnTo>
                      <a:pt x="722843" y="37097"/>
                    </a:lnTo>
                    <a:lnTo>
                      <a:pt x="749987" y="77358"/>
                    </a:lnTo>
                    <a:lnTo>
                      <a:pt x="759941" y="126659"/>
                    </a:lnTo>
                    <a:lnTo>
                      <a:pt x="759941" y="670351"/>
                    </a:lnTo>
                    <a:lnTo>
                      <a:pt x="749987" y="719652"/>
                    </a:lnTo>
                    <a:lnTo>
                      <a:pt x="722843" y="759913"/>
                    </a:lnTo>
                    <a:lnTo>
                      <a:pt x="682582" y="787057"/>
                    </a:lnTo>
                    <a:lnTo>
                      <a:pt x="633281" y="797011"/>
                    </a:lnTo>
                    <a:lnTo>
                      <a:pt x="126659" y="797011"/>
                    </a:lnTo>
                    <a:lnTo>
                      <a:pt x="77358" y="787057"/>
                    </a:lnTo>
                    <a:lnTo>
                      <a:pt x="37097" y="759913"/>
                    </a:lnTo>
                    <a:lnTo>
                      <a:pt x="9953" y="719652"/>
                    </a:lnTo>
                    <a:lnTo>
                      <a:pt x="0" y="670351"/>
                    </a:lnTo>
                    <a:lnTo>
                      <a:pt x="0" y="126659"/>
                    </a:lnTo>
                    <a:close/>
                  </a:path>
                </a:pathLst>
              </a:custGeom>
              <a:ln w="444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5572382" y="2982536"/>
                <a:ext cx="76009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760095" h="797560">
                    <a:moveTo>
                      <a:pt x="0" y="126659"/>
                    </a:moveTo>
                    <a:lnTo>
                      <a:pt x="9953" y="77358"/>
                    </a:lnTo>
                    <a:lnTo>
                      <a:pt x="37097" y="37097"/>
                    </a:lnTo>
                    <a:lnTo>
                      <a:pt x="77358" y="9953"/>
                    </a:lnTo>
                    <a:lnTo>
                      <a:pt x="126659" y="0"/>
                    </a:lnTo>
                    <a:lnTo>
                      <a:pt x="633281" y="0"/>
                    </a:lnTo>
                    <a:lnTo>
                      <a:pt x="682582" y="9953"/>
                    </a:lnTo>
                    <a:lnTo>
                      <a:pt x="722843" y="37097"/>
                    </a:lnTo>
                    <a:lnTo>
                      <a:pt x="749987" y="77358"/>
                    </a:lnTo>
                    <a:lnTo>
                      <a:pt x="759941" y="126659"/>
                    </a:lnTo>
                    <a:lnTo>
                      <a:pt x="759941" y="670351"/>
                    </a:lnTo>
                    <a:lnTo>
                      <a:pt x="749987" y="719652"/>
                    </a:lnTo>
                    <a:lnTo>
                      <a:pt x="722843" y="759913"/>
                    </a:lnTo>
                    <a:lnTo>
                      <a:pt x="682582" y="787057"/>
                    </a:lnTo>
                    <a:lnTo>
                      <a:pt x="633281" y="797011"/>
                    </a:lnTo>
                    <a:lnTo>
                      <a:pt x="126659" y="797011"/>
                    </a:lnTo>
                    <a:lnTo>
                      <a:pt x="77358" y="787057"/>
                    </a:lnTo>
                    <a:lnTo>
                      <a:pt x="37097" y="759913"/>
                    </a:lnTo>
                    <a:lnTo>
                      <a:pt x="9953" y="719652"/>
                    </a:lnTo>
                    <a:lnTo>
                      <a:pt x="0" y="670351"/>
                    </a:lnTo>
                    <a:lnTo>
                      <a:pt x="0" y="126659"/>
                    </a:lnTo>
                    <a:close/>
                  </a:path>
                </a:pathLst>
              </a:custGeom>
              <a:ln w="444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6770988" y="2982535"/>
                <a:ext cx="76009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760095" h="797560">
                    <a:moveTo>
                      <a:pt x="0" y="126659"/>
                    </a:moveTo>
                    <a:lnTo>
                      <a:pt x="9953" y="77358"/>
                    </a:lnTo>
                    <a:lnTo>
                      <a:pt x="37097" y="37097"/>
                    </a:lnTo>
                    <a:lnTo>
                      <a:pt x="77358" y="9953"/>
                    </a:lnTo>
                    <a:lnTo>
                      <a:pt x="126659" y="0"/>
                    </a:lnTo>
                    <a:lnTo>
                      <a:pt x="633281" y="0"/>
                    </a:lnTo>
                    <a:lnTo>
                      <a:pt x="682582" y="9953"/>
                    </a:lnTo>
                    <a:lnTo>
                      <a:pt x="722843" y="37097"/>
                    </a:lnTo>
                    <a:lnTo>
                      <a:pt x="749987" y="77358"/>
                    </a:lnTo>
                    <a:lnTo>
                      <a:pt x="759941" y="126659"/>
                    </a:lnTo>
                    <a:lnTo>
                      <a:pt x="759941" y="670351"/>
                    </a:lnTo>
                    <a:lnTo>
                      <a:pt x="749987" y="719652"/>
                    </a:lnTo>
                    <a:lnTo>
                      <a:pt x="722843" y="759913"/>
                    </a:lnTo>
                    <a:lnTo>
                      <a:pt x="682582" y="787057"/>
                    </a:lnTo>
                    <a:lnTo>
                      <a:pt x="633281" y="797011"/>
                    </a:lnTo>
                    <a:lnTo>
                      <a:pt x="126659" y="797011"/>
                    </a:lnTo>
                    <a:lnTo>
                      <a:pt x="77358" y="787057"/>
                    </a:lnTo>
                    <a:lnTo>
                      <a:pt x="37097" y="759913"/>
                    </a:lnTo>
                    <a:lnTo>
                      <a:pt x="9953" y="719652"/>
                    </a:lnTo>
                    <a:lnTo>
                      <a:pt x="0" y="670351"/>
                    </a:lnTo>
                    <a:lnTo>
                      <a:pt x="0" y="126659"/>
                    </a:lnTo>
                    <a:close/>
                  </a:path>
                </a:pathLst>
              </a:custGeom>
              <a:ln w="444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682298" y="2982535"/>
                <a:ext cx="76009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760095" h="797560">
                    <a:moveTo>
                      <a:pt x="0" y="126659"/>
                    </a:moveTo>
                    <a:lnTo>
                      <a:pt x="9953" y="77358"/>
                    </a:lnTo>
                    <a:lnTo>
                      <a:pt x="37097" y="37097"/>
                    </a:lnTo>
                    <a:lnTo>
                      <a:pt x="77358" y="9953"/>
                    </a:lnTo>
                    <a:lnTo>
                      <a:pt x="126659" y="0"/>
                    </a:lnTo>
                    <a:lnTo>
                      <a:pt x="633281" y="0"/>
                    </a:lnTo>
                    <a:lnTo>
                      <a:pt x="682582" y="9953"/>
                    </a:lnTo>
                    <a:lnTo>
                      <a:pt x="722843" y="37097"/>
                    </a:lnTo>
                    <a:lnTo>
                      <a:pt x="749987" y="77358"/>
                    </a:lnTo>
                    <a:lnTo>
                      <a:pt x="759941" y="126659"/>
                    </a:lnTo>
                    <a:lnTo>
                      <a:pt x="759941" y="670351"/>
                    </a:lnTo>
                    <a:lnTo>
                      <a:pt x="749987" y="719652"/>
                    </a:lnTo>
                    <a:lnTo>
                      <a:pt x="722843" y="759913"/>
                    </a:lnTo>
                    <a:lnTo>
                      <a:pt x="682582" y="787057"/>
                    </a:lnTo>
                    <a:lnTo>
                      <a:pt x="633281" y="797011"/>
                    </a:lnTo>
                    <a:lnTo>
                      <a:pt x="126659" y="797011"/>
                    </a:lnTo>
                    <a:lnTo>
                      <a:pt x="77358" y="787057"/>
                    </a:lnTo>
                    <a:lnTo>
                      <a:pt x="37097" y="759913"/>
                    </a:lnTo>
                    <a:lnTo>
                      <a:pt x="9953" y="719652"/>
                    </a:lnTo>
                    <a:lnTo>
                      <a:pt x="0" y="670351"/>
                    </a:lnTo>
                    <a:lnTo>
                      <a:pt x="0" y="126659"/>
                    </a:lnTo>
                    <a:close/>
                  </a:path>
                </a:pathLst>
              </a:custGeom>
              <a:ln w="444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 rot="1500000">
              <a:off x="4310107" y="4514361"/>
              <a:ext cx="1496478" cy="381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sz="3000" spc="75" dirty="0">
                  <a:latin typeface="Calibri"/>
                  <a:cs typeface="Calibri"/>
                </a:rPr>
                <a:t>C</a:t>
              </a:r>
              <a:r>
                <a:rPr sz="3000" spc="40" dirty="0">
                  <a:latin typeface="Calibri"/>
                  <a:cs typeface="Calibri"/>
                </a:rPr>
                <a:t>a</a:t>
              </a:r>
              <a:r>
                <a:rPr sz="3000" spc="35" dirty="0">
                  <a:latin typeface="Calibri"/>
                  <a:cs typeface="Calibri"/>
                </a:rPr>
                <a:t>t</a:t>
              </a:r>
              <a:r>
                <a:rPr sz="3000" spc="65" dirty="0">
                  <a:latin typeface="Calibri"/>
                  <a:cs typeface="Calibri"/>
                </a:rPr>
                <a:t>e</a:t>
              </a:r>
              <a:r>
                <a:rPr sz="3000" spc="55" dirty="0">
                  <a:latin typeface="Calibri"/>
                  <a:cs typeface="Calibri"/>
                </a:rPr>
                <a:t>g</a:t>
              </a:r>
              <a:r>
                <a:rPr sz="3000" spc="80" dirty="0">
                  <a:latin typeface="Calibri"/>
                  <a:cs typeface="Calibri"/>
                </a:rPr>
                <a:t>o</a:t>
              </a:r>
              <a:r>
                <a:rPr sz="3000" spc="90" dirty="0">
                  <a:latin typeface="Calibri"/>
                  <a:cs typeface="Calibri"/>
                </a:rPr>
                <a:t>r</a:t>
              </a:r>
              <a:r>
                <a:rPr sz="3000" dirty="0">
                  <a:latin typeface="Calibri"/>
                  <a:cs typeface="Calibri"/>
                </a:rPr>
                <a:t>y</a:t>
              </a:r>
              <a:endParaRPr sz="3000">
                <a:latin typeface="Calibri"/>
                <a:cs typeface="Calibri"/>
              </a:endParaRPr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4092220" y="3810464"/>
              <a:ext cx="3013075" cy="755650"/>
              <a:chOff x="4092220" y="3810464"/>
              <a:chExt cx="3013075" cy="755650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4112858" y="3831542"/>
                <a:ext cx="1809114" cy="617220"/>
              </a:xfrm>
              <a:custGeom>
                <a:avLst/>
                <a:gdLst/>
                <a:ahLst/>
                <a:cxnLst/>
                <a:rect l="l" t="t" r="r" b="b"/>
                <a:pathLst>
                  <a:path w="1809114" h="617220">
                    <a:moveTo>
                      <a:pt x="1808495" y="0"/>
                    </a:moveTo>
                    <a:lnTo>
                      <a:pt x="1805670" y="62162"/>
                    </a:lnTo>
                    <a:lnTo>
                      <a:pt x="1797569" y="120060"/>
                    </a:lnTo>
                    <a:lnTo>
                      <a:pt x="1784752" y="172454"/>
                    </a:lnTo>
                    <a:lnTo>
                      <a:pt x="1767776" y="218103"/>
                    </a:lnTo>
                    <a:lnTo>
                      <a:pt x="1747200" y="255767"/>
                    </a:lnTo>
                    <a:lnTo>
                      <a:pt x="1697489" y="302178"/>
                    </a:lnTo>
                    <a:lnTo>
                      <a:pt x="1669472" y="308445"/>
                    </a:lnTo>
                    <a:lnTo>
                      <a:pt x="984221" y="308445"/>
                    </a:lnTo>
                    <a:lnTo>
                      <a:pt x="956203" y="314711"/>
                    </a:lnTo>
                    <a:lnTo>
                      <a:pt x="906492" y="361122"/>
                    </a:lnTo>
                    <a:lnTo>
                      <a:pt x="885917" y="398786"/>
                    </a:lnTo>
                    <a:lnTo>
                      <a:pt x="868941" y="444435"/>
                    </a:lnTo>
                    <a:lnTo>
                      <a:pt x="856123" y="496829"/>
                    </a:lnTo>
                    <a:lnTo>
                      <a:pt x="848022" y="554727"/>
                    </a:lnTo>
                    <a:lnTo>
                      <a:pt x="845198" y="616890"/>
                    </a:lnTo>
                    <a:lnTo>
                      <a:pt x="842374" y="554727"/>
                    </a:lnTo>
                    <a:lnTo>
                      <a:pt x="834273" y="496829"/>
                    </a:lnTo>
                    <a:lnTo>
                      <a:pt x="821455" y="444435"/>
                    </a:lnTo>
                    <a:lnTo>
                      <a:pt x="804479" y="398786"/>
                    </a:lnTo>
                    <a:lnTo>
                      <a:pt x="783904" y="361122"/>
                    </a:lnTo>
                    <a:lnTo>
                      <a:pt x="734193" y="314711"/>
                    </a:lnTo>
                    <a:lnTo>
                      <a:pt x="706175" y="308445"/>
                    </a:lnTo>
                    <a:lnTo>
                      <a:pt x="139023" y="308445"/>
                    </a:lnTo>
                    <a:lnTo>
                      <a:pt x="111005" y="302178"/>
                    </a:lnTo>
                    <a:lnTo>
                      <a:pt x="61293" y="255767"/>
                    </a:lnTo>
                    <a:lnTo>
                      <a:pt x="40718" y="218103"/>
                    </a:lnTo>
                    <a:lnTo>
                      <a:pt x="23742" y="172454"/>
                    </a:lnTo>
                    <a:lnTo>
                      <a:pt x="10925" y="120060"/>
                    </a:lnTo>
                    <a:lnTo>
                      <a:pt x="2824" y="62162"/>
                    </a:lnTo>
                    <a:lnTo>
                      <a:pt x="0" y="0"/>
                    </a:lnTo>
                  </a:path>
                </a:pathLst>
              </a:custGeom>
              <a:ln w="412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6923830" y="3810464"/>
                <a:ext cx="181610" cy="755650"/>
              </a:xfrm>
              <a:custGeom>
                <a:avLst/>
                <a:gdLst/>
                <a:ahLst/>
                <a:cxnLst/>
                <a:rect l="l" t="t" r="r" b="b"/>
                <a:pathLst>
                  <a:path w="181609" h="755650">
                    <a:moveTo>
                      <a:pt x="111034" y="79397"/>
                    </a:moveTo>
                    <a:lnTo>
                      <a:pt x="82899" y="117439"/>
                    </a:lnTo>
                    <a:lnTo>
                      <a:pt x="74633" y="161141"/>
                    </a:lnTo>
                    <a:lnTo>
                      <a:pt x="67028" y="205752"/>
                    </a:lnTo>
                    <a:lnTo>
                      <a:pt x="60004" y="251715"/>
                    </a:lnTo>
                    <a:lnTo>
                      <a:pt x="47881" y="346455"/>
                    </a:lnTo>
                    <a:lnTo>
                      <a:pt x="38320" y="444835"/>
                    </a:lnTo>
                    <a:lnTo>
                      <a:pt x="31402" y="546133"/>
                    </a:lnTo>
                    <a:lnTo>
                      <a:pt x="27194" y="649711"/>
                    </a:lnTo>
                    <a:lnTo>
                      <a:pt x="25773" y="754653"/>
                    </a:lnTo>
                    <a:lnTo>
                      <a:pt x="67044" y="755211"/>
                    </a:lnTo>
                    <a:lnTo>
                      <a:pt x="68454" y="651107"/>
                    </a:lnTo>
                    <a:lnTo>
                      <a:pt x="72608" y="548661"/>
                    </a:lnTo>
                    <a:lnTo>
                      <a:pt x="79440" y="448533"/>
                    </a:lnTo>
                    <a:lnTo>
                      <a:pt x="88872" y="351383"/>
                    </a:lnTo>
                    <a:lnTo>
                      <a:pt x="100850" y="257702"/>
                    </a:lnTo>
                    <a:lnTo>
                      <a:pt x="107749" y="212512"/>
                    </a:lnTo>
                    <a:lnTo>
                      <a:pt x="115251" y="168484"/>
                    </a:lnTo>
                    <a:lnTo>
                      <a:pt x="123344" y="125698"/>
                    </a:lnTo>
                    <a:lnTo>
                      <a:pt x="123755" y="123717"/>
                    </a:lnTo>
                    <a:lnTo>
                      <a:pt x="111034" y="79397"/>
                    </a:lnTo>
                    <a:close/>
                  </a:path>
                  <a:path w="181609" h="755650">
                    <a:moveTo>
                      <a:pt x="141249" y="35058"/>
                    </a:moveTo>
                    <a:lnTo>
                      <a:pt x="101001" y="35058"/>
                    </a:lnTo>
                    <a:lnTo>
                      <a:pt x="141220" y="44339"/>
                    </a:lnTo>
                    <a:lnTo>
                      <a:pt x="132014" y="84241"/>
                    </a:lnTo>
                    <a:lnTo>
                      <a:pt x="123755" y="123717"/>
                    </a:lnTo>
                    <a:lnTo>
                      <a:pt x="140822" y="183182"/>
                    </a:lnTo>
                    <a:lnTo>
                      <a:pt x="158183" y="197982"/>
                    </a:lnTo>
                    <a:lnTo>
                      <a:pt x="166352" y="197324"/>
                    </a:lnTo>
                    <a:lnTo>
                      <a:pt x="173626" y="193549"/>
                    </a:lnTo>
                    <a:lnTo>
                      <a:pt x="178711" y="187489"/>
                    </a:lnTo>
                    <a:lnTo>
                      <a:pt x="181152" y="179963"/>
                    </a:lnTo>
                    <a:lnTo>
                      <a:pt x="180496" y="171795"/>
                    </a:lnTo>
                    <a:lnTo>
                      <a:pt x="141249" y="35058"/>
                    </a:lnTo>
                    <a:close/>
                  </a:path>
                  <a:path w="181609" h="755650">
                    <a:moveTo>
                      <a:pt x="131187" y="0"/>
                    </a:moveTo>
                    <a:lnTo>
                      <a:pt x="5916" y="127483"/>
                    </a:lnTo>
                    <a:lnTo>
                      <a:pt x="1443" y="134349"/>
                    </a:lnTo>
                    <a:lnTo>
                      <a:pt x="0" y="142128"/>
                    </a:lnTo>
                    <a:lnTo>
                      <a:pt x="1579" y="149880"/>
                    </a:lnTo>
                    <a:lnTo>
                      <a:pt x="6172" y="156668"/>
                    </a:lnTo>
                    <a:lnTo>
                      <a:pt x="13038" y="161141"/>
                    </a:lnTo>
                    <a:lnTo>
                      <a:pt x="20817" y="162584"/>
                    </a:lnTo>
                    <a:lnTo>
                      <a:pt x="28586" y="160994"/>
                    </a:lnTo>
                    <a:lnTo>
                      <a:pt x="35356" y="156411"/>
                    </a:lnTo>
                    <a:lnTo>
                      <a:pt x="85401" y="105483"/>
                    </a:lnTo>
                    <a:lnTo>
                      <a:pt x="91746" y="75166"/>
                    </a:lnTo>
                    <a:lnTo>
                      <a:pt x="101001" y="35058"/>
                    </a:lnTo>
                    <a:lnTo>
                      <a:pt x="141249" y="35058"/>
                    </a:lnTo>
                    <a:lnTo>
                      <a:pt x="131187" y="0"/>
                    </a:lnTo>
                    <a:close/>
                  </a:path>
                  <a:path w="181609" h="755650">
                    <a:moveTo>
                      <a:pt x="140977" y="45392"/>
                    </a:moveTo>
                    <a:lnTo>
                      <a:pt x="101274" y="45392"/>
                    </a:lnTo>
                    <a:lnTo>
                      <a:pt x="135831" y="54162"/>
                    </a:lnTo>
                    <a:lnTo>
                      <a:pt x="111034" y="79397"/>
                    </a:lnTo>
                    <a:lnTo>
                      <a:pt x="123755" y="123717"/>
                    </a:lnTo>
                    <a:lnTo>
                      <a:pt x="132014" y="84241"/>
                    </a:lnTo>
                    <a:lnTo>
                      <a:pt x="140977" y="45392"/>
                    </a:lnTo>
                    <a:close/>
                  </a:path>
                  <a:path w="181609" h="755650">
                    <a:moveTo>
                      <a:pt x="101001" y="35058"/>
                    </a:moveTo>
                    <a:lnTo>
                      <a:pt x="91746" y="75166"/>
                    </a:lnTo>
                    <a:lnTo>
                      <a:pt x="85401" y="105483"/>
                    </a:lnTo>
                    <a:lnTo>
                      <a:pt x="111034" y="79397"/>
                    </a:lnTo>
                    <a:lnTo>
                      <a:pt x="101274" y="45392"/>
                    </a:lnTo>
                    <a:lnTo>
                      <a:pt x="140977" y="45392"/>
                    </a:lnTo>
                    <a:lnTo>
                      <a:pt x="141220" y="44339"/>
                    </a:lnTo>
                    <a:lnTo>
                      <a:pt x="101001" y="35058"/>
                    </a:lnTo>
                    <a:close/>
                  </a:path>
                  <a:path w="181609" h="755650">
                    <a:moveTo>
                      <a:pt x="101274" y="45392"/>
                    </a:moveTo>
                    <a:lnTo>
                      <a:pt x="111034" y="79397"/>
                    </a:lnTo>
                    <a:lnTo>
                      <a:pt x="135831" y="54162"/>
                    </a:lnTo>
                    <a:lnTo>
                      <a:pt x="101274" y="453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 rot="1140000">
              <a:off x="7463226" y="4642773"/>
              <a:ext cx="2727397" cy="381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sz="4500" spc="67" baseline="1851" dirty="0">
                  <a:latin typeface="Calibri"/>
                  <a:cs typeface="Calibri"/>
                </a:rPr>
                <a:t>Sub</a:t>
              </a:r>
              <a:r>
                <a:rPr sz="3000" spc="45" dirty="0">
                  <a:latin typeface="Calibri"/>
                  <a:cs typeface="Calibri"/>
                </a:rPr>
                <a:t>classification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 rot="1140000">
              <a:off x="5890029" y="4594757"/>
              <a:ext cx="2040579" cy="381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sz="3000" spc="70" dirty="0">
                  <a:latin typeface="Calibri"/>
                  <a:cs typeface="Calibri"/>
                </a:rPr>
                <a:t>Sub</a:t>
              </a:r>
              <a:r>
                <a:rPr sz="3000" spc="35" dirty="0">
                  <a:latin typeface="Calibri"/>
                  <a:cs typeface="Calibri"/>
                </a:rPr>
                <a:t>c</a:t>
              </a:r>
              <a:r>
                <a:rPr sz="3000" spc="40" dirty="0">
                  <a:latin typeface="Calibri"/>
                  <a:cs typeface="Calibri"/>
                </a:rPr>
                <a:t>a</a:t>
              </a:r>
              <a:r>
                <a:rPr sz="3000" spc="30" dirty="0">
                  <a:latin typeface="Calibri"/>
                  <a:cs typeface="Calibri"/>
                </a:rPr>
                <a:t>t</a:t>
              </a:r>
              <a:r>
                <a:rPr sz="3000" spc="60" dirty="0">
                  <a:latin typeface="Calibri"/>
                  <a:cs typeface="Calibri"/>
                </a:rPr>
                <a:t>e</a:t>
              </a:r>
              <a:r>
                <a:rPr sz="3000" spc="50" dirty="0">
                  <a:latin typeface="Calibri"/>
                  <a:cs typeface="Calibri"/>
                </a:rPr>
                <a:t>g</a:t>
              </a:r>
              <a:r>
                <a:rPr sz="3000" spc="75" dirty="0">
                  <a:latin typeface="Calibri"/>
                  <a:cs typeface="Calibri"/>
                </a:rPr>
                <a:t>o</a:t>
              </a:r>
              <a:r>
                <a:rPr sz="3000" spc="90" dirty="0">
                  <a:latin typeface="Calibri"/>
                  <a:cs typeface="Calibri"/>
                </a:rPr>
                <a:t>r</a:t>
              </a:r>
              <a:r>
                <a:rPr sz="3000" dirty="0">
                  <a:latin typeface="Calibri"/>
                  <a:cs typeface="Calibri"/>
                </a:rPr>
                <a:t>y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077392" y="3859838"/>
              <a:ext cx="409575" cy="652780"/>
            </a:xfrm>
            <a:custGeom>
              <a:avLst/>
              <a:gdLst/>
              <a:ahLst/>
              <a:cxnLst/>
              <a:rect l="l" t="t" r="r" b="b"/>
              <a:pathLst>
                <a:path w="409575" h="652779">
                  <a:moveTo>
                    <a:pt x="79980" y="81035"/>
                  </a:moveTo>
                  <a:lnTo>
                    <a:pt x="68481" y="109712"/>
                  </a:lnTo>
                  <a:lnTo>
                    <a:pt x="68362" y="110157"/>
                  </a:lnTo>
                  <a:lnTo>
                    <a:pt x="71010" y="120689"/>
                  </a:lnTo>
                  <a:lnTo>
                    <a:pt x="83232" y="161223"/>
                  </a:lnTo>
                  <a:lnTo>
                    <a:pt x="97553" y="202168"/>
                  </a:lnTo>
                  <a:lnTo>
                    <a:pt x="113918" y="243432"/>
                  </a:lnTo>
                  <a:lnTo>
                    <a:pt x="132272" y="284921"/>
                  </a:lnTo>
                  <a:lnTo>
                    <a:pt x="152563" y="326544"/>
                  </a:lnTo>
                  <a:lnTo>
                    <a:pt x="174740" y="368207"/>
                  </a:lnTo>
                  <a:lnTo>
                    <a:pt x="198752" y="409815"/>
                  </a:lnTo>
                  <a:lnTo>
                    <a:pt x="224547" y="451272"/>
                  </a:lnTo>
                  <a:lnTo>
                    <a:pt x="252076" y="492486"/>
                  </a:lnTo>
                  <a:lnTo>
                    <a:pt x="281288" y="533359"/>
                  </a:lnTo>
                  <a:lnTo>
                    <a:pt x="312133" y="573796"/>
                  </a:lnTo>
                  <a:lnTo>
                    <a:pt x="344564" y="613697"/>
                  </a:lnTo>
                  <a:lnTo>
                    <a:pt x="378322" y="652730"/>
                  </a:lnTo>
                  <a:lnTo>
                    <a:pt x="409541" y="625728"/>
                  </a:lnTo>
                  <a:lnTo>
                    <a:pt x="375989" y="586935"/>
                  </a:lnTo>
                  <a:lnTo>
                    <a:pt x="344365" y="548010"/>
                  </a:lnTo>
                  <a:lnTo>
                    <a:pt x="314300" y="508581"/>
                  </a:lnTo>
                  <a:lnTo>
                    <a:pt x="285846" y="468753"/>
                  </a:lnTo>
                  <a:lnTo>
                    <a:pt x="259055" y="428624"/>
                  </a:lnTo>
                  <a:lnTo>
                    <a:pt x="233978" y="388301"/>
                  </a:lnTo>
                  <a:lnTo>
                    <a:pt x="211024" y="348500"/>
                  </a:lnTo>
                  <a:lnTo>
                    <a:pt x="210667" y="347882"/>
                  </a:lnTo>
                  <a:lnTo>
                    <a:pt x="189518" y="308127"/>
                  </a:lnTo>
                  <a:lnTo>
                    <a:pt x="189171" y="307474"/>
                  </a:lnTo>
                  <a:lnTo>
                    <a:pt x="169879" y="267873"/>
                  </a:lnTo>
                  <a:lnTo>
                    <a:pt x="169540" y="267178"/>
                  </a:lnTo>
                  <a:lnTo>
                    <a:pt x="152155" y="227843"/>
                  </a:lnTo>
                  <a:lnTo>
                    <a:pt x="151826" y="227101"/>
                  </a:lnTo>
                  <a:lnTo>
                    <a:pt x="136429" y="188231"/>
                  </a:lnTo>
                  <a:lnTo>
                    <a:pt x="136078" y="187347"/>
                  </a:lnTo>
                  <a:lnTo>
                    <a:pt x="122641" y="148878"/>
                  </a:lnTo>
                  <a:lnTo>
                    <a:pt x="122342" y="148022"/>
                  </a:lnTo>
                  <a:lnTo>
                    <a:pt x="115581" y="125532"/>
                  </a:lnTo>
                  <a:lnTo>
                    <a:pt x="79980" y="81035"/>
                  </a:lnTo>
                  <a:close/>
                </a:path>
                <a:path w="409575" h="652779">
                  <a:moveTo>
                    <a:pt x="376207" y="587187"/>
                  </a:moveTo>
                  <a:lnTo>
                    <a:pt x="376395" y="587419"/>
                  </a:lnTo>
                  <a:lnTo>
                    <a:pt x="376207" y="587187"/>
                  </a:lnTo>
                  <a:close/>
                </a:path>
                <a:path w="409575" h="652779">
                  <a:moveTo>
                    <a:pt x="376002" y="586935"/>
                  </a:moveTo>
                  <a:lnTo>
                    <a:pt x="376207" y="587187"/>
                  </a:lnTo>
                  <a:lnTo>
                    <a:pt x="376002" y="586935"/>
                  </a:lnTo>
                  <a:close/>
                </a:path>
                <a:path w="409575" h="652779">
                  <a:moveTo>
                    <a:pt x="344555" y="548244"/>
                  </a:moveTo>
                  <a:lnTo>
                    <a:pt x="344757" y="548509"/>
                  </a:lnTo>
                  <a:lnTo>
                    <a:pt x="344555" y="548244"/>
                  </a:lnTo>
                  <a:close/>
                </a:path>
                <a:path w="409575" h="652779">
                  <a:moveTo>
                    <a:pt x="344376" y="548010"/>
                  </a:moveTo>
                  <a:lnTo>
                    <a:pt x="344555" y="548244"/>
                  </a:lnTo>
                  <a:lnTo>
                    <a:pt x="344376" y="548010"/>
                  </a:lnTo>
                  <a:close/>
                </a:path>
                <a:path w="409575" h="652779">
                  <a:moveTo>
                    <a:pt x="314484" y="508822"/>
                  </a:moveTo>
                  <a:lnTo>
                    <a:pt x="314681" y="509098"/>
                  </a:lnTo>
                  <a:lnTo>
                    <a:pt x="314484" y="508822"/>
                  </a:lnTo>
                  <a:close/>
                </a:path>
                <a:path w="409575" h="652779">
                  <a:moveTo>
                    <a:pt x="314312" y="508581"/>
                  </a:moveTo>
                  <a:lnTo>
                    <a:pt x="314484" y="508822"/>
                  </a:lnTo>
                  <a:lnTo>
                    <a:pt x="314312" y="508581"/>
                  </a:lnTo>
                  <a:close/>
                </a:path>
                <a:path w="409575" h="652779">
                  <a:moveTo>
                    <a:pt x="286042" y="469028"/>
                  </a:moveTo>
                  <a:lnTo>
                    <a:pt x="286217" y="469289"/>
                  </a:lnTo>
                  <a:lnTo>
                    <a:pt x="286042" y="469028"/>
                  </a:lnTo>
                  <a:close/>
                </a:path>
                <a:path w="409575" h="652779">
                  <a:moveTo>
                    <a:pt x="285859" y="468753"/>
                  </a:moveTo>
                  <a:lnTo>
                    <a:pt x="286042" y="469028"/>
                  </a:lnTo>
                  <a:lnTo>
                    <a:pt x="285859" y="468753"/>
                  </a:lnTo>
                  <a:close/>
                </a:path>
                <a:path w="409575" h="652779">
                  <a:moveTo>
                    <a:pt x="259233" y="428891"/>
                  </a:moveTo>
                  <a:lnTo>
                    <a:pt x="259416" y="429185"/>
                  </a:lnTo>
                  <a:lnTo>
                    <a:pt x="259233" y="428891"/>
                  </a:lnTo>
                  <a:close/>
                </a:path>
                <a:path w="409575" h="652779">
                  <a:moveTo>
                    <a:pt x="259067" y="428624"/>
                  </a:moveTo>
                  <a:lnTo>
                    <a:pt x="259233" y="428891"/>
                  </a:lnTo>
                  <a:lnTo>
                    <a:pt x="259067" y="428624"/>
                  </a:lnTo>
                  <a:close/>
                </a:path>
                <a:path w="409575" h="652779">
                  <a:moveTo>
                    <a:pt x="234160" y="388593"/>
                  </a:moveTo>
                  <a:lnTo>
                    <a:pt x="234329" y="388887"/>
                  </a:lnTo>
                  <a:lnTo>
                    <a:pt x="234160" y="388593"/>
                  </a:lnTo>
                  <a:close/>
                </a:path>
                <a:path w="409575" h="652779">
                  <a:moveTo>
                    <a:pt x="233991" y="388301"/>
                  </a:moveTo>
                  <a:lnTo>
                    <a:pt x="234160" y="388593"/>
                  </a:lnTo>
                  <a:lnTo>
                    <a:pt x="233991" y="388301"/>
                  </a:lnTo>
                  <a:close/>
                </a:path>
                <a:path w="409575" h="652779">
                  <a:moveTo>
                    <a:pt x="210827" y="348159"/>
                  </a:moveTo>
                  <a:lnTo>
                    <a:pt x="211008" y="348500"/>
                  </a:lnTo>
                  <a:lnTo>
                    <a:pt x="210827" y="348159"/>
                  </a:lnTo>
                  <a:close/>
                </a:path>
                <a:path w="409575" h="652779">
                  <a:moveTo>
                    <a:pt x="210679" y="347882"/>
                  </a:moveTo>
                  <a:lnTo>
                    <a:pt x="210827" y="348159"/>
                  </a:lnTo>
                  <a:lnTo>
                    <a:pt x="210679" y="347882"/>
                  </a:lnTo>
                  <a:close/>
                </a:path>
                <a:path w="409575" h="652779">
                  <a:moveTo>
                    <a:pt x="189343" y="307798"/>
                  </a:moveTo>
                  <a:lnTo>
                    <a:pt x="189504" y="308127"/>
                  </a:lnTo>
                  <a:lnTo>
                    <a:pt x="189343" y="307798"/>
                  </a:lnTo>
                  <a:close/>
                </a:path>
                <a:path w="409575" h="652779">
                  <a:moveTo>
                    <a:pt x="189185" y="307474"/>
                  </a:moveTo>
                  <a:lnTo>
                    <a:pt x="189343" y="307798"/>
                  </a:lnTo>
                  <a:lnTo>
                    <a:pt x="189185" y="307474"/>
                  </a:lnTo>
                  <a:close/>
                </a:path>
                <a:path w="409575" h="652779">
                  <a:moveTo>
                    <a:pt x="169705" y="267516"/>
                  </a:moveTo>
                  <a:lnTo>
                    <a:pt x="169863" y="267873"/>
                  </a:lnTo>
                  <a:lnTo>
                    <a:pt x="169705" y="267516"/>
                  </a:lnTo>
                  <a:close/>
                </a:path>
                <a:path w="409575" h="652779">
                  <a:moveTo>
                    <a:pt x="169556" y="267178"/>
                  </a:moveTo>
                  <a:lnTo>
                    <a:pt x="169705" y="267516"/>
                  </a:lnTo>
                  <a:lnTo>
                    <a:pt x="169556" y="267178"/>
                  </a:lnTo>
                  <a:close/>
                </a:path>
                <a:path w="409575" h="652779">
                  <a:moveTo>
                    <a:pt x="151991" y="227473"/>
                  </a:moveTo>
                  <a:lnTo>
                    <a:pt x="152138" y="227843"/>
                  </a:lnTo>
                  <a:lnTo>
                    <a:pt x="151991" y="227473"/>
                  </a:lnTo>
                  <a:close/>
                </a:path>
                <a:path w="409575" h="652779">
                  <a:moveTo>
                    <a:pt x="151843" y="227101"/>
                  </a:moveTo>
                  <a:lnTo>
                    <a:pt x="151991" y="227473"/>
                  </a:lnTo>
                  <a:lnTo>
                    <a:pt x="151843" y="227101"/>
                  </a:lnTo>
                  <a:close/>
                </a:path>
                <a:path w="409575" h="652779">
                  <a:moveTo>
                    <a:pt x="68005" y="0"/>
                  </a:moveTo>
                  <a:lnTo>
                    <a:pt x="1484" y="165891"/>
                  </a:lnTo>
                  <a:lnTo>
                    <a:pt x="0" y="173950"/>
                  </a:lnTo>
                  <a:lnTo>
                    <a:pt x="1663" y="181685"/>
                  </a:lnTo>
                  <a:lnTo>
                    <a:pt x="6106" y="188231"/>
                  </a:lnTo>
                  <a:lnTo>
                    <a:pt x="12958" y="192726"/>
                  </a:lnTo>
                  <a:lnTo>
                    <a:pt x="21017" y="194211"/>
                  </a:lnTo>
                  <a:lnTo>
                    <a:pt x="28752" y="192548"/>
                  </a:lnTo>
                  <a:lnTo>
                    <a:pt x="35298" y="188105"/>
                  </a:lnTo>
                  <a:lnTo>
                    <a:pt x="39793" y="181253"/>
                  </a:lnTo>
                  <a:lnTo>
                    <a:pt x="68302" y="110157"/>
                  </a:lnTo>
                  <a:lnTo>
                    <a:pt x="68250" y="109712"/>
                  </a:lnTo>
                  <a:lnTo>
                    <a:pt x="60943" y="80653"/>
                  </a:lnTo>
                  <a:lnTo>
                    <a:pt x="53753" y="44549"/>
                  </a:lnTo>
                  <a:lnTo>
                    <a:pt x="94233" y="36487"/>
                  </a:lnTo>
                  <a:lnTo>
                    <a:pt x="97197" y="36487"/>
                  </a:lnTo>
                  <a:lnTo>
                    <a:pt x="68005" y="0"/>
                  </a:lnTo>
                  <a:close/>
                </a:path>
                <a:path w="409575" h="652779">
                  <a:moveTo>
                    <a:pt x="136230" y="187729"/>
                  </a:moveTo>
                  <a:lnTo>
                    <a:pt x="136374" y="188142"/>
                  </a:lnTo>
                  <a:lnTo>
                    <a:pt x="136230" y="187729"/>
                  </a:lnTo>
                  <a:close/>
                </a:path>
                <a:path w="409575" h="652779">
                  <a:moveTo>
                    <a:pt x="136096" y="187347"/>
                  </a:moveTo>
                  <a:lnTo>
                    <a:pt x="136230" y="187729"/>
                  </a:lnTo>
                  <a:lnTo>
                    <a:pt x="136096" y="187347"/>
                  </a:lnTo>
                  <a:close/>
                </a:path>
                <a:path w="409575" h="652779">
                  <a:moveTo>
                    <a:pt x="97197" y="36487"/>
                  </a:moveTo>
                  <a:lnTo>
                    <a:pt x="94233" y="36487"/>
                  </a:lnTo>
                  <a:lnTo>
                    <a:pt x="101222" y="71587"/>
                  </a:lnTo>
                  <a:lnTo>
                    <a:pt x="110810" y="109712"/>
                  </a:lnTo>
                  <a:lnTo>
                    <a:pt x="147435" y="165346"/>
                  </a:lnTo>
                  <a:lnTo>
                    <a:pt x="161271" y="172965"/>
                  </a:lnTo>
                  <a:lnTo>
                    <a:pt x="169156" y="172320"/>
                  </a:lnTo>
                  <a:lnTo>
                    <a:pt x="176442" y="168568"/>
                  </a:lnTo>
                  <a:lnTo>
                    <a:pt x="181701" y="162283"/>
                  </a:lnTo>
                  <a:lnTo>
                    <a:pt x="184060" y="154731"/>
                  </a:lnTo>
                  <a:lnTo>
                    <a:pt x="183416" y="146846"/>
                  </a:lnTo>
                  <a:lnTo>
                    <a:pt x="179664" y="139561"/>
                  </a:lnTo>
                  <a:lnTo>
                    <a:pt x="97197" y="36487"/>
                  </a:lnTo>
                  <a:close/>
                </a:path>
                <a:path w="409575" h="652779">
                  <a:moveTo>
                    <a:pt x="122487" y="148437"/>
                  </a:moveTo>
                  <a:lnTo>
                    <a:pt x="122620" y="148878"/>
                  </a:lnTo>
                  <a:lnTo>
                    <a:pt x="122487" y="148437"/>
                  </a:lnTo>
                  <a:close/>
                </a:path>
                <a:path w="409575" h="652779">
                  <a:moveTo>
                    <a:pt x="122362" y="148022"/>
                  </a:moveTo>
                  <a:lnTo>
                    <a:pt x="122487" y="148437"/>
                  </a:lnTo>
                  <a:lnTo>
                    <a:pt x="122362" y="148022"/>
                  </a:lnTo>
                  <a:close/>
                </a:path>
                <a:path w="409575" h="652779">
                  <a:moveTo>
                    <a:pt x="96565" y="48199"/>
                  </a:moveTo>
                  <a:lnTo>
                    <a:pt x="93147" y="48199"/>
                  </a:lnTo>
                  <a:lnTo>
                    <a:pt x="79980" y="81035"/>
                  </a:lnTo>
                  <a:lnTo>
                    <a:pt x="115581" y="125532"/>
                  </a:lnTo>
                  <a:lnTo>
                    <a:pt x="110944" y="110157"/>
                  </a:lnTo>
                  <a:lnTo>
                    <a:pt x="101349" y="72089"/>
                  </a:lnTo>
                  <a:lnTo>
                    <a:pt x="101209" y="71587"/>
                  </a:lnTo>
                  <a:lnTo>
                    <a:pt x="96565" y="48199"/>
                  </a:lnTo>
                  <a:close/>
                </a:path>
                <a:path w="409575" h="652779">
                  <a:moveTo>
                    <a:pt x="110810" y="109712"/>
                  </a:moveTo>
                  <a:lnTo>
                    <a:pt x="110922" y="110157"/>
                  </a:lnTo>
                  <a:lnTo>
                    <a:pt x="110810" y="109712"/>
                  </a:lnTo>
                  <a:close/>
                </a:path>
                <a:path w="409575" h="652779">
                  <a:moveTo>
                    <a:pt x="94233" y="36487"/>
                  </a:moveTo>
                  <a:lnTo>
                    <a:pt x="53753" y="44549"/>
                  </a:lnTo>
                  <a:lnTo>
                    <a:pt x="60943" y="80653"/>
                  </a:lnTo>
                  <a:lnTo>
                    <a:pt x="68339" y="110066"/>
                  </a:lnTo>
                  <a:lnTo>
                    <a:pt x="79980" y="81035"/>
                  </a:lnTo>
                  <a:lnTo>
                    <a:pt x="57878" y="53411"/>
                  </a:lnTo>
                  <a:lnTo>
                    <a:pt x="93147" y="48199"/>
                  </a:lnTo>
                  <a:lnTo>
                    <a:pt x="96565" y="48199"/>
                  </a:lnTo>
                  <a:lnTo>
                    <a:pt x="94233" y="36487"/>
                  </a:lnTo>
                  <a:close/>
                </a:path>
                <a:path w="409575" h="652779">
                  <a:moveTo>
                    <a:pt x="110690" y="109232"/>
                  </a:moveTo>
                  <a:lnTo>
                    <a:pt x="110810" y="109712"/>
                  </a:lnTo>
                  <a:lnTo>
                    <a:pt x="110690" y="109232"/>
                  </a:lnTo>
                  <a:close/>
                </a:path>
                <a:path w="409575" h="652779">
                  <a:moveTo>
                    <a:pt x="93147" y="48199"/>
                  </a:moveTo>
                  <a:lnTo>
                    <a:pt x="57878" y="53411"/>
                  </a:lnTo>
                  <a:lnTo>
                    <a:pt x="79980" y="81035"/>
                  </a:lnTo>
                  <a:lnTo>
                    <a:pt x="93147" y="48199"/>
                  </a:lnTo>
                  <a:close/>
                </a:path>
                <a:path w="409575" h="652779">
                  <a:moveTo>
                    <a:pt x="101096" y="71085"/>
                  </a:moveTo>
                  <a:lnTo>
                    <a:pt x="101322" y="72089"/>
                  </a:lnTo>
                  <a:lnTo>
                    <a:pt x="101222" y="71587"/>
                  </a:lnTo>
                  <a:lnTo>
                    <a:pt x="101096" y="71085"/>
                  </a:lnTo>
                  <a:close/>
                </a:path>
                <a:path w="409575" h="652779">
                  <a:moveTo>
                    <a:pt x="101222" y="71587"/>
                  </a:moveTo>
                  <a:lnTo>
                    <a:pt x="101322" y="72089"/>
                  </a:lnTo>
                  <a:lnTo>
                    <a:pt x="101222" y="71587"/>
                  </a:lnTo>
                  <a:close/>
                </a:path>
                <a:path w="409575" h="652779">
                  <a:moveTo>
                    <a:pt x="101123" y="71085"/>
                  </a:moveTo>
                  <a:lnTo>
                    <a:pt x="101222" y="71587"/>
                  </a:lnTo>
                  <a:lnTo>
                    <a:pt x="101123" y="71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975816" y="2687828"/>
              <a:ext cx="4314190" cy="1031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  <a:tabLst>
                  <a:tab pos="970280" algn="l"/>
                  <a:tab pos="1880235" algn="l"/>
                  <a:tab pos="2536825" algn="l"/>
                  <a:tab pos="3080385" algn="l"/>
                  <a:tab pos="3940810" algn="l"/>
                </a:tabLst>
              </a:pPr>
              <a:r>
                <a:rPr sz="5000" dirty="0">
                  <a:solidFill>
                    <a:srgbClr val="70AD47"/>
                  </a:solidFill>
                  <a:latin typeface="Calibri"/>
                  <a:cs typeface="Calibri"/>
                </a:rPr>
                <a:t>2	5	0	</a:t>
              </a:r>
              <a:r>
                <a:rPr sz="9900" baseline="-8838" dirty="0">
                  <a:latin typeface="Calibri"/>
                  <a:cs typeface="Calibri"/>
                </a:rPr>
                <a:t>.	</a:t>
              </a:r>
              <a:r>
                <a:rPr sz="5000" dirty="0">
                  <a:solidFill>
                    <a:srgbClr val="70AD47"/>
                  </a:solidFill>
                  <a:latin typeface="Calibri"/>
                  <a:cs typeface="Calibri"/>
                </a:rPr>
                <a:t>0	1</a:t>
              </a:r>
              <a:endParaRPr sz="5000" dirty="0"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796482" y="4861281"/>
              <a:ext cx="152400" cy="688975"/>
            </a:xfrm>
            <a:custGeom>
              <a:avLst/>
              <a:gdLst/>
              <a:ahLst/>
              <a:cxnLst/>
              <a:rect l="l" t="t" r="r" b="b"/>
              <a:pathLst>
                <a:path w="152400" h="688975">
                  <a:moveTo>
                    <a:pt x="50799" y="147272"/>
                  </a:moveTo>
                  <a:lnTo>
                    <a:pt x="50798" y="688713"/>
                  </a:lnTo>
                  <a:lnTo>
                    <a:pt x="101598" y="688713"/>
                  </a:lnTo>
                  <a:lnTo>
                    <a:pt x="101599" y="152400"/>
                  </a:lnTo>
                  <a:lnTo>
                    <a:pt x="76198" y="152400"/>
                  </a:lnTo>
                  <a:lnTo>
                    <a:pt x="50799" y="147272"/>
                  </a:lnTo>
                  <a:close/>
                </a:path>
                <a:path w="152400" h="688975">
                  <a:moveTo>
                    <a:pt x="101600" y="76200"/>
                  </a:moveTo>
                  <a:lnTo>
                    <a:pt x="50800" y="76200"/>
                  </a:lnTo>
                  <a:lnTo>
                    <a:pt x="50799" y="147272"/>
                  </a:lnTo>
                  <a:lnTo>
                    <a:pt x="76198" y="152400"/>
                  </a:lnTo>
                  <a:lnTo>
                    <a:pt x="101598" y="147272"/>
                  </a:lnTo>
                  <a:lnTo>
                    <a:pt x="101600" y="76200"/>
                  </a:lnTo>
                  <a:close/>
                </a:path>
                <a:path w="152400" h="688975">
                  <a:moveTo>
                    <a:pt x="101599" y="147271"/>
                  </a:moveTo>
                  <a:lnTo>
                    <a:pt x="76198" y="152400"/>
                  </a:lnTo>
                  <a:lnTo>
                    <a:pt x="101599" y="152400"/>
                  </a:lnTo>
                  <a:lnTo>
                    <a:pt x="101599" y="147271"/>
                  </a:lnTo>
                  <a:close/>
                </a:path>
                <a:path w="152400" h="688975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7" y="105860"/>
                  </a:lnTo>
                  <a:lnTo>
                    <a:pt x="22317" y="130081"/>
                  </a:lnTo>
                  <a:lnTo>
                    <a:pt x="46538" y="146411"/>
                  </a:lnTo>
                  <a:lnTo>
                    <a:pt x="50799" y="147272"/>
                  </a:lnTo>
                  <a:lnTo>
                    <a:pt x="50800" y="7620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  <a:path w="152400" h="688975">
                  <a:moveTo>
                    <a:pt x="152400" y="76200"/>
                  </a:moveTo>
                  <a:lnTo>
                    <a:pt x="101600" y="76200"/>
                  </a:lnTo>
                  <a:lnTo>
                    <a:pt x="101599" y="147271"/>
                  </a:lnTo>
                  <a:lnTo>
                    <a:pt x="105859" y="146411"/>
                  </a:lnTo>
                  <a:lnTo>
                    <a:pt x="130080" y="130081"/>
                  </a:lnTo>
                  <a:lnTo>
                    <a:pt x="146411" y="10586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623450" y="5385308"/>
              <a:ext cx="4243705" cy="8636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 marR="5080" indent="875030">
                <a:lnSpc>
                  <a:spcPts val="3000"/>
                </a:lnSpc>
                <a:spcBef>
                  <a:spcPts val="700"/>
                </a:spcBef>
              </a:pPr>
              <a:r>
                <a:rPr sz="3000" spc="35" dirty="0">
                  <a:latin typeface="Calibri"/>
                  <a:cs typeface="Calibri"/>
                </a:rPr>
                <a:t>17</a:t>
              </a:r>
              <a:r>
                <a:rPr sz="3000" spc="140" dirty="0">
                  <a:latin typeface="Calibri"/>
                  <a:cs typeface="Calibri"/>
                </a:rPr>
                <a:t> </a:t>
              </a:r>
              <a:r>
                <a:rPr sz="3000" spc="50" dirty="0">
                  <a:solidFill>
                    <a:srgbClr val="70AD47"/>
                  </a:solidFill>
                  <a:latin typeface="Calibri"/>
                  <a:cs typeface="Calibri"/>
                </a:rPr>
                <a:t>categories</a:t>
              </a:r>
              <a:r>
                <a:rPr sz="3000" spc="140" dirty="0">
                  <a:solidFill>
                    <a:srgbClr val="70AD47"/>
                  </a:solidFill>
                  <a:latin typeface="Calibri"/>
                  <a:cs typeface="Calibri"/>
                </a:rPr>
                <a:t> </a:t>
              </a:r>
              <a:r>
                <a:rPr sz="3000" dirty="0">
                  <a:latin typeface="Calibri"/>
                  <a:cs typeface="Calibri"/>
                </a:rPr>
                <a:t>+ </a:t>
              </a:r>
              <a:r>
                <a:rPr sz="3000" spc="5" dirty="0">
                  <a:latin typeface="Calibri"/>
                  <a:cs typeface="Calibri"/>
                </a:rPr>
                <a:t> </a:t>
              </a:r>
              <a:r>
                <a:rPr sz="3000" spc="60" dirty="0">
                  <a:solidFill>
                    <a:srgbClr val="C00000"/>
                  </a:solidFill>
                  <a:latin typeface="Calibri"/>
                  <a:cs typeface="Calibri"/>
                </a:rPr>
                <a:t>supplementary</a:t>
              </a:r>
              <a:r>
                <a:rPr sz="3000" spc="95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3000" spc="50" dirty="0">
                  <a:solidFill>
                    <a:srgbClr val="C00000"/>
                  </a:solidFill>
                  <a:latin typeface="Calibri"/>
                  <a:cs typeface="Calibri"/>
                </a:rPr>
                <a:t>categories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110501" y="2507461"/>
              <a:ext cx="1809114" cy="447675"/>
            </a:xfrm>
            <a:custGeom>
              <a:avLst/>
              <a:gdLst/>
              <a:ahLst/>
              <a:cxnLst/>
              <a:rect l="l" t="t" r="r" b="b"/>
              <a:pathLst>
                <a:path w="1809114" h="447675">
                  <a:moveTo>
                    <a:pt x="1808495" y="447614"/>
                  </a:moveTo>
                  <a:lnTo>
                    <a:pt x="1804891" y="388116"/>
                  </a:lnTo>
                  <a:lnTo>
                    <a:pt x="1794722" y="334653"/>
                  </a:lnTo>
                  <a:lnTo>
                    <a:pt x="1778949" y="289357"/>
                  </a:lnTo>
                  <a:lnTo>
                    <a:pt x="1758534" y="254362"/>
                  </a:lnTo>
                  <a:lnTo>
                    <a:pt x="1707622" y="223806"/>
                  </a:lnTo>
                  <a:lnTo>
                    <a:pt x="959022" y="223808"/>
                  </a:lnTo>
                  <a:lnTo>
                    <a:pt x="932206" y="215813"/>
                  </a:lnTo>
                  <a:lnTo>
                    <a:pt x="887694" y="158256"/>
                  </a:lnTo>
                  <a:lnTo>
                    <a:pt x="871921" y="112960"/>
                  </a:lnTo>
                  <a:lnTo>
                    <a:pt x="861752" y="59497"/>
                  </a:lnTo>
                  <a:lnTo>
                    <a:pt x="858149" y="0"/>
                  </a:lnTo>
                  <a:lnTo>
                    <a:pt x="854545" y="59497"/>
                  </a:lnTo>
                  <a:lnTo>
                    <a:pt x="844376" y="112960"/>
                  </a:lnTo>
                  <a:lnTo>
                    <a:pt x="828603" y="158256"/>
                  </a:lnTo>
                  <a:lnTo>
                    <a:pt x="808188" y="193251"/>
                  </a:lnTo>
                  <a:lnTo>
                    <a:pt x="757275" y="223808"/>
                  </a:lnTo>
                  <a:lnTo>
                    <a:pt x="100873" y="223808"/>
                  </a:lnTo>
                  <a:lnTo>
                    <a:pt x="74057" y="231802"/>
                  </a:lnTo>
                  <a:lnTo>
                    <a:pt x="49960" y="254364"/>
                  </a:lnTo>
                  <a:lnTo>
                    <a:pt x="29545" y="289359"/>
                  </a:lnTo>
                  <a:lnTo>
                    <a:pt x="13772" y="334655"/>
                  </a:lnTo>
                  <a:lnTo>
                    <a:pt x="3603" y="388118"/>
                  </a:lnTo>
                  <a:lnTo>
                    <a:pt x="0" y="447616"/>
                  </a:lnTo>
                </a:path>
              </a:pathLst>
            </a:custGeom>
            <a:ln w="412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267200" y="1905000"/>
              <a:ext cx="3298190" cy="5283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4950" spc="97" baseline="-5050" dirty="0">
                  <a:solidFill>
                    <a:srgbClr val="70AD47"/>
                  </a:solidFill>
                  <a:latin typeface="Calibri"/>
                  <a:cs typeface="Calibri"/>
                </a:rPr>
                <a:t>Type 1</a:t>
              </a:r>
              <a:r>
                <a:rPr sz="3300" spc="150" dirty="0">
                  <a:solidFill>
                    <a:srgbClr val="70AD47"/>
                  </a:solidFill>
                  <a:latin typeface="Calibri"/>
                  <a:cs typeface="Calibri"/>
                </a:rPr>
                <a:t> </a:t>
              </a:r>
              <a:r>
                <a:rPr sz="3300" spc="70" dirty="0">
                  <a:solidFill>
                    <a:srgbClr val="70AD47"/>
                  </a:solidFill>
                  <a:latin typeface="Calibri"/>
                  <a:cs typeface="Calibri"/>
                </a:rPr>
                <a:t>D</a:t>
              </a:r>
              <a:r>
                <a:rPr sz="3300" spc="80" dirty="0">
                  <a:solidFill>
                    <a:srgbClr val="70AD47"/>
                  </a:solidFill>
                  <a:latin typeface="Calibri"/>
                  <a:cs typeface="Calibri"/>
                </a:rPr>
                <a:t>i</a:t>
              </a:r>
              <a:r>
                <a:rPr sz="3300" spc="65" dirty="0">
                  <a:solidFill>
                    <a:srgbClr val="70AD47"/>
                  </a:solidFill>
                  <a:latin typeface="Calibri"/>
                  <a:cs typeface="Calibri"/>
                </a:rPr>
                <a:t>a</a:t>
              </a:r>
              <a:r>
                <a:rPr sz="3300" spc="75" dirty="0">
                  <a:solidFill>
                    <a:srgbClr val="70AD47"/>
                  </a:solidFill>
                  <a:latin typeface="Calibri"/>
                  <a:cs typeface="Calibri"/>
                </a:rPr>
                <a:t>b</a:t>
              </a:r>
              <a:r>
                <a:rPr sz="3300" spc="50" dirty="0">
                  <a:solidFill>
                    <a:srgbClr val="70AD47"/>
                  </a:solidFill>
                  <a:latin typeface="Calibri"/>
                  <a:cs typeface="Calibri"/>
                </a:rPr>
                <a:t>e</a:t>
              </a:r>
              <a:r>
                <a:rPr sz="3300" spc="30" dirty="0">
                  <a:solidFill>
                    <a:srgbClr val="70AD47"/>
                  </a:solidFill>
                  <a:latin typeface="Calibri"/>
                  <a:cs typeface="Calibri"/>
                </a:rPr>
                <a:t>t</a:t>
              </a:r>
              <a:r>
                <a:rPr sz="3300" spc="70" dirty="0">
                  <a:solidFill>
                    <a:srgbClr val="70AD47"/>
                  </a:solidFill>
                  <a:latin typeface="Calibri"/>
                  <a:cs typeface="Calibri"/>
                </a:rPr>
                <a:t>e</a:t>
              </a:r>
              <a:r>
                <a:rPr sz="3300" dirty="0">
                  <a:solidFill>
                    <a:srgbClr val="70AD47"/>
                  </a:solidFill>
                  <a:latin typeface="Calibri"/>
                  <a:cs typeface="Calibri"/>
                </a:rPr>
                <a:t>s</a:t>
              </a:r>
              <a:endParaRPr sz="3300" dirty="0">
                <a:latin typeface="Calibri"/>
                <a:cs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110502" y="2440142"/>
              <a:ext cx="3978275" cy="488315"/>
            </a:xfrm>
            <a:custGeom>
              <a:avLst/>
              <a:gdLst/>
              <a:ahLst/>
              <a:cxnLst/>
              <a:rect l="l" t="t" r="r" b="b"/>
              <a:pathLst>
                <a:path w="3978275" h="488314">
                  <a:moveTo>
                    <a:pt x="3978203" y="488225"/>
                  </a:moveTo>
                  <a:lnTo>
                    <a:pt x="3974272" y="423329"/>
                  </a:lnTo>
                  <a:lnTo>
                    <a:pt x="3963181" y="365015"/>
                  </a:lnTo>
                  <a:lnTo>
                    <a:pt x="3945976" y="315609"/>
                  </a:lnTo>
                  <a:lnTo>
                    <a:pt x="3923708" y="277439"/>
                  </a:lnTo>
                  <a:lnTo>
                    <a:pt x="3868176" y="244110"/>
                  </a:lnTo>
                  <a:lnTo>
                    <a:pt x="1997724" y="244114"/>
                  </a:lnTo>
                  <a:lnTo>
                    <a:pt x="1968474" y="235394"/>
                  </a:lnTo>
                  <a:lnTo>
                    <a:pt x="1919923" y="172615"/>
                  </a:lnTo>
                  <a:lnTo>
                    <a:pt x="1902718" y="123209"/>
                  </a:lnTo>
                  <a:lnTo>
                    <a:pt x="1891627" y="64895"/>
                  </a:lnTo>
                  <a:lnTo>
                    <a:pt x="1887697" y="0"/>
                  </a:lnTo>
                  <a:lnTo>
                    <a:pt x="1883766" y="64895"/>
                  </a:lnTo>
                  <a:lnTo>
                    <a:pt x="1872675" y="123209"/>
                  </a:lnTo>
                  <a:lnTo>
                    <a:pt x="1855470" y="172615"/>
                  </a:lnTo>
                  <a:lnTo>
                    <a:pt x="1833202" y="210785"/>
                  </a:lnTo>
                  <a:lnTo>
                    <a:pt x="1777670" y="244114"/>
                  </a:lnTo>
                  <a:lnTo>
                    <a:pt x="110027" y="244114"/>
                  </a:lnTo>
                  <a:lnTo>
                    <a:pt x="80777" y="252834"/>
                  </a:lnTo>
                  <a:lnTo>
                    <a:pt x="54494" y="277443"/>
                  </a:lnTo>
                  <a:lnTo>
                    <a:pt x="32226" y="315614"/>
                  </a:lnTo>
                  <a:lnTo>
                    <a:pt x="15021" y="365019"/>
                  </a:lnTo>
                  <a:lnTo>
                    <a:pt x="3930" y="423333"/>
                  </a:lnTo>
                  <a:lnTo>
                    <a:pt x="0" y="488229"/>
                  </a:lnTo>
                </a:path>
              </a:pathLst>
            </a:custGeom>
            <a:ln w="412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473963"/>
            <a:ext cx="1715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</a:rPr>
              <a:t>ICD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-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27536" y="2960311"/>
            <a:ext cx="2627630" cy="842010"/>
            <a:chOff x="3727536" y="2960311"/>
            <a:chExt cx="2627630" cy="842010"/>
          </a:xfrm>
        </p:grpSpPr>
        <p:sp>
          <p:nvSpPr>
            <p:cNvPr id="4" name="object 4"/>
            <p:cNvSpPr/>
            <p:nvPr/>
          </p:nvSpPr>
          <p:spPr>
            <a:xfrm>
              <a:off x="374976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107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2382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770988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2298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500000">
            <a:off x="4310107" y="4514361"/>
            <a:ext cx="149647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75" dirty="0">
                <a:latin typeface="Calibri"/>
                <a:cs typeface="Calibri"/>
              </a:rPr>
              <a:t>C</a:t>
            </a:r>
            <a:r>
              <a:rPr sz="3000" spc="40" dirty="0">
                <a:latin typeface="Calibri"/>
                <a:cs typeface="Calibri"/>
              </a:rPr>
              <a:t>a</a:t>
            </a:r>
            <a:r>
              <a:rPr sz="3000" spc="35" dirty="0">
                <a:latin typeface="Calibri"/>
                <a:cs typeface="Calibri"/>
              </a:rPr>
              <a:t>t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55" dirty="0">
                <a:latin typeface="Calibri"/>
                <a:cs typeface="Calibri"/>
              </a:rPr>
              <a:t>g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9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2858" y="3831542"/>
            <a:ext cx="1809114" cy="617220"/>
          </a:xfrm>
          <a:custGeom>
            <a:avLst/>
            <a:gdLst/>
            <a:ahLst/>
            <a:cxnLst/>
            <a:rect l="l" t="t" r="r" b="b"/>
            <a:pathLst>
              <a:path w="1809114" h="617220">
                <a:moveTo>
                  <a:pt x="1808495" y="0"/>
                </a:moveTo>
                <a:lnTo>
                  <a:pt x="1805670" y="62162"/>
                </a:lnTo>
                <a:lnTo>
                  <a:pt x="1797569" y="120060"/>
                </a:lnTo>
                <a:lnTo>
                  <a:pt x="1784752" y="172454"/>
                </a:lnTo>
                <a:lnTo>
                  <a:pt x="1767776" y="218103"/>
                </a:lnTo>
                <a:lnTo>
                  <a:pt x="1747200" y="255767"/>
                </a:lnTo>
                <a:lnTo>
                  <a:pt x="1697489" y="302178"/>
                </a:lnTo>
                <a:lnTo>
                  <a:pt x="1669472" y="308445"/>
                </a:lnTo>
                <a:lnTo>
                  <a:pt x="984221" y="308445"/>
                </a:lnTo>
                <a:lnTo>
                  <a:pt x="956203" y="314711"/>
                </a:lnTo>
                <a:lnTo>
                  <a:pt x="906492" y="361122"/>
                </a:lnTo>
                <a:lnTo>
                  <a:pt x="885917" y="398786"/>
                </a:lnTo>
                <a:lnTo>
                  <a:pt x="868941" y="444435"/>
                </a:lnTo>
                <a:lnTo>
                  <a:pt x="856123" y="496829"/>
                </a:lnTo>
                <a:lnTo>
                  <a:pt x="848022" y="554727"/>
                </a:lnTo>
                <a:lnTo>
                  <a:pt x="845198" y="616890"/>
                </a:lnTo>
                <a:lnTo>
                  <a:pt x="842374" y="554727"/>
                </a:lnTo>
                <a:lnTo>
                  <a:pt x="834273" y="496829"/>
                </a:lnTo>
                <a:lnTo>
                  <a:pt x="821455" y="444435"/>
                </a:lnTo>
                <a:lnTo>
                  <a:pt x="804479" y="398786"/>
                </a:lnTo>
                <a:lnTo>
                  <a:pt x="783904" y="361122"/>
                </a:lnTo>
                <a:lnTo>
                  <a:pt x="734193" y="314711"/>
                </a:lnTo>
                <a:lnTo>
                  <a:pt x="706175" y="308445"/>
                </a:lnTo>
                <a:lnTo>
                  <a:pt x="139023" y="308445"/>
                </a:lnTo>
                <a:lnTo>
                  <a:pt x="111005" y="302178"/>
                </a:lnTo>
                <a:lnTo>
                  <a:pt x="61293" y="255767"/>
                </a:lnTo>
                <a:lnTo>
                  <a:pt x="40718" y="218103"/>
                </a:lnTo>
                <a:lnTo>
                  <a:pt x="23742" y="172454"/>
                </a:lnTo>
                <a:lnTo>
                  <a:pt x="10925" y="120060"/>
                </a:lnTo>
                <a:lnTo>
                  <a:pt x="2824" y="62162"/>
                </a:lnTo>
                <a:lnTo>
                  <a:pt x="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140000">
            <a:off x="7463226" y="4642773"/>
            <a:ext cx="272739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67" baseline="1851" dirty="0">
                <a:latin typeface="Calibri"/>
                <a:cs typeface="Calibri"/>
              </a:rPr>
              <a:t>Sub</a:t>
            </a:r>
            <a:r>
              <a:rPr sz="3000" spc="45" dirty="0">
                <a:latin typeface="Calibri"/>
                <a:cs typeface="Calibri"/>
              </a:rPr>
              <a:t>classification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140000">
            <a:off x="5890029" y="4594757"/>
            <a:ext cx="204057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70" dirty="0">
                <a:latin typeface="Calibri"/>
                <a:cs typeface="Calibri"/>
              </a:rPr>
              <a:t>Sub</a:t>
            </a:r>
            <a:r>
              <a:rPr sz="3000" spc="35" dirty="0">
                <a:latin typeface="Calibri"/>
                <a:cs typeface="Calibri"/>
              </a:rPr>
              <a:t>c</a:t>
            </a:r>
            <a:r>
              <a:rPr sz="3000" spc="40" dirty="0">
                <a:latin typeface="Calibri"/>
                <a:cs typeface="Calibri"/>
              </a:rPr>
              <a:t>a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spc="60" dirty="0">
                <a:latin typeface="Calibri"/>
                <a:cs typeface="Calibri"/>
              </a:rPr>
              <a:t>e</a:t>
            </a:r>
            <a:r>
              <a:rPr sz="3000" spc="50" dirty="0">
                <a:latin typeface="Calibri"/>
                <a:cs typeface="Calibri"/>
              </a:rPr>
              <a:t>g</a:t>
            </a:r>
            <a:r>
              <a:rPr sz="3000" spc="75" dirty="0">
                <a:latin typeface="Calibri"/>
                <a:cs typeface="Calibri"/>
              </a:rPr>
              <a:t>o</a:t>
            </a:r>
            <a:r>
              <a:rPr sz="3000" spc="9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23830" y="3810464"/>
            <a:ext cx="181610" cy="755650"/>
          </a:xfrm>
          <a:custGeom>
            <a:avLst/>
            <a:gdLst/>
            <a:ahLst/>
            <a:cxnLst/>
            <a:rect l="l" t="t" r="r" b="b"/>
            <a:pathLst>
              <a:path w="181609" h="755650">
                <a:moveTo>
                  <a:pt x="111034" y="79397"/>
                </a:moveTo>
                <a:lnTo>
                  <a:pt x="82899" y="117439"/>
                </a:lnTo>
                <a:lnTo>
                  <a:pt x="74633" y="161141"/>
                </a:lnTo>
                <a:lnTo>
                  <a:pt x="67028" y="205752"/>
                </a:lnTo>
                <a:lnTo>
                  <a:pt x="60004" y="251715"/>
                </a:lnTo>
                <a:lnTo>
                  <a:pt x="47881" y="346455"/>
                </a:lnTo>
                <a:lnTo>
                  <a:pt x="38320" y="444835"/>
                </a:lnTo>
                <a:lnTo>
                  <a:pt x="31402" y="546133"/>
                </a:lnTo>
                <a:lnTo>
                  <a:pt x="27194" y="649711"/>
                </a:lnTo>
                <a:lnTo>
                  <a:pt x="25773" y="754653"/>
                </a:lnTo>
                <a:lnTo>
                  <a:pt x="67044" y="755211"/>
                </a:lnTo>
                <a:lnTo>
                  <a:pt x="68454" y="651107"/>
                </a:lnTo>
                <a:lnTo>
                  <a:pt x="72608" y="548661"/>
                </a:lnTo>
                <a:lnTo>
                  <a:pt x="79440" y="448533"/>
                </a:lnTo>
                <a:lnTo>
                  <a:pt x="88872" y="351383"/>
                </a:lnTo>
                <a:lnTo>
                  <a:pt x="100850" y="257702"/>
                </a:lnTo>
                <a:lnTo>
                  <a:pt x="107749" y="212512"/>
                </a:lnTo>
                <a:lnTo>
                  <a:pt x="115251" y="168484"/>
                </a:lnTo>
                <a:lnTo>
                  <a:pt x="123344" y="125698"/>
                </a:lnTo>
                <a:lnTo>
                  <a:pt x="123755" y="123717"/>
                </a:lnTo>
                <a:lnTo>
                  <a:pt x="111034" y="79397"/>
                </a:lnTo>
                <a:close/>
              </a:path>
              <a:path w="181609" h="755650">
                <a:moveTo>
                  <a:pt x="141249" y="35058"/>
                </a:moveTo>
                <a:lnTo>
                  <a:pt x="101001" y="35058"/>
                </a:lnTo>
                <a:lnTo>
                  <a:pt x="141220" y="44339"/>
                </a:lnTo>
                <a:lnTo>
                  <a:pt x="132014" y="84241"/>
                </a:lnTo>
                <a:lnTo>
                  <a:pt x="123755" y="123717"/>
                </a:lnTo>
                <a:lnTo>
                  <a:pt x="140822" y="183182"/>
                </a:lnTo>
                <a:lnTo>
                  <a:pt x="158183" y="197982"/>
                </a:lnTo>
                <a:lnTo>
                  <a:pt x="166352" y="197324"/>
                </a:lnTo>
                <a:lnTo>
                  <a:pt x="173626" y="193549"/>
                </a:lnTo>
                <a:lnTo>
                  <a:pt x="178711" y="187489"/>
                </a:lnTo>
                <a:lnTo>
                  <a:pt x="181152" y="179963"/>
                </a:lnTo>
                <a:lnTo>
                  <a:pt x="180496" y="171795"/>
                </a:lnTo>
                <a:lnTo>
                  <a:pt x="141249" y="35058"/>
                </a:lnTo>
                <a:close/>
              </a:path>
              <a:path w="181609" h="755650">
                <a:moveTo>
                  <a:pt x="131187" y="0"/>
                </a:moveTo>
                <a:lnTo>
                  <a:pt x="5916" y="127483"/>
                </a:lnTo>
                <a:lnTo>
                  <a:pt x="1443" y="134349"/>
                </a:lnTo>
                <a:lnTo>
                  <a:pt x="0" y="142128"/>
                </a:lnTo>
                <a:lnTo>
                  <a:pt x="1579" y="149880"/>
                </a:lnTo>
                <a:lnTo>
                  <a:pt x="6172" y="156668"/>
                </a:lnTo>
                <a:lnTo>
                  <a:pt x="13038" y="161141"/>
                </a:lnTo>
                <a:lnTo>
                  <a:pt x="20817" y="162584"/>
                </a:lnTo>
                <a:lnTo>
                  <a:pt x="28586" y="160994"/>
                </a:lnTo>
                <a:lnTo>
                  <a:pt x="35356" y="156411"/>
                </a:lnTo>
                <a:lnTo>
                  <a:pt x="85401" y="105483"/>
                </a:lnTo>
                <a:lnTo>
                  <a:pt x="91746" y="75166"/>
                </a:lnTo>
                <a:lnTo>
                  <a:pt x="101001" y="35058"/>
                </a:lnTo>
                <a:lnTo>
                  <a:pt x="141249" y="35058"/>
                </a:lnTo>
                <a:lnTo>
                  <a:pt x="131187" y="0"/>
                </a:lnTo>
                <a:close/>
              </a:path>
              <a:path w="181609" h="755650">
                <a:moveTo>
                  <a:pt x="140977" y="45392"/>
                </a:moveTo>
                <a:lnTo>
                  <a:pt x="101274" y="45392"/>
                </a:lnTo>
                <a:lnTo>
                  <a:pt x="135831" y="54162"/>
                </a:lnTo>
                <a:lnTo>
                  <a:pt x="111034" y="79397"/>
                </a:lnTo>
                <a:lnTo>
                  <a:pt x="123755" y="123717"/>
                </a:lnTo>
                <a:lnTo>
                  <a:pt x="132014" y="84241"/>
                </a:lnTo>
                <a:lnTo>
                  <a:pt x="140977" y="45392"/>
                </a:lnTo>
                <a:close/>
              </a:path>
              <a:path w="181609" h="755650">
                <a:moveTo>
                  <a:pt x="101001" y="35058"/>
                </a:moveTo>
                <a:lnTo>
                  <a:pt x="91746" y="75166"/>
                </a:lnTo>
                <a:lnTo>
                  <a:pt x="85401" y="105483"/>
                </a:lnTo>
                <a:lnTo>
                  <a:pt x="111034" y="79397"/>
                </a:lnTo>
                <a:lnTo>
                  <a:pt x="101274" y="45392"/>
                </a:lnTo>
                <a:lnTo>
                  <a:pt x="140977" y="45392"/>
                </a:lnTo>
                <a:lnTo>
                  <a:pt x="141220" y="44339"/>
                </a:lnTo>
                <a:lnTo>
                  <a:pt x="101001" y="35058"/>
                </a:lnTo>
                <a:close/>
              </a:path>
              <a:path w="181609" h="755650">
                <a:moveTo>
                  <a:pt x="101274" y="45392"/>
                </a:moveTo>
                <a:lnTo>
                  <a:pt x="111034" y="79397"/>
                </a:lnTo>
                <a:lnTo>
                  <a:pt x="135831" y="54162"/>
                </a:lnTo>
                <a:lnTo>
                  <a:pt x="101274" y="45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77392" y="3859838"/>
            <a:ext cx="409575" cy="652780"/>
          </a:xfrm>
          <a:custGeom>
            <a:avLst/>
            <a:gdLst/>
            <a:ahLst/>
            <a:cxnLst/>
            <a:rect l="l" t="t" r="r" b="b"/>
            <a:pathLst>
              <a:path w="409575" h="652779">
                <a:moveTo>
                  <a:pt x="79980" y="81035"/>
                </a:moveTo>
                <a:lnTo>
                  <a:pt x="68481" y="109712"/>
                </a:lnTo>
                <a:lnTo>
                  <a:pt x="68362" y="110157"/>
                </a:lnTo>
                <a:lnTo>
                  <a:pt x="71010" y="120689"/>
                </a:lnTo>
                <a:lnTo>
                  <a:pt x="83232" y="161223"/>
                </a:lnTo>
                <a:lnTo>
                  <a:pt x="97553" y="202168"/>
                </a:lnTo>
                <a:lnTo>
                  <a:pt x="113918" y="243432"/>
                </a:lnTo>
                <a:lnTo>
                  <a:pt x="132272" y="284921"/>
                </a:lnTo>
                <a:lnTo>
                  <a:pt x="152563" y="326544"/>
                </a:lnTo>
                <a:lnTo>
                  <a:pt x="174740" y="368207"/>
                </a:lnTo>
                <a:lnTo>
                  <a:pt x="198752" y="409815"/>
                </a:lnTo>
                <a:lnTo>
                  <a:pt x="224547" y="451272"/>
                </a:lnTo>
                <a:lnTo>
                  <a:pt x="252076" y="492486"/>
                </a:lnTo>
                <a:lnTo>
                  <a:pt x="281288" y="533359"/>
                </a:lnTo>
                <a:lnTo>
                  <a:pt x="312133" y="573796"/>
                </a:lnTo>
                <a:lnTo>
                  <a:pt x="344564" y="613697"/>
                </a:lnTo>
                <a:lnTo>
                  <a:pt x="378322" y="652730"/>
                </a:lnTo>
                <a:lnTo>
                  <a:pt x="409541" y="625728"/>
                </a:lnTo>
                <a:lnTo>
                  <a:pt x="375989" y="586935"/>
                </a:lnTo>
                <a:lnTo>
                  <a:pt x="344365" y="548010"/>
                </a:lnTo>
                <a:lnTo>
                  <a:pt x="314300" y="508581"/>
                </a:lnTo>
                <a:lnTo>
                  <a:pt x="285846" y="468753"/>
                </a:lnTo>
                <a:lnTo>
                  <a:pt x="259055" y="428624"/>
                </a:lnTo>
                <a:lnTo>
                  <a:pt x="233978" y="388301"/>
                </a:lnTo>
                <a:lnTo>
                  <a:pt x="211024" y="348500"/>
                </a:lnTo>
                <a:lnTo>
                  <a:pt x="210667" y="347882"/>
                </a:lnTo>
                <a:lnTo>
                  <a:pt x="189518" y="308127"/>
                </a:lnTo>
                <a:lnTo>
                  <a:pt x="189171" y="307474"/>
                </a:lnTo>
                <a:lnTo>
                  <a:pt x="169879" y="267873"/>
                </a:lnTo>
                <a:lnTo>
                  <a:pt x="169540" y="267178"/>
                </a:lnTo>
                <a:lnTo>
                  <a:pt x="152155" y="227843"/>
                </a:lnTo>
                <a:lnTo>
                  <a:pt x="151826" y="227101"/>
                </a:lnTo>
                <a:lnTo>
                  <a:pt x="136429" y="188231"/>
                </a:lnTo>
                <a:lnTo>
                  <a:pt x="136078" y="187347"/>
                </a:lnTo>
                <a:lnTo>
                  <a:pt x="122641" y="148878"/>
                </a:lnTo>
                <a:lnTo>
                  <a:pt x="122342" y="148022"/>
                </a:lnTo>
                <a:lnTo>
                  <a:pt x="115581" y="125532"/>
                </a:lnTo>
                <a:lnTo>
                  <a:pt x="79980" y="81035"/>
                </a:lnTo>
                <a:close/>
              </a:path>
              <a:path w="409575" h="652779">
                <a:moveTo>
                  <a:pt x="376207" y="587187"/>
                </a:moveTo>
                <a:lnTo>
                  <a:pt x="376395" y="587419"/>
                </a:lnTo>
                <a:lnTo>
                  <a:pt x="376207" y="587187"/>
                </a:lnTo>
                <a:close/>
              </a:path>
              <a:path w="409575" h="652779">
                <a:moveTo>
                  <a:pt x="376002" y="586935"/>
                </a:moveTo>
                <a:lnTo>
                  <a:pt x="376207" y="587187"/>
                </a:lnTo>
                <a:lnTo>
                  <a:pt x="376002" y="586935"/>
                </a:lnTo>
                <a:close/>
              </a:path>
              <a:path w="409575" h="652779">
                <a:moveTo>
                  <a:pt x="344555" y="548244"/>
                </a:moveTo>
                <a:lnTo>
                  <a:pt x="344757" y="548509"/>
                </a:lnTo>
                <a:lnTo>
                  <a:pt x="344555" y="548244"/>
                </a:lnTo>
                <a:close/>
              </a:path>
              <a:path w="409575" h="652779">
                <a:moveTo>
                  <a:pt x="344376" y="548010"/>
                </a:moveTo>
                <a:lnTo>
                  <a:pt x="344555" y="548244"/>
                </a:lnTo>
                <a:lnTo>
                  <a:pt x="344376" y="548010"/>
                </a:lnTo>
                <a:close/>
              </a:path>
              <a:path w="409575" h="652779">
                <a:moveTo>
                  <a:pt x="314484" y="508822"/>
                </a:moveTo>
                <a:lnTo>
                  <a:pt x="314681" y="509098"/>
                </a:lnTo>
                <a:lnTo>
                  <a:pt x="314484" y="508822"/>
                </a:lnTo>
                <a:close/>
              </a:path>
              <a:path w="409575" h="652779">
                <a:moveTo>
                  <a:pt x="314312" y="508581"/>
                </a:moveTo>
                <a:lnTo>
                  <a:pt x="314484" y="508822"/>
                </a:lnTo>
                <a:lnTo>
                  <a:pt x="314312" y="508581"/>
                </a:lnTo>
                <a:close/>
              </a:path>
              <a:path w="409575" h="652779">
                <a:moveTo>
                  <a:pt x="286042" y="469028"/>
                </a:moveTo>
                <a:lnTo>
                  <a:pt x="286217" y="469289"/>
                </a:lnTo>
                <a:lnTo>
                  <a:pt x="286042" y="469028"/>
                </a:lnTo>
                <a:close/>
              </a:path>
              <a:path w="409575" h="652779">
                <a:moveTo>
                  <a:pt x="285859" y="468753"/>
                </a:moveTo>
                <a:lnTo>
                  <a:pt x="286042" y="469028"/>
                </a:lnTo>
                <a:lnTo>
                  <a:pt x="285859" y="468753"/>
                </a:lnTo>
                <a:close/>
              </a:path>
              <a:path w="409575" h="652779">
                <a:moveTo>
                  <a:pt x="259233" y="428891"/>
                </a:moveTo>
                <a:lnTo>
                  <a:pt x="259416" y="429185"/>
                </a:lnTo>
                <a:lnTo>
                  <a:pt x="259233" y="428891"/>
                </a:lnTo>
                <a:close/>
              </a:path>
              <a:path w="409575" h="652779">
                <a:moveTo>
                  <a:pt x="259067" y="428624"/>
                </a:moveTo>
                <a:lnTo>
                  <a:pt x="259233" y="428891"/>
                </a:lnTo>
                <a:lnTo>
                  <a:pt x="259067" y="428624"/>
                </a:lnTo>
                <a:close/>
              </a:path>
              <a:path w="409575" h="652779">
                <a:moveTo>
                  <a:pt x="234160" y="388593"/>
                </a:moveTo>
                <a:lnTo>
                  <a:pt x="234329" y="388887"/>
                </a:lnTo>
                <a:lnTo>
                  <a:pt x="234160" y="388593"/>
                </a:lnTo>
                <a:close/>
              </a:path>
              <a:path w="409575" h="652779">
                <a:moveTo>
                  <a:pt x="233991" y="388301"/>
                </a:moveTo>
                <a:lnTo>
                  <a:pt x="234160" y="388593"/>
                </a:lnTo>
                <a:lnTo>
                  <a:pt x="233991" y="388301"/>
                </a:lnTo>
                <a:close/>
              </a:path>
              <a:path w="409575" h="652779">
                <a:moveTo>
                  <a:pt x="210827" y="348159"/>
                </a:moveTo>
                <a:lnTo>
                  <a:pt x="211008" y="348500"/>
                </a:lnTo>
                <a:lnTo>
                  <a:pt x="210827" y="348159"/>
                </a:lnTo>
                <a:close/>
              </a:path>
              <a:path w="409575" h="652779">
                <a:moveTo>
                  <a:pt x="210679" y="347882"/>
                </a:moveTo>
                <a:lnTo>
                  <a:pt x="210827" y="348159"/>
                </a:lnTo>
                <a:lnTo>
                  <a:pt x="210679" y="347882"/>
                </a:lnTo>
                <a:close/>
              </a:path>
              <a:path w="409575" h="652779">
                <a:moveTo>
                  <a:pt x="189343" y="307798"/>
                </a:moveTo>
                <a:lnTo>
                  <a:pt x="189504" y="308127"/>
                </a:lnTo>
                <a:lnTo>
                  <a:pt x="189343" y="307798"/>
                </a:lnTo>
                <a:close/>
              </a:path>
              <a:path w="409575" h="652779">
                <a:moveTo>
                  <a:pt x="189185" y="307474"/>
                </a:moveTo>
                <a:lnTo>
                  <a:pt x="189343" y="307798"/>
                </a:lnTo>
                <a:lnTo>
                  <a:pt x="189185" y="307474"/>
                </a:lnTo>
                <a:close/>
              </a:path>
              <a:path w="409575" h="652779">
                <a:moveTo>
                  <a:pt x="169705" y="267516"/>
                </a:moveTo>
                <a:lnTo>
                  <a:pt x="169863" y="267873"/>
                </a:lnTo>
                <a:lnTo>
                  <a:pt x="169705" y="267516"/>
                </a:lnTo>
                <a:close/>
              </a:path>
              <a:path w="409575" h="652779">
                <a:moveTo>
                  <a:pt x="169556" y="267178"/>
                </a:moveTo>
                <a:lnTo>
                  <a:pt x="169705" y="267516"/>
                </a:lnTo>
                <a:lnTo>
                  <a:pt x="169556" y="267178"/>
                </a:lnTo>
                <a:close/>
              </a:path>
              <a:path w="409575" h="652779">
                <a:moveTo>
                  <a:pt x="151991" y="227473"/>
                </a:moveTo>
                <a:lnTo>
                  <a:pt x="152138" y="227843"/>
                </a:lnTo>
                <a:lnTo>
                  <a:pt x="151991" y="227473"/>
                </a:lnTo>
                <a:close/>
              </a:path>
              <a:path w="409575" h="652779">
                <a:moveTo>
                  <a:pt x="151843" y="227101"/>
                </a:moveTo>
                <a:lnTo>
                  <a:pt x="151991" y="227473"/>
                </a:lnTo>
                <a:lnTo>
                  <a:pt x="151843" y="227101"/>
                </a:lnTo>
                <a:close/>
              </a:path>
              <a:path w="409575" h="652779">
                <a:moveTo>
                  <a:pt x="68005" y="0"/>
                </a:moveTo>
                <a:lnTo>
                  <a:pt x="1484" y="165891"/>
                </a:lnTo>
                <a:lnTo>
                  <a:pt x="0" y="173950"/>
                </a:lnTo>
                <a:lnTo>
                  <a:pt x="1663" y="181685"/>
                </a:lnTo>
                <a:lnTo>
                  <a:pt x="6106" y="188231"/>
                </a:lnTo>
                <a:lnTo>
                  <a:pt x="12958" y="192726"/>
                </a:lnTo>
                <a:lnTo>
                  <a:pt x="21017" y="194211"/>
                </a:lnTo>
                <a:lnTo>
                  <a:pt x="28752" y="192548"/>
                </a:lnTo>
                <a:lnTo>
                  <a:pt x="35298" y="188105"/>
                </a:lnTo>
                <a:lnTo>
                  <a:pt x="39793" y="181253"/>
                </a:lnTo>
                <a:lnTo>
                  <a:pt x="68302" y="110157"/>
                </a:lnTo>
                <a:lnTo>
                  <a:pt x="68250" y="109712"/>
                </a:lnTo>
                <a:lnTo>
                  <a:pt x="60943" y="80653"/>
                </a:lnTo>
                <a:lnTo>
                  <a:pt x="53753" y="44549"/>
                </a:lnTo>
                <a:lnTo>
                  <a:pt x="94233" y="36487"/>
                </a:lnTo>
                <a:lnTo>
                  <a:pt x="97197" y="36487"/>
                </a:lnTo>
                <a:lnTo>
                  <a:pt x="68005" y="0"/>
                </a:lnTo>
                <a:close/>
              </a:path>
              <a:path w="409575" h="652779">
                <a:moveTo>
                  <a:pt x="136230" y="187729"/>
                </a:moveTo>
                <a:lnTo>
                  <a:pt x="136374" y="188142"/>
                </a:lnTo>
                <a:lnTo>
                  <a:pt x="136230" y="187729"/>
                </a:lnTo>
                <a:close/>
              </a:path>
              <a:path w="409575" h="652779">
                <a:moveTo>
                  <a:pt x="136096" y="187347"/>
                </a:moveTo>
                <a:lnTo>
                  <a:pt x="136230" y="187729"/>
                </a:lnTo>
                <a:lnTo>
                  <a:pt x="136096" y="187347"/>
                </a:lnTo>
                <a:close/>
              </a:path>
              <a:path w="409575" h="652779">
                <a:moveTo>
                  <a:pt x="97197" y="36487"/>
                </a:moveTo>
                <a:lnTo>
                  <a:pt x="94233" y="36487"/>
                </a:lnTo>
                <a:lnTo>
                  <a:pt x="101222" y="71587"/>
                </a:lnTo>
                <a:lnTo>
                  <a:pt x="110810" y="109712"/>
                </a:lnTo>
                <a:lnTo>
                  <a:pt x="147435" y="165346"/>
                </a:lnTo>
                <a:lnTo>
                  <a:pt x="161271" y="172965"/>
                </a:lnTo>
                <a:lnTo>
                  <a:pt x="169156" y="172320"/>
                </a:lnTo>
                <a:lnTo>
                  <a:pt x="176442" y="168568"/>
                </a:lnTo>
                <a:lnTo>
                  <a:pt x="181701" y="162283"/>
                </a:lnTo>
                <a:lnTo>
                  <a:pt x="184060" y="154731"/>
                </a:lnTo>
                <a:lnTo>
                  <a:pt x="183416" y="146846"/>
                </a:lnTo>
                <a:lnTo>
                  <a:pt x="179664" y="139561"/>
                </a:lnTo>
                <a:lnTo>
                  <a:pt x="97197" y="36487"/>
                </a:lnTo>
                <a:close/>
              </a:path>
              <a:path w="409575" h="652779">
                <a:moveTo>
                  <a:pt x="122487" y="148437"/>
                </a:moveTo>
                <a:lnTo>
                  <a:pt x="122620" y="148878"/>
                </a:lnTo>
                <a:lnTo>
                  <a:pt x="122487" y="148437"/>
                </a:lnTo>
                <a:close/>
              </a:path>
              <a:path w="409575" h="652779">
                <a:moveTo>
                  <a:pt x="122362" y="148022"/>
                </a:moveTo>
                <a:lnTo>
                  <a:pt x="122487" y="148437"/>
                </a:lnTo>
                <a:lnTo>
                  <a:pt x="122362" y="148022"/>
                </a:lnTo>
                <a:close/>
              </a:path>
              <a:path w="409575" h="652779">
                <a:moveTo>
                  <a:pt x="96565" y="48199"/>
                </a:moveTo>
                <a:lnTo>
                  <a:pt x="93147" y="48199"/>
                </a:lnTo>
                <a:lnTo>
                  <a:pt x="79980" y="81035"/>
                </a:lnTo>
                <a:lnTo>
                  <a:pt x="115581" y="125532"/>
                </a:lnTo>
                <a:lnTo>
                  <a:pt x="110944" y="110157"/>
                </a:lnTo>
                <a:lnTo>
                  <a:pt x="101349" y="72089"/>
                </a:lnTo>
                <a:lnTo>
                  <a:pt x="101209" y="71587"/>
                </a:lnTo>
                <a:lnTo>
                  <a:pt x="96565" y="48199"/>
                </a:lnTo>
                <a:close/>
              </a:path>
              <a:path w="409575" h="652779">
                <a:moveTo>
                  <a:pt x="110810" y="109712"/>
                </a:moveTo>
                <a:lnTo>
                  <a:pt x="110922" y="110157"/>
                </a:lnTo>
                <a:lnTo>
                  <a:pt x="110810" y="109712"/>
                </a:lnTo>
                <a:close/>
              </a:path>
              <a:path w="409575" h="652779">
                <a:moveTo>
                  <a:pt x="94233" y="36487"/>
                </a:moveTo>
                <a:lnTo>
                  <a:pt x="53753" y="44549"/>
                </a:lnTo>
                <a:lnTo>
                  <a:pt x="60943" y="80653"/>
                </a:lnTo>
                <a:lnTo>
                  <a:pt x="68339" y="110066"/>
                </a:lnTo>
                <a:lnTo>
                  <a:pt x="79980" y="81035"/>
                </a:lnTo>
                <a:lnTo>
                  <a:pt x="57878" y="53411"/>
                </a:lnTo>
                <a:lnTo>
                  <a:pt x="93147" y="48199"/>
                </a:lnTo>
                <a:lnTo>
                  <a:pt x="96565" y="48199"/>
                </a:lnTo>
                <a:lnTo>
                  <a:pt x="94233" y="36487"/>
                </a:lnTo>
                <a:close/>
              </a:path>
              <a:path w="409575" h="652779">
                <a:moveTo>
                  <a:pt x="110690" y="109232"/>
                </a:moveTo>
                <a:lnTo>
                  <a:pt x="110810" y="109712"/>
                </a:lnTo>
                <a:lnTo>
                  <a:pt x="110690" y="109232"/>
                </a:lnTo>
                <a:close/>
              </a:path>
              <a:path w="409575" h="652779">
                <a:moveTo>
                  <a:pt x="93147" y="48199"/>
                </a:moveTo>
                <a:lnTo>
                  <a:pt x="57878" y="53411"/>
                </a:lnTo>
                <a:lnTo>
                  <a:pt x="79980" y="81035"/>
                </a:lnTo>
                <a:lnTo>
                  <a:pt x="93147" y="48199"/>
                </a:lnTo>
                <a:close/>
              </a:path>
              <a:path w="409575" h="652779">
                <a:moveTo>
                  <a:pt x="101096" y="71085"/>
                </a:moveTo>
                <a:lnTo>
                  <a:pt x="101322" y="72089"/>
                </a:lnTo>
                <a:lnTo>
                  <a:pt x="101222" y="71587"/>
                </a:lnTo>
                <a:lnTo>
                  <a:pt x="101096" y="71085"/>
                </a:lnTo>
                <a:close/>
              </a:path>
              <a:path w="409575" h="652779">
                <a:moveTo>
                  <a:pt x="101222" y="71587"/>
                </a:moveTo>
                <a:lnTo>
                  <a:pt x="101322" y="72089"/>
                </a:lnTo>
                <a:lnTo>
                  <a:pt x="101222" y="71587"/>
                </a:lnTo>
                <a:close/>
              </a:path>
              <a:path w="409575" h="652779">
                <a:moveTo>
                  <a:pt x="101123" y="71085"/>
                </a:moveTo>
                <a:lnTo>
                  <a:pt x="101222" y="71587"/>
                </a:lnTo>
                <a:lnTo>
                  <a:pt x="101123" y="71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6482" y="4861281"/>
            <a:ext cx="152400" cy="688975"/>
          </a:xfrm>
          <a:custGeom>
            <a:avLst/>
            <a:gdLst/>
            <a:ahLst/>
            <a:cxnLst/>
            <a:rect l="l" t="t" r="r" b="b"/>
            <a:pathLst>
              <a:path w="152400" h="688975">
                <a:moveTo>
                  <a:pt x="50799" y="147272"/>
                </a:moveTo>
                <a:lnTo>
                  <a:pt x="50798" y="688713"/>
                </a:lnTo>
                <a:lnTo>
                  <a:pt x="101598" y="688713"/>
                </a:lnTo>
                <a:lnTo>
                  <a:pt x="101599" y="152400"/>
                </a:lnTo>
                <a:lnTo>
                  <a:pt x="76198" y="152400"/>
                </a:lnTo>
                <a:lnTo>
                  <a:pt x="50799" y="147272"/>
                </a:lnTo>
                <a:close/>
              </a:path>
              <a:path w="152400" h="688975">
                <a:moveTo>
                  <a:pt x="101600" y="76200"/>
                </a:moveTo>
                <a:lnTo>
                  <a:pt x="50800" y="76200"/>
                </a:lnTo>
                <a:lnTo>
                  <a:pt x="50799" y="147272"/>
                </a:lnTo>
                <a:lnTo>
                  <a:pt x="76198" y="152400"/>
                </a:lnTo>
                <a:lnTo>
                  <a:pt x="101598" y="147272"/>
                </a:lnTo>
                <a:lnTo>
                  <a:pt x="101600" y="76200"/>
                </a:lnTo>
                <a:close/>
              </a:path>
              <a:path w="152400" h="688975">
                <a:moveTo>
                  <a:pt x="101599" y="147271"/>
                </a:moveTo>
                <a:lnTo>
                  <a:pt x="76198" y="152400"/>
                </a:lnTo>
                <a:lnTo>
                  <a:pt x="101599" y="152400"/>
                </a:lnTo>
                <a:lnTo>
                  <a:pt x="101599" y="147271"/>
                </a:lnTo>
                <a:close/>
              </a:path>
              <a:path w="152400" h="688975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5987" y="105860"/>
                </a:lnTo>
                <a:lnTo>
                  <a:pt x="22317" y="130081"/>
                </a:lnTo>
                <a:lnTo>
                  <a:pt x="46538" y="146411"/>
                </a:lnTo>
                <a:lnTo>
                  <a:pt x="50799" y="147272"/>
                </a:lnTo>
                <a:lnTo>
                  <a:pt x="50800" y="76200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  <a:path w="152400" h="688975">
                <a:moveTo>
                  <a:pt x="152400" y="76200"/>
                </a:moveTo>
                <a:lnTo>
                  <a:pt x="101600" y="76200"/>
                </a:lnTo>
                <a:lnTo>
                  <a:pt x="101599" y="147271"/>
                </a:lnTo>
                <a:lnTo>
                  <a:pt x="105859" y="146411"/>
                </a:lnTo>
                <a:lnTo>
                  <a:pt x="130080" y="130081"/>
                </a:lnTo>
                <a:lnTo>
                  <a:pt x="146411" y="10586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91000" y="1447800"/>
            <a:ext cx="230533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70AD47"/>
                </a:solidFill>
                <a:latin typeface="Calibri"/>
                <a:cs typeface="Calibri"/>
              </a:rPr>
              <a:t>Numeric</a:t>
            </a:r>
            <a:r>
              <a:rPr sz="2400" b="1" spc="6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400" b="1" spc="35" dirty="0">
                <a:solidFill>
                  <a:srgbClr val="70AD47"/>
                </a:solidFill>
                <a:latin typeface="Calibri"/>
                <a:cs typeface="Calibri"/>
              </a:rPr>
              <a:t>or</a:t>
            </a:r>
            <a:r>
              <a:rPr lang="en-US" sz="2400" b="1" spc="35" dirty="0">
                <a:solidFill>
                  <a:srgbClr val="70AD47"/>
                </a:solidFill>
                <a:latin typeface="Calibri"/>
                <a:cs typeface="Calibri"/>
              </a:rPr>
              <a:t> Alpha E or V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9487" y="2439290"/>
            <a:ext cx="228600" cy="543560"/>
          </a:xfrm>
          <a:custGeom>
            <a:avLst/>
            <a:gdLst/>
            <a:ahLst/>
            <a:cxnLst/>
            <a:rect l="l" t="t" r="r" b="b"/>
            <a:pathLst>
              <a:path w="228600" h="543560">
                <a:moveTo>
                  <a:pt x="21050" y="318333"/>
                </a:moveTo>
                <a:lnTo>
                  <a:pt x="11610" y="321886"/>
                </a:lnTo>
                <a:lnTo>
                  <a:pt x="4288" y="328823"/>
                </a:lnTo>
                <a:lnTo>
                  <a:pt x="331" y="337720"/>
                </a:lnTo>
                <a:lnTo>
                  <a:pt x="0" y="347451"/>
                </a:lnTo>
                <a:lnTo>
                  <a:pt x="3552" y="356891"/>
                </a:lnTo>
                <a:lnTo>
                  <a:pt x="120247" y="543365"/>
                </a:lnTo>
                <a:lnTo>
                  <a:pt x="147147" y="493769"/>
                </a:lnTo>
                <a:lnTo>
                  <a:pt x="93291" y="493769"/>
                </a:lnTo>
                <a:lnTo>
                  <a:pt x="90370" y="399863"/>
                </a:lnTo>
                <a:lnTo>
                  <a:pt x="46615" y="329943"/>
                </a:lnTo>
                <a:lnTo>
                  <a:pt x="39679" y="322621"/>
                </a:lnTo>
                <a:lnTo>
                  <a:pt x="30781" y="318665"/>
                </a:lnTo>
                <a:lnTo>
                  <a:pt x="21050" y="318333"/>
                </a:lnTo>
                <a:close/>
              </a:path>
              <a:path w="228600" h="543560">
                <a:moveTo>
                  <a:pt x="90370" y="399863"/>
                </a:moveTo>
                <a:lnTo>
                  <a:pt x="93291" y="493769"/>
                </a:lnTo>
                <a:lnTo>
                  <a:pt x="144067" y="492189"/>
                </a:lnTo>
                <a:lnTo>
                  <a:pt x="143715" y="480870"/>
                </a:lnTo>
                <a:lnTo>
                  <a:pt x="96352" y="480870"/>
                </a:lnTo>
                <a:lnTo>
                  <a:pt x="117112" y="442595"/>
                </a:lnTo>
                <a:lnTo>
                  <a:pt x="90370" y="399863"/>
                </a:lnTo>
                <a:close/>
              </a:path>
              <a:path w="228600" h="543560">
                <a:moveTo>
                  <a:pt x="205266" y="312603"/>
                </a:moveTo>
                <a:lnTo>
                  <a:pt x="195573" y="313538"/>
                </a:lnTo>
                <a:lnTo>
                  <a:pt x="186939" y="318040"/>
                </a:lnTo>
                <a:lnTo>
                  <a:pt x="180471" y="325779"/>
                </a:lnTo>
                <a:lnTo>
                  <a:pt x="141146" y="398282"/>
                </a:lnTo>
                <a:lnTo>
                  <a:pt x="144067" y="492189"/>
                </a:lnTo>
                <a:lnTo>
                  <a:pt x="93291" y="493769"/>
                </a:lnTo>
                <a:lnTo>
                  <a:pt x="147147" y="493769"/>
                </a:lnTo>
                <a:lnTo>
                  <a:pt x="225125" y="349999"/>
                </a:lnTo>
                <a:lnTo>
                  <a:pt x="228084" y="340357"/>
                </a:lnTo>
                <a:lnTo>
                  <a:pt x="227148" y="330665"/>
                </a:lnTo>
                <a:lnTo>
                  <a:pt x="222647" y="322030"/>
                </a:lnTo>
                <a:lnTo>
                  <a:pt x="214908" y="315561"/>
                </a:lnTo>
                <a:lnTo>
                  <a:pt x="205266" y="312603"/>
                </a:lnTo>
                <a:close/>
              </a:path>
              <a:path w="228600" h="543560">
                <a:moveTo>
                  <a:pt x="117112" y="442595"/>
                </a:moveTo>
                <a:lnTo>
                  <a:pt x="96352" y="480870"/>
                </a:lnTo>
                <a:lnTo>
                  <a:pt x="140210" y="479506"/>
                </a:lnTo>
                <a:lnTo>
                  <a:pt x="117112" y="442595"/>
                </a:lnTo>
                <a:close/>
              </a:path>
              <a:path w="228600" h="543560">
                <a:moveTo>
                  <a:pt x="141146" y="398282"/>
                </a:moveTo>
                <a:lnTo>
                  <a:pt x="117112" y="442595"/>
                </a:lnTo>
                <a:lnTo>
                  <a:pt x="140210" y="479506"/>
                </a:lnTo>
                <a:lnTo>
                  <a:pt x="96352" y="480870"/>
                </a:lnTo>
                <a:lnTo>
                  <a:pt x="143715" y="480870"/>
                </a:lnTo>
                <a:lnTo>
                  <a:pt x="141146" y="398282"/>
                </a:lnTo>
                <a:close/>
              </a:path>
              <a:path w="228600" h="543560">
                <a:moveTo>
                  <a:pt x="128756" y="0"/>
                </a:moveTo>
                <a:lnTo>
                  <a:pt x="77982" y="1579"/>
                </a:lnTo>
                <a:lnTo>
                  <a:pt x="90370" y="399863"/>
                </a:lnTo>
                <a:lnTo>
                  <a:pt x="117112" y="442595"/>
                </a:lnTo>
                <a:lnTo>
                  <a:pt x="141146" y="398282"/>
                </a:lnTo>
                <a:lnTo>
                  <a:pt x="128756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48200" y="2057400"/>
            <a:ext cx="60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3600" b="1" spc="60" baseline="-15740" dirty="0">
                <a:solidFill>
                  <a:srgbClr val="C00000"/>
                </a:solidFill>
                <a:latin typeface="Calibri"/>
                <a:cs typeface="Calibri"/>
              </a:rPr>
              <a:t>BMI</a:t>
            </a:r>
            <a:endParaRPr sz="5400" b="1" baseline="-1574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5816" y="2687828"/>
            <a:ext cx="28124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0280" algn="l"/>
                <a:tab pos="1880235" algn="l"/>
                <a:tab pos="2536825" algn="l"/>
              </a:tabLst>
            </a:pP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V	8	5	</a:t>
            </a:r>
            <a:r>
              <a:rPr sz="9900" baseline="-8838" dirty="0">
                <a:latin typeface="Calibri"/>
                <a:cs typeface="Calibri"/>
              </a:rPr>
              <a:t>.</a:t>
            </a:r>
            <a:endParaRPr sz="9900" baseline="-8838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9265" y="1529588"/>
            <a:ext cx="3624579" cy="12573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ct val="84700"/>
              </a:lnSpc>
              <a:spcBef>
                <a:spcPts val="650"/>
              </a:spcBef>
            </a:pP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V85.0</a:t>
            </a:r>
            <a:r>
              <a:rPr sz="3000" spc="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3000" spc="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C00000"/>
                </a:solidFill>
                <a:latin typeface="Calibri"/>
                <a:cs typeface="Calibri"/>
              </a:rPr>
              <a:t>BMI</a:t>
            </a:r>
            <a:r>
              <a:rPr sz="3000" spc="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C00000"/>
                </a:solidFill>
                <a:latin typeface="Calibri"/>
                <a:cs typeface="Calibri"/>
              </a:rPr>
              <a:t>&lt;19 </a:t>
            </a:r>
            <a:r>
              <a:rPr sz="3000" spc="1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V85.1</a:t>
            </a:r>
            <a:r>
              <a:rPr sz="3000" spc="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3000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C00000"/>
                </a:solidFill>
                <a:latin typeface="Calibri"/>
                <a:cs typeface="Calibri"/>
              </a:rPr>
              <a:t>BMI</a:t>
            </a:r>
            <a:r>
              <a:rPr sz="3000" spc="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[19,</a:t>
            </a:r>
            <a:r>
              <a:rPr sz="3000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75" dirty="0">
                <a:solidFill>
                  <a:srgbClr val="C00000"/>
                </a:solidFill>
                <a:latin typeface="Calibri"/>
                <a:cs typeface="Calibri"/>
              </a:rPr>
              <a:t>24] </a:t>
            </a:r>
            <a:r>
              <a:rPr sz="3000" spc="-6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V85.2</a:t>
            </a:r>
            <a:r>
              <a:rPr sz="3000" spc="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3000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C00000"/>
                </a:solidFill>
                <a:latin typeface="Calibri"/>
                <a:cs typeface="Calibri"/>
              </a:rPr>
              <a:t>BMI</a:t>
            </a:r>
            <a:r>
              <a:rPr sz="3000" spc="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[25,</a:t>
            </a:r>
            <a:r>
              <a:rPr sz="3000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75" dirty="0">
                <a:solidFill>
                  <a:srgbClr val="C00000"/>
                </a:solidFill>
                <a:latin typeface="Calibri"/>
                <a:cs typeface="Calibri"/>
              </a:rPr>
              <a:t>29]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2277" y="1536820"/>
            <a:ext cx="4109085" cy="1317625"/>
          </a:xfrm>
          <a:custGeom>
            <a:avLst/>
            <a:gdLst/>
            <a:ahLst/>
            <a:cxnLst/>
            <a:rect l="l" t="t" r="r" b="b"/>
            <a:pathLst>
              <a:path w="4109084" h="1317625">
                <a:moveTo>
                  <a:pt x="0" y="219588"/>
                </a:moveTo>
                <a:lnTo>
                  <a:pt x="4461" y="175333"/>
                </a:lnTo>
                <a:lnTo>
                  <a:pt x="17256" y="134114"/>
                </a:lnTo>
                <a:lnTo>
                  <a:pt x="37502" y="96814"/>
                </a:lnTo>
                <a:lnTo>
                  <a:pt x="64315" y="64315"/>
                </a:lnTo>
                <a:lnTo>
                  <a:pt x="96814" y="37502"/>
                </a:lnTo>
                <a:lnTo>
                  <a:pt x="134114" y="17256"/>
                </a:lnTo>
                <a:lnTo>
                  <a:pt x="175333" y="4461"/>
                </a:lnTo>
                <a:lnTo>
                  <a:pt x="219588" y="0"/>
                </a:lnTo>
                <a:lnTo>
                  <a:pt x="3889437" y="0"/>
                </a:lnTo>
                <a:lnTo>
                  <a:pt x="3933691" y="4461"/>
                </a:lnTo>
                <a:lnTo>
                  <a:pt x="3974911" y="17256"/>
                </a:lnTo>
                <a:lnTo>
                  <a:pt x="4012211" y="37502"/>
                </a:lnTo>
                <a:lnTo>
                  <a:pt x="4044710" y="64315"/>
                </a:lnTo>
                <a:lnTo>
                  <a:pt x="4071523" y="96814"/>
                </a:lnTo>
                <a:lnTo>
                  <a:pt x="4091769" y="134114"/>
                </a:lnTo>
                <a:lnTo>
                  <a:pt x="4104564" y="175333"/>
                </a:lnTo>
                <a:lnTo>
                  <a:pt x="4109026" y="219588"/>
                </a:lnTo>
                <a:lnTo>
                  <a:pt x="4109026" y="1097916"/>
                </a:lnTo>
                <a:lnTo>
                  <a:pt x="4104564" y="1142170"/>
                </a:lnTo>
                <a:lnTo>
                  <a:pt x="4091769" y="1183389"/>
                </a:lnTo>
                <a:lnTo>
                  <a:pt x="4071523" y="1220689"/>
                </a:lnTo>
                <a:lnTo>
                  <a:pt x="4044710" y="1253188"/>
                </a:lnTo>
                <a:lnTo>
                  <a:pt x="4012211" y="1280001"/>
                </a:lnTo>
                <a:lnTo>
                  <a:pt x="3974911" y="1300247"/>
                </a:lnTo>
                <a:lnTo>
                  <a:pt x="3933691" y="1313042"/>
                </a:lnTo>
                <a:lnTo>
                  <a:pt x="3889437" y="1317504"/>
                </a:lnTo>
                <a:lnTo>
                  <a:pt x="219588" y="1317504"/>
                </a:lnTo>
                <a:lnTo>
                  <a:pt x="175333" y="1313042"/>
                </a:lnTo>
                <a:lnTo>
                  <a:pt x="134114" y="1300247"/>
                </a:lnTo>
                <a:lnTo>
                  <a:pt x="96814" y="1280001"/>
                </a:lnTo>
                <a:lnTo>
                  <a:pt x="64315" y="1253188"/>
                </a:lnTo>
                <a:lnTo>
                  <a:pt x="37502" y="1220689"/>
                </a:lnTo>
                <a:lnTo>
                  <a:pt x="17256" y="1183389"/>
                </a:lnTo>
                <a:lnTo>
                  <a:pt x="4461" y="1142170"/>
                </a:lnTo>
                <a:lnTo>
                  <a:pt x="0" y="1097916"/>
                </a:lnTo>
                <a:lnTo>
                  <a:pt x="0" y="219588"/>
                </a:lnTo>
                <a:close/>
              </a:path>
            </a:pathLst>
          </a:custGeom>
          <a:ln w="539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10501" y="2507461"/>
            <a:ext cx="1809114" cy="447675"/>
          </a:xfrm>
          <a:custGeom>
            <a:avLst/>
            <a:gdLst/>
            <a:ahLst/>
            <a:cxnLst/>
            <a:rect l="l" t="t" r="r" b="b"/>
            <a:pathLst>
              <a:path w="1809114" h="447675">
                <a:moveTo>
                  <a:pt x="1808495" y="447614"/>
                </a:moveTo>
                <a:lnTo>
                  <a:pt x="1804891" y="388116"/>
                </a:lnTo>
                <a:lnTo>
                  <a:pt x="1794722" y="334653"/>
                </a:lnTo>
                <a:lnTo>
                  <a:pt x="1778949" y="289357"/>
                </a:lnTo>
                <a:lnTo>
                  <a:pt x="1758534" y="254362"/>
                </a:lnTo>
                <a:lnTo>
                  <a:pt x="1707622" y="223806"/>
                </a:lnTo>
                <a:lnTo>
                  <a:pt x="959022" y="223808"/>
                </a:lnTo>
                <a:lnTo>
                  <a:pt x="932206" y="215813"/>
                </a:lnTo>
                <a:lnTo>
                  <a:pt x="887694" y="158256"/>
                </a:lnTo>
                <a:lnTo>
                  <a:pt x="871921" y="112960"/>
                </a:lnTo>
                <a:lnTo>
                  <a:pt x="861752" y="59497"/>
                </a:lnTo>
                <a:lnTo>
                  <a:pt x="858149" y="0"/>
                </a:lnTo>
                <a:lnTo>
                  <a:pt x="854545" y="59497"/>
                </a:lnTo>
                <a:lnTo>
                  <a:pt x="844376" y="112960"/>
                </a:lnTo>
                <a:lnTo>
                  <a:pt x="828603" y="158256"/>
                </a:lnTo>
                <a:lnTo>
                  <a:pt x="808188" y="193251"/>
                </a:lnTo>
                <a:lnTo>
                  <a:pt x="757275" y="223808"/>
                </a:lnTo>
                <a:lnTo>
                  <a:pt x="100873" y="223808"/>
                </a:lnTo>
                <a:lnTo>
                  <a:pt x="74057" y="231802"/>
                </a:lnTo>
                <a:lnTo>
                  <a:pt x="49960" y="254364"/>
                </a:lnTo>
                <a:lnTo>
                  <a:pt x="29545" y="289359"/>
                </a:lnTo>
                <a:lnTo>
                  <a:pt x="13772" y="334655"/>
                </a:lnTo>
                <a:lnTo>
                  <a:pt x="3603" y="388118"/>
                </a:lnTo>
                <a:lnTo>
                  <a:pt x="0" y="447616"/>
                </a:lnTo>
              </a:path>
            </a:pathLst>
          </a:custGeom>
          <a:ln w="412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23450" y="5385308"/>
            <a:ext cx="4243705" cy="86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indent="875030">
              <a:lnSpc>
                <a:spcPts val="3000"/>
              </a:lnSpc>
              <a:spcBef>
                <a:spcPts val="700"/>
              </a:spcBef>
            </a:pPr>
            <a:r>
              <a:rPr sz="3000" spc="35" dirty="0">
                <a:latin typeface="Calibri"/>
                <a:cs typeface="Calibri"/>
              </a:rPr>
              <a:t>17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70AD47"/>
                </a:solidFill>
                <a:latin typeface="Calibri"/>
                <a:cs typeface="Calibri"/>
              </a:rPr>
              <a:t>categories</a:t>
            </a:r>
            <a:r>
              <a:rPr sz="3000" spc="140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+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supplementary</a:t>
            </a:r>
            <a:r>
              <a:rPr sz="3000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C00000"/>
                </a:solidFill>
                <a:latin typeface="Calibri"/>
                <a:cs typeface="Calibri"/>
              </a:rPr>
              <a:t>categories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473963"/>
            <a:ext cx="201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</a:rPr>
              <a:t>ICD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-10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 rot="1500000">
            <a:off x="3414757" y="4514361"/>
            <a:ext cx="149647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75" dirty="0">
                <a:latin typeface="Calibri"/>
                <a:cs typeface="Calibri"/>
              </a:rPr>
              <a:t>C</a:t>
            </a:r>
            <a:r>
              <a:rPr sz="3000" spc="40" dirty="0">
                <a:latin typeface="Calibri"/>
                <a:cs typeface="Calibri"/>
              </a:rPr>
              <a:t>a</a:t>
            </a:r>
            <a:r>
              <a:rPr sz="3000" spc="35" dirty="0">
                <a:latin typeface="Calibri"/>
                <a:cs typeface="Calibri"/>
              </a:rPr>
              <a:t>t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55" dirty="0">
                <a:latin typeface="Calibri"/>
                <a:cs typeface="Calibri"/>
              </a:rPr>
              <a:t>g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9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2186" y="2960311"/>
            <a:ext cx="2627630" cy="1508760"/>
            <a:chOff x="2832186" y="2960311"/>
            <a:chExt cx="2627630" cy="1508760"/>
          </a:xfrm>
        </p:grpSpPr>
        <p:sp>
          <p:nvSpPr>
            <p:cNvPr id="5" name="object 5"/>
            <p:cNvSpPr/>
            <p:nvPr/>
          </p:nvSpPr>
          <p:spPr>
            <a:xfrm>
              <a:off x="3217508" y="3831542"/>
              <a:ext cx="1809114" cy="617220"/>
            </a:xfrm>
            <a:custGeom>
              <a:avLst/>
              <a:gdLst/>
              <a:ahLst/>
              <a:cxnLst/>
              <a:rect l="l" t="t" r="r" b="b"/>
              <a:pathLst>
                <a:path w="1809114" h="617220">
                  <a:moveTo>
                    <a:pt x="1808495" y="0"/>
                  </a:moveTo>
                  <a:lnTo>
                    <a:pt x="1805670" y="62162"/>
                  </a:lnTo>
                  <a:lnTo>
                    <a:pt x="1797569" y="120060"/>
                  </a:lnTo>
                  <a:lnTo>
                    <a:pt x="1784752" y="172454"/>
                  </a:lnTo>
                  <a:lnTo>
                    <a:pt x="1767776" y="218103"/>
                  </a:lnTo>
                  <a:lnTo>
                    <a:pt x="1747200" y="255767"/>
                  </a:lnTo>
                  <a:lnTo>
                    <a:pt x="1697489" y="302178"/>
                  </a:lnTo>
                  <a:lnTo>
                    <a:pt x="1669472" y="308445"/>
                  </a:lnTo>
                  <a:lnTo>
                    <a:pt x="984221" y="308445"/>
                  </a:lnTo>
                  <a:lnTo>
                    <a:pt x="956203" y="314711"/>
                  </a:lnTo>
                  <a:lnTo>
                    <a:pt x="906492" y="361122"/>
                  </a:lnTo>
                  <a:lnTo>
                    <a:pt x="885917" y="398786"/>
                  </a:lnTo>
                  <a:lnTo>
                    <a:pt x="868941" y="444435"/>
                  </a:lnTo>
                  <a:lnTo>
                    <a:pt x="856123" y="496829"/>
                  </a:lnTo>
                  <a:lnTo>
                    <a:pt x="848022" y="554727"/>
                  </a:lnTo>
                  <a:lnTo>
                    <a:pt x="845198" y="616890"/>
                  </a:lnTo>
                  <a:lnTo>
                    <a:pt x="842374" y="554727"/>
                  </a:lnTo>
                  <a:lnTo>
                    <a:pt x="834273" y="496829"/>
                  </a:lnTo>
                  <a:lnTo>
                    <a:pt x="821455" y="444435"/>
                  </a:lnTo>
                  <a:lnTo>
                    <a:pt x="804479" y="398786"/>
                  </a:lnTo>
                  <a:lnTo>
                    <a:pt x="783904" y="361122"/>
                  </a:lnTo>
                  <a:lnTo>
                    <a:pt x="734193" y="314711"/>
                  </a:lnTo>
                  <a:lnTo>
                    <a:pt x="706175" y="308445"/>
                  </a:lnTo>
                  <a:lnTo>
                    <a:pt x="139023" y="308445"/>
                  </a:lnTo>
                  <a:lnTo>
                    <a:pt x="111005" y="302178"/>
                  </a:lnTo>
                  <a:lnTo>
                    <a:pt x="61293" y="255767"/>
                  </a:lnTo>
                  <a:lnTo>
                    <a:pt x="40718" y="218103"/>
                  </a:lnTo>
                  <a:lnTo>
                    <a:pt x="23742" y="172454"/>
                  </a:lnTo>
                  <a:lnTo>
                    <a:pt x="10925" y="120060"/>
                  </a:lnTo>
                  <a:lnTo>
                    <a:pt x="2824" y="62162"/>
                  </a:lnTo>
                  <a:lnTo>
                    <a:pt x="0" y="0"/>
                  </a:lnTo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441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572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7032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 rot="1140000">
            <a:off x="5336601" y="4523172"/>
            <a:ext cx="135940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35" dirty="0">
                <a:latin typeface="Calibri"/>
                <a:cs typeface="Calibri"/>
              </a:rPr>
              <a:t>E</a:t>
            </a:r>
            <a:r>
              <a:rPr sz="3000" spc="65" dirty="0">
                <a:latin typeface="Calibri"/>
                <a:cs typeface="Calibri"/>
              </a:rPr>
              <a:t>ti</a:t>
            </a:r>
            <a:r>
              <a:rPr sz="3000" spc="75" dirty="0">
                <a:latin typeface="Calibri"/>
                <a:cs typeface="Calibri"/>
              </a:rPr>
              <a:t>o</a:t>
            </a:r>
            <a:r>
              <a:rPr sz="3000" spc="65" dirty="0">
                <a:latin typeface="Calibri"/>
                <a:cs typeface="Calibri"/>
              </a:rPr>
              <a:t>l</a:t>
            </a:r>
            <a:r>
              <a:rPr sz="3000" spc="75" dirty="0">
                <a:latin typeface="Calibri"/>
                <a:cs typeface="Calibri"/>
              </a:rPr>
              <a:t>o</a:t>
            </a:r>
            <a:r>
              <a:rPr sz="3000" spc="7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1140000">
            <a:off x="6614310" y="4685090"/>
            <a:ext cx="163504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50" dirty="0">
                <a:latin typeface="Calibri"/>
                <a:cs typeface="Calibri"/>
              </a:rPr>
              <a:t>Body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part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3413" y="2960310"/>
            <a:ext cx="804545" cy="1605915"/>
            <a:chOff x="5853413" y="2960310"/>
            <a:chExt cx="804545" cy="1605915"/>
          </a:xfrm>
        </p:grpSpPr>
        <p:sp>
          <p:nvSpPr>
            <p:cNvPr id="12" name="object 12"/>
            <p:cNvSpPr/>
            <p:nvPr/>
          </p:nvSpPr>
          <p:spPr>
            <a:xfrm>
              <a:off x="6028480" y="3810464"/>
              <a:ext cx="181610" cy="755650"/>
            </a:xfrm>
            <a:custGeom>
              <a:avLst/>
              <a:gdLst/>
              <a:ahLst/>
              <a:cxnLst/>
              <a:rect l="l" t="t" r="r" b="b"/>
              <a:pathLst>
                <a:path w="181610" h="755650">
                  <a:moveTo>
                    <a:pt x="111034" y="79397"/>
                  </a:moveTo>
                  <a:lnTo>
                    <a:pt x="82899" y="117439"/>
                  </a:lnTo>
                  <a:lnTo>
                    <a:pt x="74633" y="161141"/>
                  </a:lnTo>
                  <a:lnTo>
                    <a:pt x="67028" y="205752"/>
                  </a:lnTo>
                  <a:lnTo>
                    <a:pt x="60004" y="251715"/>
                  </a:lnTo>
                  <a:lnTo>
                    <a:pt x="47881" y="346455"/>
                  </a:lnTo>
                  <a:lnTo>
                    <a:pt x="38320" y="444835"/>
                  </a:lnTo>
                  <a:lnTo>
                    <a:pt x="31402" y="546133"/>
                  </a:lnTo>
                  <a:lnTo>
                    <a:pt x="27194" y="649711"/>
                  </a:lnTo>
                  <a:lnTo>
                    <a:pt x="25773" y="754653"/>
                  </a:lnTo>
                  <a:lnTo>
                    <a:pt x="67044" y="755211"/>
                  </a:lnTo>
                  <a:lnTo>
                    <a:pt x="68454" y="651107"/>
                  </a:lnTo>
                  <a:lnTo>
                    <a:pt x="72608" y="548661"/>
                  </a:lnTo>
                  <a:lnTo>
                    <a:pt x="79440" y="448533"/>
                  </a:lnTo>
                  <a:lnTo>
                    <a:pt x="88872" y="351383"/>
                  </a:lnTo>
                  <a:lnTo>
                    <a:pt x="100850" y="257702"/>
                  </a:lnTo>
                  <a:lnTo>
                    <a:pt x="107749" y="212512"/>
                  </a:lnTo>
                  <a:lnTo>
                    <a:pt x="115251" y="168484"/>
                  </a:lnTo>
                  <a:lnTo>
                    <a:pt x="123344" y="125698"/>
                  </a:lnTo>
                  <a:lnTo>
                    <a:pt x="123755" y="123717"/>
                  </a:lnTo>
                  <a:lnTo>
                    <a:pt x="111034" y="79397"/>
                  </a:lnTo>
                  <a:close/>
                </a:path>
                <a:path w="181610" h="755650">
                  <a:moveTo>
                    <a:pt x="141249" y="35058"/>
                  </a:moveTo>
                  <a:lnTo>
                    <a:pt x="101001" y="35058"/>
                  </a:lnTo>
                  <a:lnTo>
                    <a:pt x="141220" y="44339"/>
                  </a:lnTo>
                  <a:lnTo>
                    <a:pt x="132014" y="84241"/>
                  </a:lnTo>
                  <a:lnTo>
                    <a:pt x="123755" y="123717"/>
                  </a:lnTo>
                  <a:lnTo>
                    <a:pt x="140822" y="183182"/>
                  </a:lnTo>
                  <a:lnTo>
                    <a:pt x="158183" y="197982"/>
                  </a:lnTo>
                  <a:lnTo>
                    <a:pt x="166352" y="197324"/>
                  </a:lnTo>
                  <a:lnTo>
                    <a:pt x="173626" y="193549"/>
                  </a:lnTo>
                  <a:lnTo>
                    <a:pt x="178712" y="187489"/>
                  </a:lnTo>
                  <a:lnTo>
                    <a:pt x="181153" y="179963"/>
                  </a:lnTo>
                  <a:lnTo>
                    <a:pt x="180496" y="171795"/>
                  </a:lnTo>
                  <a:lnTo>
                    <a:pt x="141249" y="35058"/>
                  </a:lnTo>
                  <a:close/>
                </a:path>
                <a:path w="181610" h="755650">
                  <a:moveTo>
                    <a:pt x="131187" y="0"/>
                  </a:moveTo>
                  <a:lnTo>
                    <a:pt x="5916" y="127483"/>
                  </a:lnTo>
                  <a:lnTo>
                    <a:pt x="1443" y="134349"/>
                  </a:lnTo>
                  <a:lnTo>
                    <a:pt x="0" y="142128"/>
                  </a:lnTo>
                  <a:lnTo>
                    <a:pt x="1579" y="149880"/>
                  </a:lnTo>
                  <a:lnTo>
                    <a:pt x="6172" y="156668"/>
                  </a:lnTo>
                  <a:lnTo>
                    <a:pt x="13038" y="161141"/>
                  </a:lnTo>
                  <a:lnTo>
                    <a:pt x="20817" y="162584"/>
                  </a:lnTo>
                  <a:lnTo>
                    <a:pt x="28586" y="160994"/>
                  </a:lnTo>
                  <a:lnTo>
                    <a:pt x="35356" y="156411"/>
                  </a:lnTo>
                  <a:lnTo>
                    <a:pt x="85401" y="105483"/>
                  </a:lnTo>
                  <a:lnTo>
                    <a:pt x="91746" y="75166"/>
                  </a:lnTo>
                  <a:lnTo>
                    <a:pt x="101001" y="35058"/>
                  </a:lnTo>
                  <a:lnTo>
                    <a:pt x="141249" y="35058"/>
                  </a:lnTo>
                  <a:lnTo>
                    <a:pt x="131187" y="0"/>
                  </a:lnTo>
                  <a:close/>
                </a:path>
                <a:path w="181610" h="755650">
                  <a:moveTo>
                    <a:pt x="140977" y="45392"/>
                  </a:moveTo>
                  <a:lnTo>
                    <a:pt x="101274" y="45392"/>
                  </a:lnTo>
                  <a:lnTo>
                    <a:pt x="135831" y="54162"/>
                  </a:lnTo>
                  <a:lnTo>
                    <a:pt x="111034" y="79397"/>
                  </a:lnTo>
                  <a:lnTo>
                    <a:pt x="123755" y="123717"/>
                  </a:lnTo>
                  <a:lnTo>
                    <a:pt x="132014" y="84241"/>
                  </a:lnTo>
                  <a:lnTo>
                    <a:pt x="140977" y="45392"/>
                  </a:lnTo>
                  <a:close/>
                </a:path>
                <a:path w="181610" h="755650">
                  <a:moveTo>
                    <a:pt x="101001" y="35058"/>
                  </a:moveTo>
                  <a:lnTo>
                    <a:pt x="91746" y="75166"/>
                  </a:lnTo>
                  <a:lnTo>
                    <a:pt x="85401" y="105483"/>
                  </a:lnTo>
                  <a:lnTo>
                    <a:pt x="111034" y="79397"/>
                  </a:lnTo>
                  <a:lnTo>
                    <a:pt x="101274" y="45392"/>
                  </a:lnTo>
                  <a:lnTo>
                    <a:pt x="140977" y="45392"/>
                  </a:lnTo>
                  <a:lnTo>
                    <a:pt x="141220" y="44339"/>
                  </a:lnTo>
                  <a:lnTo>
                    <a:pt x="101001" y="35058"/>
                  </a:lnTo>
                  <a:close/>
                </a:path>
                <a:path w="181610" h="755650">
                  <a:moveTo>
                    <a:pt x="101274" y="45392"/>
                  </a:moveTo>
                  <a:lnTo>
                    <a:pt x="111034" y="79397"/>
                  </a:lnTo>
                  <a:lnTo>
                    <a:pt x="135831" y="54162"/>
                  </a:lnTo>
                  <a:lnTo>
                    <a:pt x="101274" y="45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75638" y="2982535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764723" y="2960310"/>
            <a:ext cx="804545" cy="1625600"/>
            <a:chOff x="6764723" y="2960310"/>
            <a:chExt cx="804545" cy="1625600"/>
          </a:xfrm>
        </p:grpSpPr>
        <p:sp>
          <p:nvSpPr>
            <p:cNvPr id="15" name="object 15"/>
            <p:cNvSpPr/>
            <p:nvPr/>
          </p:nvSpPr>
          <p:spPr>
            <a:xfrm>
              <a:off x="6786948" y="2982535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4620" y="3830626"/>
              <a:ext cx="181610" cy="755650"/>
            </a:xfrm>
            <a:custGeom>
              <a:avLst/>
              <a:gdLst/>
              <a:ahLst/>
              <a:cxnLst/>
              <a:rect l="l" t="t" r="r" b="b"/>
              <a:pathLst>
                <a:path w="181609" h="755650">
                  <a:moveTo>
                    <a:pt x="111034" y="79397"/>
                  </a:moveTo>
                  <a:lnTo>
                    <a:pt x="82900" y="117439"/>
                  </a:lnTo>
                  <a:lnTo>
                    <a:pt x="74632" y="161141"/>
                  </a:lnTo>
                  <a:lnTo>
                    <a:pt x="67027" y="205751"/>
                  </a:lnTo>
                  <a:lnTo>
                    <a:pt x="60004" y="251715"/>
                  </a:lnTo>
                  <a:lnTo>
                    <a:pt x="47882" y="346456"/>
                  </a:lnTo>
                  <a:lnTo>
                    <a:pt x="38320" y="444835"/>
                  </a:lnTo>
                  <a:lnTo>
                    <a:pt x="31401" y="546133"/>
                  </a:lnTo>
                  <a:lnTo>
                    <a:pt x="27194" y="649710"/>
                  </a:lnTo>
                  <a:lnTo>
                    <a:pt x="25772" y="754653"/>
                  </a:lnTo>
                  <a:lnTo>
                    <a:pt x="67044" y="755211"/>
                  </a:lnTo>
                  <a:lnTo>
                    <a:pt x="68453" y="651107"/>
                  </a:lnTo>
                  <a:lnTo>
                    <a:pt x="72607" y="548661"/>
                  </a:lnTo>
                  <a:lnTo>
                    <a:pt x="79439" y="448533"/>
                  </a:lnTo>
                  <a:lnTo>
                    <a:pt x="88871" y="351383"/>
                  </a:lnTo>
                  <a:lnTo>
                    <a:pt x="100850" y="257702"/>
                  </a:lnTo>
                  <a:lnTo>
                    <a:pt x="107748" y="212512"/>
                  </a:lnTo>
                  <a:lnTo>
                    <a:pt x="115251" y="168483"/>
                  </a:lnTo>
                  <a:lnTo>
                    <a:pt x="123344" y="125698"/>
                  </a:lnTo>
                  <a:lnTo>
                    <a:pt x="123755" y="123717"/>
                  </a:lnTo>
                  <a:lnTo>
                    <a:pt x="111034" y="79397"/>
                  </a:lnTo>
                  <a:close/>
                </a:path>
                <a:path w="181609" h="755650">
                  <a:moveTo>
                    <a:pt x="141248" y="35057"/>
                  </a:moveTo>
                  <a:lnTo>
                    <a:pt x="101002" y="35057"/>
                  </a:lnTo>
                  <a:lnTo>
                    <a:pt x="141219" y="44339"/>
                  </a:lnTo>
                  <a:lnTo>
                    <a:pt x="132015" y="84241"/>
                  </a:lnTo>
                  <a:lnTo>
                    <a:pt x="123755" y="123717"/>
                  </a:lnTo>
                  <a:lnTo>
                    <a:pt x="140822" y="183180"/>
                  </a:lnTo>
                  <a:lnTo>
                    <a:pt x="158183" y="197982"/>
                  </a:lnTo>
                  <a:lnTo>
                    <a:pt x="166353" y="197324"/>
                  </a:lnTo>
                  <a:lnTo>
                    <a:pt x="173626" y="193549"/>
                  </a:lnTo>
                  <a:lnTo>
                    <a:pt x="178711" y="187488"/>
                  </a:lnTo>
                  <a:lnTo>
                    <a:pt x="181153" y="179963"/>
                  </a:lnTo>
                  <a:lnTo>
                    <a:pt x="180495" y="171794"/>
                  </a:lnTo>
                  <a:lnTo>
                    <a:pt x="141248" y="35057"/>
                  </a:lnTo>
                  <a:close/>
                </a:path>
                <a:path w="181609" h="755650">
                  <a:moveTo>
                    <a:pt x="131186" y="0"/>
                  </a:moveTo>
                  <a:lnTo>
                    <a:pt x="5916" y="127482"/>
                  </a:lnTo>
                  <a:lnTo>
                    <a:pt x="1443" y="134349"/>
                  </a:lnTo>
                  <a:lnTo>
                    <a:pt x="0" y="142128"/>
                  </a:lnTo>
                  <a:lnTo>
                    <a:pt x="1578" y="149880"/>
                  </a:lnTo>
                  <a:lnTo>
                    <a:pt x="6171" y="156667"/>
                  </a:lnTo>
                  <a:lnTo>
                    <a:pt x="13037" y="161141"/>
                  </a:lnTo>
                  <a:lnTo>
                    <a:pt x="20816" y="162584"/>
                  </a:lnTo>
                  <a:lnTo>
                    <a:pt x="28586" y="160994"/>
                  </a:lnTo>
                  <a:lnTo>
                    <a:pt x="35356" y="156411"/>
                  </a:lnTo>
                  <a:lnTo>
                    <a:pt x="85401" y="105482"/>
                  </a:lnTo>
                  <a:lnTo>
                    <a:pt x="91745" y="75166"/>
                  </a:lnTo>
                  <a:lnTo>
                    <a:pt x="101002" y="35057"/>
                  </a:lnTo>
                  <a:lnTo>
                    <a:pt x="141248" y="35057"/>
                  </a:lnTo>
                  <a:lnTo>
                    <a:pt x="131186" y="0"/>
                  </a:lnTo>
                  <a:close/>
                </a:path>
                <a:path w="181609" h="755650">
                  <a:moveTo>
                    <a:pt x="140976" y="45392"/>
                  </a:moveTo>
                  <a:lnTo>
                    <a:pt x="101274" y="45392"/>
                  </a:lnTo>
                  <a:lnTo>
                    <a:pt x="135831" y="54162"/>
                  </a:lnTo>
                  <a:lnTo>
                    <a:pt x="111034" y="79397"/>
                  </a:lnTo>
                  <a:lnTo>
                    <a:pt x="123755" y="123717"/>
                  </a:lnTo>
                  <a:lnTo>
                    <a:pt x="132015" y="84241"/>
                  </a:lnTo>
                  <a:lnTo>
                    <a:pt x="140976" y="45392"/>
                  </a:lnTo>
                  <a:close/>
                </a:path>
                <a:path w="181609" h="755650">
                  <a:moveTo>
                    <a:pt x="101002" y="35057"/>
                  </a:moveTo>
                  <a:lnTo>
                    <a:pt x="91745" y="75166"/>
                  </a:lnTo>
                  <a:lnTo>
                    <a:pt x="85401" y="105482"/>
                  </a:lnTo>
                  <a:lnTo>
                    <a:pt x="111034" y="79397"/>
                  </a:lnTo>
                  <a:lnTo>
                    <a:pt x="101274" y="45392"/>
                  </a:lnTo>
                  <a:lnTo>
                    <a:pt x="140976" y="45392"/>
                  </a:lnTo>
                  <a:lnTo>
                    <a:pt x="141219" y="44339"/>
                  </a:lnTo>
                  <a:lnTo>
                    <a:pt x="101002" y="35057"/>
                  </a:lnTo>
                  <a:close/>
                </a:path>
                <a:path w="181609" h="755650">
                  <a:moveTo>
                    <a:pt x="101274" y="45392"/>
                  </a:moveTo>
                  <a:lnTo>
                    <a:pt x="111034" y="79397"/>
                  </a:lnTo>
                  <a:lnTo>
                    <a:pt x="135831" y="54162"/>
                  </a:lnTo>
                  <a:lnTo>
                    <a:pt x="101274" y="45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701831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5901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84234" y="2191603"/>
            <a:ext cx="277495" cy="723900"/>
          </a:xfrm>
          <a:custGeom>
            <a:avLst/>
            <a:gdLst/>
            <a:ahLst/>
            <a:cxnLst/>
            <a:rect l="l" t="t" r="r" b="b"/>
            <a:pathLst>
              <a:path w="277495" h="723900">
                <a:moveTo>
                  <a:pt x="19331" y="523189"/>
                </a:moveTo>
                <a:lnTo>
                  <a:pt x="11413" y="525301"/>
                </a:lnTo>
                <a:lnTo>
                  <a:pt x="5137" y="530118"/>
                </a:lnTo>
                <a:lnTo>
                  <a:pt x="1125" y="536937"/>
                </a:lnTo>
                <a:lnTo>
                  <a:pt x="0" y="545054"/>
                </a:lnTo>
                <a:lnTo>
                  <a:pt x="10972" y="723447"/>
                </a:lnTo>
                <a:lnTo>
                  <a:pt x="53610" y="695751"/>
                </a:lnTo>
                <a:lnTo>
                  <a:pt x="48028" y="695751"/>
                </a:lnTo>
                <a:lnTo>
                  <a:pt x="10770" y="677988"/>
                </a:lnTo>
                <a:lnTo>
                  <a:pt x="28389" y="641023"/>
                </a:lnTo>
                <a:lnTo>
                  <a:pt x="44995" y="604269"/>
                </a:lnTo>
                <a:lnTo>
                  <a:pt x="41197" y="542519"/>
                </a:lnTo>
                <a:lnTo>
                  <a:pt x="39085" y="534602"/>
                </a:lnTo>
                <a:lnTo>
                  <a:pt x="34268" y="528326"/>
                </a:lnTo>
                <a:lnTo>
                  <a:pt x="27449" y="524314"/>
                </a:lnTo>
                <a:lnTo>
                  <a:pt x="19331" y="523189"/>
                </a:lnTo>
                <a:close/>
              </a:path>
              <a:path w="277495" h="723900">
                <a:moveTo>
                  <a:pt x="47256" y="641023"/>
                </a:moveTo>
                <a:lnTo>
                  <a:pt x="28394" y="641023"/>
                </a:lnTo>
                <a:lnTo>
                  <a:pt x="10770" y="677988"/>
                </a:lnTo>
                <a:lnTo>
                  <a:pt x="48028" y="695751"/>
                </a:lnTo>
                <a:lnTo>
                  <a:pt x="52867" y="685603"/>
                </a:lnTo>
                <a:lnTo>
                  <a:pt x="49998" y="685603"/>
                </a:lnTo>
                <a:lnTo>
                  <a:pt x="18157" y="669563"/>
                </a:lnTo>
                <a:lnTo>
                  <a:pt x="47826" y="650290"/>
                </a:lnTo>
                <a:lnTo>
                  <a:pt x="47256" y="641023"/>
                </a:lnTo>
                <a:close/>
              </a:path>
              <a:path w="277495" h="723900">
                <a:moveTo>
                  <a:pt x="145993" y="588457"/>
                </a:moveTo>
                <a:lnTo>
                  <a:pt x="138374" y="591473"/>
                </a:lnTo>
                <a:lnTo>
                  <a:pt x="78495" y="630368"/>
                </a:lnTo>
                <a:lnTo>
                  <a:pt x="65742" y="658595"/>
                </a:lnTo>
                <a:lnTo>
                  <a:pt x="48028" y="695751"/>
                </a:lnTo>
                <a:lnTo>
                  <a:pt x="53610" y="695751"/>
                </a:lnTo>
                <a:lnTo>
                  <a:pt x="160858" y="626085"/>
                </a:lnTo>
                <a:lnTo>
                  <a:pt x="166711" y="620349"/>
                </a:lnTo>
                <a:lnTo>
                  <a:pt x="169802" y="613067"/>
                </a:lnTo>
                <a:lnTo>
                  <a:pt x="169938" y="605157"/>
                </a:lnTo>
                <a:lnTo>
                  <a:pt x="166922" y="597537"/>
                </a:lnTo>
                <a:lnTo>
                  <a:pt x="161186" y="591684"/>
                </a:lnTo>
                <a:lnTo>
                  <a:pt x="153904" y="588592"/>
                </a:lnTo>
                <a:lnTo>
                  <a:pt x="145993" y="588457"/>
                </a:lnTo>
                <a:close/>
              </a:path>
              <a:path w="277495" h="723900">
                <a:moveTo>
                  <a:pt x="47826" y="650290"/>
                </a:moveTo>
                <a:lnTo>
                  <a:pt x="18157" y="669563"/>
                </a:lnTo>
                <a:lnTo>
                  <a:pt x="49998" y="685603"/>
                </a:lnTo>
                <a:lnTo>
                  <a:pt x="47826" y="650290"/>
                </a:lnTo>
                <a:close/>
              </a:path>
              <a:path w="277495" h="723900">
                <a:moveTo>
                  <a:pt x="78495" y="630368"/>
                </a:moveTo>
                <a:lnTo>
                  <a:pt x="47826" y="650290"/>
                </a:lnTo>
                <a:lnTo>
                  <a:pt x="49998" y="685603"/>
                </a:lnTo>
                <a:lnTo>
                  <a:pt x="52867" y="685603"/>
                </a:lnTo>
                <a:lnTo>
                  <a:pt x="65742" y="658595"/>
                </a:lnTo>
                <a:lnTo>
                  <a:pt x="78495" y="630368"/>
                </a:lnTo>
                <a:close/>
              </a:path>
              <a:path w="277495" h="723900">
                <a:moveTo>
                  <a:pt x="90734" y="602424"/>
                </a:moveTo>
                <a:lnTo>
                  <a:pt x="45829" y="602424"/>
                </a:lnTo>
                <a:lnTo>
                  <a:pt x="44995" y="604269"/>
                </a:lnTo>
                <a:lnTo>
                  <a:pt x="47826" y="650290"/>
                </a:lnTo>
                <a:lnTo>
                  <a:pt x="78495" y="630368"/>
                </a:lnTo>
                <a:lnTo>
                  <a:pt x="83525" y="619236"/>
                </a:lnTo>
                <a:lnTo>
                  <a:pt x="90734" y="602424"/>
                </a:lnTo>
                <a:close/>
              </a:path>
              <a:path w="277495" h="723900">
                <a:moveTo>
                  <a:pt x="44995" y="604269"/>
                </a:moveTo>
                <a:lnTo>
                  <a:pt x="28295" y="641232"/>
                </a:lnTo>
                <a:lnTo>
                  <a:pt x="28394" y="641023"/>
                </a:lnTo>
                <a:lnTo>
                  <a:pt x="47256" y="641023"/>
                </a:lnTo>
                <a:lnTo>
                  <a:pt x="44995" y="604269"/>
                </a:lnTo>
                <a:close/>
              </a:path>
              <a:path w="277495" h="723900">
                <a:moveTo>
                  <a:pt x="107551" y="562402"/>
                </a:moveTo>
                <a:lnTo>
                  <a:pt x="62985" y="562402"/>
                </a:lnTo>
                <a:lnTo>
                  <a:pt x="45745" y="602610"/>
                </a:lnTo>
                <a:lnTo>
                  <a:pt x="45829" y="602424"/>
                </a:lnTo>
                <a:lnTo>
                  <a:pt x="90734" y="602424"/>
                </a:lnTo>
                <a:lnTo>
                  <a:pt x="100994" y="578496"/>
                </a:lnTo>
                <a:lnTo>
                  <a:pt x="107551" y="562402"/>
                </a:lnTo>
                <a:close/>
              </a:path>
              <a:path w="277495" h="723900">
                <a:moveTo>
                  <a:pt x="124098" y="521039"/>
                </a:moveTo>
                <a:lnTo>
                  <a:pt x="79836" y="521039"/>
                </a:lnTo>
                <a:lnTo>
                  <a:pt x="62904" y="562591"/>
                </a:lnTo>
                <a:lnTo>
                  <a:pt x="62985" y="562402"/>
                </a:lnTo>
                <a:lnTo>
                  <a:pt x="107551" y="562402"/>
                </a:lnTo>
                <a:lnTo>
                  <a:pt x="118126" y="536449"/>
                </a:lnTo>
                <a:lnTo>
                  <a:pt x="124098" y="521039"/>
                </a:lnTo>
                <a:close/>
              </a:path>
              <a:path w="277495" h="723900">
                <a:moveTo>
                  <a:pt x="140209" y="478414"/>
                </a:moveTo>
                <a:lnTo>
                  <a:pt x="96351" y="478414"/>
                </a:lnTo>
                <a:lnTo>
                  <a:pt x="79777" y="521182"/>
                </a:lnTo>
                <a:lnTo>
                  <a:pt x="79836" y="521039"/>
                </a:lnTo>
                <a:lnTo>
                  <a:pt x="124098" y="521039"/>
                </a:lnTo>
                <a:lnTo>
                  <a:pt x="134928" y="493094"/>
                </a:lnTo>
                <a:lnTo>
                  <a:pt x="140209" y="478414"/>
                </a:lnTo>
                <a:close/>
              </a:path>
              <a:path w="277495" h="723900">
                <a:moveTo>
                  <a:pt x="171716" y="389543"/>
                </a:moveTo>
                <a:lnTo>
                  <a:pt x="128315" y="389543"/>
                </a:lnTo>
                <a:lnTo>
                  <a:pt x="96253" y="478667"/>
                </a:lnTo>
                <a:lnTo>
                  <a:pt x="96351" y="478414"/>
                </a:lnTo>
                <a:lnTo>
                  <a:pt x="140209" y="478414"/>
                </a:lnTo>
                <a:lnTo>
                  <a:pt x="167260" y="403219"/>
                </a:lnTo>
                <a:lnTo>
                  <a:pt x="171716" y="389543"/>
                </a:lnTo>
                <a:close/>
              </a:path>
              <a:path w="277495" h="723900">
                <a:moveTo>
                  <a:pt x="201559" y="296734"/>
                </a:moveTo>
                <a:lnTo>
                  <a:pt x="158542" y="296734"/>
                </a:lnTo>
                <a:lnTo>
                  <a:pt x="128210" y="389836"/>
                </a:lnTo>
                <a:lnTo>
                  <a:pt x="128315" y="389543"/>
                </a:lnTo>
                <a:lnTo>
                  <a:pt x="171716" y="389543"/>
                </a:lnTo>
                <a:lnTo>
                  <a:pt x="197878" y="309238"/>
                </a:lnTo>
                <a:lnTo>
                  <a:pt x="201559" y="296734"/>
                </a:lnTo>
                <a:close/>
              </a:path>
              <a:path w="277495" h="723900">
                <a:moveTo>
                  <a:pt x="229561" y="200455"/>
                </a:moveTo>
                <a:lnTo>
                  <a:pt x="186874" y="200455"/>
                </a:lnTo>
                <a:lnTo>
                  <a:pt x="158454" y="297005"/>
                </a:lnTo>
                <a:lnTo>
                  <a:pt x="158542" y="296734"/>
                </a:lnTo>
                <a:lnTo>
                  <a:pt x="201559" y="296734"/>
                </a:lnTo>
                <a:lnTo>
                  <a:pt x="226550" y="211837"/>
                </a:lnTo>
                <a:lnTo>
                  <a:pt x="229561" y="200455"/>
                </a:lnTo>
                <a:close/>
              </a:path>
              <a:path w="277495" h="723900">
                <a:moveTo>
                  <a:pt x="255492" y="101334"/>
                </a:moveTo>
                <a:lnTo>
                  <a:pt x="213093" y="101334"/>
                </a:lnTo>
                <a:lnTo>
                  <a:pt x="186790" y="200741"/>
                </a:lnTo>
                <a:lnTo>
                  <a:pt x="186874" y="200455"/>
                </a:lnTo>
                <a:lnTo>
                  <a:pt x="229561" y="200455"/>
                </a:lnTo>
                <a:lnTo>
                  <a:pt x="253066" y="111622"/>
                </a:lnTo>
                <a:lnTo>
                  <a:pt x="255492" y="101334"/>
                </a:lnTo>
                <a:close/>
              </a:path>
              <a:path w="277495" h="723900">
                <a:moveTo>
                  <a:pt x="236984" y="0"/>
                </a:moveTo>
                <a:lnTo>
                  <a:pt x="213019" y="101612"/>
                </a:lnTo>
                <a:lnTo>
                  <a:pt x="213093" y="101334"/>
                </a:lnTo>
                <a:lnTo>
                  <a:pt x="255492" y="101334"/>
                </a:lnTo>
                <a:lnTo>
                  <a:pt x="277157" y="9474"/>
                </a:lnTo>
                <a:lnTo>
                  <a:pt x="236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30593" y="1508252"/>
            <a:ext cx="2187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S</a:t>
            </a:r>
            <a:r>
              <a:rPr sz="3000" spc="50" dirty="0">
                <a:latin typeface="Calibri"/>
                <a:cs typeface="Calibri"/>
              </a:rPr>
              <a:t>e</a:t>
            </a:r>
            <a:r>
              <a:rPr sz="3000" spc="40" dirty="0">
                <a:latin typeface="Calibri"/>
                <a:cs typeface="Calibri"/>
              </a:rPr>
              <a:t>v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80" dirty="0">
                <a:latin typeface="Calibri"/>
                <a:cs typeface="Calibri"/>
              </a:rPr>
              <a:t>r</a:t>
            </a:r>
            <a:r>
              <a:rPr sz="3000" spc="70" dirty="0">
                <a:latin typeface="Calibri"/>
                <a:cs typeface="Calibri"/>
              </a:rPr>
              <a:t>it</a:t>
            </a:r>
            <a:r>
              <a:rPr sz="3000" spc="80" dirty="0">
                <a:latin typeface="Calibri"/>
                <a:cs typeface="Calibri"/>
              </a:rPr>
              <a:t>y</a:t>
            </a:r>
            <a:r>
              <a:rPr sz="3000" spc="75" dirty="0">
                <a:latin typeface="Calibri"/>
                <a:cs typeface="Calibri"/>
              </a:rPr>
              <a:t>/</a:t>
            </a:r>
            <a:r>
              <a:rPr sz="3000" spc="70" dirty="0">
                <a:latin typeface="Calibri"/>
                <a:cs typeface="Calibri"/>
              </a:rPr>
              <a:t>vi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spc="7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74915" y="1800859"/>
            <a:ext cx="1107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details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 rot="1140000">
            <a:off x="8295210" y="4643958"/>
            <a:ext cx="16264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45" dirty="0">
                <a:latin typeface="Calibri"/>
                <a:cs typeface="Calibri"/>
              </a:rPr>
              <a:t>Extension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62850" y="3851386"/>
            <a:ext cx="181610" cy="755650"/>
          </a:xfrm>
          <a:custGeom>
            <a:avLst/>
            <a:gdLst/>
            <a:ahLst/>
            <a:cxnLst/>
            <a:rect l="l" t="t" r="r" b="b"/>
            <a:pathLst>
              <a:path w="181609" h="755650">
                <a:moveTo>
                  <a:pt x="111034" y="79398"/>
                </a:moveTo>
                <a:lnTo>
                  <a:pt x="82900" y="117439"/>
                </a:lnTo>
                <a:lnTo>
                  <a:pt x="74632" y="161141"/>
                </a:lnTo>
                <a:lnTo>
                  <a:pt x="67027" y="205752"/>
                </a:lnTo>
                <a:lnTo>
                  <a:pt x="60004" y="251716"/>
                </a:lnTo>
                <a:lnTo>
                  <a:pt x="47882" y="346456"/>
                </a:lnTo>
                <a:lnTo>
                  <a:pt x="38320" y="444835"/>
                </a:lnTo>
                <a:lnTo>
                  <a:pt x="31401" y="546133"/>
                </a:lnTo>
                <a:lnTo>
                  <a:pt x="27194" y="649711"/>
                </a:lnTo>
                <a:lnTo>
                  <a:pt x="25772" y="754653"/>
                </a:lnTo>
                <a:lnTo>
                  <a:pt x="67044" y="755211"/>
                </a:lnTo>
                <a:lnTo>
                  <a:pt x="68453" y="651107"/>
                </a:lnTo>
                <a:lnTo>
                  <a:pt x="72607" y="548661"/>
                </a:lnTo>
                <a:lnTo>
                  <a:pt x="79439" y="448533"/>
                </a:lnTo>
                <a:lnTo>
                  <a:pt x="88871" y="351383"/>
                </a:lnTo>
                <a:lnTo>
                  <a:pt x="100850" y="257702"/>
                </a:lnTo>
                <a:lnTo>
                  <a:pt x="107748" y="212512"/>
                </a:lnTo>
                <a:lnTo>
                  <a:pt x="115251" y="168484"/>
                </a:lnTo>
                <a:lnTo>
                  <a:pt x="123344" y="125699"/>
                </a:lnTo>
                <a:lnTo>
                  <a:pt x="123755" y="123718"/>
                </a:lnTo>
                <a:lnTo>
                  <a:pt x="111034" y="79398"/>
                </a:lnTo>
                <a:close/>
              </a:path>
              <a:path w="181609" h="755650">
                <a:moveTo>
                  <a:pt x="141249" y="35058"/>
                </a:moveTo>
                <a:lnTo>
                  <a:pt x="101002" y="35058"/>
                </a:lnTo>
                <a:lnTo>
                  <a:pt x="141219" y="44339"/>
                </a:lnTo>
                <a:lnTo>
                  <a:pt x="132015" y="84241"/>
                </a:lnTo>
                <a:lnTo>
                  <a:pt x="123755" y="123718"/>
                </a:lnTo>
                <a:lnTo>
                  <a:pt x="140822" y="183182"/>
                </a:lnTo>
                <a:lnTo>
                  <a:pt x="158183" y="197982"/>
                </a:lnTo>
                <a:lnTo>
                  <a:pt x="166353" y="197324"/>
                </a:lnTo>
                <a:lnTo>
                  <a:pt x="173626" y="193549"/>
                </a:lnTo>
                <a:lnTo>
                  <a:pt x="178711" y="187489"/>
                </a:lnTo>
                <a:lnTo>
                  <a:pt x="181153" y="179963"/>
                </a:lnTo>
                <a:lnTo>
                  <a:pt x="180495" y="171795"/>
                </a:lnTo>
                <a:lnTo>
                  <a:pt x="141249" y="35058"/>
                </a:lnTo>
                <a:close/>
              </a:path>
              <a:path w="181609" h="755650">
                <a:moveTo>
                  <a:pt x="131186" y="0"/>
                </a:moveTo>
                <a:lnTo>
                  <a:pt x="5916" y="127483"/>
                </a:lnTo>
                <a:lnTo>
                  <a:pt x="1443" y="134350"/>
                </a:lnTo>
                <a:lnTo>
                  <a:pt x="0" y="142129"/>
                </a:lnTo>
                <a:lnTo>
                  <a:pt x="1578" y="149881"/>
                </a:lnTo>
                <a:lnTo>
                  <a:pt x="6171" y="156668"/>
                </a:lnTo>
                <a:lnTo>
                  <a:pt x="13037" y="161141"/>
                </a:lnTo>
                <a:lnTo>
                  <a:pt x="20816" y="162584"/>
                </a:lnTo>
                <a:lnTo>
                  <a:pt x="28586" y="160994"/>
                </a:lnTo>
                <a:lnTo>
                  <a:pt x="35356" y="156413"/>
                </a:lnTo>
                <a:lnTo>
                  <a:pt x="85401" y="105484"/>
                </a:lnTo>
                <a:lnTo>
                  <a:pt x="91745" y="75166"/>
                </a:lnTo>
                <a:lnTo>
                  <a:pt x="101002" y="35058"/>
                </a:lnTo>
                <a:lnTo>
                  <a:pt x="141249" y="35058"/>
                </a:lnTo>
                <a:lnTo>
                  <a:pt x="131186" y="0"/>
                </a:lnTo>
                <a:close/>
              </a:path>
              <a:path w="181609" h="755650">
                <a:moveTo>
                  <a:pt x="140976" y="45392"/>
                </a:moveTo>
                <a:lnTo>
                  <a:pt x="101274" y="45392"/>
                </a:lnTo>
                <a:lnTo>
                  <a:pt x="135831" y="54164"/>
                </a:lnTo>
                <a:lnTo>
                  <a:pt x="111034" y="79398"/>
                </a:lnTo>
                <a:lnTo>
                  <a:pt x="123755" y="123718"/>
                </a:lnTo>
                <a:lnTo>
                  <a:pt x="132015" y="84241"/>
                </a:lnTo>
                <a:lnTo>
                  <a:pt x="140976" y="45392"/>
                </a:lnTo>
                <a:close/>
              </a:path>
              <a:path w="181609" h="755650">
                <a:moveTo>
                  <a:pt x="101002" y="35058"/>
                </a:moveTo>
                <a:lnTo>
                  <a:pt x="91745" y="75166"/>
                </a:lnTo>
                <a:lnTo>
                  <a:pt x="85401" y="105484"/>
                </a:lnTo>
                <a:lnTo>
                  <a:pt x="111034" y="79398"/>
                </a:lnTo>
                <a:lnTo>
                  <a:pt x="101274" y="45392"/>
                </a:lnTo>
                <a:lnTo>
                  <a:pt x="140976" y="45392"/>
                </a:lnTo>
                <a:lnTo>
                  <a:pt x="141219" y="44339"/>
                </a:lnTo>
                <a:lnTo>
                  <a:pt x="101002" y="35058"/>
                </a:lnTo>
                <a:close/>
              </a:path>
              <a:path w="181609" h="755650">
                <a:moveTo>
                  <a:pt x="101274" y="45392"/>
                </a:moveTo>
                <a:lnTo>
                  <a:pt x="111034" y="79398"/>
                </a:lnTo>
                <a:lnTo>
                  <a:pt x="135831" y="54164"/>
                </a:lnTo>
                <a:lnTo>
                  <a:pt x="101274" y="45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0466" y="2687828"/>
            <a:ext cx="34671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0280" algn="l"/>
                <a:tab pos="1880235" algn="l"/>
                <a:tab pos="2536825" algn="l"/>
                <a:tab pos="3081020" algn="l"/>
              </a:tabLst>
            </a:pP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E	1	0	</a:t>
            </a:r>
            <a:r>
              <a:rPr sz="9900" baseline="-8838" dirty="0">
                <a:latin typeface="Calibri"/>
                <a:cs typeface="Calibri"/>
              </a:rPr>
              <a:t>.	</a:t>
            </a: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259" y="473963"/>
            <a:ext cx="201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cs typeface="Georgia"/>
              </a:rPr>
              <a:t>ICD</a:t>
            </a:r>
            <a:r>
              <a:rPr sz="4400" spc="-5" dirty="0">
                <a:latin typeface="+mj-lt"/>
                <a:cs typeface="Georgia"/>
              </a:rPr>
              <a:t>-10</a:t>
            </a:r>
            <a:endParaRPr sz="4400" dirty="0">
              <a:latin typeface="+mj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 rot="1500000">
            <a:off x="3414757" y="4514361"/>
            <a:ext cx="149647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75" dirty="0">
                <a:latin typeface="Calibri"/>
                <a:cs typeface="Calibri"/>
              </a:rPr>
              <a:t>C</a:t>
            </a:r>
            <a:r>
              <a:rPr sz="3000" spc="40" dirty="0">
                <a:latin typeface="Calibri"/>
                <a:cs typeface="Calibri"/>
              </a:rPr>
              <a:t>a</a:t>
            </a:r>
            <a:r>
              <a:rPr sz="3000" spc="35" dirty="0">
                <a:latin typeface="Calibri"/>
                <a:cs typeface="Calibri"/>
              </a:rPr>
              <a:t>t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55" dirty="0">
                <a:latin typeface="Calibri"/>
                <a:cs typeface="Calibri"/>
              </a:rPr>
              <a:t>g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9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2186" y="2960311"/>
            <a:ext cx="2627630" cy="1508760"/>
            <a:chOff x="2832186" y="2960311"/>
            <a:chExt cx="2627630" cy="1508760"/>
          </a:xfrm>
        </p:grpSpPr>
        <p:sp>
          <p:nvSpPr>
            <p:cNvPr id="5" name="object 5"/>
            <p:cNvSpPr/>
            <p:nvPr/>
          </p:nvSpPr>
          <p:spPr>
            <a:xfrm>
              <a:off x="3217508" y="3831542"/>
              <a:ext cx="1809114" cy="617220"/>
            </a:xfrm>
            <a:custGeom>
              <a:avLst/>
              <a:gdLst/>
              <a:ahLst/>
              <a:cxnLst/>
              <a:rect l="l" t="t" r="r" b="b"/>
              <a:pathLst>
                <a:path w="1809114" h="617220">
                  <a:moveTo>
                    <a:pt x="1808495" y="0"/>
                  </a:moveTo>
                  <a:lnTo>
                    <a:pt x="1805670" y="62162"/>
                  </a:lnTo>
                  <a:lnTo>
                    <a:pt x="1797569" y="120060"/>
                  </a:lnTo>
                  <a:lnTo>
                    <a:pt x="1784752" y="172454"/>
                  </a:lnTo>
                  <a:lnTo>
                    <a:pt x="1767776" y="218103"/>
                  </a:lnTo>
                  <a:lnTo>
                    <a:pt x="1747200" y="255767"/>
                  </a:lnTo>
                  <a:lnTo>
                    <a:pt x="1697489" y="302178"/>
                  </a:lnTo>
                  <a:lnTo>
                    <a:pt x="1669472" y="308445"/>
                  </a:lnTo>
                  <a:lnTo>
                    <a:pt x="984221" y="308445"/>
                  </a:lnTo>
                  <a:lnTo>
                    <a:pt x="956203" y="314711"/>
                  </a:lnTo>
                  <a:lnTo>
                    <a:pt x="906492" y="361122"/>
                  </a:lnTo>
                  <a:lnTo>
                    <a:pt x="885917" y="398786"/>
                  </a:lnTo>
                  <a:lnTo>
                    <a:pt x="868941" y="444435"/>
                  </a:lnTo>
                  <a:lnTo>
                    <a:pt x="856123" y="496829"/>
                  </a:lnTo>
                  <a:lnTo>
                    <a:pt x="848022" y="554727"/>
                  </a:lnTo>
                  <a:lnTo>
                    <a:pt x="845198" y="616890"/>
                  </a:lnTo>
                  <a:lnTo>
                    <a:pt x="842374" y="554727"/>
                  </a:lnTo>
                  <a:lnTo>
                    <a:pt x="834273" y="496829"/>
                  </a:lnTo>
                  <a:lnTo>
                    <a:pt x="821455" y="444435"/>
                  </a:lnTo>
                  <a:lnTo>
                    <a:pt x="804479" y="398786"/>
                  </a:lnTo>
                  <a:lnTo>
                    <a:pt x="783904" y="361122"/>
                  </a:lnTo>
                  <a:lnTo>
                    <a:pt x="734193" y="314711"/>
                  </a:lnTo>
                  <a:lnTo>
                    <a:pt x="706175" y="308445"/>
                  </a:lnTo>
                  <a:lnTo>
                    <a:pt x="139023" y="308445"/>
                  </a:lnTo>
                  <a:lnTo>
                    <a:pt x="111005" y="302178"/>
                  </a:lnTo>
                  <a:lnTo>
                    <a:pt x="61293" y="255767"/>
                  </a:lnTo>
                  <a:lnTo>
                    <a:pt x="40718" y="218103"/>
                  </a:lnTo>
                  <a:lnTo>
                    <a:pt x="23742" y="172454"/>
                  </a:lnTo>
                  <a:lnTo>
                    <a:pt x="10925" y="120060"/>
                  </a:lnTo>
                  <a:lnTo>
                    <a:pt x="2824" y="62162"/>
                  </a:lnTo>
                  <a:lnTo>
                    <a:pt x="0" y="0"/>
                  </a:lnTo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441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572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7032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 rot="1140000">
            <a:off x="6614310" y="4685090"/>
            <a:ext cx="163504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50" dirty="0">
                <a:latin typeface="Calibri"/>
                <a:cs typeface="Calibri"/>
              </a:rPr>
              <a:t>Body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part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53413" y="2960310"/>
            <a:ext cx="804545" cy="1605915"/>
            <a:chOff x="5853413" y="2960310"/>
            <a:chExt cx="804545" cy="1605915"/>
          </a:xfrm>
        </p:grpSpPr>
        <p:sp>
          <p:nvSpPr>
            <p:cNvPr id="11" name="object 11"/>
            <p:cNvSpPr/>
            <p:nvPr/>
          </p:nvSpPr>
          <p:spPr>
            <a:xfrm>
              <a:off x="6028480" y="3810464"/>
              <a:ext cx="181610" cy="755650"/>
            </a:xfrm>
            <a:custGeom>
              <a:avLst/>
              <a:gdLst/>
              <a:ahLst/>
              <a:cxnLst/>
              <a:rect l="l" t="t" r="r" b="b"/>
              <a:pathLst>
                <a:path w="181610" h="755650">
                  <a:moveTo>
                    <a:pt x="111034" y="79397"/>
                  </a:moveTo>
                  <a:lnTo>
                    <a:pt x="82899" y="117439"/>
                  </a:lnTo>
                  <a:lnTo>
                    <a:pt x="74633" y="161141"/>
                  </a:lnTo>
                  <a:lnTo>
                    <a:pt x="67028" y="205752"/>
                  </a:lnTo>
                  <a:lnTo>
                    <a:pt x="60004" y="251715"/>
                  </a:lnTo>
                  <a:lnTo>
                    <a:pt x="47881" y="346455"/>
                  </a:lnTo>
                  <a:lnTo>
                    <a:pt x="38320" y="444835"/>
                  </a:lnTo>
                  <a:lnTo>
                    <a:pt x="31402" y="546133"/>
                  </a:lnTo>
                  <a:lnTo>
                    <a:pt x="27194" y="649711"/>
                  </a:lnTo>
                  <a:lnTo>
                    <a:pt x="25773" y="754653"/>
                  </a:lnTo>
                  <a:lnTo>
                    <a:pt x="67044" y="755211"/>
                  </a:lnTo>
                  <a:lnTo>
                    <a:pt x="68454" y="651107"/>
                  </a:lnTo>
                  <a:lnTo>
                    <a:pt x="72608" y="548661"/>
                  </a:lnTo>
                  <a:lnTo>
                    <a:pt x="79440" y="448533"/>
                  </a:lnTo>
                  <a:lnTo>
                    <a:pt x="88872" y="351383"/>
                  </a:lnTo>
                  <a:lnTo>
                    <a:pt x="100850" y="257702"/>
                  </a:lnTo>
                  <a:lnTo>
                    <a:pt x="107749" y="212512"/>
                  </a:lnTo>
                  <a:lnTo>
                    <a:pt x="115251" y="168484"/>
                  </a:lnTo>
                  <a:lnTo>
                    <a:pt x="123344" y="125698"/>
                  </a:lnTo>
                  <a:lnTo>
                    <a:pt x="123755" y="123717"/>
                  </a:lnTo>
                  <a:lnTo>
                    <a:pt x="111034" y="79397"/>
                  </a:lnTo>
                  <a:close/>
                </a:path>
                <a:path w="181610" h="755650">
                  <a:moveTo>
                    <a:pt x="141249" y="35058"/>
                  </a:moveTo>
                  <a:lnTo>
                    <a:pt x="101001" y="35058"/>
                  </a:lnTo>
                  <a:lnTo>
                    <a:pt x="141220" y="44339"/>
                  </a:lnTo>
                  <a:lnTo>
                    <a:pt x="132014" y="84241"/>
                  </a:lnTo>
                  <a:lnTo>
                    <a:pt x="123755" y="123717"/>
                  </a:lnTo>
                  <a:lnTo>
                    <a:pt x="140822" y="183182"/>
                  </a:lnTo>
                  <a:lnTo>
                    <a:pt x="158183" y="197982"/>
                  </a:lnTo>
                  <a:lnTo>
                    <a:pt x="166352" y="197324"/>
                  </a:lnTo>
                  <a:lnTo>
                    <a:pt x="173626" y="193549"/>
                  </a:lnTo>
                  <a:lnTo>
                    <a:pt x="178712" y="187489"/>
                  </a:lnTo>
                  <a:lnTo>
                    <a:pt x="181153" y="179963"/>
                  </a:lnTo>
                  <a:lnTo>
                    <a:pt x="180496" y="171795"/>
                  </a:lnTo>
                  <a:lnTo>
                    <a:pt x="141249" y="35058"/>
                  </a:lnTo>
                  <a:close/>
                </a:path>
                <a:path w="181610" h="755650">
                  <a:moveTo>
                    <a:pt x="131187" y="0"/>
                  </a:moveTo>
                  <a:lnTo>
                    <a:pt x="5916" y="127483"/>
                  </a:lnTo>
                  <a:lnTo>
                    <a:pt x="1443" y="134349"/>
                  </a:lnTo>
                  <a:lnTo>
                    <a:pt x="0" y="142128"/>
                  </a:lnTo>
                  <a:lnTo>
                    <a:pt x="1579" y="149880"/>
                  </a:lnTo>
                  <a:lnTo>
                    <a:pt x="6172" y="156668"/>
                  </a:lnTo>
                  <a:lnTo>
                    <a:pt x="13038" y="161141"/>
                  </a:lnTo>
                  <a:lnTo>
                    <a:pt x="20817" y="162584"/>
                  </a:lnTo>
                  <a:lnTo>
                    <a:pt x="28586" y="160994"/>
                  </a:lnTo>
                  <a:lnTo>
                    <a:pt x="35356" y="156411"/>
                  </a:lnTo>
                  <a:lnTo>
                    <a:pt x="85401" y="105483"/>
                  </a:lnTo>
                  <a:lnTo>
                    <a:pt x="91746" y="75166"/>
                  </a:lnTo>
                  <a:lnTo>
                    <a:pt x="101001" y="35058"/>
                  </a:lnTo>
                  <a:lnTo>
                    <a:pt x="141249" y="35058"/>
                  </a:lnTo>
                  <a:lnTo>
                    <a:pt x="131187" y="0"/>
                  </a:lnTo>
                  <a:close/>
                </a:path>
                <a:path w="181610" h="755650">
                  <a:moveTo>
                    <a:pt x="140977" y="45392"/>
                  </a:moveTo>
                  <a:lnTo>
                    <a:pt x="101274" y="45392"/>
                  </a:lnTo>
                  <a:lnTo>
                    <a:pt x="135831" y="54162"/>
                  </a:lnTo>
                  <a:lnTo>
                    <a:pt x="111034" y="79397"/>
                  </a:lnTo>
                  <a:lnTo>
                    <a:pt x="123755" y="123717"/>
                  </a:lnTo>
                  <a:lnTo>
                    <a:pt x="132014" y="84241"/>
                  </a:lnTo>
                  <a:lnTo>
                    <a:pt x="140977" y="45392"/>
                  </a:lnTo>
                  <a:close/>
                </a:path>
                <a:path w="181610" h="755650">
                  <a:moveTo>
                    <a:pt x="101001" y="35058"/>
                  </a:moveTo>
                  <a:lnTo>
                    <a:pt x="91746" y="75166"/>
                  </a:lnTo>
                  <a:lnTo>
                    <a:pt x="85401" y="105483"/>
                  </a:lnTo>
                  <a:lnTo>
                    <a:pt x="111034" y="79397"/>
                  </a:lnTo>
                  <a:lnTo>
                    <a:pt x="101274" y="45392"/>
                  </a:lnTo>
                  <a:lnTo>
                    <a:pt x="140977" y="45392"/>
                  </a:lnTo>
                  <a:lnTo>
                    <a:pt x="141220" y="44339"/>
                  </a:lnTo>
                  <a:lnTo>
                    <a:pt x="101001" y="35058"/>
                  </a:lnTo>
                  <a:close/>
                </a:path>
                <a:path w="181610" h="755650">
                  <a:moveTo>
                    <a:pt x="101274" y="45392"/>
                  </a:moveTo>
                  <a:lnTo>
                    <a:pt x="111034" y="79397"/>
                  </a:lnTo>
                  <a:lnTo>
                    <a:pt x="135831" y="54162"/>
                  </a:lnTo>
                  <a:lnTo>
                    <a:pt x="101274" y="45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75638" y="2982535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701831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764723" y="2960310"/>
            <a:ext cx="804545" cy="1625600"/>
            <a:chOff x="6764723" y="2960310"/>
            <a:chExt cx="804545" cy="1625600"/>
          </a:xfrm>
        </p:grpSpPr>
        <p:sp>
          <p:nvSpPr>
            <p:cNvPr id="15" name="object 15"/>
            <p:cNvSpPr/>
            <p:nvPr/>
          </p:nvSpPr>
          <p:spPr>
            <a:xfrm>
              <a:off x="6786948" y="2982535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4620" y="3830626"/>
              <a:ext cx="181610" cy="755650"/>
            </a:xfrm>
            <a:custGeom>
              <a:avLst/>
              <a:gdLst/>
              <a:ahLst/>
              <a:cxnLst/>
              <a:rect l="l" t="t" r="r" b="b"/>
              <a:pathLst>
                <a:path w="181609" h="755650">
                  <a:moveTo>
                    <a:pt x="111034" y="79397"/>
                  </a:moveTo>
                  <a:lnTo>
                    <a:pt x="82900" y="117439"/>
                  </a:lnTo>
                  <a:lnTo>
                    <a:pt x="74632" y="161141"/>
                  </a:lnTo>
                  <a:lnTo>
                    <a:pt x="67027" y="205751"/>
                  </a:lnTo>
                  <a:lnTo>
                    <a:pt x="60004" y="251715"/>
                  </a:lnTo>
                  <a:lnTo>
                    <a:pt x="47882" y="346456"/>
                  </a:lnTo>
                  <a:lnTo>
                    <a:pt x="38320" y="444835"/>
                  </a:lnTo>
                  <a:lnTo>
                    <a:pt x="31401" y="546133"/>
                  </a:lnTo>
                  <a:lnTo>
                    <a:pt x="27194" y="649710"/>
                  </a:lnTo>
                  <a:lnTo>
                    <a:pt x="25772" y="754653"/>
                  </a:lnTo>
                  <a:lnTo>
                    <a:pt x="67044" y="755211"/>
                  </a:lnTo>
                  <a:lnTo>
                    <a:pt x="68453" y="651107"/>
                  </a:lnTo>
                  <a:lnTo>
                    <a:pt x="72607" y="548661"/>
                  </a:lnTo>
                  <a:lnTo>
                    <a:pt x="79439" y="448533"/>
                  </a:lnTo>
                  <a:lnTo>
                    <a:pt x="88871" y="351383"/>
                  </a:lnTo>
                  <a:lnTo>
                    <a:pt x="100850" y="257702"/>
                  </a:lnTo>
                  <a:lnTo>
                    <a:pt x="107748" y="212512"/>
                  </a:lnTo>
                  <a:lnTo>
                    <a:pt x="115251" y="168483"/>
                  </a:lnTo>
                  <a:lnTo>
                    <a:pt x="123344" y="125698"/>
                  </a:lnTo>
                  <a:lnTo>
                    <a:pt x="123755" y="123717"/>
                  </a:lnTo>
                  <a:lnTo>
                    <a:pt x="111034" y="79397"/>
                  </a:lnTo>
                  <a:close/>
                </a:path>
                <a:path w="181609" h="755650">
                  <a:moveTo>
                    <a:pt x="141248" y="35057"/>
                  </a:moveTo>
                  <a:lnTo>
                    <a:pt x="101002" y="35057"/>
                  </a:lnTo>
                  <a:lnTo>
                    <a:pt x="141219" y="44339"/>
                  </a:lnTo>
                  <a:lnTo>
                    <a:pt x="132015" y="84241"/>
                  </a:lnTo>
                  <a:lnTo>
                    <a:pt x="123755" y="123717"/>
                  </a:lnTo>
                  <a:lnTo>
                    <a:pt x="140822" y="183180"/>
                  </a:lnTo>
                  <a:lnTo>
                    <a:pt x="158183" y="197982"/>
                  </a:lnTo>
                  <a:lnTo>
                    <a:pt x="166353" y="197324"/>
                  </a:lnTo>
                  <a:lnTo>
                    <a:pt x="173626" y="193549"/>
                  </a:lnTo>
                  <a:lnTo>
                    <a:pt x="178711" y="187488"/>
                  </a:lnTo>
                  <a:lnTo>
                    <a:pt x="181153" y="179963"/>
                  </a:lnTo>
                  <a:lnTo>
                    <a:pt x="180495" y="171794"/>
                  </a:lnTo>
                  <a:lnTo>
                    <a:pt x="141248" y="35057"/>
                  </a:lnTo>
                  <a:close/>
                </a:path>
                <a:path w="181609" h="755650">
                  <a:moveTo>
                    <a:pt x="131186" y="0"/>
                  </a:moveTo>
                  <a:lnTo>
                    <a:pt x="5916" y="127482"/>
                  </a:lnTo>
                  <a:lnTo>
                    <a:pt x="1443" y="134349"/>
                  </a:lnTo>
                  <a:lnTo>
                    <a:pt x="0" y="142128"/>
                  </a:lnTo>
                  <a:lnTo>
                    <a:pt x="1578" y="149880"/>
                  </a:lnTo>
                  <a:lnTo>
                    <a:pt x="6171" y="156667"/>
                  </a:lnTo>
                  <a:lnTo>
                    <a:pt x="13037" y="161141"/>
                  </a:lnTo>
                  <a:lnTo>
                    <a:pt x="20816" y="162584"/>
                  </a:lnTo>
                  <a:lnTo>
                    <a:pt x="28586" y="160994"/>
                  </a:lnTo>
                  <a:lnTo>
                    <a:pt x="35356" y="156411"/>
                  </a:lnTo>
                  <a:lnTo>
                    <a:pt x="85401" y="105482"/>
                  </a:lnTo>
                  <a:lnTo>
                    <a:pt x="91745" y="75166"/>
                  </a:lnTo>
                  <a:lnTo>
                    <a:pt x="101002" y="35057"/>
                  </a:lnTo>
                  <a:lnTo>
                    <a:pt x="141248" y="35057"/>
                  </a:lnTo>
                  <a:lnTo>
                    <a:pt x="131186" y="0"/>
                  </a:lnTo>
                  <a:close/>
                </a:path>
                <a:path w="181609" h="755650">
                  <a:moveTo>
                    <a:pt x="140976" y="45392"/>
                  </a:moveTo>
                  <a:lnTo>
                    <a:pt x="101274" y="45392"/>
                  </a:lnTo>
                  <a:lnTo>
                    <a:pt x="135831" y="54162"/>
                  </a:lnTo>
                  <a:lnTo>
                    <a:pt x="111034" y="79397"/>
                  </a:lnTo>
                  <a:lnTo>
                    <a:pt x="123755" y="123717"/>
                  </a:lnTo>
                  <a:lnTo>
                    <a:pt x="132015" y="84241"/>
                  </a:lnTo>
                  <a:lnTo>
                    <a:pt x="140976" y="45392"/>
                  </a:lnTo>
                  <a:close/>
                </a:path>
                <a:path w="181609" h="755650">
                  <a:moveTo>
                    <a:pt x="101002" y="35057"/>
                  </a:moveTo>
                  <a:lnTo>
                    <a:pt x="91745" y="75166"/>
                  </a:lnTo>
                  <a:lnTo>
                    <a:pt x="85401" y="105482"/>
                  </a:lnTo>
                  <a:lnTo>
                    <a:pt x="111034" y="79397"/>
                  </a:lnTo>
                  <a:lnTo>
                    <a:pt x="101274" y="45392"/>
                  </a:lnTo>
                  <a:lnTo>
                    <a:pt x="140976" y="45392"/>
                  </a:lnTo>
                  <a:lnTo>
                    <a:pt x="141219" y="44339"/>
                  </a:lnTo>
                  <a:lnTo>
                    <a:pt x="101002" y="35057"/>
                  </a:lnTo>
                  <a:close/>
                </a:path>
                <a:path w="181609" h="755650">
                  <a:moveTo>
                    <a:pt x="101274" y="45392"/>
                  </a:moveTo>
                  <a:lnTo>
                    <a:pt x="111034" y="79397"/>
                  </a:lnTo>
                  <a:lnTo>
                    <a:pt x="135831" y="54162"/>
                  </a:lnTo>
                  <a:lnTo>
                    <a:pt x="101274" y="45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8615901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84234" y="2191603"/>
            <a:ext cx="277495" cy="723900"/>
          </a:xfrm>
          <a:custGeom>
            <a:avLst/>
            <a:gdLst/>
            <a:ahLst/>
            <a:cxnLst/>
            <a:rect l="l" t="t" r="r" b="b"/>
            <a:pathLst>
              <a:path w="277495" h="723900">
                <a:moveTo>
                  <a:pt x="19331" y="523189"/>
                </a:moveTo>
                <a:lnTo>
                  <a:pt x="11413" y="525301"/>
                </a:lnTo>
                <a:lnTo>
                  <a:pt x="5137" y="530118"/>
                </a:lnTo>
                <a:lnTo>
                  <a:pt x="1125" y="536937"/>
                </a:lnTo>
                <a:lnTo>
                  <a:pt x="0" y="545054"/>
                </a:lnTo>
                <a:lnTo>
                  <a:pt x="10972" y="723447"/>
                </a:lnTo>
                <a:lnTo>
                  <a:pt x="53610" y="695751"/>
                </a:lnTo>
                <a:lnTo>
                  <a:pt x="48028" y="695751"/>
                </a:lnTo>
                <a:lnTo>
                  <a:pt x="10770" y="677988"/>
                </a:lnTo>
                <a:lnTo>
                  <a:pt x="28389" y="641023"/>
                </a:lnTo>
                <a:lnTo>
                  <a:pt x="44995" y="604269"/>
                </a:lnTo>
                <a:lnTo>
                  <a:pt x="41197" y="542519"/>
                </a:lnTo>
                <a:lnTo>
                  <a:pt x="39085" y="534602"/>
                </a:lnTo>
                <a:lnTo>
                  <a:pt x="34268" y="528326"/>
                </a:lnTo>
                <a:lnTo>
                  <a:pt x="27449" y="524314"/>
                </a:lnTo>
                <a:lnTo>
                  <a:pt x="19331" y="523189"/>
                </a:lnTo>
                <a:close/>
              </a:path>
              <a:path w="277495" h="723900">
                <a:moveTo>
                  <a:pt x="47256" y="641023"/>
                </a:moveTo>
                <a:lnTo>
                  <a:pt x="28394" y="641023"/>
                </a:lnTo>
                <a:lnTo>
                  <a:pt x="10770" y="677988"/>
                </a:lnTo>
                <a:lnTo>
                  <a:pt x="48028" y="695751"/>
                </a:lnTo>
                <a:lnTo>
                  <a:pt x="52867" y="685603"/>
                </a:lnTo>
                <a:lnTo>
                  <a:pt x="49998" y="685603"/>
                </a:lnTo>
                <a:lnTo>
                  <a:pt x="18157" y="669563"/>
                </a:lnTo>
                <a:lnTo>
                  <a:pt x="47826" y="650290"/>
                </a:lnTo>
                <a:lnTo>
                  <a:pt x="47256" y="641023"/>
                </a:lnTo>
                <a:close/>
              </a:path>
              <a:path w="277495" h="723900">
                <a:moveTo>
                  <a:pt x="145993" y="588457"/>
                </a:moveTo>
                <a:lnTo>
                  <a:pt x="138374" y="591473"/>
                </a:lnTo>
                <a:lnTo>
                  <a:pt x="78495" y="630368"/>
                </a:lnTo>
                <a:lnTo>
                  <a:pt x="65742" y="658595"/>
                </a:lnTo>
                <a:lnTo>
                  <a:pt x="48028" y="695751"/>
                </a:lnTo>
                <a:lnTo>
                  <a:pt x="53610" y="695751"/>
                </a:lnTo>
                <a:lnTo>
                  <a:pt x="160858" y="626085"/>
                </a:lnTo>
                <a:lnTo>
                  <a:pt x="166711" y="620349"/>
                </a:lnTo>
                <a:lnTo>
                  <a:pt x="169802" y="613067"/>
                </a:lnTo>
                <a:lnTo>
                  <a:pt x="169938" y="605157"/>
                </a:lnTo>
                <a:lnTo>
                  <a:pt x="166922" y="597537"/>
                </a:lnTo>
                <a:lnTo>
                  <a:pt x="161186" y="591684"/>
                </a:lnTo>
                <a:lnTo>
                  <a:pt x="153904" y="588592"/>
                </a:lnTo>
                <a:lnTo>
                  <a:pt x="145993" y="588457"/>
                </a:lnTo>
                <a:close/>
              </a:path>
              <a:path w="277495" h="723900">
                <a:moveTo>
                  <a:pt x="47826" y="650290"/>
                </a:moveTo>
                <a:lnTo>
                  <a:pt x="18157" y="669563"/>
                </a:lnTo>
                <a:lnTo>
                  <a:pt x="49998" y="685603"/>
                </a:lnTo>
                <a:lnTo>
                  <a:pt x="47826" y="650290"/>
                </a:lnTo>
                <a:close/>
              </a:path>
              <a:path w="277495" h="723900">
                <a:moveTo>
                  <a:pt x="78495" y="630368"/>
                </a:moveTo>
                <a:lnTo>
                  <a:pt x="47826" y="650290"/>
                </a:lnTo>
                <a:lnTo>
                  <a:pt x="49998" y="685603"/>
                </a:lnTo>
                <a:lnTo>
                  <a:pt x="52867" y="685603"/>
                </a:lnTo>
                <a:lnTo>
                  <a:pt x="65742" y="658595"/>
                </a:lnTo>
                <a:lnTo>
                  <a:pt x="78495" y="630368"/>
                </a:lnTo>
                <a:close/>
              </a:path>
              <a:path w="277495" h="723900">
                <a:moveTo>
                  <a:pt x="90734" y="602424"/>
                </a:moveTo>
                <a:lnTo>
                  <a:pt x="45829" y="602424"/>
                </a:lnTo>
                <a:lnTo>
                  <a:pt x="44995" y="604269"/>
                </a:lnTo>
                <a:lnTo>
                  <a:pt x="47826" y="650290"/>
                </a:lnTo>
                <a:lnTo>
                  <a:pt x="78495" y="630368"/>
                </a:lnTo>
                <a:lnTo>
                  <a:pt x="83525" y="619236"/>
                </a:lnTo>
                <a:lnTo>
                  <a:pt x="90734" y="602424"/>
                </a:lnTo>
                <a:close/>
              </a:path>
              <a:path w="277495" h="723900">
                <a:moveTo>
                  <a:pt x="44995" y="604269"/>
                </a:moveTo>
                <a:lnTo>
                  <a:pt x="28295" y="641232"/>
                </a:lnTo>
                <a:lnTo>
                  <a:pt x="28394" y="641023"/>
                </a:lnTo>
                <a:lnTo>
                  <a:pt x="47256" y="641023"/>
                </a:lnTo>
                <a:lnTo>
                  <a:pt x="44995" y="604269"/>
                </a:lnTo>
                <a:close/>
              </a:path>
              <a:path w="277495" h="723900">
                <a:moveTo>
                  <a:pt x="107551" y="562402"/>
                </a:moveTo>
                <a:lnTo>
                  <a:pt x="62985" y="562402"/>
                </a:lnTo>
                <a:lnTo>
                  <a:pt x="45745" y="602610"/>
                </a:lnTo>
                <a:lnTo>
                  <a:pt x="45829" y="602424"/>
                </a:lnTo>
                <a:lnTo>
                  <a:pt x="90734" y="602424"/>
                </a:lnTo>
                <a:lnTo>
                  <a:pt x="100994" y="578496"/>
                </a:lnTo>
                <a:lnTo>
                  <a:pt x="107551" y="562402"/>
                </a:lnTo>
                <a:close/>
              </a:path>
              <a:path w="277495" h="723900">
                <a:moveTo>
                  <a:pt x="124098" y="521039"/>
                </a:moveTo>
                <a:lnTo>
                  <a:pt x="79836" y="521039"/>
                </a:lnTo>
                <a:lnTo>
                  <a:pt x="62904" y="562591"/>
                </a:lnTo>
                <a:lnTo>
                  <a:pt x="62985" y="562402"/>
                </a:lnTo>
                <a:lnTo>
                  <a:pt x="107551" y="562402"/>
                </a:lnTo>
                <a:lnTo>
                  <a:pt x="118126" y="536449"/>
                </a:lnTo>
                <a:lnTo>
                  <a:pt x="124098" y="521039"/>
                </a:lnTo>
                <a:close/>
              </a:path>
              <a:path w="277495" h="723900">
                <a:moveTo>
                  <a:pt x="140209" y="478414"/>
                </a:moveTo>
                <a:lnTo>
                  <a:pt x="96351" y="478414"/>
                </a:lnTo>
                <a:lnTo>
                  <a:pt x="79777" y="521182"/>
                </a:lnTo>
                <a:lnTo>
                  <a:pt x="79836" y="521039"/>
                </a:lnTo>
                <a:lnTo>
                  <a:pt x="124098" y="521039"/>
                </a:lnTo>
                <a:lnTo>
                  <a:pt x="134928" y="493094"/>
                </a:lnTo>
                <a:lnTo>
                  <a:pt x="140209" y="478414"/>
                </a:lnTo>
                <a:close/>
              </a:path>
              <a:path w="277495" h="723900">
                <a:moveTo>
                  <a:pt x="171716" y="389543"/>
                </a:moveTo>
                <a:lnTo>
                  <a:pt x="128315" y="389543"/>
                </a:lnTo>
                <a:lnTo>
                  <a:pt x="96253" y="478667"/>
                </a:lnTo>
                <a:lnTo>
                  <a:pt x="96351" y="478414"/>
                </a:lnTo>
                <a:lnTo>
                  <a:pt x="140209" y="478414"/>
                </a:lnTo>
                <a:lnTo>
                  <a:pt x="167260" y="403219"/>
                </a:lnTo>
                <a:lnTo>
                  <a:pt x="171716" y="389543"/>
                </a:lnTo>
                <a:close/>
              </a:path>
              <a:path w="277495" h="723900">
                <a:moveTo>
                  <a:pt x="201559" y="296734"/>
                </a:moveTo>
                <a:lnTo>
                  <a:pt x="158542" y="296734"/>
                </a:lnTo>
                <a:lnTo>
                  <a:pt x="128210" y="389836"/>
                </a:lnTo>
                <a:lnTo>
                  <a:pt x="128315" y="389543"/>
                </a:lnTo>
                <a:lnTo>
                  <a:pt x="171716" y="389543"/>
                </a:lnTo>
                <a:lnTo>
                  <a:pt x="197878" y="309238"/>
                </a:lnTo>
                <a:lnTo>
                  <a:pt x="201559" y="296734"/>
                </a:lnTo>
                <a:close/>
              </a:path>
              <a:path w="277495" h="723900">
                <a:moveTo>
                  <a:pt x="229561" y="200455"/>
                </a:moveTo>
                <a:lnTo>
                  <a:pt x="186874" y="200455"/>
                </a:lnTo>
                <a:lnTo>
                  <a:pt x="158454" y="297005"/>
                </a:lnTo>
                <a:lnTo>
                  <a:pt x="158542" y="296734"/>
                </a:lnTo>
                <a:lnTo>
                  <a:pt x="201559" y="296734"/>
                </a:lnTo>
                <a:lnTo>
                  <a:pt x="226550" y="211837"/>
                </a:lnTo>
                <a:lnTo>
                  <a:pt x="229561" y="200455"/>
                </a:lnTo>
                <a:close/>
              </a:path>
              <a:path w="277495" h="723900">
                <a:moveTo>
                  <a:pt x="255492" y="101334"/>
                </a:moveTo>
                <a:lnTo>
                  <a:pt x="213093" y="101334"/>
                </a:lnTo>
                <a:lnTo>
                  <a:pt x="186790" y="200741"/>
                </a:lnTo>
                <a:lnTo>
                  <a:pt x="186874" y="200455"/>
                </a:lnTo>
                <a:lnTo>
                  <a:pt x="229561" y="200455"/>
                </a:lnTo>
                <a:lnTo>
                  <a:pt x="253066" y="111622"/>
                </a:lnTo>
                <a:lnTo>
                  <a:pt x="255492" y="101334"/>
                </a:lnTo>
                <a:close/>
              </a:path>
              <a:path w="277495" h="723900">
                <a:moveTo>
                  <a:pt x="236984" y="0"/>
                </a:moveTo>
                <a:lnTo>
                  <a:pt x="213019" y="101612"/>
                </a:lnTo>
                <a:lnTo>
                  <a:pt x="213093" y="101334"/>
                </a:lnTo>
                <a:lnTo>
                  <a:pt x="255492" y="101334"/>
                </a:lnTo>
                <a:lnTo>
                  <a:pt x="277157" y="9474"/>
                </a:lnTo>
                <a:lnTo>
                  <a:pt x="236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30593" y="1508252"/>
            <a:ext cx="2187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S</a:t>
            </a:r>
            <a:r>
              <a:rPr sz="3000" spc="50" dirty="0">
                <a:latin typeface="Calibri"/>
                <a:cs typeface="Calibri"/>
              </a:rPr>
              <a:t>e</a:t>
            </a:r>
            <a:r>
              <a:rPr sz="3000" spc="40" dirty="0">
                <a:latin typeface="Calibri"/>
                <a:cs typeface="Calibri"/>
              </a:rPr>
              <a:t>v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80" dirty="0">
                <a:latin typeface="Calibri"/>
                <a:cs typeface="Calibri"/>
              </a:rPr>
              <a:t>r</a:t>
            </a:r>
            <a:r>
              <a:rPr sz="3000" spc="70" dirty="0">
                <a:latin typeface="Calibri"/>
                <a:cs typeface="Calibri"/>
              </a:rPr>
              <a:t>it</a:t>
            </a:r>
            <a:r>
              <a:rPr sz="3000" spc="80" dirty="0">
                <a:latin typeface="Calibri"/>
                <a:cs typeface="Calibri"/>
              </a:rPr>
              <a:t>y</a:t>
            </a:r>
            <a:r>
              <a:rPr sz="3000" spc="75" dirty="0">
                <a:latin typeface="Calibri"/>
                <a:cs typeface="Calibri"/>
              </a:rPr>
              <a:t>/</a:t>
            </a:r>
            <a:r>
              <a:rPr sz="3000" spc="70" dirty="0">
                <a:latin typeface="Calibri"/>
                <a:cs typeface="Calibri"/>
              </a:rPr>
              <a:t>vi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spc="7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4915" y="1800859"/>
            <a:ext cx="1107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details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 rot="1140000">
            <a:off x="8295210" y="4643958"/>
            <a:ext cx="16264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45" dirty="0">
                <a:latin typeface="Calibri"/>
                <a:cs typeface="Calibri"/>
              </a:rPr>
              <a:t>Extension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62850" y="3851386"/>
            <a:ext cx="181610" cy="755650"/>
          </a:xfrm>
          <a:custGeom>
            <a:avLst/>
            <a:gdLst/>
            <a:ahLst/>
            <a:cxnLst/>
            <a:rect l="l" t="t" r="r" b="b"/>
            <a:pathLst>
              <a:path w="181609" h="755650">
                <a:moveTo>
                  <a:pt x="111034" y="79398"/>
                </a:moveTo>
                <a:lnTo>
                  <a:pt x="82900" y="117439"/>
                </a:lnTo>
                <a:lnTo>
                  <a:pt x="74632" y="161141"/>
                </a:lnTo>
                <a:lnTo>
                  <a:pt x="67027" y="205752"/>
                </a:lnTo>
                <a:lnTo>
                  <a:pt x="60004" y="251716"/>
                </a:lnTo>
                <a:lnTo>
                  <a:pt x="47882" y="346456"/>
                </a:lnTo>
                <a:lnTo>
                  <a:pt x="38320" y="444835"/>
                </a:lnTo>
                <a:lnTo>
                  <a:pt x="31401" y="546133"/>
                </a:lnTo>
                <a:lnTo>
                  <a:pt x="27194" y="649711"/>
                </a:lnTo>
                <a:lnTo>
                  <a:pt x="25772" y="754653"/>
                </a:lnTo>
                <a:lnTo>
                  <a:pt x="67044" y="755211"/>
                </a:lnTo>
                <a:lnTo>
                  <a:pt x="68453" y="651107"/>
                </a:lnTo>
                <a:lnTo>
                  <a:pt x="72607" y="548661"/>
                </a:lnTo>
                <a:lnTo>
                  <a:pt x="79439" y="448533"/>
                </a:lnTo>
                <a:lnTo>
                  <a:pt x="88871" y="351383"/>
                </a:lnTo>
                <a:lnTo>
                  <a:pt x="100850" y="257702"/>
                </a:lnTo>
                <a:lnTo>
                  <a:pt x="107748" y="212512"/>
                </a:lnTo>
                <a:lnTo>
                  <a:pt x="115251" y="168484"/>
                </a:lnTo>
                <a:lnTo>
                  <a:pt x="123344" y="125699"/>
                </a:lnTo>
                <a:lnTo>
                  <a:pt x="123755" y="123718"/>
                </a:lnTo>
                <a:lnTo>
                  <a:pt x="111034" y="79398"/>
                </a:lnTo>
                <a:close/>
              </a:path>
              <a:path w="181609" h="755650">
                <a:moveTo>
                  <a:pt x="141249" y="35058"/>
                </a:moveTo>
                <a:lnTo>
                  <a:pt x="101002" y="35058"/>
                </a:lnTo>
                <a:lnTo>
                  <a:pt x="141219" y="44339"/>
                </a:lnTo>
                <a:lnTo>
                  <a:pt x="132015" y="84241"/>
                </a:lnTo>
                <a:lnTo>
                  <a:pt x="123755" y="123718"/>
                </a:lnTo>
                <a:lnTo>
                  <a:pt x="140822" y="183182"/>
                </a:lnTo>
                <a:lnTo>
                  <a:pt x="158183" y="197982"/>
                </a:lnTo>
                <a:lnTo>
                  <a:pt x="166353" y="197324"/>
                </a:lnTo>
                <a:lnTo>
                  <a:pt x="173626" y="193549"/>
                </a:lnTo>
                <a:lnTo>
                  <a:pt x="178711" y="187489"/>
                </a:lnTo>
                <a:lnTo>
                  <a:pt x="181153" y="179963"/>
                </a:lnTo>
                <a:lnTo>
                  <a:pt x="180495" y="171795"/>
                </a:lnTo>
                <a:lnTo>
                  <a:pt x="141249" y="35058"/>
                </a:lnTo>
                <a:close/>
              </a:path>
              <a:path w="181609" h="755650">
                <a:moveTo>
                  <a:pt x="131186" y="0"/>
                </a:moveTo>
                <a:lnTo>
                  <a:pt x="5916" y="127483"/>
                </a:lnTo>
                <a:lnTo>
                  <a:pt x="1443" y="134350"/>
                </a:lnTo>
                <a:lnTo>
                  <a:pt x="0" y="142129"/>
                </a:lnTo>
                <a:lnTo>
                  <a:pt x="1578" y="149881"/>
                </a:lnTo>
                <a:lnTo>
                  <a:pt x="6171" y="156668"/>
                </a:lnTo>
                <a:lnTo>
                  <a:pt x="13037" y="161141"/>
                </a:lnTo>
                <a:lnTo>
                  <a:pt x="20816" y="162584"/>
                </a:lnTo>
                <a:lnTo>
                  <a:pt x="28586" y="160994"/>
                </a:lnTo>
                <a:lnTo>
                  <a:pt x="35356" y="156413"/>
                </a:lnTo>
                <a:lnTo>
                  <a:pt x="85401" y="105484"/>
                </a:lnTo>
                <a:lnTo>
                  <a:pt x="91745" y="75166"/>
                </a:lnTo>
                <a:lnTo>
                  <a:pt x="101002" y="35058"/>
                </a:lnTo>
                <a:lnTo>
                  <a:pt x="141249" y="35058"/>
                </a:lnTo>
                <a:lnTo>
                  <a:pt x="131186" y="0"/>
                </a:lnTo>
                <a:close/>
              </a:path>
              <a:path w="181609" h="755650">
                <a:moveTo>
                  <a:pt x="140976" y="45392"/>
                </a:moveTo>
                <a:lnTo>
                  <a:pt x="101274" y="45392"/>
                </a:lnTo>
                <a:lnTo>
                  <a:pt x="135831" y="54164"/>
                </a:lnTo>
                <a:lnTo>
                  <a:pt x="111034" y="79398"/>
                </a:lnTo>
                <a:lnTo>
                  <a:pt x="123755" y="123718"/>
                </a:lnTo>
                <a:lnTo>
                  <a:pt x="132015" y="84241"/>
                </a:lnTo>
                <a:lnTo>
                  <a:pt x="140976" y="45392"/>
                </a:lnTo>
                <a:close/>
              </a:path>
              <a:path w="181609" h="755650">
                <a:moveTo>
                  <a:pt x="101002" y="35058"/>
                </a:moveTo>
                <a:lnTo>
                  <a:pt x="91745" y="75166"/>
                </a:lnTo>
                <a:lnTo>
                  <a:pt x="85401" y="105484"/>
                </a:lnTo>
                <a:lnTo>
                  <a:pt x="111034" y="79398"/>
                </a:lnTo>
                <a:lnTo>
                  <a:pt x="101274" y="45392"/>
                </a:lnTo>
                <a:lnTo>
                  <a:pt x="140976" y="45392"/>
                </a:lnTo>
                <a:lnTo>
                  <a:pt x="141219" y="44339"/>
                </a:lnTo>
                <a:lnTo>
                  <a:pt x="101002" y="35058"/>
                </a:lnTo>
                <a:close/>
              </a:path>
              <a:path w="181609" h="755650">
                <a:moveTo>
                  <a:pt x="101274" y="45392"/>
                </a:moveTo>
                <a:lnTo>
                  <a:pt x="111034" y="79398"/>
                </a:lnTo>
                <a:lnTo>
                  <a:pt x="135831" y="54164"/>
                </a:lnTo>
                <a:lnTo>
                  <a:pt x="101274" y="45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25139" y="2687828"/>
            <a:ext cx="35096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5525" algn="l"/>
                <a:tab pos="1935480" algn="l"/>
                <a:tab pos="2592070" algn="l"/>
                <a:tab pos="3136900" algn="l"/>
              </a:tabLst>
            </a:pP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M	1	A	</a:t>
            </a:r>
            <a:r>
              <a:rPr sz="9900" baseline="-8838" dirty="0">
                <a:latin typeface="Calibri"/>
                <a:cs typeface="Calibri"/>
              </a:rPr>
              <a:t>.	</a:t>
            </a: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07678" y="2872740"/>
            <a:ext cx="12788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1	2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33870" y="2891028"/>
            <a:ext cx="3473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 rot="1260000">
            <a:off x="4464338" y="4782435"/>
            <a:ext cx="292748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40" dirty="0">
                <a:solidFill>
                  <a:srgbClr val="C00000"/>
                </a:solidFill>
                <a:latin typeface="Calibri"/>
                <a:cs typeface="Calibri"/>
              </a:rPr>
              <a:t>Renal</a:t>
            </a:r>
            <a:r>
              <a:rPr sz="3000" spc="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C00000"/>
                </a:solidFill>
                <a:latin typeface="Calibri"/>
                <a:cs typeface="Calibri"/>
              </a:rPr>
              <a:t>impairment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 rot="1500000">
            <a:off x="2983899" y="4787733"/>
            <a:ext cx="21823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55" dirty="0">
                <a:solidFill>
                  <a:srgbClr val="C00000"/>
                </a:solidFill>
                <a:latin typeface="Calibri"/>
                <a:cs typeface="Calibri"/>
              </a:rPr>
              <a:t>Chronic</a:t>
            </a:r>
            <a:r>
              <a:rPr sz="3000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70" dirty="0">
                <a:solidFill>
                  <a:srgbClr val="C00000"/>
                </a:solidFill>
                <a:latin typeface="Calibri"/>
                <a:cs typeface="Calibri"/>
              </a:rPr>
              <a:t>Gout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1140000">
            <a:off x="5318702" y="4744508"/>
            <a:ext cx="285257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35" dirty="0">
                <a:latin typeface="Calibri"/>
                <a:cs typeface="Calibri"/>
              </a:rPr>
              <a:t>E</a:t>
            </a:r>
            <a:r>
              <a:rPr sz="3000" spc="65" dirty="0">
                <a:latin typeface="Calibri"/>
                <a:cs typeface="Calibri"/>
              </a:rPr>
              <a:t>ti</a:t>
            </a:r>
            <a:r>
              <a:rPr sz="3000" spc="75" dirty="0">
                <a:latin typeface="Calibri"/>
                <a:cs typeface="Calibri"/>
              </a:rPr>
              <a:t>o</a:t>
            </a:r>
            <a:r>
              <a:rPr sz="3000" spc="65" dirty="0">
                <a:latin typeface="Calibri"/>
                <a:cs typeface="Calibri"/>
              </a:rPr>
              <a:t>l</a:t>
            </a:r>
            <a:r>
              <a:rPr sz="3000" spc="75" dirty="0">
                <a:latin typeface="Calibri"/>
                <a:cs typeface="Calibri"/>
              </a:rPr>
              <a:t>o</a:t>
            </a:r>
            <a:r>
              <a:rPr sz="3000" spc="7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-175" dirty="0">
                <a:latin typeface="Calibri"/>
                <a:cs typeface="Calibri"/>
              </a:rPr>
              <a:t> </a:t>
            </a:r>
            <a:r>
              <a:rPr sz="4500" spc="104" baseline="8333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500" spc="44" baseline="8333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4500" spc="52" baseline="740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500" spc="44" baseline="7407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4500" spc="44" baseline="6481" dirty="0">
                <a:solidFill>
                  <a:srgbClr val="C00000"/>
                </a:solidFill>
                <a:latin typeface="Calibri"/>
                <a:cs typeface="Calibri"/>
              </a:rPr>
              <a:t>ld</a:t>
            </a:r>
            <a:r>
              <a:rPr sz="4500" spc="30" baseline="648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500" baseline="648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endParaRPr sz="4500" baseline="6481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 rot="1080000">
            <a:off x="8300159" y="4870365"/>
            <a:ext cx="140029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37" baseline="2777" dirty="0">
                <a:solidFill>
                  <a:srgbClr val="C00000"/>
                </a:solidFill>
                <a:latin typeface="Calibri"/>
                <a:cs typeface="Calibri"/>
              </a:rPr>
              <a:t>Wi</a:t>
            </a:r>
            <a:r>
              <a:rPr sz="4500" spc="37" baseline="185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000" spc="25" dirty="0">
                <a:solidFill>
                  <a:srgbClr val="C00000"/>
                </a:solidFill>
                <a:latin typeface="Calibri"/>
                <a:cs typeface="Calibri"/>
              </a:rPr>
              <a:t>hout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 rot="1080000">
            <a:off x="8310245" y="5146104"/>
            <a:ext cx="119158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30" baseline="185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000" spc="20" dirty="0">
                <a:solidFill>
                  <a:srgbClr val="C00000"/>
                </a:solidFill>
                <a:latin typeface="Calibri"/>
                <a:cs typeface="Calibri"/>
              </a:rPr>
              <a:t>phus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01558" y="2087371"/>
            <a:ext cx="2172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solidFill>
                  <a:srgbClr val="C00000"/>
                </a:solidFill>
                <a:latin typeface="Calibri"/>
                <a:cs typeface="Calibri"/>
              </a:rPr>
              <a:t>Left</a:t>
            </a:r>
            <a:r>
              <a:rPr sz="3000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shoulder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958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ICD-9</a:t>
            </a:r>
            <a:r>
              <a:rPr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TO</a:t>
            </a:r>
            <a:r>
              <a:rPr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ICD-10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MAPPING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35977"/>
              </p:ext>
            </p:extLst>
          </p:nvPr>
        </p:nvGraphicFramePr>
        <p:xfrm>
          <a:off x="6931025" y="1662050"/>
          <a:ext cx="5013325" cy="218878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 gridSpan="2"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00" b="1" spc="80" dirty="0">
                          <a:solidFill>
                            <a:srgbClr val="FFFFFF"/>
                          </a:solidFill>
                        </a:rPr>
                        <a:t>One-to-One</a:t>
                      </a:r>
                      <a:r>
                        <a:rPr sz="3000" b="1" spc="17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3000" b="1" spc="80" dirty="0">
                          <a:solidFill>
                            <a:srgbClr val="FFFFFF"/>
                          </a:solidFill>
                        </a:rPr>
                        <a:t>Mapping</a:t>
                      </a:r>
                      <a:endParaRPr sz="3000" dirty="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5048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700" b="1" spc="95" dirty="0"/>
                        <a:t>ICD-9-CM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700" b="1" spc="95" dirty="0"/>
                        <a:t>ICD-10-CM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942">
                <a:tc>
                  <a:txBody>
                    <a:bodyPr/>
                    <a:lstStyle/>
                    <a:p>
                      <a:pPr marL="8178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75" dirty="0">
                          <a:solidFill>
                            <a:srgbClr val="5B9BD5"/>
                          </a:solidFill>
                        </a:rPr>
                        <a:t>733.6</a:t>
                      </a:r>
                      <a:endParaRPr sz="2400" dirty="0"/>
                    </a:p>
                    <a:p>
                      <a:pPr marL="582295" marR="588010" indent="140970">
                        <a:lnSpc>
                          <a:spcPts val="3000"/>
                        </a:lnSpc>
                        <a:spcBef>
                          <a:spcPts val="120"/>
                        </a:spcBef>
                      </a:pPr>
                      <a:r>
                        <a:rPr sz="1900" spc="75" dirty="0"/>
                        <a:t>(Tiet</a:t>
                      </a:r>
                      <a:r>
                        <a:rPr lang="en-US" sz="1900" spc="75" dirty="0"/>
                        <a:t>ze</a:t>
                      </a:r>
                      <a:r>
                        <a:rPr sz="1900" spc="75" dirty="0"/>
                        <a:t>’s </a:t>
                      </a:r>
                      <a:r>
                        <a:rPr sz="1900" spc="80" dirty="0"/>
                        <a:t> </a:t>
                      </a:r>
                      <a:r>
                        <a:rPr sz="1900" spc="95" dirty="0"/>
                        <a:t>S</a:t>
                      </a:r>
                      <a:r>
                        <a:rPr sz="1900" spc="100" dirty="0"/>
                        <a:t>y</a:t>
                      </a:r>
                      <a:r>
                        <a:rPr sz="1900" spc="105" dirty="0"/>
                        <a:t>nd</a:t>
                      </a:r>
                      <a:r>
                        <a:rPr lang="en-US" sz="1900" spc="100" dirty="0"/>
                        <a:t>r</a:t>
                      </a:r>
                      <a:r>
                        <a:rPr lang="en-US" sz="1900" spc="105" dirty="0"/>
                        <a:t>o</a:t>
                      </a:r>
                      <a:r>
                        <a:rPr sz="1900" spc="100" dirty="0"/>
                        <a:t>m</a:t>
                      </a:r>
                      <a:r>
                        <a:rPr sz="1900" spc="105" dirty="0"/>
                        <a:t>e</a:t>
                      </a:r>
                      <a:r>
                        <a:rPr sz="1900" dirty="0"/>
                        <a:t>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75" dirty="0">
                          <a:solidFill>
                            <a:srgbClr val="5B9BD5"/>
                          </a:solidFill>
                        </a:rPr>
                        <a:t>M94.0</a:t>
                      </a:r>
                      <a:endParaRPr sz="2400" dirty="0"/>
                    </a:p>
                    <a:p>
                      <a:pPr marR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75" dirty="0"/>
                        <a:t>(Tietze’s</a:t>
                      </a:r>
                      <a:r>
                        <a:rPr sz="1900" spc="155" dirty="0"/>
                        <a:t> </a:t>
                      </a:r>
                      <a:r>
                        <a:rPr sz="1900" spc="90" dirty="0"/>
                        <a:t>Syndrome)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3731"/>
              </p:ext>
            </p:extLst>
          </p:nvPr>
        </p:nvGraphicFramePr>
        <p:xfrm>
          <a:off x="838200" y="1295405"/>
          <a:ext cx="5671820" cy="51053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1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541">
                <a:tc gridSpan="2"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</a:rPr>
                        <a:t>One-to-Three</a:t>
                      </a:r>
                      <a:r>
                        <a:rPr sz="2400" b="1" spc="17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spc="80" dirty="0">
                          <a:solidFill>
                            <a:srgbClr val="FFFFFF"/>
                          </a:solidFill>
                        </a:rPr>
                        <a:t>Mapping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10"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b="1" spc="95" dirty="0"/>
                        <a:t>ICD-9-CM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b="1" spc="95" dirty="0"/>
                        <a:t>ICD-10-CM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95" dirty="0">
                          <a:solidFill>
                            <a:srgbClr val="5B9BD5"/>
                          </a:solidFill>
                        </a:rPr>
                        <a:t>026.851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130"/>
                        </a:lnSpc>
                      </a:pPr>
                      <a:r>
                        <a:rPr sz="1900" spc="85" dirty="0"/>
                        <a:t>(spotting</a:t>
                      </a:r>
                      <a:r>
                        <a:rPr sz="1900" spc="185" dirty="0"/>
                        <a:t> </a:t>
                      </a:r>
                      <a:r>
                        <a:rPr sz="1900" spc="90" dirty="0"/>
                        <a:t>complications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30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700" spc="95" dirty="0">
                          <a:solidFill>
                            <a:srgbClr val="5B9BD5"/>
                          </a:solidFill>
                        </a:rPr>
                        <a:t>649.51</a:t>
                      </a:r>
                      <a:endParaRPr sz="2700" dirty="0"/>
                    </a:p>
                    <a:p>
                      <a:pPr marL="109220" marR="113664" algn="ctr">
                        <a:lnSpc>
                          <a:spcPts val="2500"/>
                        </a:lnSpc>
                      </a:pPr>
                      <a:r>
                        <a:rPr sz="1900" spc="85" dirty="0"/>
                        <a:t>(spotting</a:t>
                      </a:r>
                      <a:r>
                        <a:rPr sz="1900" spc="175" dirty="0"/>
                        <a:t> </a:t>
                      </a:r>
                      <a:r>
                        <a:rPr sz="1900" spc="90" dirty="0"/>
                        <a:t>complications </a:t>
                      </a:r>
                      <a:r>
                        <a:rPr sz="1900" spc="-515" dirty="0"/>
                        <a:t> </a:t>
                      </a:r>
                      <a:r>
                        <a:rPr sz="1900" spc="85" dirty="0"/>
                        <a:t>during</a:t>
                      </a:r>
                      <a:r>
                        <a:rPr sz="1900" spc="190" dirty="0"/>
                        <a:t> </a:t>
                      </a:r>
                      <a:r>
                        <a:rPr sz="1900" spc="90" dirty="0"/>
                        <a:t>pregnancy)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155"/>
                        </a:lnSpc>
                      </a:pPr>
                      <a:r>
                        <a:rPr sz="1900" spc="85" dirty="0"/>
                        <a:t>during</a:t>
                      </a:r>
                      <a:r>
                        <a:rPr sz="1900" spc="165" dirty="0"/>
                        <a:t> </a:t>
                      </a:r>
                      <a:r>
                        <a:rPr sz="1900" spc="75" dirty="0"/>
                        <a:t>pregnancy,</a:t>
                      </a:r>
                      <a:endParaRPr sz="1900"/>
                    </a:p>
                    <a:p>
                      <a:pPr marR="57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spc="75" dirty="0"/>
                        <a:t>first</a:t>
                      </a:r>
                      <a:r>
                        <a:rPr sz="1900" spc="145" dirty="0"/>
                        <a:t> </a:t>
                      </a:r>
                      <a:r>
                        <a:rPr sz="1900" spc="90" dirty="0"/>
                        <a:t>trimester)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3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31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95" dirty="0">
                          <a:solidFill>
                            <a:srgbClr val="5B9BD5"/>
                          </a:solidFill>
                        </a:rPr>
                        <a:t>026.852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900"/>
                        </a:lnSpc>
                      </a:pPr>
                      <a:r>
                        <a:rPr sz="1900" spc="85" dirty="0"/>
                        <a:t>(spotting</a:t>
                      </a:r>
                      <a:r>
                        <a:rPr sz="1900" spc="185" dirty="0"/>
                        <a:t> </a:t>
                      </a:r>
                      <a:r>
                        <a:rPr sz="1900" spc="90" dirty="0"/>
                        <a:t>complications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155"/>
                        </a:lnSpc>
                      </a:pPr>
                      <a:r>
                        <a:rPr sz="1900" spc="85" dirty="0"/>
                        <a:t>during</a:t>
                      </a:r>
                      <a:r>
                        <a:rPr sz="1900" spc="165" dirty="0"/>
                        <a:t> </a:t>
                      </a:r>
                      <a:r>
                        <a:rPr sz="1900" spc="75" dirty="0"/>
                        <a:t>pregnancy,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2140"/>
                        </a:lnSpc>
                      </a:pPr>
                      <a:r>
                        <a:rPr sz="1900" spc="80" dirty="0"/>
                        <a:t>second</a:t>
                      </a:r>
                      <a:r>
                        <a:rPr sz="1900" spc="165" dirty="0"/>
                        <a:t> </a:t>
                      </a:r>
                      <a:r>
                        <a:rPr sz="1900" spc="90" dirty="0"/>
                        <a:t>trimester)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95" dirty="0">
                          <a:solidFill>
                            <a:srgbClr val="5B9BD5"/>
                          </a:solidFill>
                        </a:rPr>
                        <a:t>026.853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130"/>
                        </a:lnSpc>
                      </a:pPr>
                      <a:r>
                        <a:rPr sz="1900" spc="85" dirty="0"/>
                        <a:t>(spotting</a:t>
                      </a:r>
                      <a:r>
                        <a:rPr sz="1900" spc="185" dirty="0"/>
                        <a:t> </a:t>
                      </a:r>
                      <a:r>
                        <a:rPr sz="1900" spc="90" dirty="0"/>
                        <a:t>complications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155"/>
                        </a:lnSpc>
                      </a:pPr>
                      <a:r>
                        <a:rPr sz="1900" spc="85" dirty="0"/>
                        <a:t>during</a:t>
                      </a:r>
                      <a:r>
                        <a:rPr sz="1900" spc="165" dirty="0"/>
                        <a:t> </a:t>
                      </a:r>
                      <a:r>
                        <a:rPr sz="1900" spc="75" dirty="0"/>
                        <a:t>pregnancy,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2115"/>
                        </a:lnSpc>
                      </a:pPr>
                      <a:r>
                        <a:rPr sz="1900" spc="80" dirty="0"/>
                        <a:t>third</a:t>
                      </a:r>
                      <a:r>
                        <a:rPr sz="1900" spc="145" dirty="0"/>
                        <a:t> </a:t>
                      </a:r>
                      <a:r>
                        <a:rPr sz="1900" spc="90" dirty="0"/>
                        <a:t>trimester)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93026"/>
              </p:ext>
            </p:extLst>
          </p:nvPr>
        </p:nvGraphicFramePr>
        <p:xfrm>
          <a:off x="3433598" y="1447800"/>
          <a:ext cx="5365115" cy="4836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947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00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One-to-2,530</a:t>
                      </a:r>
                      <a:r>
                        <a:rPr sz="3000" spc="1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00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Mapping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90" dirty="0">
                          <a:latin typeface="Calibri"/>
                          <a:cs typeface="Calibri"/>
                        </a:rPr>
                        <a:t>ICD-9-CM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90" dirty="0">
                          <a:latin typeface="Calibri"/>
                          <a:cs typeface="Calibri"/>
                        </a:rPr>
                        <a:t>ICD-10-CM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700" spc="9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733.82</a:t>
                      </a:r>
                      <a:endParaRPr sz="2700">
                        <a:latin typeface="Calibri"/>
                        <a:cs typeface="Calibri"/>
                      </a:endParaRPr>
                    </a:p>
                    <a:p>
                      <a:pPr marL="246379" marR="252095" indent="13970" algn="ctr">
                        <a:lnSpc>
                          <a:spcPts val="2500"/>
                        </a:lnSpc>
                        <a:spcBef>
                          <a:spcPts val="80"/>
                        </a:spcBef>
                      </a:pPr>
                      <a:r>
                        <a:rPr sz="1900" spc="80" dirty="0">
                          <a:latin typeface="Calibri"/>
                          <a:cs typeface="Calibri"/>
                        </a:rPr>
                        <a:t>(other</a:t>
                      </a:r>
                      <a:r>
                        <a:rPr sz="19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80" dirty="0">
                          <a:latin typeface="Calibri"/>
                          <a:cs typeface="Calibri"/>
                        </a:rPr>
                        <a:t>disorders</a:t>
                      </a:r>
                      <a:r>
                        <a:rPr sz="19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9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900" spc="-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70" dirty="0">
                          <a:latin typeface="Calibri"/>
                          <a:cs typeface="Calibri"/>
                        </a:rPr>
                        <a:t>bone</a:t>
                      </a:r>
                      <a:r>
                        <a:rPr sz="19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6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9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85" dirty="0">
                          <a:latin typeface="Calibri"/>
                          <a:cs typeface="Calibri"/>
                        </a:rPr>
                        <a:t>cartilage,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85" dirty="0">
                          <a:latin typeface="Calibri"/>
                          <a:cs typeface="Calibri"/>
                        </a:rPr>
                        <a:t>non-union</a:t>
                      </a:r>
                      <a:r>
                        <a:rPr sz="19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4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80" dirty="0">
                          <a:latin typeface="Calibri"/>
                          <a:cs typeface="Calibri"/>
                        </a:rPr>
                        <a:t>fracture)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305" y="2590800"/>
            <a:ext cx="2161359" cy="36275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10339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ICD-9</a:t>
            </a:r>
            <a:r>
              <a:rPr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TO</a:t>
            </a:r>
            <a:r>
              <a:rPr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ICD-10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MAPPING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40564" y="251777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0564" y="320924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0564" y="390072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0564" y="459219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0564" y="5283671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0564" y="59751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1159" y="1620012"/>
            <a:ext cx="6995795" cy="472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Which</a:t>
            </a:r>
            <a:r>
              <a:rPr sz="32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3294B"/>
                </a:solidFill>
                <a:latin typeface="Calibri"/>
                <a:cs typeface="Calibri"/>
              </a:rPr>
              <a:t>following</a:t>
            </a:r>
            <a:r>
              <a:rPr sz="32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3294B"/>
                </a:solidFill>
                <a:latin typeface="Calibri"/>
                <a:cs typeface="Calibri"/>
              </a:rPr>
              <a:t>are </a:t>
            </a:r>
            <a:r>
              <a:rPr sz="3200" spc="-30" dirty="0">
                <a:solidFill>
                  <a:srgbClr val="13294B"/>
                </a:solidFill>
                <a:latin typeface="Calibri"/>
                <a:cs typeface="Calibri"/>
              </a:rPr>
              <a:t>NOT</a:t>
            </a:r>
            <a:r>
              <a:rPr sz="32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ICD-9</a:t>
            </a:r>
            <a:r>
              <a:rPr sz="32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3294B"/>
                </a:solidFill>
                <a:latin typeface="Calibri"/>
                <a:cs typeface="Calibri"/>
              </a:rPr>
              <a:t>code?</a:t>
            </a:r>
            <a:endParaRPr sz="3200" dirty="0">
              <a:latin typeface="Calibri"/>
              <a:cs typeface="Calibri"/>
            </a:endParaRPr>
          </a:p>
          <a:p>
            <a:pPr marL="5038725">
              <a:lnSpc>
                <a:spcPct val="100000"/>
              </a:lnSpc>
              <a:spcBef>
                <a:spcPts val="2480"/>
              </a:spcBef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501</a:t>
            </a:r>
            <a:endParaRPr sz="3000" dirty="0">
              <a:latin typeface="Calibri"/>
              <a:cs typeface="Calibri"/>
            </a:endParaRPr>
          </a:p>
          <a:p>
            <a:pPr marL="5038725" indent="-478790">
              <a:lnSpc>
                <a:spcPct val="100000"/>
              </a:lnSpc>
              <a:spcBef>
                <a:spcPts val="1800"/>
              </a:spcBef>
              <a:buSzPct val="120000"/>
              <a:buFont typeface="Segoe UI Symbol"/>
              <a:buChar char="✓"/>
              <a:tabLst>
                <a:tab pos="5039360" algn="l"/>
              </a:tabLst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U80.1</a:t>
            </a:r>
            <a:endParaRPr sz="3000" dirty="0">
              <a:latin typeface="Calibri"/>
              <a:cs typeface="Calibri"/>
            </a:endParaRPr>
          </a:p>
          <a:p>
            <a:pPr marL="5038725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802.3</a:t>
            </a:r>
            <a:endParaRPr sz="3000" dirty="0">
              <a:latin typeface="Calibri"/>
              <a:cs typeface="Calibri"/>
            </a:endParaRPr>
          </a:p>
          <a:p>
            <a:pPr marL="5038725" marR="1085215">
              <a:lnSpc>
                <a:spcPct val="150000"/>
              </a:lnSpc>
            </a:pP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V70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3000" spc="5" dirty="0">
                <a:solidFill>
                  <a:srgbClr val="C00000"/>
                </a:solidFill>
                <a:latin typeface="Calibri"/>
                <a:cs typeface="Calibri"/>
              </a:rPr>
              <a:t>2.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3000" dirty="0">
              <a:latin typeface="Calibri"/>
              <a:cs typeface="Calibri"/>
            </a:endParaRPr>
          </a:p>
          <a:p>
            <a:pPr marL="5038725" indent="-478790">
              <a:lnSpc>
                <a:spcPct val="100000"/>
              </a:lnSpc>
              <a:spcBef>
                <a:spcPts val="1800"/>
              </a:spcBef>
              <a:buSzPct val="120000"/>
              <a:buFont typeface="Segoe UI Symbol"/>
              <a:buChar char="✓"/>
              <a:tabLst>
                <a:tab pos="5039360" algn="l"/>
              </a:tabLst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5A0.01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E75248E-7EE1-2A83-E56F-E90751D5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95198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ICD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Code</a:t>
            </a:r>
            <a:r>
              <a:rPr lang="en-US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Quiz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1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829" y="1555496"/>
            <a:ext cx="78409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 ICD-9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and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ICD-10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codes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Influenza.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3250" y="2932683"/>
            <a:ext cx="1141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000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7526" y="4417059"/>
            <a:ext cx="12007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400" spc="-5" dirty="0">
                <a:solidFill>
                  <a:srgbClr val="C00000"/>
                </a:solidFill>
                <a:latin typeface="Calibri"/>
                <a:cs typeface="Calibri"/>
              </a:rPr>
              <a:t>CD-</a:t>
            </a:r>
            <a:r>
              <a:rPr sz="340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868" y="3048948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67740">
              <a:lnSpc>
                <a:spcPct val="100000"/>
              </a:lnSpc>
              <a:spcBef>
                <a:spcPts val="50"/>
              </a:spcBef>
            </a:pPr>
            <a:r>
              <a:rPr sz="3300" spc="-5" dirty="0">
                <a:solidFill>
                  <a:srgbClr val="548235"/>
                </a:solidFill>
                <a:latin typeface="Arial MT"/>
                <a:cs typeface="Arial MT"/>
              </a:rPr>
              <a:t>487.1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5868" y="4491986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5044">
              <a:lnSpc>
                <a:spcPts val="3929"/>
              </a:lnSpc>
            </a:pPr>
            <a:r>
              <a:rPr sz="3300" spc="-50" dirty="0">
                <a:solidFill>
                  <a:srgbClr val="548235"/>
                </a:solidFill>
                <a:latin typeface="Arial MT"/>
                <a:cs typeface="Arial MT"/>
              </a:rPr>
              <a:t>J11.1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2178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solidFill>
                  <a:srgbClr val="13294B"/>
                </a:solidFill>
              </a:rPr>
              <a:t>O</a:t>
            </a:r>
            <a:r>
              <a:rPr sz="4400" spc="-5" dirty="0">
                <a:solidFill>
                  <a:srgbClr val="13294B"/>
                </a:solidFill>
              </a:rPr>
              <a:t>u</a:t>
            </a:r>
            <a:r>
              <a:rPr sz="4400" dirty="0">
                <a:solidFill>
                  <a:srgbClr val="13294B"/>
                </a:solidFill>
              </a:rPr>
              <a:t>t</a:t>
            </a:r>
            <a:r>
              <a:rPr sz="4400" spc="-5" dirty="0">
                <a:solidFill>
                  <a:srgbClr val="13294B"/>
                </a:solidFill>
              </a:rPr>
              <a:t>l</a:t>
            </a:r>
            <a:r>
              <a:rPr sz="4400" spc="-10" dirty="0">
                <a:solidFill>
                  <a:srgbClr val="13294B"/>
                </a:solidFill>
              </a:rPr>
              <a:t>i</a:t>
            </a:r>
            <a:r>
              <a:rPr sz="4400" dirty="0">
                <a:solidFill>
                  <a:srgbClr val="13294B"/>
                </a:solidFill>
              </a:rPr>
              <a:t>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0989" y="1529249"/>
            <a:ext cx="3421379" cy="13925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Health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standards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ICD,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NDC,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CPT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spc="-4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ontology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42595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ICD</a:t>
            </a:r>
            <a:r>
              <a:rPr lang="en-US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Code</a:t>
            </a:r>
            <a:r>
              <a:rPr lang="en-US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Quiz 2</a:t>
            </a:r>
            <a:endParaRPr dirty="0">
              <a:solidFill>
                <a:srgbClr val="13294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829" y="1555496"/>
            <a:ext cx="63931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ICD-10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code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Coronavirus.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720" y="3222243"/>
            <a:ext cx="12007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400" spc="-5" dirty="0">
                <a:solidFill>
                  <a:srgbClr val="C00000"/>
                </a:solidFill>
                <a:latin typeface="Calibri"/>
                <a:cs typeface="Calibri"/>
              </a:rPr>
              <a:t>CD-</a:t>
            </a:r>
            <a:r>
              <a:rPr sz="340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6062" y="3295893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5505">
              <a:lnSpc>
                <a:spcPts val="4290"/>
              </a:lnSpc>
            </a:pPr>
            <a:r>
              <a:rPr sz="3600" spc="-5" dirty="0">
                <a:latin typeface="Consolas"/>
                <a:cs typeface="Consolas"/>
              </a:rPr>
              <a:t>B34.2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7416" y="2585702"/>
            <a:ext cx="2832100" cy="2832100"/>
            <a:chOff x="4677416" y="2585702"/>
            <a:chExt cx="2832100" cy="2832100"/>
          </a:xfrm>
        </p:grpSpPr>
        <p:sp>
          <p:nvSpPr>
            <p:cNvPr id="3" name="object 3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1387186" y="0"/>
                  </a:moveTo>
                  <a:lnTo>
                    <a:pt x="1338486" y="838"/>
                  </a:lnTo>
                  <a:lnTo>
                    <a:pt x="1290208" y="3337"/>
                  </a:lnTo>
                  <a:lnTo>
                    <a:pt x="1242379" y="7467"/>
                  </a:lnTo>
                  <a:lnTo>
                    <a:pt x="1195026" y="13201"/>
                  </a:lnTo>
                  <a:lnTo>
                    <a:pt x="1148177" y="20513"/>
                  </a:lnTo>
                  <a:lnTo>
                    <a:pt x="1101860" y="29374"/>
                  </a:lnTo>
                  <a:lnTo>
                    <a:pt x="1056102" y="39756"/>
                  </a:lnTo>
                  <a:lnTo>
                    <a:pt x="1010930" y="51633"/>
                  </a:lnTo>
                  <a:lnTo>
                    <a:pt x="966373" y="64977"/>
                  </a:lnTo>
                  <a:lnTo>
                    <a:pt x="922457" y="79760"/>
                  </a:lnTo>
                  <a:lnTo>
                    <a:pt x="879210" y="95955"/>
                  </a:lnTo>
                  <a:lnTo>
                    <a:pt x="836660" y="113535"/>
                  </a:lnTo>
                  <a:lnTo>
                    <a:pt x="794833" y="132471"/>
                  </a:lnTo>
                  <a:lnTo>
                    <a:pt x="753759" y="152736"/>
                  </a:lnTo>
                  <a:lnTo>
                    <a:pt x="713464" y="174303"/>
                  </a:lnTo>
                  <a:lnTo>
                    <a:pt x="673975" y="197145"/>
                  </a:lnTo>
                  <a:lnTo>
                    <a:pt x="635320" y="221233"/>
                  </a:lnTo>
                  <a:lnTo>
                    <a:pt x="597527" y="246541"/>
                  </a:lnTo>
                  <a:lnTo>
                    <a:pt x="560623" y="273040"/>
                  </a:lnTo>
                  <a:lnTo>
                    <a:pt x="524636" y="300703"/>
                  </a:lnTo>
                  <a:lnTo>
                    <a:pt x="489593" y="329504"/>
                  </a:lnTo>
                  <a:lnTo>
                    <a:pt x="455522" y="359413"/>
                  </a:lnTo>
                  <a:lnTo>
                    <a:pt x="422450" y="390404"/>
                  </a:lnTo>
                  <a:lnTo>
                    <a:pt x="390404" y="422450"/>
                  </a:lnTo>
                  <a:lnTo>
                    <a:pt x="359413" y="455522"/>
                  </a:lnTo>
                  <a:lnTo>
                    <a:pt x="329504" y="489593"/>
                  </a:lnTo>
                  <a:lnTo>
                    <a:pt x="300703" y="524636"/>
                  </a:lnTo>
                  <a:lnTo>
                    <a:pt x="273040" y="560623"/>
                  </a:lnTo>
                  <a:lnTo>
                    <a:pt x="246541" y="597527"/>
                  </a:lnTo>
                  <a:lnTo>
                    <a:pt x="221233" y="635320"/>
                  </a:lnTo>
                  <a:lnTo>
                    <a:pt x="197145" y="673975"/>
                  </a:lnTo>
                  <a:lnTo>
                    <a:pt x="174303" y="713464"/>
                  </a:lnTo>
                  <a:lnTo>
                    <a:pt x="152736" y="753759"/>
                  </a:lnTo>
                  <a:lnTo>
                    <a:pt x="132471" y="794833"/>
                  </a:lnTo>
                  <a:lnTo>
                    <a:pt x="113535" y="836660"/>
                  </a:lnTo>
                  <a:lnTo>
                    <a:pt x="95955" y="879210"/>
                  </a:lnTo>
                  <a:lnTo>
                    <a:pt x="79760" y="922457"/>
                  </a:lnTo>
                  <a:lnTo>
                    <a:pt x="64977" y="966373"/>
                  </a:lnTo>
                  <a:lnTo>
                    <a:pt x="51633" y="1010930"/>
                  </a:lnTo>
                  <a:lnTo>
                    <a:pt x="39756" y="1056102"/>
                  </a:lnTo>
                  <a:lnTo>
                    <a:pt x="29374" y="1101860"/>
                  </a:lnTo>
                  <a:lnTo>
                    <a:pt x="20513" y="1148177"/>
                  </a:lnTo>
                  <a:lnTo>
                    <a:pt x="13201" y="1195026"/>
                  </a:lnTo>
                  <a:lnTo>
                    <a:pt x="7467" y="1242379"/>
                  </a:lnTo>
                  <a:lnTo>
                    <a:pt x="3337" y="1290208"/>
                  </a:lnTo>
                  <a:lnTo>
                    <a:pt x="838" y="1338486"/>
                  </a:lnTo>
                  <a:lnTo>
                    <a:pt x="0" y="1387186"/>
                  </a:lnTo>
                  <a:lnTo>
                    <a:pt x="838" y="1435886"/>
                  </a:lnTo>
                  <a:lnTo>
                    <a:pt x="3337" y="1484164"/>
                  </a:lnTo>
                  <a:lnTo>
                    <a:pt x="7467" y="1531993"/>
                  </a:lnTo>
                  <a:lnTo>
                    <a:pt x="13201" y="1579346"/>
                  </a:lnTo>
                  <a:lnTo>
                    <a:pt x="20513" y="1626195"/>
                  </a:lnTo>
                  <a:lnTo>
                    <a:pt x="29374" y="1672512"/>
                  </a:lnTo>
                  <a:lnTo>
                    <a:pt x="39756" y="1718270"/>
                  </a:lnTo>
                  <a:lnTo>
                    <a:pt x="51633" y="1763442"/>
                  </a:lnTo>
                  <a:lnTo>
                    <a:pt x="64977" y="1807999"/>
                  </a:lnTo>
                  <a:lnTo>
                    <a:pt x="79760" y="1851915"/>
                  </a:lnTo>
                  <a:lnTo>
                    <a:pt x="95955" y="1895162"/>
                  </a:lnTo>
                  <a:lnTo>
                    <a:pt x="113535" y="1937712"/>
                  </a:lnTo>
                  <a:lnTo>
                    <a:pt x="132471" y="1979538"/>
                  </a:lnTo>
                  <a:lnTo>
                    <a:pt x="152736" y="2020613"/>
                  </a:lnTo>
                  <a:lnTo>
                    <a:pt x="174303" y="2060908"/>
                  </a:lnTo>
                  <a:lnTo>
                    <a:pt x="197145" y="2100397"/>
                  </a:lnTo>
                  <a:lnTo>
                    <a:pt x="221233" y="2139051"/>
                  </a:lnTo>
                  <a:lnTo>
                    <a:pt x="246541" y="2176844"/>
                  </a:lnTo>
                  <a:lnTo>
                    <a:pt x="273040" y="2213748"/>
                  </a:lnTo>
                  <a:lnTo>
                    <a:pt x="300703" y="2249735"/>
                  </a:lnTo>
                  <a:lnTo>
                    <a:pt x="329504" y="2284778"/>
                  </a:lnTo>
                  <a:lnTo>
                    <a:pt x="359413" y="2318850"/>
                  </a:lnTo>
                  <a:lnTo>
                    <a:pt x="390404" y="2351922"/>
                  </a:lnTo>
                  <a:lnTo>
                    <a:pt x="422450" y="2383967"/>
                  </a:lnTo>
                  <a:lnTo>
                    <a:pt x="455522" y="2414958"/>
                  </a:lnTo>
                  <a:lnTo>
                    <a:pt x="489593" y="2444868"/>
                  </a:lnTo>
                  <a:lnTo>
                    <a:pt x="524636" y="2473668"/>
                  </a:lnTo>
                  <a:lnTo>
                    <a:pt x="560623" y="2501331"/>
                  </a:lnTo>
                  <a:lnTo>
                    <a:pt x="597527" y="2527831"/>
                  </a:lnTo>
                  <a:lnTo>
                    <a:pt x="635320" y="2553138"/>
                  </a:lnTo>
                  <a:lnTo>
                    <a:pt x="673975" y="2577226"/>
                  </a:lnTo>
                  <a:lnTo>
                    <a:pt x="713464" y="2600068"/>
                  </a:lnTo>
                  <a:lnTo>
                    <a:pt x="753759" y="2621635"/>
                  </a:lnTo>
                  <a:lnTo>
                    <a:pt x="794833" y="2641900"/>
                  </a:lnTo>
                  <a:lnTo>
                    <a:pt x="836660" y="2660837"/>
                  </a:lnTo>
                  <a:lnTo>
                    <a:pt x="879210" y="2678416"/>
                  </a:lnTo>
                  <a:lnTo>
                    <a:pt x="922457" y="2694611"/>
                  </a:lnTo>
                  <a:lnTo>
                    <a:pt x="966373" y="2709394"/>
                  </a:lnTo>
                  <a:lnTo>
                    <a:pt x="1010930" y="2722738"/>
                  </a:lnTo>
                  <a:lnTo>
                    <a:pt x="1056102" y="2734615"/>
                  </a:lnTo>
                  <a:lnTo>
                    <a:pt x="1101860" y="2744998"/>
                  </a:lnTo>
                  <a:lnTo>
                    <a:pt x="1148177" y="2753858"/>
                  </a:lnTo>
                  <a:lnTo>
                    <a:pt x="1195026" y="2761170"/>
                  </a:lnTo>
                  <a:lnTo>
                    <a:pt x="1242379" y="2766904"/>
                  </a:lnTo>
                  <a:lnTo>
                    <a:pt x="1290208" y="2771035"/>
                  </a:lnTo>
                  <a:lnTo>
                    <a:pt x="1338486" y="2773533"/>
                  </a:lnTo>
                  <a:lnTo>
                    <a:pt x="1387186" y="2774372"/>
                  </a:lnTo>
                  <a:lnTo>
                    <a:pt x="1435886" y="2773533"/>
                  </a:lnTo>
                  <a:lnTo>
                    <a:pt x="1484164" y="2771035"/>
                  </a:lnTo>
                  <a:lnTo>
                    <a:pt x="1531994" y="2766904"/>
                  </a:lnTo>
                  <a:lnTo>
                    <a:pt x="1579346" y="2761170"/>
                  </a:lnTo>
                  <a:lnTo>
                    <a:pt x="1626195" y="2753858"/>
                  </a:lnTo>
                  <a:lnTo>
                    <a:pt x="1672512" y="2744998"/>
                  </a:lnTo>
                  <a:lnTo>
                    <a:pt x="1718271" y="2734615"/>
                  </a:lnTo>
                  <a:lnTo>
                    <a:pt x="1763442" y="2722738"/>
                  </a:lnTo>
                  <a:lnTo>
                    <a:pt x="1808000" y="2709394"/>
                  </a:lnTo>
                  <a:lnTo>
                    <a:pt x="1851916" y="2694611"/>
                  </a:lnTo>
                  <a:lnTo>
                    <a:pt x="1895163" y="2678416"/>
                  </a:lnTo>
                  <a:lnTo>
                    <a:pt x="1937713" y="2660837"/>
                  </a:lnTo>
                  <a:lnTo>
                    <a:pt x="1979539" y="2641900"/>
                  </a:lnTo>
                  <a:lnTo>
                    <a:pt x="2020613" y="2621635"/>
                  </a:lnTo>
                  <a:lnTo>
                    <a:pt x="2060909" y="2600068"/>
                  </a:lnTo>
                  <a:lnTo>
                    <a:pt x="2100398" y="2577226"/>
                  </a:lnTo>
                  <a:lnTo>
                    <a:pt x="2139052" y="2553138"/>
                  </a:lnTo>
                  <a:lnTo>
                    <a:pt x="2176845" y="2527831"/>
                  </a:lnTo>
                  <a:lnTo>
                    <a:pt x="2213749" y="2501331"/>
                  </a:lnTo>
                  <a:lnTo>
                    <a:pt x="2249736" y="2473668"/>
                  </a:lnTo>
                  <a:lnTo>
                    <a:pt x="2284779" y="2444868"/>
                  </a:lnTo>
                  <a:lnTo>
                    <a:pt x="2318851" y="2414958"/>
                  </a:lnTo>
                  <a:lnTo>
                    <a:pt x="2351923" y="2383967"/>
                  </a:lnTo>
                  <a:lnTo>
                    <a:pt x="2383968" y="2351922"/>
                  </a:lnTo>
                  <a:lnTo>
                    <a:pt x="2414959" y="2318850"/>
                  </a:lnTo>
                  <a:lnTo>
                    <a:pt x="2444869" y="2284778"/>
                  </a:lnTo>
                  <a:lnTo>
                    <a:pt x="2473669" y="2249735"/>
                  </a:lnTo>
                  <a:lnTo>
                    <a:pt x="2501333" y="2213748"/>
                  </a:lnTo>
                  <a:lnTo>
                    <a:pt x="2527832" y="2176844"/>
                  </a:lnTo>
                  <a:lnTo>
                    <a:pt x="2553139" y="2139051"/>
                  </a:lnTo>
                  <a:lnTo>
                    <a:pt x="2577228" y="2100397"/>
                  </a:lnTo>
                  <a:lnTo>
                    <a:pt x="2600069" y="2060908"/>
                  </a:lnTo>
                  <a:lnTo>
                    <a:pt x="2621636" y="2020613"/>
                  </a:lnTo>
                  <a:lnTo>
                    <a:pt x="2641902" y="1979538"/>
                  </a:lnTo>
                  <a:lnTo>
                    <a:pt x="2660838" y="1937712"/>
                  </a:lnTo>
                  <a:lnTo>
                    <a:pt x="2678417" y="1895162"/>
                  </a:lnTo>
                  <a:lnTo>
                    <a:pt x="2694612" y="1851915"/>
                  </a:lnTo>
                  <a:lnTo>
                    <a:pt x="2709395" y="1807999"/>
                  </a:lnTo>
                  <a:lnTo>
                    <a:pt x="2722739" y="1763442"/>
                  </a:lnTo>
                  <a:lnTo>
                    <a:pt x="2734616" y="1718270"/>
                  </a:lnTo>
                  <a:lnTo>
                    <a:pt x="2744999" y="1672512"/>
                  </a:lnTo>
                  <a:lnTo>
                    <a:pt x="2753860" y="1626195"/>
                  </a:lnTo>
                  <a:lnTo>
                    <a:pt x="2761171" y="1579346"/>
                  </a:lnTo>
                  <a:lnTo>
                    <a:pt x="2766906" y="1531993"/>
                  </a:lnTo>
                  <a:lnTo>
                    <a:pt x="2771036" y="1484164"/>
                  </a:lnTo>
                  <a:lnTo>
                    <a:pt x="2773534" y="1435886"/>
                  </a:lnTo>
                  <a:lnTo>
                    <a:pt x="2774373" y="1387186"/>
                  </a:lnTo>
                  <a:lnTo>
                    <a:pt x="2773534" y="1338486"/>
                  </a:lnTo>
                  <a:lnTo>
                    <a:pt x="2771036" y="1290208"/>
                  </a:lnTo>
                  <a:lnTo>
                    <a:pt x="2766906" y="1242379"/>
                  </a:lnTo>
                  <a:lnTo>
                    <a:pt x="2761171" y="1195026"/>
                  </a:lnTo>
                  <a:lnTo>
                    <a:pt x="2753860" y="1148177"/>
                  </a:lnTo>
                  <a:lnTo>
                    <a:pt x="2744999" y="1101860"/>
                  </a:lnTo>
                  <a:lnTo>
                    <a:pt x="2734616" y="1056102"/>
                  </a:lnTo>
                  <a:lnTo>
                    <a:pt x="2722739" y="1010930"/>
                  </a:lnTo>
                  <a:lnTo>
                    <a:pt x="2709395" y="966373"/>
                  </a:lnTo>
                  <a:lnTo>
                    <a:pt x="2694612" y="922457"/>
                  </a:lnTo>
                  <a:lnTo>
                    <a:pt x="2678417" y="879210"/>
                  </a:lnTo>
                  <a:lnTo>
                    <a:pt x="2660838" y="836660"/>
                  </a:lnTo>
                  <a:lnTo>
                    <a:pt x="2641902" y="794833"/>
                  </a:lnTo>
                  <a:lnTo>
                    <a:pt x="2621636" y="753759"/>
                  </a:lnTo>
                  <a:lnTo>
                    <a:pt x="2600069" y="713464"/>
                  </a:lnTo>
                  <a:lnTo>
                    <a:pt x="2577228" y="673975"/>
                  </a:lnTo>
                  <a:lnTo>
                    <a:pt x="2553139" y="635320"/>
                  </a:lnTo>
                  <a:lnTo>
                    <a:pt x="2527832" y="597527"/>
                  </a:lnTo>
                  <a:lnTo>
                    <a:pt x="2501333" y="560623"/>
                  </a:lnTo>
                  <a:lnTo>
                    <a:pt x="2473669" y="524636"/>
                  </a:lnTo>
                  <a:lnTo>
                    <a:pt x="2444869" y="489593"/>
                  </a:lnTo>
                  <a:lnTo>
                    <a:pt x="2414959" y="455522"/>
                  </a:lnTo>
                  <a:lnTo>
                    <a:pt x="2383968" y="422450"/>
                  </a:lnTo>
                  <a:lnTo>
                    <a:pt x="2351923" y="390404"/>
                  </a:lnTo>
                  <a:lnTo>
                    <a:pt x="2318851" y="359413"/>
                  </a:lnTo>
                  <a:lnTo>
                    <a:pt x="2284779" y="329504"/>
                  </a:lnTo>
                  <a:lnTo>
                    <a:pt x="2249736" y="300703"/>
                  </a:lnTo>
                  <a:lnTo>
                    <a:pt x="2213749" y="273040"/>
                  </a:lnTo>
                  <a:lnTo>
                    <a:pt x="2176845" y="246541"/>
                  </a:lnTo>
                  <a:lnTo>
                    <a:pt x="2139052" y="221233"/>
                  </a:lnTo>
                  <a:lnTo>
                    <a:pt x="2100398" y="197145"/>
                  </a:lnTo>
                  <a:lnTo>
                    <a:pt x="2060909" y="174303"/>
                  </a:lnTo>
                  <a:lnTo>
                    <a:pt x="2020613" y="152736"/>
                  </a:lnTo>
                  <a:lnTo>
                    <a:pt x="1979539" y="132471"/>
                  </a:lnTo>
                  <a:lnTo>
                    <a:pt x="1937713" y="113535"/>
                  </a:lnTo>
                  <a:lnTo>
                    <a:pt x="1895163" y="95955"/>
                  </a:lnTo>
                  <a:lnTo>
                    <a:pt x="1851916" y="79760"/>
                  </a:lnTo>
                  <a:lnTo>
                    <a:pt x="1808000" y="64977"/>
                  </a:lnTo>
                  <a:lnTo>
                    <a:pt x="1763442" y="51633"/>
                  </a:lnTo>
                  <a:lnTo>
                    <a:pt x="1718271" y="39756"/>
                  </a:lnTo>
                  <a:lnTo>
                    <a:pt x="1672512" y="29374"/>
                  </a:lnTo>
                  <a:lnTo>
                    <a:pt x="1626195" y="20513"/>
                  </a:lnTo>
                  <a:lnTo>
                    <a:pt x="1579346" y="13201"/>
                  </a:lnTo>
                  <a:lnTo>
                    <a:pt x="1531994" y="7467"/>
                  </a:lnTo>
                  <a:lnTo>
                    <a:pt x="1484164" y="3337"/>
                  </a:lnTo>
                  <a:lnTo>
                    <a:pt x="1435886" y="838"/>
                  </a:lnTo>
                  <a:lnTo>
                    <a:pt x="138718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0" y="1387187"/>
                  </a:moveTo>
                  <a:lnTo>
                    <a:pt x="838" y="1338487"/>
                  </a:lnTo>
                  <a:lnTo>
                    <a:pt x="3337" y="1290208"/>
                  </a:lnTo>
                  <a:lnTo>
                    <a:pt x="7467" y="1242379"/>
                  </a:lnTo>
                  <a:lnTo>
                    <a:pt x="13201" y="1195026"/>
                  </a:lnTo>
                  <a:lnTo>
                    <a:pt x="20513" y="1148177"/>
                  </a:lnTo>
                  <a:lnTo>
                    <a:pt x="29374" y="1101860"/>
                  </a:lnTo>
                  <a:lnTo>
                    <a:pt x="39756" y="1056102"/>
                  </a:lnTo>
                  <a:lnTo>
                    <a:pt x="51633" y="1010930"/>
                  </a:lnTo>
                  <a:lnTo>
                    <a:pt x="64977" y="966373"/>
                  </a:lnTo>
                  <a:lnTo>
                    <a:pt x="79760" y="922457"/>
                  </a:lnTo>
                  <a:lnTo>
                    <a:pt x="95955" y="879210"/>
                  </a:lnTo>
                  <a:lnTo>
                    <a:pt x="113535" y="836660"/>
                  </a:lnTo>
                  <a:lnTo>
                    <a:pt x="132471" y="794834"/>
                  </a:lnTo>
                  <a:lnTo>
                    <a:pt x="152736" y="753759"/>
                  </a:lnTo>
                  <a:lnTo>
                    <a:pt x="174303" y="713464"/>
                  </a:lnTo>
                  <a:lnTo>
                    <a:pt x="197145" y="673975"/>
                  </a:lnTo>
                  <a:lnTo>
                    <a:pt x="221233" y="635320"/>
                  </a:lnTo>
                  <a:lnTo>
                    <a:pt x="246541" y="597527"/>
                  </a:lnTo>
                  <a:lnTo>
                    <a:pt x="273040" y="560623"/>
                  </a:lnTo>
                  <a:lnTo>
                    <a:pt x="300703" y="524636"/>
                  </a:lnTo>
                  <a:lnTo>
                    <a:pt x="329504" y="489593"/>
                  </a:lnTo>
                  <a:lnTo>
                    <a:pt x="359413" y="455522"/>
                  </a:lnTo>
                  <a:lnTo>
                    <a:pt x="390404" y="422450"/>
                  </a:lnTo>
                  <a:lnTo>
                    <a:pt x="422450" y="390404"/>
                  </a:lnTo>
                  <a:lnTo>
                    <a:pt x="455522" y="359413"/>
                  </a:lnTo>
                  <a:lnTo>
                    <a:pt x="489593" y="329504"/>
                  </a:lnTo>
                  <a:lnTo>
                    <a:pt x="524636" y="300703"/>
                  </a:lnTo>
                  <a:lnTo>
                    <a:pt x="560623" y="273040"/>
                  </a:lnTo>
                  <a:lnTo>
                    <a:pt x="597527" y="246541"/>
                  </a:lnTo>
                  <a:lnTo>
                    <a:pt x="635320" y="221233"/>
                  </a:lnTo>
                  <a:lnTo>
                    <a:pt x="673975" y="197145"/>
                  </a:lnTo>
                  <a:lnTo>
                    <a:pt x="713464" y="174303"/>
                  </a:lnTo>
                  <a:lnTo>
                    <a:pt x="753759" y="152736"/>
                  </a:lnTo>
                  <a:lnTo>
                    <a:pt x="794834" y="132471"/>
                  </a:lnTo>
                  <a:lnTo>
                    <a:pt x="836660" y="113535"/>
                  </a:lnTo>
                  <a:lnTo>
                    <a:pt x="879210" y="95955"/>
                  </a:lnTo>
                  <a:lnTo>
                    <a:pt x="922457" y="79760"/>
                  </a:lnTo>
                  <a:lnTo>
                    <a:pt x="966373" y="64977"/>
                  </a:lnTo>
                  <a:lnTo>
                    <a:pt x="1010930" y="51633"/>
                  </a:lnTo>
                  <a:lnTo>
                    <a:pt x="1056102" y="39756"/>
                  </a:lnTo>
                  <a:lnTo>
                    <a:pt x="1101860" y="29374"/>
                  </a:lnTo>
                  <a:lnTo>
                    <a:pt x="1148177" y="20513"/>
                  </a:lnTo>
                  <a:lnTo>
                    <a:pt x="1195026" y="13201"/>
                  </a:lnTo>
                  <a:lnTo>
                    <a:pt x="1242379" y="7467"/>
                  </a:lnTo>
                  <a:lnTo>
                    <a:pt x="1290208" y="3337"/>
                  </a:lnTo>
                  <a:lnTo>
                    <a:pt x="1338487" y="838"/>
                  </a:lnTo>
                  <a:lnTo>
                    <a:pt x="1387187" y="0"/>
                  </a:lnTo>
                  <a:lnTo>
                    <a:pt x="1435886" y="838"/>
                  </a:lnTo>
                  <a:lnTo>
                    <a:pt x="1484165" y="3337"/>
                  </a:lnTo>
                  <a:lnTo>
                    <a:pt x="1531994" y="7467"/>
                  </a:lnTo>
                  <a:lnTo>
                    <a:pt x="1579346" y="13201"/>
                  </a:lnTo>
                  <a:lnTo>
                    <a:pt x="1626195" y="20513"/>
                  </a:lnTo>
                  <a:lnTo>
                    <a:pt x="1672512" y="29374"/>
                  </a:lnTo>
                  <a:lnTo>
                    <a:pt x="1718270" y="39756"/>
                  </a:lnTo>
                  <a:lnTo>
                    <a:pt x="1763442" y="51633"/>
                  </a:lnTo>
                  <a:lnTo>
                    <a:pt x="1807999" y="64977"/>
                  </a:lnTo>
                  <a:lnTo>
                    <a:pt x="1851915" y="79760"/>
                  </a:lnTo>
                  <a:lnTo>
                    <a:pt x="1895162" y="95955"/>
                  </a:lnTo>
                  <a:lnTo>
                    <a:pt x="1937712" y="113535"/>
                  </a:lnTo>
                  <a:lnTo>
                    <a:pt x="1979539" y="132471"/>
                  </a:lnTo>
                  <a:lnTo>
                    <a:pt x="2020613" y="152736"/>
                  </a:lnTo>
                  <a:lnTo>
                    <a:pt x="2060908" y="174303"/>
                  </a:lnTo>
                  <a:lnTo>
                    <a:pt x="2100397" y="197145"/>
                  </a:lnTo>
                  <a:lnTo>
                    <a:pt x="2139052" y="221233"/>
                  </a:lnTo>
                  <a:lnTo>
                    <a:pt x="2176845" y="246541"/>
                  </a:lnTo>
                  <a:lnTo>
                    <a:pt x="2213749" y="273040"/>
                  </a:lnTo>
                  <a:lnTo>
                    <a:pt x="2249736" y="300703"/>
                  </a:lnTo>
                  <a:lnTo>
                    <a:pt x="2284779" y="329504"/>
                  </a:lnTo>
                  <a:lnTo>
                    <a:pt x="2318850" y="359413"/>
                  </a:lnTo>
                  <a:lnTo>
                    <a:pt x="2351922" y="390404"/>
                  </a:lnTo>
                  <a:lnTo>
                    <a:pt x="2383968" y="422450"/>
                  </a:lnTo>
                  <a:lnTo>
                    <a:pt x="2414959" y="455522"/>
                  </a:lnTo>
                  <a:lnTo>
                    <a:pt x="2444868" y="489593"/>
                  </a:lnTo>
                  <a:lnTo>
                    <a:pt x="2473669" y="524636"/>
                  </a:lnTo>
                  <a:lnTo>
                    <a:pt x="2501332" y="560623"/>
                  </a:lnTo>
                  <a:lnTo>
                    <a:pt x="2527831" y="597527"/>
                  </a:lnTo>
                  <a:lnTo>
                    <a:pt x="2553139" y="635320"/>
                  </a:lnTo>
                  <a:lnTo>
                    <a:pt x="2577227" y="673975"/>
                  </a:lnTo>
                  <a:lnTo>
                    <a:pt x="2600069" y="713464"/>
                  </a:lnTo>
                  <a:lnTo>
                    <a:pt x="2621636" y="753759"/>
                  </a:lnTo>
                  <a:lnTo>
                    <a:pt x="2641901" y="794834"/>
                  </a:lnTo>
                  <a:lnTo>
                    <a:pt x="2660837" y="836660"/>
                  </a:lnTo>
                  <a:lnTo>
                    <a:pt x="2678417" y="879210"/>
                  </a:lnTo>
                  <a:lnTo>
                    <a:pt x="2694612" y="922457"/>
                  </a:lnTo>
                  <a:lnTo>
                    <a:pt x="2709395" y="966373"/>
                  </a:lnTo>
                  <a:lnTo>
                    <a:pt x="2722739" y="1010930"/>
                  </a:lnTo>
                  <a:lnTo>
                    <a:pt x="2734616" y="1056102"/>
                  </a:lnTo>
                  <a:lnTo>
                    <a:pt x="2744998" y="1101860"/>
                  </a:lnTo>
                  <a:lnTo>
                    <a:pt x="2753859" y="1148177"/>
                  </a:lnTo>
                  <a:lnTo>
                    <a:pt x="2761171" y="1195026"/>
                  </a:lnTo>
                  <a:lnTo>
                    <a:pt x="2766905" y="1242379"/>
                  </a:lnTo>
                  <a:lnTo>
                    <a:pt x="2771035" y="1290208"/>
                  </a:lnTo>
                  <a:lnTo>
                    <a:pt x="2773534" y="1338487"/>
                  </a:lnTo>
                  <a:lnTo>
                    <a:pt x="2774373" y="1387187"/>
                  </a:lnTo>
                  <a:lnTo>
                    <a:pt x="2773534" y="1435886"/>
                  </a:lnTo>
                  <a:lnTo>
                    <a:pt x="2771035" y="1484165"/>
                  </a:lnTo>
                  <a:lnTo>
                    <a:pt x="2766905" y="1531994"/>
                  </a:lnTo>
                  <a:lnTo>
                    <a:pt x="2761171" y="1579346"/>
                  </a:lnTo>
                  <a:lnTo>
                    <a:pt x="2753859" y="1626195"/>
                  </a:lnTo>
                  <a:lnTo>
                    <a:pt x="2744998" y="1672512"/>
                  </a:lnTo>
                  <a:lnTo>
                    <a:pt x="2734616" y="1718270"/>
                  </a:lnTo>
                  <a:lnTo>
                    <a:pt x="2722739" y="1763442"/>
                  </a:lnTo>
                  <a:lnTo>
                    <a:pt x="2709395" y="1807999"/>
                  </a:lnTo>
                  <a:lnTo>
                    <a:pt x="2694612" y="1851915"/>
                  </a:lnTo>
                  <a:lnTo>
                    <a:pt x="2678417" y="1895162"/>
                  </a:lnTo>
                  <a:lnTo>
                    <a:pt x="2660837" y="1937712"/>
                  </a:lnTo>
                  <a:lnTo>
                    <a:pt x="2641901" y="1979539"/>
                  </a:lnTo>
                  <a:lnTo>
                    <a:pt x="2621636" y="2020613"/>
                  </a:lnTo>
                  <a:lnTo>
                    <a:pt x="2600069" y="2060908"/>
                  </a:lnTo>
                  <a:lnTo>
                    <a:pt x="2577227" y="2100397"/>
                  </a:lnTo>
                  <a:lnTo>
                    <a:pt x="2553139" y="2139052"/>
                  </a:lnTo>
                  <a:lnTo>
                    <a:pt x="2527831" y="2176845"/>
                  </a:lnTo>
                  <a:lnTo>
                    <a:pt x="2501332" y="2213749"/>
                  </a:lnTo>
                  <a:lnTo>
                    <a:pt x="2473669" y="2249736"/>
                  </a:lnTo>
                  <a:lnTo>
                    <a:pt x="2444868" y="2284779"/>
                  </a:lnTo>
                  <a:lnTo>
                    <a:pt x="2414959" y="2318850"/>
                  </a:lnTo>
                  <a:lnTo>
                    <a:pt x="2383968" y="2351922"/>
                  </a:lnTo>
                  <a:lnTo>
                    <a:pt x="2351922" y="2383968"/>
                  </a:lnTo>
                  <a:lnTo>
                    <a:pt x="2318850" y="2414959"/>
                  </a:lnTo>
                  <a:lnTo>
                    <a:pt x="2284779" y="2444868"/>
                  </a:lnTo>
                  <a:lnTo>
                    <a:pt x="2249736" y="2473669"/>
                  </a:lnTo>
                  <a:lnTo>
                    <a:pt x="2213749" y="2501332"/>
                  </a:lnTo>
                  <a:lnTo>
                    <a:pt x="2176845" y="2527831"/>
                  </a:lnTo>
                  <a:lnTo>
                    <a:pt x="2139052" y="2553139"/>
                  </a:lnTo>
                  <a:lnTo>
                    <a:pt x="2100397" y="2577227"/>
                  </a:lnTo>
                  <a:lnTo>
                    <a:pt x="2060908" y="2600069"/>
                  </a:lnTo>
                  <a:lnTo>
                    <a:pt x="2020613" y="2621636"/>
                  </a:lnTo>
                  <a:lnTo>
                    <a:pt x="1979539" y="2641901"/>
                  </a:lnTo>
                  <a:lnTo>
                    <a:pt x="1937712" y="2660837"/>
                  </a:lnTo>
                  <a:lnTo>
                    <a:pt x="1895162" y="2678417"/>
                  </a:lnTo>
                  <a:lnTo>
                    <a:pt x="1851915" y="2694612"/>
                  </a:lnTo>
                  <a:lnTo>
                    <a:pt x="1807999" y="2709395"/>
                  </a:lnTo>
                  <a:lnTo>
                    <a:pt x="1763442" y="2722739"/>
                  </a:lnTo>
                  <a:lnTo>
                    <a:pt x="1718270" y="2734616"/>
                  </a:lnTo>
                  <a:lnTo>
                    <a:pt x="1672512" y="2744998"/>
                  </a:lnTo>
                  <a:lnTo>
                    <a:pt x="1626195" y="2753859"/>
                  </a:lnTo>
                  <a:lnTo>
                    <a:pt x="1579346" y="2761171"/>
                  </a:lnTo>
                  <a:lnTo>
                    <a:pt x="1531994" y="2766905"/>
                  </a:lnTo>
                  <a:lnTo>
                    <a:pt x="1484165" y="2771035"/>
                  </a:lnTo>
                  <a:lnTo>
                    <a:pt x="1435886" y="2773534"/>
                  </a:lnTo>
                  <a:lnTo>
                    <a:pt x="1387187" y="2774373"/>
                  </a:lnTo>
                  <a:lnTo>
                    <a:pt x="1338487" y="2773534"/>
                  </a:lnTo>
                  <a:lnTo>
                    <a:pt x="1290208" y="2771035"/>
                  </a:lnTo>
                  <a:lnTo>
                    <a:pt x="1242379" y="2766905"/>
                  </a:lnTo>
                  <a:lnTo>
                    <a:pt x="1195026" y="2761171"/>
                  </a:lnTo>
                  <a:lnTo>
                    <a:pt x="1148177" y="2753859"/>
                  </a:lnTo>
                  <a:lnTo>
                    <a:pt x="1101860" y="2744998"/>
                  </a:lnTo>
                  <a:lnTo>
                    <a:pt x="1056102" y="2734616"/>
                  </a:lnTo>
                  <a:lnTo>
                    <a:pt x="1010930" y="2722739"/>
                  </a:lnTo>
                  <a:lnTo>
                    <a:pt x="966373" y="2709395"/>
                  </a:lnTo>
                  <a:lnTo>
                    <a:pt x="922457" y="2694612"/>
                  </a:lnTo>
                  <a:lnTo>
                    <a:pt x="879210" y="2678417"/>
                  </a:lnTo>
                  <a:lnTo>
                    <a:pt x="836660" y="2660837"/>
                  </a:lnTo>
                  <a:lnTo>
                    <a:pt x="794834" y="2641901"/>
                  </a:lnTo>
                  <a:lnTo>
                    <a:pt x="753759" y="2621636"/>
                  </a:lnTo>
                  <a:lnTo>
                    <a:pt x="713464" y="2600069"/>
                  </a:lnTo>
                  <a:lnTo>
                    <a:pt x="673975" y="2577227"/>
                  </a:lnTo>
                  <a:lnTo>
                    <a:pt x="635320" y="2553139"/>
                  </a:lnTo>
                  <a:lnTo>
                    <a:pt x="597527" y="2527831"/>
                  </a:lnTo>
                  <a:lnTo>
                    <a:pt x="560623" y="2501332"/>
                  </a:lnTo>
                  <a:lnTo>
                    <a:pt x="524636" y="2473669"/>
                  </a:lnTo>
                  <a:lnTo>
                    <a:pt x="489593" y="2444868"/>
                  </a:lnTo>
                  <a:lnTo>
                    <a:pt x="455522" y="2414959"/>
                  </a:lnTo>
                  <a:lnTo>
                    <a:pt x="422450" y="2383968"/>
                  </a:lnTo>
                  <a:lnTo>
                    <a:pt x="390404" y="2351922"/>
                  </a:lnTo>
                  <a:lnTo>
                    <a:pt x="359413" y="2318850"/>
                  </a:lnTo>
                  <a:lnTo>
                    <a:pt x="329504" y="2284779"/>
                  </a:lnTo>
                  <a:lnTo>
                    <a:pt x="300703" y="2249736"/>
                  </a:lnTo>
                  <a:lnTo>
                    <a:pt x="273040" y="2213749"/>
                  </a:lnTo>
                  <a:lnTo>
                    <a:pt x="246541" y="2176845"/>
                  </a:lnTo>
                  <a:lnTo>
                    <a:pt x="221233" y="2139052"/>
                  </a:lnTo>
                  <a:lnTo>
                    <a:pt x="197145" y="2100397"/>
                  </a:lnTo>
                  <a:lnTo>
                    <a:pt x="174303" y="2060908"/>
                  </a:lnTo>
                  <a:lnTo>
                    <a:pt x="152736" y="2020613"/>
                  </a:lnTo>
                  <a:lnTo>
                    <a:pt x="132471" y="1979539"/>
                  </a:lnTo>
                  <a:lnTo>
                    <a:pt x="113535" y="1937712"/>
                  </a:lnTo>
                  <a:lnTo>
                    <a:pt x="95955" y="1895162"/>
                  </a:lnTo>
                  <a:lnTo>
                    <a:pt x="79760" y="1851915"/>
                  </a:lnTo>
                  <a:lnTo>
                    <a:pt x="64977" y="1807999"/>
                  </a:lnTo>
                  <a:lnTo>
                    <a:pt x="51633" y="1763442"/>
                  </a:lnTo>
                  <a:lnTo>
                    <a:pt x="39756" y="1718270"/>
                  </a:lnTo>
                  <a:lnTo>
                    <a:pt x="29374" y="1672512"/>
                  </a:lnTo>
                  <a:lnTo>
                    <a:pt x="20513" y="1626195"/>
                  </a:lnTo>
                  <a:lnTo>
                    <a:pt x="13201" y="1579346"/>
                  </a:lnTo>
                  <a:lnTo>
                    <a:pt x="7467" y="1531994"/>
                  </a:lnTo>
                  <a:lnTo>
                    <a:pt x="3337" y="1484165"/>
                  </a:lnTo>
                  <a:lnTo>
                    <a:pt x="838" y="1435886"/>
                  </a:lnTo>
                  <a:lnTo>
                    <a:pt x="0" y="1387187"/>
                  </a:lnTo>
                  <a:close/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1489" y="2945536"/>
              <a:ext cx="2083376" cy="2083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20940000">
            <a:off x="5704403" y="3268678"/>
            <a:ext cx="77680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sz="3300" b="1" dirty="0">
                <a:latin typeface="Calibri"/>
                <a:cs typeface="Calibri"/>
              </a:rPr>
              <a:t>C</a:t>
            </a:r>
            <a:r>
              <a:rPr sz="3300" b="1" spc="-20" dirty="0">
                <a:latin typeface="Calibri"/>
                <a:cs typeface="Calibri"/>
              </a:rPr>
              <a:t>P</a:t>
            </a:r>
            <a:r>
              <a:rPr sz="3300" b="1" dirty="0"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5335" y="3596402"/>
            <a:ext cx="1119914" cy="11199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4319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CP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T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5222" y="4882388"/>
            <a:ext cx="4608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maintained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and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copyrighted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7985" y="5174996"/>
            <a:ext cx="4083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latin typeface="Calibri"/>
                <a:cs typeface="Calibri"/>
              </a:rPr>
              <a:t>by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the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American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Medical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96686" y="5467603"/>
            <a:ext cx="3035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Association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70" dirty="0">
                <a:latin typeface="Calibri"/>
                <a:cs typeface="Calibri"/>
              </a:rPr>
              <a:t>(AMA)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45151" y="1764183"/>
            <a:ext cx="3569335" cy="3163570"/>
            <a:chOff x="4945151" y="1764183"/>
            <a:chExt cx="3569335" cy="3163570"/>
          </a:xfrm>
        </p:grpSpPr>
        <p:sp>
          <p:nvSpPr>
            <p:cNvPr id="13" name="object 13"/>
            <p:cNvSpPr/>
            <p:nvPr/>
          </p:nvSpPr>
          <p:spPr>
            <a:xfrm>
              <a:off x="4973726" y="191862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528067" y="0"/>
                  </a:moveTo>
                  <a:lnTo>
                    <a:pt x="480002" y="2158"/>
                  </a:lnTo>
                  <a:lnTo>
                    <a:pt x="433146" y="8507"/>
                  </a:lnTo>
                  <a:lnTo>
                    <a:pt x="387685" y="18863"/>
                  </a:lnTo>
                  <a:lnTo>
                    <a:pt x="343807" y="33037"/>
                  </a:lnTo>
                  <a:lnTo>
                    <a:pt x="301696" y="50843"/>
                  </a:lnTo>
                  <a:lnTo>
                    <a:pt x="261541" y="72096"/>
                  </a:lnTo>
                  <a:lnTo>
                    <a:pt x="223526" y="96608"/>
                  </a:lnTo>
                  <a:lnTo>
                    <a:pt x="187840" y="124194"/>
                  </a:lnTo>
                  <a:lnTo>
                    <a:pt x="154667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5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7" y="901465"/>
                  </a:lnTo>
                  <a:lnTo>
                    <a:pt x="187840" y="931937"/>
                  </a:lnTo>
                  <a:lnTo>
                    <a:pt x="223526" y="959523"/>
                  </a:lnTo>
                  <a:lnTo>
                    <a:pt x="261541" y="984035"/>
                  </a:lnTo>
                  <a:lnTo>
                    <a:pt x="301696" y="1005288"/>
                  </a:lnTo>
                  <a:lnTo>
                    <a:pt x="343807" y="1023094"/>
                  </a:lnTo>
                  <a:lnTo>
                    <a:pt x="387685" y="1037268"/>
                  </a:lnTo>
                  <a:lnTo>
                    <a:pt x="433146" y="1047624"/>
                  </a:lnTo>
                  <a:lnTo>
                    <a:pt x="480002" y="1053973"/>
                  </a:lnTo>
                  <a:lnTo>
                    <a:pt x="528067" y="1056132"/>
                  </a:lnTo>
                  <a:lnTo>
                    <a:pt x="576132" y="1053973"/>
                  </a:lnTo>
                  <a:lnTo>
                    <a:pt x="622987" y="1047624"/>
                  </a:lnTo>
                  <a:lnTo>
                    <a:pt x="668448" y="1037268"/>
                  </a:lnTo>
                  <a:lnTo>
                    <a:pt x="712326" y="1023094"/>
                  </a:lnTo>
                  <a:lnTo>
                    <a:pt x="754436" y="1005288"/>
                  </a:lnTo>
                  <a:lnTo>
                    <a:pt x="794592" y="984035"/>
                  </a:lnTo>
                  <a:lnTo>
                    <a:pt x="832606" y="959523"/>
                  </a:lnTo>
                  <a:lnTo>
                    <a:pt x="868293" y="931937"/>
                  </a:lnTo>
                  <a:lnTo>
                    <a:pt x="901466" y="901465"/>
                  </a:lnTo>
                  <a:lnTo>
                    <a:pt x="931938" y="868292"/>
                  </a:lnTo>
                  <a:lnTo>
                    <a:pt x="959524" y="832605"/>
                  </a:lnTo>
                  <a:lnTo>
                    <a:pt x="984036" y="794591"/>
                  </a:lnTo>
                  <a:lnTo>
                    <a:pt x="1005289" y="754435"/>
                  </a:lnTo>
                  <a:lnTo>
                    <a:pt x="1023096" y="712325"/>
                  </a:lnTo>
                  <a:lnTo>
                    <a:pt x="1037270" y="668446"/>
                  </a:lnTo>
                  <a:lnTo>
                    <a:pt x="1047625" y="622986"/>
                  </a:lnTo>
                  <a:lnTo>
                    <a:pt x="1053975" y="576130"/>
                  </a:lnTo>
                  <a:lnTo>
                    <a:pt x="1056133" y="528065"/>
                  </a:lnTo>
                  <a:lnTo>
                    <a:pt x="1053975" y="480001"/>
                  </a:lnTo>
                  <a:lnTo>
                    <a:pt x="1047625" y="433145"/>
                  </a:lnTo>
                  <a:lnTo>
                    <a:pt x="1037270" y="387685"/>
                  </a:lnTo>
                  <a:lnTo>
                    <a:pt x="1023096" y="343806"/>
                  </a:lnTo>
                  <a:lnTo>
                    <a:pt x="1005289" y="301696"/>
                  </a:lnTo>
                  <a:lnTo>
                    <a:pt x="984036" y="261540"/>
                  </a:lnTo>
                  <a:lnTo>
                    <a:pt x="959524" y="223526"/>
                  </a:lnTo>
                  <a:lnTo>
                    <a:pt x="931938" y="187839"/>
                  </a:lnTo>
                  <a:lnTo>
                    <a:pt x="901466" y="154666"/>
                  </a:lnTo>
                  <a:lnTo>
                    <a:pt x="868293" y="124194"/>
                  </a:lnTo>
                  <a:lnTo>
                    <a:pt x="832606" y="96608"/>
                  </a:lnTo>
                  <a:lnTo>
                    <a:pt x="794592" y="72096"/>
                  </a:lnTo>
                  <a:lnTo>
                    <a:pt x="754436" y="50843"/>
                  </a:lnTo>
                  <a:lnTo>
                    <a:pt x="712326" y="33037"/>
                  </a:lnTo>
                  <a:lnTo>
                    <a:pt x="668448" y="18863"/>
                  </a:lnTo>
                  <a:lnTo>
                    <a:pt x="622987" y="8507"/>
                  </a:lnTo>
                  <a:lnTo>
                    <a:pt x="576132" y="2158"/>
                  </a:lnTo>
                  <a:lnTo>
                    <a:pt x="528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3726" y="191862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7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1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1" y="2158"/>
                  </a:lnTo>
                  <a:lnTo>
                    <a:pt x="622987" y="8507"/>
                  </a:lnTo>
                  <a:lnTo>
                    <a:pt x="668447" y="18863"/>
                  </a:lnTo>
                  <a:lnTo>
                    <a:pt x="712325" y="33037"/>
                  </a:lnTo>
                  <a:lnTo>
                    <a:pt x="754436" y="50843"/>
                  </a:lnTo>
                  <a:lnTo>
                    <a:pt x="794591" y="72096"/>
                  </a:lnTo>
                  <a:lnTo>
                    <a:pt x="832606" y="96608"/>
                  </a:lnTo>
                  <a:lnTo>
                    <a:pt x="868293" y="124194"/>
                  </a:lnTo>
                  <a:lnTo>
                    <a:pt x="901465" y="154666"/>
                  </a:lnTo>
                  <a:lnTo>
                    <a:pt x="931938" y="187839"/>
                  </a:lnTo>
                  <a:lnTo>
                    <a:pt x="959524" y="223526"/>
                  </a:lnTo>
                  <a:lnTo>
                    <a:pt x="984036" y="261540"/>
                  </a:lnTo>
                  <a:lnTo>
                    <a:pt x="1005289" y="301696"/>
                  </a:lnTo>
                  <a:lnTo>
                    <a:pt x="1023095" y="343806"/>
                  </a:lnTo>
                  <a:lnTo>
                    <a:pt x="1037269" y="387685"/>
                  </a:lnTo>
                  <a:lnTo>
                    <a:pt x="1047625" y="433145"/>
                  </a:lnTo>
                  <a:lnTo>
                    <a:pt x="1053974" y="480001"/>
                  </a:lnTo>
                  <a:lnTo>
                    <a:pt x="1056133" y="528066"/>
                  </a:lnTo>
                  <a:lnTo>
                    <a:pt x="1053974" y="576130"/>
                  </a:lnTo>
                  <a:lnTo>
                    <a:pt x="1047625" y="622986"/>
                  </a:lnTo>
                  <a:lnTo>
                    <a:pt x="1037269" y="668446"/>
                  </a:lnTo>
                  <a:lnTo>
                    <a:pt x="1023095" y="712325"/>
                  </a:lnTo>
                  <a:lnTo>
                    <a:pt x="1005289" y="754435"/>
                  </a:lnTo>
                  <a:lnTo>
                    <a:pt x="984036" y="794590"/>
                  </a:lnTo>
                  <a:lnTo>
                    <a:pt x="959524" y="832605"/>
                  </a:lnTo>
                  <a:lnTo>
                    <a:pt x="931938" y="868292"/>
                  </a:lnTo>
                  <a:lnTo>
                    <a:pt x="901465" y="901465"/>
                  </a:lnTo>
                  <a:lnTo>
                    <a:pt x="868293" y="931937"/>
                  </a:lnTo>
                  <a:lnTo>
                    <a:pt x="832606" y="959523"/>
                  </a:lnTo>
                  <a:lnTo>
                    <a:pt x="794591" y="984035"/>
                  </a:lnTo>
                  <a:lnTo>
                    <a:pt x="754436" y="1005288"/>
                  </a:lnTo>
                  <a:lnTo>
                    <a:pt x="712325" y="1023094"/>
                  </a:lnTo>
                  <a:lnTo>
                    <a:pt x="668447" y="1037268"/>
                  </a:lnTo>
                  <a:lnTo>
                    <a:pt x="622987" y="1047624"/>
                  </a:lnTo>
                  <a:lnTo>
                    <a:pt x="576131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1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7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74998" y="1846733"/>
              <a:ext cx="99695" cy="153035"/>
            </a:xfrm>
            <a:custGeom>
              <a:avLst/>
              <a:gdLst/>
              <a:ahLst/>
              <a:cxnLst/>
              <a:rect l="l" t="t" r="r" b="b"/>
              <a:pathLst>
                <a:path w="99695" h="153035">
                  <a:moveTo>
                    <a:pt x="0" y="152523"/>
                  </a:moveTo>
                  <a:lnTo>
                    <a:pt x="9920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9205" y="1764183"/>
              <a:ext cx="452120" cy="171450"/>
            </a:xfrm>
            <a:custGeom>
              <a:avLst/>
              <a:gdLst/>
              <a:ahLst/>
              <a:cxnLst/>
              <a:rect l="l" t="t" r="r" b="b"/>
              <a:pathLst>
                <a:path w="452120" h="171450">
                  <a:moveTo>
                    <a:pt x="366476" y="0"/>
                  </a:moveTo>
                  <a:lnTo>
                    <a:pt x="333088" y="6638"/>
                  </a:lnTo>
                  <a:lnTo>
                    <a:pt x="305786" y="24929"/>
                  </a:lnTo>
                  <a:lnTo>
                    <a:pt x="287334" y="52124"/>
                  </a:lnTo>
                  <a:lnTo>
                    <a:pt x="286352" y="56914"/>
                  </a:lnTo>
                  <a:lnTo>
                    <a:pt x="366308" y="57148"/>
                  </a:lnTo>
                  <a:lnTo>
                    <a:pt x="366140" y="114298"/>
                  </a:lnTo>
                  <a:lnTo>
                    <a:pt x="286231" y="114298"/>
                  </a:lnTo>
                  <a:lnTo>
                    <a:pt x="287138" y="118860"/>
                  </a:lnTo>
                  <a:lnTo>
                    <a:pt x="305430" y="146162"/>
                  </a:lnTo>
                  <a:lnTo>
                    <a:pt x="332625" y="164614"/>
                  </a:lnTo>
                  <a:lnTo>
                    <a:pt x="365973" y="171448"/>
                  </a:lnTo>
                  <a:lnTo>
                    <a:pt x="399360" y="164809"/>
                  </a:lnTo>
                  <a:lnTo>
                    <a:pt x="426663" y="146517"/>
                  </a:lnTo>
                  <a:lnTo>
                    <a:pt x="445114" y="119323"/>
                  </a:lnTo>
                  <a:lnTo>
                    <a:pt x="446144" y="114298"/>
                  </a:lnTo>
                  <a:lnTo>
                    <a:pt x="366140" y="114298"/>
                  </a:lnTo>
                  <a:lnTo>
                    <a:pt x="446192" y="114064"/>
                  </a:lnTo>
                  <a:lnTo>
                    <a:pt x="451949" y="85975"/>
                  </a:lnTo>
                  <a:lnTo>
                    <a:pt x="445310" y="52587"/>
                  </a:lnTo>
                  <a:lnTo>
                    <a:pt x="427019" y="25285"/>
                  </a:lnTo>
                  <a:lnTo>
                    <a:pt x="399824" y="6834"/>
                  </a:lnTo>
                  <a:lnTo>
                    <a:pt x="366476" y="0"/>
                  </a:lnTo>
                  <a:close/>
                </a:path>
                <a:path w="452120" h="171450">
                  <a:moveTo>
                    <a:pt x="286352" y="56914"/>
                  </a:moveTo>
                  <a:lnTo>
                    <a:pt x="280499" y="85472"/>
                  </a:lnTo>
                  <a:lnTo>
                    <a:pt x="286185" y="114064"/>
                  </a:lnTo>
                  <a:lnTo>
                    <a:pt x="366140" y="114298"/>
                  </a:lnTo>
                  <a:lnTo>
                    <a:pt x="366308" y="57148"/>
                  </a:lnTo>
                  <a:lnTo>
                    <a:pt x="286352" y="56914"/>
                  </a:lnTo>
                  <a:close/>
                </a:path>
                <a:path w="452120" h="171450">
                  <a:moveTo>
                    <a:pt x="167" y="56075"/>
                  </a:moveTo>
                  <a:lnTo>
                    <a:pt x="0" y="113225"/>
                  </a:lnTo>
                  <a:lnTo>
                    <a:pt x="286185" y="114064"/>
                  </a:lnTo>
                  <a:lnTo>
                    <a:pt x="280499" y="85472"/>
                  </a:lnTo>
                  <a:lnTo>
                    <a:pt x="286352" y="56914"/>
                  </a:lnTo>
                  <a:lnTo>
                    <a:pt x="167" y="56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1325" y="2249177"/>
              <a:ext cx="780934" cy="4112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20697" y="4411087"/>
              <a:ext cx="280670" cy="47625"/>
            </a:xfrm>
            <a:custGeom>
              <a:avLst/>
              <a:gdLst/>
              <a:ahLst/>
              <a:cxnLst/>
              <a:rect l="l" t="t" r="r" b="b"/>
              <a:pathLst>
                <a:path w="280670" h="47625">
                  <a:moveTo>
                    <a:pt x="0" y="0"/>
                  </a:moveTo>
                  <a:lnTo>
                    <a:pt x="280624" y="4724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4016" y="4431383"/>
              <a:ext cx="170815" cy="496570"/>
            </a:xfrm>
            <a:custGeom>
              <a:avLst/>
              <a:gdLst/>
              <a:ahLst/>
              <a:cxnLst/>
              <a:rect l="l" t="t" r="r" b="b"/>
              <a:pathLst>
                <a:path w="170815" h="496570">
                  <a:moveTo>
                    <a:pt x="47453" y="335140"/>
                  </a:moveTo>
                  <a:lnTo>
                    <a:pt x="42805" y="336659"/>
                  </a:lnTo>
                  <a:lnTo>
                    <a:pt x="17880" y="358078"/>
                  </a:lnTo>
                  <a:lnTo>
                    <a:pt x="2806" y="387280"/>
                  </a:lnTo>
                  <a:lnTo>
                    <a:pt x="0" y="421205"/>
                  </a:lnTo>
                  <a:lnTo>
                    <a:pt x="10575" y="453562"/>
                  </a:lnTo>
                  <a:lnTo>
                    <a:pt x="31994" y="478487"/>
                  </a:lnTo>
                  <a:lnTo>
                    <a:pt x="61196" y="493561"/>
                  </a:lnTo>
                  <a:lnTo>
                    <a:pt x="95121" y="496368"/>
                  </a:lnTo>
                  <a:lnTo>
                    <a:pt x="127478" y="485792"/>
                  </a:lnTo>
                  <a:lnTo>
                    <a:pt x="152403" y="464373"/>
                  </a:lnTo>
                  <a:lnTo>
                    <a:pt x="167477" y="435171"/>
                  </a:lnTo>
                  <a:lnTo>
                    <a:pt x="169183" y="414552"/>
                  </a:lnTo>
                  <a:lnTo>
                    <a:pt x="56761" y="414552"/>
                  </a:lnTo>
                  <a:lnTo>
                    <a:pt x="47453" y="335140"/>
                  </a:lnTo>
                  <a:close/>
                </a:path>
                <a:path w="170815" h="496570">
                  <a:moveTo>
                    <a:pt x="75162" y="326083"/>
                  </a:moveTo>
                  <a:lnTo>
                    <a:pt x="47453" y="335140"/>
                  </a:lnTo>
                  <a:lnTo>
                    <a:pt x="56761" y="414552"/>
                  </a:lnTo>
                  <a:lnTo>
                    <a:pt x="113522" y="407899"/>
                  </a:lnTo>
                  <a:lnTo>
                    <a:pt x="104214" y="328487"/>
                  </a:lnTo>
                  <a:lnTo>
                    <a:pt x="75162" y="326083"/>
                  </a:lnTo>
                  <a:close/>
                </a:path>
                <a:path w="170815" h="496570">
                  <a:moveTo>
                    <a:pt x="104214" y="328487"/>
                  </a:moveTo>
                  <a:lnTo>
                    <a:pt x="113522" y="407899"/>
                  </a:lnTo>
                  <a:lnTo>
                    <a:pt x="56761" y="414552"/>
                  </a:lnTo>
                  <a:lnTo>
                    <a:pt x="169183" y="414552"/>
                  </a:lnTo>
                  <a:lnTo>
                    <a:pt x="170284" y="401246"/>
                  </a:lnTo>
                  <a:lnTo>
                    <a:pt x="159708" y="368889"/>
                  </a:lnTo>
                  <a:lnTo>
                    <a:pt x="138289" y="343964"/>
                  </a:lnTo>
                  <a:lnTo>
                    <a:pt x="109087" y="328890"/>
                  </a:lnTo>
                  <a:lnTo>
                    <a:pt x="104214" y="328487"/>
                  </a:lnTo>
                  <a:close/>
                </a:path>
                <a:path w="170815" h="496570">
                  <a:moveTo>
                    <a:pt x="65712" y="0"/>
                  </a:moveTo>
                  <a:lnTo>
                    <a:pt x="8950" y="6653"/>
                  </a:lnTo>
                  <a:lnTo>
                    <a:pt x="47453" y="335140"/>
                  </a:lnTo>
                  <a:lnTo>
                    <a:pt x="75162" y="326083"/>
                  </a:lnTo>
                  <a:lnTo>
                    <a:pt x="103933" y="326083"/>
                  </a:lnTo>
                  <a:lnTo>
                    <a:pt x="65712" y="0"/>
                  </a:lnTo>
                  <a:close/>
                </a:path>
                <a:path w="170815" h="496570">
                  <a:moveTo>
                    <a:pt x="103933" y="326083"/>
                  </a:moveTo>
                  <a:lnTo>
                    <a:pt x="75162" y="326083"/>
                  </a:lnTo>
                  <a:lnTo>
                    <a:pt x="104214" y="328487"/>
                  </a:lnTo>
                  <a:lnTo>
                    <a:pt x="103933" y="326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43608" y="3678036"/>
              <a:ext cx="1059815" cy="1059815"/>
            </a:xfrm>
            <a:custGeom>
              <a:avLst/>
              <a:gdLst/>
              <a:ahLst/>
              <a:cxnLst/>
              <a:rect l="l" t="t" r="r" b="b"/>
              <a:pathLst>
                <a:path w="1059815" h="1059814">
                  <a:moveTo>
                    <a:pt x="529746" y="0"/>
                  </a:moveTo>
                  <a:lnTo>
                    <a:pt x="481528" y="2164"/>
                  </a:lnTo>
                  <a:lnTo>
                    <a:pt x="434523" y="8534"/>
                  </a:lnTo>
                  <a:lnTo>
                    <a:pt x="388918" y="18923"/>
                  </a:lnTo>
                  <a:lnTo>
                    <a:pt x="344900" y="33142"/>
                  </a:lnTo>
                  <a:lnTo>
                    <a:pt x="302656" y="51005"/>
                  </a:lnTo>
                  <a:lnTo>
                    <a:pt x="262372" y="72325"/>
                  </a:lnTo>
                  <a:lnTo>
                    <a:pt x="224237" y="96916"/>
                  </a:lnTo>
                  <a:lnTo>
                    <a:pt x="188437" y="124589"/>
                  </a:lnTo>
                  <a:lnTo>
                    <a:pt x="155158" y="155158"/>
                  </a:lnTo>
                  <a:lnTo>
                    <a:pt x="124589" y="188437"/>
                  </a:lnTo>
                  <a:lnTo>
                    <a:pt x="96916" y="224237"/>
                  </a:lnTo>
                  <a:lnTo>
                    <a:pt x="72325" y="262372"/>
                  </a:lnTo>
                  <a:lnTo>
                    <a:pt x="51005" y="302655"/>
                  </a:lnTo>
                  <a:lnTo>
                    <a:pt x="33142" y="344899"/>
                  </a:lnTo>
                  <a:lnTo>
                    <a:pt x="18923" y="388917"/>
                  </a:lnTo>
                  <a:lnTo>
                    <a:pt x="8534" y="434522"/>
                  </a:lnTo>
                  <a:lnTo>
                    <a:pt x="2164" y="481527"/>
                  </a:lnTo>
                  <a:lnTo>
                    <a:pt x="0" y="529744"/>
                  </a:lnTo>
                  <a:lnTo>
                    <a:pt x="2164" y="577962"/>
                  </a:lnTo>
                  <a:lnTo>
                    <a:pt x="8534" y="624967"/>
                  </a:lnTo>
                  <a:lnTo>
                    <a:pt x="18923" y="670572"/>
                  </a:lnTo>
                  <a:lnTo>
                    <a:pt x="33142" y="714590"/>
                  </a:lnTo>
                  <a:lnTo>
                    <a:pt x="51005" y="756834"/>
                  </a:lnTo>
                  <a:lnTo>
                    <a:pt x="72325" y="797117"/>
                  </a:lnTo>
                  <a:lnTo>
                    <a:pt x="96916" y="835252"/>
                  </a:lnTo>
                  <a:lnTo>
                    <a:pt x="124589" y="871052"/>
                  </a:lnTo>
                  <a:lnTo>
                    <a:pt x="155158" y="904331"/>
                  </a:lnTo>
                  <a:lnTo>
                    <a:pt x="188437" y="934900"/>
                  </a:lnTo>
                  <a:lnTo>
                    <a:pt x="224237" y="962573"/>
                  </a:lnTo>
                  <a:lnTo>
                    <a:pt x="262372" y="987164"/>
                  </a:lnTo>
                  <a:lnTo>
                    <a:pt x="302656" y="1008484"/>
                  </a:lnTo>
                  <a:lnTo>
                    <a:pt x="344900" y="1026347"/>
                  </a:lnTo>
                  <a:lnTo>
                    <a:pt x="388918" y="1040566"/>
                  </a:lnTo>
                  <a:lnTo>
                    <a:pt x="434523" y="1050954"/>
                  </a:lnTo>
                  <a:lnTo>
                    <a:pt x="481528" y="1057324"/>
                  </a:lnTo>
                  <a:lnTo>
                    <a:pt x="529746" y="1059489"/>
                  </a:lnTo>
                  <a:lnTo>
                    <a:pt x="577963" y="1057324"/>
                  </a:lnTo>
                  <a:lnTo>
                    <a:pt x="624968" y="1050954"/>
                  </a:lnTo>
                  <a:lnTo>
                    <a:pt x="670573" y="1040566"/>
                  </a:lnTo>
                  <a:lnTo>
                    <a:pt x="714591" y="1026347"/>
                  </a:lnTo>
                  <a:lnTo>
                    <a:pt x="756836" y="1008484"/>
                  </a:lnTo>
                  <a:lnTo>
                    <a:pt x="797119" y="987164"/>
                  </a:lnTo>
                  <a:lnTo>
                    <a:pt x="835254" y="962573"/>
                  </a:lnTo>
                  <a:lnTo>
                    <a:pt x="871055" y="934900"/>
                  </a:lnTo>
                  <a:lnTo>
                    <a:pt x="904333" y="904331"/>
                  </a:lnTo>
                  <a:lnTo>
                    <a:pt x="934902" y="871052"/>
                  </a:lnTo>
                  <a:lnTo>
                    <a:pt x="962576" y="835252"/>
                  </a:lnTo>
                  <a:lnTo>
                    <a:pt x="987166" y="797117"/>
                  </a:lnTo>
                  <a:lnTo>
                    <a:pt x="1008486" y="756834"/>
                  </a:lnTo>
                  <a:lnTo>
                    <a:pt x="1026350" y="714590"/>
                  </a:lnTo>
                  <a:lnTo>
                    <a:pt x="1040569" y="670572"/>
                  </a:lnTo>
                  <a:lnTo>
                    <a:pt x="1050957" y="624967"/>
                  </a:lnTo>
                  <a:lnTo>
                    <a:pt x="1057327" y="577962"/>
                  </a:lnTo>
                  <a:lnTo>
                    <a:pt x="1059492" y="529744"/>
                  </a:lnTo>
                  <a:lnTo>
                    <a:pt x="1057327" y="481527"/>
                  </a:lnTo>
                  <a:lnTo>
                    <a:pt x="1050957" y="434522"/>
                  </a:lnTo>
                  <a:lnTo>
                    <a:pt x="1040569" y="388917"/>
                  </a:lnTo>
                  <a:lnTo>
                    <a:pt x="1026350" y="344899"/>
                  </a:lnTo>
                  <a:lnTo>
                    <a:pt x="1008486" y="302655"/>
                  </a:lnTo>
                  <a:lnTo>
                    <a:pt x="987166" y="262372"/>
                  </a:lnTo>
                  <a:lnTo>
                    <a:pt x="962576" y="224237"/>
                  </a:lnTo>
                  <a:lnTo>
                    <a:pt x="934902" y="188437"/>
                  </a:lnTo>
                  <a:lnTo>
                    <a:pt x="904333" y="155158"/>
                  </a:lnTo>
                  <a:lnTo>
                    <a:pt x="871055" y="124589"/>
                  </a:lnTo>
                  <a:lnTo>
                    <a:pt x="835254" y="96916"/>
                  </a:lnTo>
                  <a:lnTo>
                    <a:pt x="797119" y="72325"/>
                  </a:lnTo>
                  <a:lnTo>
                    <a:pt x="756836" y="51005"/>
                  </a:lnTo>
                  <a:lnTo>
                    <a:pt x="714591" y="33142"/>
                  </a:lnTo>
                  <a:lnTo>
                    <a:pt x="670573" y="18923"/>
                  </a:lnTo>
                  <a:lnTo>
                    <a:pt x="624968" y="8534"/>
                  </a:lnTo>
                  <a:lnTo>
                    <a:pt x="577963" y="2164"/>
                  </a:lnTo>
                  <a:lnTo>
                    <a:pt x="529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43608" y="3678036"/>
              <a:ext cx="1059815" cy="1059815"/>
            </a:xfrm>
            <a:custGeom>
              <a:avLst/>
              <a:gdLst/>
              <a:ahLst/>
              <a:cxnLst/>
              <a:rect l="l" t="t" r="r" b="b"/>
              <a:pathLst>
                <a:path w="1059815" h="1059814">
                  <a:moveTo>
                    <a:pt x="0" y="529745"/>
                  </a:moveTo>
                  <a:lnTo>
                    <a:pt x="2164" y="481527"/>
                  </a:lnTo>
                  <a:lnTo>
                    <a:pt x="8534" y="434522"/>
                  </a:lnTo>
                  <a:lnTo>
                    <a:pt x="18923" y="388917"/>
                  </a:lnTo>
                  <a:lnTo>
                    <a:pt x="33142" y="344899"/>
                  </a:lnTo>
                  <a:lnTo>
                    <a:pt x="51005" y="302655"/>
                  </a:lnTo>
                  <a:lnTo>
                    <a:pt x="72325" y="262372"/>
                  </a:lnTo>
                  <a:lnTo>
                    <a:pt x="96916" y="224237"/>
                  </a:lnTo>
                  <a:lnTo>
                    <a:pt x="124589" y="188437"/>
                  </a:lnTo>
                  <a:lnTo>
                    <a:pt x="155159" y="155158"/>
                  </a:lnTo>
                  <a:lnTo>
                    <a:pt x="188437" y="124589"/>
                  </a:lnTo>
                  <a:lnTo>
                    <a:pt x="224237" y="96916"/>
                  </a:lnTo>
                  <a:lnTo>
                    <a:pt x="262373" y="72325"/>
                  </a:lnTo>
                  <a:lnTo>
                    <a:pt x="302656" y="51005"/>
                  </a:lnTo>
                  <a:lnTo>
                    <a:pt x="344900" y="33142"/>
                  </a:lnTo>
                  <a:lnTo>
                    <a:pt x="388918" y="18923"/>
                  </a:lnTo>
                  <a:lnTo>
                    <a:pt x="434523" y="8534"/>
                  </a:lnTo>
                  <a:lnTo>
                    <a:pt x="481528" y="2164"/>
                  </a:lnTo>
                  <a:lnTo>
                    <a:pt x="529746" y="0"/>
                  </a:lnTo>
                  <a:lnTo>
                    <a:pt x="577963" y="2164"/>
                  </a:lnTo>
                  <a:lnTo>
                    <a:pt x="624968" y="8534"/>
                  </a:lnTo>
                  <a:lnTo>
                    <a:pt x="670573" y="18923"/>
                  </a:lnTo>
                  <a:lnTo>
                    <a:pt x="714591" y="33142"/>
                  </a:lnTo>
                  <a:lnTo>
                    <a:pt x="756835" y="51005"/>
                  </a:lnTo>
                  <a:lnTo>
                    <a:pt x="797118" y="72325"/>
                  </a:lnTo>
                  <a:lnTo>
                    <a:pt x="835254" y="96916"/>
                  </a:lnTo>
                  <a:lnTo>
                    <a:pt x="871054" y="124589"/>
                  </a:lnTo>
                  <a:lnTo>
                    <a:pt x="904332" y="155158"/>
                  </a:lnTo>
                  <a:lnTo>
                    <a:pt x="934902" y="188437"/>
                  </a:lnTo>
                  <a:lnTo>
                    <a:pt x="962575" y="224237"/>
                  </a:lnTo>
                  <a:lnTo>
                    <a:pt x="987166" y="262372"/>
                  </a:lnTo>
                  <a:lnTo>
                    <a:pt x="1008486" y="302655"/>
                  </a:lnTo>
                  <a:lnTo>
                    <a:pt x="1026349" y="344899"/>
                  </a:lnTo>
                  <a:lnTo>
                    <a:pt x="1040568" y="388917"/>
                  </a:lnTo>
                  <a:lnTo>
                    <a:pt x="1050957" y="434522"/>
                  </a:lnTo>
                  <a:lnTo>
                    <a:pt x="1057327" y="481527"/>
                  </a:lnTo>
                  <a:lnTo>
                    <a:pt x="1059492" y="529745"/>
                  </a:lnTo>
                  <a:lnTo>
                    <a:pt x="1057327" y="577962"/>
                  </a:lnTo>
                  <a:lnTo>
                    <a:pt x="1050957" y="624967"/>
                  </a:lnTo>
                  <a:lnTo>
                    <a:pt x="1040568" y="670572"/>
                  </a:lnTo>
                  <a:lnTo>
                    <a:pt x="1026349" y="714590"/>
                  </a:lnTo>
                  <a:lnTo>
                    <a:pt x="1008486" y="756834"/>
                  </a:lnTo>
                  <a:lnTo>
                    <a:pt x="987166" y="797117"/>
                  </a:lnTo>
                  <a:lnTo>
                    <a:pt x="962575" y="835252"/>
                  </a:lnTo>
                  <a:lnTo>
                    <a:pt x="934902" y="871052"/>
                  </a:lnTo>
                  <a:lnTo>
                    <a:pt x="904332" y="904331"/>
                  </a:lnTo>
                  <a:lnTo>
                    <a:pt x="871054" y="934900"/>
                  </a:lnTo>
                  <a:lnTo>
                    <a:pt x="835254" y="962573"/>
                  </a:lnTo>
                  <a:lnTo>
                    <a:pt x="797118" y="987164"/>
                  </a:lnTo>
                  <a:lnTo>
                    <a:pt x="756835" y="1008484"/>
                  </a:lnTo>
                  <a:lnTo>
                    <a:pt x="714591" y="1026347"/>
                  </a:lnTo>
                  <a:lnTo>
                    <a:pt x="670573" y="1040567"/>
                  </a:lnTo>
                  <a:lnTo>
                    <a:pt x="624968" y="1050955"/>
                  </a:lnTo>
                  <a:lnTo>
                    <a:pt x="577963" y="1057325"/>
                  </a:lnTo>
                  <a:lnTo>
                    <a:pt x="529746" y="1059490"/>
                  </a:lnTo>
                  <a:lnTo>
                    <a:pt x="481528" y="1057325"/>
                  </a:lnTo>
                  <a:lnTo>
                    <a:pt x="434523" y="1050955"/>
                  </a:lnTo>
                  <a:lnTo>
                    <a:pt x="388918" y="1040567"/>
                  </a:lnTo>
                  <a:lnTo>
                    <a:pt x="344900" y="1026347"/>
                  </a:lnTo>
                  <a:lnTo>
                    <a:pt x="302656" y="1008484"/>
                  </a:lnTo>
                  <a:lnTo>
                    <a:pt x="262373" y="987164"/>
                  </a:lnTo>
                  <a:lnTo>
                    <a:pt x="224237" y="962573"/>
                  </a:lnTo>
                  <a:lnTo>
                    <a:pt x="188437" y="934900"/>
                  </a:lnTo>
                  <a:lnTo>
                    <a:pt x="155159" y="904331"/>
                  </a:lnTo>
                  <a:lnTo>
                    <a:pt x="124589" y="871052"/>
                  </a:lnTo>
                  <a:lnTo>
                    <a:pt x="96916" y="835252"/>
                  </a:lnTo>
                  <a:lnTo>
                    <a:pt x="72325" y="797117"/>
                  </a:lnTo>
                  <a:lnTo>
                    <a:pt x="51005" y="756834"/>
                  </a:lnTo>
                  <a:lnTo>
                    <a:pt x="33142" y="714590"/>
                  </a:lnTo>
                  <a:lnTo>
                    <a:pt x="18923" y="670572"/>
                  </a:lnTo>
                  <a:lnTo>
                    <a:pt x="8534" y="624967"/>
                  </a:lnTo>
                  <a:lnTo>
                    <a:pt x="2164" y="577962"/>
                  </a:lnTo>
                  <a:lnTo>
                    <a:pt x="0" y="529745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0516" y="3968485"/>
              <a:ext cx="940959" cy="52863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505597" y="1514347"/>
            <a:ext cx="3046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U.S.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standard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for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4460" y="1806955"/>
            <a:ext cx="2470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coding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medical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0847" y="2099564"/>
            <a:ext cx="1855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p</a:t>
            </a:r>
            <a:r>
              <a:rPr sz="3000" spc="25" dirty="0">
                <a:latin typeface="Calibri"/>
                <a:cs typeface="Calibri"/>
              </a:rPr>
              <a:t>r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65" dirty="0">
                <a:latin typeface="Calibri"/>
                <a:cs typeface="Calibri"/>
              </a:rPr>
              <a:t>c</a:t>
            </a:r>
            <a:r>
              <a:rPr sz="3000" spc="70" dirty="0">
                <a:latin typeface="Calibri"/>
                <a:cs typeface="Calibri"/>
              </a:rPr>
              <a:t>edu</a:t>
            </a:r>
            <a:r>
              <a:rPr sz="3000" spc="35" dirty="0">
                <a:latin typeface="Calibri"/>
                <a:cs typeface="Calibri"/>
              </a:rPr>
              <a:t>r</a:t>
            </a:r>
            <a:r>
              <a:rPr sz="3000" spc="7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1936" y="4882388"/>
            <a:ext cx="299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Used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by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insurance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4239" y="5174996"/>
            <a:ext cx="2212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companies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5269" y="5467603"/>
            <a:ext cx="3509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determine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how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much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8244" y="5760211"/>
            <a:ext cx="3672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physicians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will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be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70" dirty="0">
                <a:latin typeface="Calibri"/>
                <a:cs typeface="Calibri"/>
              </a:rPr>
              <a:t>paid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41344" y="4259314"/>
            <a:ext cx="1572895" cy="1113790"/>
            <a:chOff x="3741344" y="4259314"/>
            <a:chExt cx="1572895" cy="1113790"/>
          </a:xfrm>
        </p:grpSpPr>
        <p:sp>
          <p:nvSpPr>
            <p:cNvPr id="31" name="object 31"/>
            <p:cNvSpPr/>
            <p:nvPr/>
          </p:nvSpPr>
          <p:spPr>
            <a:xfrm>
              <a:off x="3949234" y="4526867"/>
              <a:ext cx="329565" cy="46990"/>
            </a:xfrm>
            <a:custGeom>
              <a:avLst/>
              <a:gdLst/>
              <a:ahLst/>
              <a:cxnLst/>
              <a:rect l="l" t="t" r="r" b="b"/>
              <a:pathLst>
                <a:path w="329564" h="46989">
                  <a:moveTo>
                    <a:pt x="329158" y="4636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41344" y="4515983"/>
              <a:ext cx="257810" cy="450215"/>
            </a:xfrm>
            <a:custGeom>
              <a:avLst/>
              <a:gdLst/>
              <a:ahLst/>
              <a:cxnLst/>
              <a:rect l="l" t="t" r="r" b="b"/>
              <a:pathLst>
                <a:path w="257810" h="450214">
                  <a:moveTo>
                    <a:pt x="84977" y="278440"/>
                  </a:moveTo>
                  <a:lnTo>
                    <a:pt x="52785" y="285048"/>
                  </a:lnTo>
                  <a:lnTo>
                    <a:pt x="25419" y="303245"/>
                  </a:lnTo>
                  <a:lnTo>
                    <a:pt x="6481" y="331532"/>
                  </a:lnTo>
                  <a:lnTo>
                    <a:pt x="0" y="364950"/>
                  </a:lnTo>
                  <a:lnTo>
                    <a:pt x="6607" y="397143"/>
                  </a:lnTo>
                  <a:lnTo>
                    <a:pt x="24804" y="424508"/>
                  </a:lnTo>
                  <a:lnTo>
                    <a:pt x="53091" y="443447"/>
                  </a:lnTo>
                  <a:lnTo>
                    <a:pt x="86510" y="449928"/>
                  </a:lnTo>
                  <a:lnTo>
                    <a:pt x="118702" y="443320"/>
                  </a:lnTo>
                  <a:lnTo>
                    <a:pt x="146068" y="425123"/>
                  </a:lnTo>
                  <a:lnTo>
                    <a:pt x="165006" y="396836"/>
                  </a:lnTo>
                  <a:lnTo>
                    <a:pt x="169228" y="375069"/>
                  </a:lnTo>
                  <a:lnTo>
                    <a:pt x="112165" y="375069"/>
                  </a:lnTo>
                  <a:lnTo>
                    <a:pt x="59323" y="353300"/>
                  </a:lnTo>
                  <a:lnTo>
                    <a:pt x="89778" y="279371"/>
                  </a:lnTo>
                  <a:lnTo>
                    <a:pt x="84977" y="278440"/>
                  </a:lnTo>
                  <a:close/>
                </a:path>
                <a:path w="257810" h="450214">
                  <a:moveTo>
                    <a:pt x="89778" y="279371"/>
                  </a:moveTo>
                  <a:lnTo>
                    <a:pt x="59323" y="353300"/>
                  </a:lnTo>
                  <a:lnTo>
                    <a:pt x="112165" y="375069"/>
                  </a:lnTo>
                  <a:lnTo>
                    <a:pt x="142620" y="301140"/>
                  </a:lnTo>
                  <a:lnTo>
                    <a:pt x="118396" y="284921"/>
                  </a:lnTo>
                  <a:lnTo>
                    <a:pt x="89778" y="279371"/>
                  </a:lnTo>
                  <a:close/>
                </a:path>
                <a:path w="257810" h="450214">
                  <a:moveTo>
                    <a:pt x="142620" y="301140"/>
                  </a:moveTo>
                  <a:lnTo>
                    <a:pt x="112165" y="375069"/>
                  </a:lnTo>
                  <a:lnTo>
                    <a:pt x="169228" y="375069"/>
                  </a:lnTo>
                  <a:lnTo>
                    <a:pt x="171487" y="363418"/>
                  </a:lnTo>
                  <a:lnTo>
                    <a:pt x="164879" y="331225"/>
                  </a:lnTo>
                  <a:lnTo>
                    <a:pt x="146682" y="303860"/>
                  </a:lnTo>
                  <a:lnTo>
                    <a:pt x="142620" y="301140"/>
                  </a:lnTo>
                  <a:close/>
                </a:path>
                <a:path w="257810" h="450214">
                  <a:moveTo>
                    <a:pt x="204865" y="0"/>
                  </a:moveTo>
                  <a:lnTo>
                    <a:pt x="89778" y="279371"/>
                  </a:lnTo>
                  <a:lnTo>
                    <a:pt x="118396" y="284921"/>
                  </a:lnTo>
                  <a:lnTo>
                    <a:pt x="142620" y="301140"/>
                  </a:lnTo>
                  <a:lnTo>
                    <a:pt x="257707" y="21767"/>
                  </a:lnTo>
                  <a:lnTo>
                    <a:pt x="204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29478" y="4287889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528065" y="0"/>
                  </a:moveTo>
                  <a:lnTo>
                    <a:pt x="480001" y="2158"/>
                  </a:lnTo>
                  <a:lnTo>
                    <a:pt x="433145" y="8507"/>
                  </a:lnTo>
                  <a:lnTo>
                    <a:pt x="387685" y="18863"/>
                  </a:lnTo>
                  <a:lnTo>
                    <a:pt x="343806" y="33037"/>
                  </a:lnTo>
                  <a:lnTo>
                    <a:pt x="301696" y="50843"/>
                  </a:lnTo>
                  <a:lnTo>
                    <a:pt x="261540" y="72096"/>
                  </a:lnTo>
                  <a:lnTo>
                    <a:pt x="223526" y="96608"/>
                  </a:lnTo>
                  <a:lnTo>
                    <a:pt x="187839" y="124194"/>
                  </a:lnTo>
                  <a:lnTo>
                    <a:pt x="154666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6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6" y="901465"/>
                  </a:lnTo>
                  <a:lnTo>
                    <a:pt x="187839" y="931937"/>
                  </a:lnTo>
                  <a:lnTo>
                    <a:pt x="223526" y="959523"/>
                  </a:lnTo>
                  <a:lnTo>
                    <a:pt x="261540" y="984035"/>
                  </a:lnTo>
                  <a:lnTo>
                    <a:pt x="301696" y="1005288"/>
                  </a:lnTo>
                  <a:lnTo>
                    <a:pt x="343806" y="1023094"/>
                  </a:lnTo>
                  <a:lnTo>
                    <a:pt x="387685" y="1037268"/>
                  </a:lnTo>
                  <a:lnTo>
                    <a:pt x="433145" y="1047624"/>
                  </a:lnTo>
                  <a:lnTo>
                    <a:pt x="480001" y="1053973"/>
                  </a:lnTo>
                  <a:lnTo>
                    <a:pt x="528065" y="1056132"/>
                  </a:lnTo>
                  <a:lnTo>
                    <a:pt x="576130" y="1053973"/>
                  </a:lnTo>
                  <a:lnTo>
                    <a:pt x="622986" y="1047624"/>
                  </a:lnTo>
                  <a:lnTo>
                    <a:pt x="668446" y="1037268"/>
                  </a:lnTo>
                  <a:lnTo>
                    <a:pt x="712325" y="1023094"/>
                  </a:lnTo>
                  <a:lnTo>
                    <a:pt x="754435" y="1005288"/>
                  </a:lnTo>
                  <a:lnTo>
                    <a:pt x="794591" y="984035"/>
                  </a:lnTo>
                  <a:lnTo>
                    <a:pt x="832605" y="959523"/>
                  </a:lnTo>
                  <a:lnTo>
                    <a:pt x="868292" y="931937"/>
                  </a:lnTo>
                  <a:lnTo>
                    <a:pt x="901465" y="901465"/>
                  </a:lnTo>
                  <a:lnTo>
                    <a:pt x="931937" y="868292"/>
                  </a:lnTo>
                  <a:lnTo>
                    <a:pt x="959523" y="832605"/>
                  </a:lnTo>
                  <a:lnTo>
                    <a:pt x="984035" y="794591"/>
                  </a:lnTo>
                  <a:lnTo>
                    <a:pt x="1005288" y="754435"/>
                  </a:lnTo>
                  <a:lnTo>
                    <a:pt x="1023094" y="712325"/>
                  </a:lnTo>
                  <a:lnTo>
                    <a:pt x="1037268" y="668446"/>
                  </a:lnTo>
                  <a:lnTo>
                    <a:pt x="1047624" y="622986"/>
                  </a:lnTo>
                  <a:lnTo>
                    <a:pt x="1053973" y="576130"/>
                  </a:lnTo>
                  <a:lnTo>
                    <a:pt x="1056131" y="528066"/>
                  </a:lnTo>
                  <a:lnTo>
                    <a:pt x="1053973" y="480001"/>
                  </a:lnTo>
                  <a:lnTo>
                    <a:pt x="1047624" y="433145"/>
                  </a:lnTo>
                  <a:lnTo>
                    <a:pt x="1037268" y="387685"/>
                  </a:lnTo>
                  <a:lnTo>
                    <a:pt x="1023094" y="343806"/>
                  </a:lnTo>
                  <a:lnTo>
                    <a:pt x="1005288" y="301696"/>
                  </a:lnTo>
                  <a:lnTo>
                    <a:pt x="984035" y="261540"/>
                  </a:lnTo>
                  <a:lnTo>
                    <a:pt x="959523" y="223526"/>
                  </a:lnTo>
                  <a:lnTo>
                    <a:pt x="931937" y="187839"/>
                  </a:lnTo>
                  <a:lnTo>
                    <a:pt x="901465" y="154666"/>
                  </a:lnTo>
                  <a:lnTo>
                    <a:pt x="868292" y="124194"/>
                  </a:lnTo>
                  <a:lnTo>
                    <a:pt x="832605" y="96608"/>
                  </a:lnTo>
                  <a:lnTo>
                    <a:pt x="794591" y="72096"/>
                  </a:lnTo>
                  <a:lnTo>
                    <a:pt x="754435" y="50843"/>
                  </a:lnTo>
                  <a:lnTo>
                    <a:pt x="712325" y="33037"/>
                  </a:lnTo>
                  <a:lnTo>
                    <a:pt x="668446" y="18863"/>
                  </a:lnTo>
                  <a:lnTo>
                    <a:pt x="622986" y="8507"/>
                  </a:lnTo>
                  <a:lnTo>
                    <a:pt x="576130" y="2158"/>
                  </a:lnTo>
                  <a:lnTo>
                    <a:pt x="528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29478" y="4287889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6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0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0" y="2158"/>
                  </a:lnTo>
                  <a:lnTo>
                    <a:pt x="622986" y="8507"/>
                  </a:lnTo>
                  <a:lnTo>
                    <a:pt x="668446" y="18863"/>
                  </a:lnTo>
                  <a:lnTo>
                    <a:pt x="712325" y="33037"/>
                  </a:lnTo>
                  <a:lnTo>
                    <a:pt x="754435" y="50843"/>
                  </a:lnTo>
                  <a:lnTo>
                    <a:pt x="794590" y="72096"/>
                  </a:lnTo>
                  <a:lnTo>
                    <a:pt x="832605" y="96608"/>
                  </a:lnTo>
                  <a:lnTo>
                    <a:pt x="868292" y="124194"/>
                  </a:lnTo>
                  <a:lnTo>
                    <a:pt x="901465" y="154666"/>
                  </a:lnTo>
                  <a:lnTo>
                    <a:pt x="931937" y="187839"/>
                  </a:lnTo>
                  <a:lnTo>
                    <a:pt x="959523" y="223526"/>
                  </a:lnTo>
                  <a:lnTo>
                    <a:pt x="984035" y="261540"/>
                  </a:lnTo>
                  <a:lnTo>
                    <a:pt x="1005288" y="301696"/>
                  </a:lnTo>
                  <a:lnTo>
                    <a:pt x="1023094" y="343806"/>
                  </a:lnTo>
                  <a:lnTo>
                    <a:pt x="1037268" y="387685"/>
                  </a:lnTo>
                  <a:lnTo>
                    <a:pt x="1047624" y="433145"/>
                  </a:lnTo>
                  <a:lnTo>
                    <a:pt x="1053973" y="480001"/>
                  </a:lnTo>
                  <a:lnTo>
                    <a:pt x="1056132" y="528066"/>
                  </a:lnTo>
                  <a:lnTo>
                    <a:pt x="1053973" y="576130"/>
                  </a:lnTo>
                  <a:lnTo>
                    <a:pt x="1047624" y="622986"/>
                  </a:lnTo>
                  <a:lnTo>
                    <a:pt x="1037268" y="668446"/>
                  </a:lnTo>
                  <a:lnTo>
                    <a:pt x="1023094" y="712325"/>
                  </a:lnTo>
                  <a:lnTo>
                    <a:pt x="1005288" y="754435"/>
                  </a:lnTo>
                  <a:lnTo>
                    <a:pt x="984035" y="794590"/>
                  </a:lnTo>
                  <a:lnTo>
                    <a:pt x="959523" y="832605"/>
                  </a:lnTo>
                  <a:lnTo>
                    <a:pt x="931937" y="868292"/>
                  </a:lnTo>
                  <a:lnTo>
                    <a:pt x="901465" y="901465"/>
                  </a:lnTo>
                  <a:lnTo>
                    <a:pt x="868292" y="931937"/>
                  </a:lnTo>
                  <a:lnTo>
                    <a:pt x="832605" y="959523"/>
                  </a:lnTo>
                  <a:lnTo>
                    <a:pt x="794590" y="984035"/>
                  </a:lnTo>
                  <a:lnTo>
                    <a:pt x="754435" y="1005288"/>
                  </a:lnTo>
                  <a:lnTo>
                    <a:pt x="712325" y="1023094"/>
                  </a:lnTo>
                  <a:lnTo>
                    <a:pt x="668446" y="1037268"/>
                  </a:lnTo>
                  <a:lnTo>
                    <a:pt x="622986" y="1047624"/>
                  </a:lnTo>
                  <a:lnTo>
                    <a:pt x="576130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0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6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0247" y="4270247"/>
              <a:ext cx="1005839" cy="1005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1261" y="2369832"/>
            <a:ext cx="1905" cy="3108960"/>
          </a:xfrm>
          <a:custGeom>
            <a:avLst/>
            <a:gdLst/>
            <a:ahLst/>
            <a:cxnLst/>
            <a:rect l="l" t="t" r="r" b="b"/>
            <a:pathLst>
              <a:path w="1904" h="3108960">
                <a:moveTo>
                  <a:pt x="1906" y="0"/>
                </a:moveTo>
                <a:lnTo>
                  <a:pt x="0" y="3108959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21378" y="3062594"/>
            <a:ext cx="1536065" cy="1536065"/>
            <a:chOff x="1721378" y="3062594"/>
            <a:chExt cx="1536065" cy="1536065"/>
          </a:xfrm>
        </p:grpSpPr>
        <p:sp>
          <p:nvSpPr>
            <p:cNvPr id="4" name="object 4"/>
            <p:cNvSpPr/>
            <p:nvPr/>
          </p:nvSpPr>
          <p:spPr>
            <a:xfrm>
              <a:off x="1748365" y="308958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2" y="0"/>
                  </a:moveTo>
                  <a:lnTo>
                    <a:pt x="692103" y="1575"/>
                  </a:lnTo>
                  <a:lnTo>
                    <a:pt x="644236" y="6237"/>
                  </a:lnTo>
                  <a:lnTo>
                    <a:pt x="597308" y="13888"/>
                  </a:lnTo>
                  <a:lnTo>
                    <a:pt x="551416" y="24431"/>
                  </a:lnTo>
                  <a:lnTo>
                    <a:pt x="506658" y="37766"/>
                  </a:lnTo>
                  <a:lnTo>
                    <a:pt x="463132" y="53798"/>
                  </a:lnTo>
                  <a:lnTo>
                    <a:pt x="420935" y="72428"/>
                  </a:lnTo>
                  <a:lnTo>
                    <a:pt x="380166" y="93559"/>
                  </a:lnTo>
                  <a:lnTo>
                    <a:pt x="340921" y="117093"/>
                  </a:lnTo>
                  <a:lnTo>
                    <a:pt x="303298" y="142933"/>
                  </a:lnTo>
                  <a:lnTo>
                    <a:pt x="267395" y="170980"/>
                  </a:lnTo>
                  <a:lnTo>
                    <a:pt x="233309" y="201138"/>
                  </a:lnTo>
                  <a:lnTo>
                    <a:pt x="201139" y="233309"/>
                  </a:lnTo>
                  <a:lnTo>
                    <a:pt x="170981" y="267394"/>
                  </a:lnTo>
                  <a:lnTo>
                    <a:pt x="142933" y="303297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4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5"/>
                  </a:lnTo>
                  <a:lnTo>
                    <a:pt x="53798" y="1018491"/>
                  </a:lnTo>
                  <a:lnTo>
                    <a:pt x="72429" y="1060688"/>
                  </a:lnTo>
                  <a:lnTo>
                    <a:pt x="93560" y="1101457"/>
                  </a:lnTo>
                  <a:lnTo>
                    <a:pt x="117094" y="1140702"/>
                  </a:lnTo>
                  <a:lnTo>
                    <a:pt x="142933" y="1178325"/>
                  </a:lnTo>
                  <a:lnTo>
                    <a:pt x="170981" y="1214228"/>
                  </a:lnTo>
                  <a:lnTo>
                    <a:pt x="201139" y="1248314"/>
                  </a:lnTo>
                  <a:lnTo>
                    <a:pt x="233309" y="1280484"/>
                  </a:lnTo>
                  <a:lnTo>
                    <a:pt x="267395" y="1310642"/>
                  </a:lnTo>
                  <a:lnTo>
                    <a:pt x="303298" y="1338690"/>
                  </a:lnTo>
                  <a:lnTo>
                    <a:pt x="340921" y="1364529"/>
                  </a:lnTo>
                  <a:lnTo>
                    <a:pt x="380166" y="1388063"/>
                  </a:lnTo>
                  <a:lnTo>
                    <a:pt x="420935" y="1409194"/>
                  </a:lnTo>
                  <a:lnTo>
                    <a:pt x="463132" y="1427824"/>
                  </a:lnTo>
                  <a:lnTo>
                    <a:pt x="506658" y="1443856"/>
                  </a:lnTo>
                  <a:lnTo>
                    <a:pt x="551416" y="1457192"/>
                  </a:lnTo>
                  <a:lnTo>
                    <a:pt x="597308" y="1467734"/>
                  </a:lnTo>
                  <a:lnTo>
                    <a:pt x="644236" y="1475385"/>
                  </a:lnTo>
                  <a:lnTo>
                    <a:pt x="692103" y="1480048"/>
                  </a:lnTo>
                  <a:lnTo>
                    <a:pt x="740812" y="1481623"/>
                  </a:lnTo>
                  <a:lnTo>
                    <a:pt x="789521" y="1480048"/>
                  </a:lnTo>
                  <a:lnTo>
                    <a:pt x="837388" y="1475385"/>
                  </a:lnTo>
                  <a:lnTo>
                    <a:pt x="884316" y="1467734"/>
                  </a:lnTo>
                  <a:lnTo>
                    <a:pt x="930208" y="1457192"/>
                  </a:lnTo>
                  <a:lnTo>
                    <a:pt x="974966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8" y="1388063"/>
                  </a:lnTo>
                  <a:lnTo>
                    <a:pt x="1140703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3" y="117093"/>
                  </a:lnTo>
                  <a:lnTo>
                    <a:pt x="1101458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6" y="37766"/>
                  </a:lnTo>
                  <a:lnTo>
                    <a:pt x="930208" y="24431"/>
                  </a:lnTo>
                  <a:lnTo>
                    <a:pt x="884316" y="13888"/>
                  </a:lnTo>
                  <a:lnTo>
                    <a:pt x="837388" y="6237"/>
                  </a:lnTo>
                  <a:lnTo>
                    <a:pt x="789521" y="1575"/>
                  </a:lnTo>
                  <a:lnTo>
                    <a:pt x="740812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365" y="308958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5040" y="3375404"/>
              <a:ext cx="908273" cy="90827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2553" y="2263852"/>
            <a:ext cx="211957" cy="2119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79124" y="2111755"/>
            <a:ext cx="1673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Category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1507" y="2295679"/>
            <a:ext cx="890269" cy="200025"/>
          </a:xfrm>
          <a:custGeom>
            <a:avLst/>
            <a:gdLst/>
            <a:ahLst/>
            <a:cxnLst/>
            <a:rect l="l" t="t" r="r" b="b"/>
            <a:pathLst>
              <a:path w="890270" h="200025">
                <a:moveTo>
                  <a:pt x="763370" y="122172"/>
                </a:moveTo>
                <a:lnTo>
                  <a:pt x="700946" y="158392"/>
                </a:lnTo>
                <a:lnTo>
                  <a:pt x="694339" y="164245"/>
                </a:lnTo>
                <a:lnTo>
                  <a:pt x="690619" y="171910"/>
                </a:lnTo>
                <a:lnTo>
                  <a:pt x="690045" y="180410"/>
                </a:lnTo>
                <a:lnTo>
                  <a:pt x="692876" y="188769"/>
                </a:lnTo>
                <a:lnTo>
                  <a:pt x="698728" y="195375"/>
                </a:lnTo>
                <a:lnTo>
                  <a:pt x="706393" y="199096"/>
                </a:lnTo>
                <a:lnTo>
                  <a:pt x="714894" y="199670"/>
                </a:lnTo>
                <a:lnTo>
                  <a:pt x="723253" y="196839"/>
                </a:lnTo>
                <a:lnTo>
                  <a:pt x="851609" y="122362"/>
                </a:lnTo>
                <a:lnTo>
                  <a:pt x="845577" y="122362"/>
                </a:lnTo>
                <a:lnTo>
                  <a:pt x="763370" y="122172"/>
                </a:lnTo>
                <a:close/>
              </a:path>
              <a:path w="890270" h="200025">
                <a:moveTo>
                  <a:pt x="66829" y="31659"/>
                </a:moveTo>
                <a:lnTo>
                  <a:pt x="40864" y="36838"/>
                </a:lnTo>
                <a:lnTo>
                  <a:pt x="19638" y="51078"/>
                </a:lnTo>
                <a:lnTo>
                  <a:pt x="5299" y="72238"/>
                </a:lnTo>
                <a:lnTo>
                  <a:pt x="0" y="98179"/>
                </a:lnTo>
                <a:lnTo>
                  <a:pt x="5179" y="124144"/>
                </a:lnTo>
                <a:lnTo>
                  <a:pt x="19419" y="145370"/>
                </a:lnTo>
                <a:lnTo>
                  <a:pt x="40579" y="159708"/>
                </a:lnTo>
                <a:lnTo>
                  <a:pt x="66520" y="165007"/>
                </a:lnTo>
                <a:lnTo>
                  <a:pt x="92485" y="159828"/>
                </a:lnTo>
                <a:lnTo>
                  <a:pt x="113711" y="145589"/>
                </a:lnTo>
                <a:lnTo>
                  <a:pt x="128050" y="124428"/>
                </a:lnTo>
                <a:lnTo>
                  <a:pt x="128811" y="120701"/>
                </a:lnTo>
                <a:lnTo>
                  <a:pt x="66622" y="120557"/>
                </a:lnTo>
                <a:lnTo>
                  <a:pt x="66725" y="76109"/>
                </a:lnTo>
                <a:lnTo>
                  <a:pt x="128885" y="76109"/>
                </a:lnTo>
                <a:lnTo>
                  <a:pt x="128170" y="72522"/>
                </a:lnTo>
                <a:lnTo>
                  <a:pt x="113930" y="51296"/>
                </a:lnTo>
                <a:lnTo>
                  <a:pt x="92770" y="36958"/>
                </a:lnTo>
                <a:lnTo>
                  <a:pt x="66829" y="31659"/>
                </a:lnTo>
                <a:close/>
              </a:path>
              <a:path w="890270" h="200025">
                <a:moveTo>
                  <a:pt x="801520" y="100035"/>
                </a:moveTo>
                <a:lnTo>
                  <a:pt x="763370" y="122172"/>
                </a:lnTo>
                <a:lnTo>
                  <a:pt x="845577" y="122362"/>
                </a:lnTo>
                <a:lnTo>
                  <a:pt x="845584" y="119309"/>
                </a:lnTo>
                <a:lnTo>
                  <a:pt x="834386" y="119309"/>
                </a:lnTo>
                <a:lnTo>
                  <a:pt x="801520" y="100035"/>
                </a:lnTo>
                <a:close/>
              </a:path>
              <a:path w="890270" h="200025">
                <a:moveTo>
                  <a:pt x="715357" y="0"/>
                </a:moveTo>
                <a:lnTo>
                  <a:pt x="706853" y="534"/>
                </a:lnTo>
                <a:lnTo>
                  <a:pt x="699171" y="4219"/>
                </a:lnTo>
                <a:lnTo>
                  <a:pt x="693287" y="10798"/>
                </a:lnTo>
                <a:lnTo>
                  <a:pt x="690418" y="19143"/>
                </a:lnTo>
                <a:lnTo>
                  <a:pt x="690953" y="27647"/>
                </a:lnTo>
                <a:lnTo>
                  <a:pt x="694637" y="35329"/>
                </a:lnTo>
                <a:lnTo>
                  <a:pt x="701216" y="41213"/>
                </a:lnTo>
                <a:lnTo>
                  <a:pt x="763471" y="77722"/>
                </a:lnTo>
                <a:lnTo>
                  <a:pt x="845680" y="77912"/>
                </a:lnTo>
                <a:lnTo>
                  <a:pt x="845577" y="122362"/>
                </a:lnTo>
                <a:lnTo>
                  <a:pt x="851609" y="122362"/>
                </a:lnTo>
                <a:lnTo>
                  <a:pt x="889737" y="100239"/>
                </a:lnTo>
                <a:lnTo>
                  <a:pt x="723703" y="2869"/>
                </a:lnTo>
                <a:lnTo>
                  <a:pt x="715357" y="0"/>
                </a:lnTo>
                <a:close/>
              </a:path>
              <a:path w="890270" h="200025">
                <a:moveTo>
                  <a:pt x="128914" y="76253"/>
                </a:moveTo>
                <a:lnTo>
                  <a:pt x="133350" y="98487"/>
                </a:lnTo>
                <a:lnTo>
                  <a:pt x="128811" y="120701"/>
                </a:lnTo>
                <a:lnTo>
                  <a:pt x="763370" y="122172"/>
                </a:lnTo>
                <a:lnTo>
                  <a:pt x="801520" y="100035"/>
                </a:lnTo>
                <a:lnTo>
                  <a:pt x="763471" y="77722"/>
                </a:lnTo>
                <a:lnTo>
                  <a:pt x="128914" y="76253"/>
                </a:lnTo>
                <a:close/>
              </a:path>
              <a:path w="890270" h="200025">
                <a:moveTo>
                  <a:pt x="66725" y="76109"/>
                </a:moveTo>
                <a:lnTo>
                  <a:pt x="66622" y="120557"/>
                </a:lnTo>
                <a:lnTo>
                  <a:pt x="128811" y="120701"/>
                </a:lnTo>
                <a:lnTo>
                  <a:pt x="133350" y="98487"/>
                </a:lnTo>
                <a:lnTo>
                  <a:pt x="128914" y="76253"/>
                </a:lnTo>
                <a:lnTo>
                  <a:pt x="66725" y="76109"/>
                </a:lnTo>
                <a:close/>
              </a:path>
              <a:path w="890270" h="200025">
                <a:moveTo>
                  <a:pt x="834475" y="80914"/>
                </a:moveTo>
                <a:lnTo>
                  <a:pt x="801520" y="100035"/>
                </a:lnTo>
                <a:lnTo>
                  <a:pt x="834386" y="119309"/>
                </a:lnTo>
                <a:lnTo>
                  <a:pt x="834475" y="80914"/>
                </a:lnTo>
                <a:close/>
              </a:path>
              <a:path w="890270" h="200025">
                <a:moveTo>
                  <a:pt x="845673" y="80914"/>
                </a:moveTo>
                <a:lnTo>
                  <a:pt x="834475" y="80914"/>
                </a:lnTo>
                <a:lnTo>
                  <a:pt x="834386" y="119309"/>
                </a:lnTo>
                <a:lnTo>
                  <a:pt x="845584" y="119309"/>
                </a:lnTo>
                <a:lnTo>
                  <a:pt x="845673" y="80914"/>
                </a:lnTo>
                <a:close/>
              </a:path>
              <a:path w="890270" h="200025">
                <a:moveTo>
                  <a:pt x="763471" y="77722"/>
                </a:moveTo>
                <a:lnTo>
                  <a:pt x="801520" y="100035"/>
                </a:lnTo>
                <a:lnTo>
                  <a:pt x="834475" y="80914"/>
                </a:lnTo>
                <a:lnTo>
                  <a:pt x="845673" y="80914"/>
                </a:lnTo>
                <a:lnTo>
                  <a:pt x="845680" y="77912"/>
                </a:lnTo>
                <a:lnTo>
                  <a:pt x="763471" y="77722"/>
                </a:lnTo>
                <a:close/>
              </a:path>
              <a:path w="890270" h="200025">
                <a:moveTo>
                  <a:pt x="128885" y="76109"/>
                </a:moveTo>
                <a:lnTo>
                  <a:pt x="66725" y="76109"/>
                </a:lnTo>
                <a:lnTo>
                  <a:pt x="128914" y="76253"/>
                </a:lnTo>
                <a:lnTo>
                  <a:pt x="128885" y="7610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16362" y="2062988"/>
            <a:ext cx="2921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5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digits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55" dirty="0">
                <a:latin typeface="Calibri"/>
                <a:cs typeface="Calibri"/>
              </a:rPr>
              <a:t>widely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performed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2554" y="3724414"/>
            <a:ext cx="211957" cy="2119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79126" y="3565652"/>
            <a:ext cx="1778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Category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II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91507" y="3732223"/>
            <a:ext cx="890269" cy="200025"/>
          </a:xfrm>
          <a:custGeom>
            <a:avLst/>
            <a:gdLst/>
            <a:ahLst/>
            <a:cxnLst/>
            <a:rect l="l" t="t" r="r" b="b"/>
            <a:pathLst>
              <a:path w="890270" h="200025">
                <a:moveTo>
                  <a:pt x="763371" y="122170"/>
                </a:moveTo>
                <a:lnTo>
                  <a:pt x="700946" y="158392"/>
                </a:lnTo>
                <a:lnTo>
                  <a:pt x="694339" y="164244"/>
                </a:lnTo>
                <a:lnTo>
                  <a:pt x="690619" y="171909"/>
                </a:lnTo>
                <a:lnTo>
                  <a:pt x="690045" y="180410"/>
                </a:lnTo>
                <a:lnTo>
                  <a:pt x="692876" y="188769"/>
                </a:lnTo>
                <a:lnTo>
                  <a:pt x="698728" y="195375"/>
                </a:lnTo>
                <a:lnTo>
                  <a:pt x="706393" y="199095"/>
                </a:lnTo>
                <a:lnTo>
                  <a:pt x="714894" y="199669"/>
                </a:lnTo>
                <a:lnTo>
                  <a:pt x="723253" y="196839"/>
                </a:lnTo>
                <a:lnTo>
                  <a:pt x="851611" y="122361"/>
                </a:lnTo>
                <a:lnTo>
                  <a:pt x="845577" y="122361"/>
                </a:lnTo>
                <a:lnTo>
                  <a:pt x="763371" y="122170"/>
                </a:lnTo>
                <a:close/>
              </a:path>
              <a:path w="890270" h="200025">
                <a:moveTo>
                  <a:pt x="66829" y="31657"/>
                </a:moveTo>
                <a:lnTo>
                  <a:pt x="40864" y="36837"/>
                </a:lnTo>
                <a:lnTo>
                  <a:pt x="19638" y="51077"/>
                </a:lnTo>
                <a:lnTo>
                  <a:pt x="5299" y="72237"/>
                </a:lnTo>
                <a:lnTo>
                  <a:pt x="0" y="98177"/>
                </a:lnTo>
                <a:lnTo>
                  <a:pt x="5179" y="124143"/>
                </a:lnTo>
                <a:lnTo>
                  <a:pt x="19419" y="145369"/>
                </a:lnTo>
                <a:lnTo>
                  <a:pt x="40579" y="159708"/>
                </a:lnTo>
                <a:lnTo>
                  <a:pt x="66520" y="165007"/>
                </a:lnTo>
                <a:lnTo>
                  <a:pt x="92485" y="159828"/>
                </a:lnTo>
                <a:lnTo>
                  <a:pt x="113711" y="145587"/>
                </a:lnTo>
                <a:lnTo>
                  <a:pt x="128050" y="124427"/>
                </a:lnTo>
                <a:lnTo>
                  <a:pt x="128811" y="120701"/>
                </a:lnTo>
                <a:lnTo>
                  <a:pt x="66622" y="120557"/>
                </a:lnTo>
                <a:lnTo>
                  <a:pt x="66725" y="76107"/>
                </a:lnTo>
                <a:lnTo>
                  <a:pt x="128885" y="76107"/>
                </a:lnTo>
                <a:lnTo>
                  <a:pt x="128170" y="72522"/>
                </a:lnTo>
                <a:lnTo>
                  <a:pt x="113930" y="51295"/>
                </a:lnTo>
                <a:lnTo>
                  <a:pt x="92770" y="36957"/>
                </a:lnTo>
                <a:lnTo>
                  <a:pt x="66829" y="31657"/>
                </a:lnTo>
                <a:close/>
              </a:path>
              <a:path w="890270" h="200025">
                <a:moveTo>
                  <a:pt x="801521" y="100034"/>
                </a:moveTo>
                <a:lnTo>
                  <a:pt x="763371" y="122170"/>
                </a:lnTo>
                <a:lnTo>
                  <a:pt x="845577" y="122361"/>
                </a:lnTo>
                <a:lnTo>
                  <a:pt x="845584" y="119308"/>
                </a:lnTo>
                <a:lnTo>
                  <a:pt x="834386" y="119308"/>
                </a:lnTo>
                <a:lnTo>
                  <a:pt x="801521" y="100034"/>
                </a:lnTo>
                <a:close/>
              </a:path>
              <a:path w="890270" h="200025">
                <a:moveTo>
                  <a:pt x="715357" y="0"/>
                </a:moveTo>
                <a:lnTo>
                  <a:pt x="706853" y="534"/>
                </a:lnTo>
                <a:lnTo>
                  <a:pt x="699171" y="4219"/>
                </a:lnTo>
                <a:lnTo>
                  <a:pt x="693287" y="10798"/>
                </a:lnTo>
                <a:lnTo>
                  <a:pt x="690418" y="19143"/>
                </a:lnTo>
                <a:lnTo>
                  <a:pt x="690953" y="27647"/>
                </a:lnTo>
                <a:lnTo>
                  <a:pt x="694637" y="35329"/>
                </a:lnTo>
                <a:lnTo>
                  <a:pt x="701216" y="41212"/>
                </a:lnTo>
                <a:lnTo>
                  <a:pt x="763471" y="77720"/>
                </a:lnTo>
                <a:lnTo>
                  <a:pt x="845680" y="77911"/>
                </a:lnTo>
                <a:lnTo>
                  <a:pt x="845577" y="122361"/>
                </a:lnTo>
                <a:lnTo>
                  <a:pt x="851611" y="122361"/>
                </a:lnTo>
                <a:lnTo>
                  <a:pt x="889737" y="100239"/>
                </a:lnTo>
                <a:lnTo>
                  <a:pt x="723703" y="2869"/>
                </a:lnTo>
                <a:lnTo>
                  <a:pt x="715357" y="0"/>
                </a:lnTo>
                <a:close/>
              </a:path>
              <a:path w="890270" h="200025">
                <a:moveTo>
                  <a:pt x="128914" y="76251"/>
                </a:moveTo>
                <a:lnTo>
                  <a:pt x="133350" y="98486"/>
                </a:lnTo>
                <a:lnTo>
                  <a:pt x="128811" y="120701"/>
                </a:lnTo>
                <a:lnTo>
                  <a:pt x="763371" y="122170"/>
                </a:lnTo>
                <a:lnTo>
                  <a:pt x="801521" y="100034"/>
                </a:lnTo>
                <a:lnTo>
                  <a:pt x="763471" y="77720"/>
                </a:lnTo>
                <a:lnTo>
                  <a:pt x="128914" y="76251"/>
                </a:lnTo>
                <a:close/>
              </a:path>
              <a:path w="890270" h="200025">
                <a:moveTo>
                  <a:pt x="66725" y="76107"/>
                </a:moveTo>
                <a:lnTo>
                  <a:pt x="66622" y="120557"/>
                </a:lnTo>
                <a:lnTo>
                  <a:pt x="128811" y="120701"/>
                </a:lnTo>
                <a:lnTo>
                  <a:pt x="133350" y="98486"/>
                </a:lnTo>
                <a:lnTo>
                  <a:pt x="128914" y="76251"/>
                </a:lnTo>
                <a:lnTo>
                  <a:pt x="66725" y="76107"/>
                </a:lnTo>
                <a:close/>
              </a:path>
              <a:path w="890270" h="200025">
                <a:moveTo>
                  <a:pt x="834475" y="80913"/>
                </a:moveTo>
                <a:lnTo>
                  <a:pt x="801521" y="100034"/>
                </a:lnTo>
                <a:lnTo>
                  <a:pt x="834386" y="119308"/>
                </a:lnTo>
                <a:lnTo>
                  <a:pt x="834475" y="80913"/>
                </a:lnTo>
                <a:close/>
              </a:path>
              <a:path w="890270" h="200025">
                <a:moveTo>
                  <a:pt x="845673" y="80913"/>
                </a:moveTo>
                <a:lnTo>
                  <a:pt x="834475" y="80913"/>
                </a:lnTo>
                <a:lnTo>
                  <a:pt x="834386" y="119308"/>
                </a:lnTo>
                <a:lnTo>
                  <a:pt x="845584" y="119308"/>
                </a:lnTo>
                <a:lnTo>
                  <a:pt x="845673" y="80913"/>
                </a:lnTo>
                <a:close/>
              </a:path>
              <a:path w="890270" h="200025">
                <a:moveTo>
                  <a:pt x="763471" y="77720"/>
                </a:moveTo>
                <a:lnTo>
                  <a:pt x="801521" y="100034"/>
                </a:lnTo>
                <a:lnTo>
                  <a:pt x="834475" y="80913"/>
                </a:lnTo>
                <a:lnTo>
                  <a:pt x="845673" y="80913"/>
                </a:lnTo>
                <a:lnTo>
                  <a:pt x="845680" y="77911"/>
                </a:lnTo>
                <a:lnTo>
                  <a:pt x="763471" y="77720"/>
                </a:lnTo>
                <a:close/>
              </a:path>
              <a:path w="890270" h="200025">
                <a:moveTo>
                  <a:pt x="128885" y="76107"/>
                </a:moveTo>
                <a:lnTo>
                  <a:pt x="66725" y="76107"/>
                </a:lnTo>
                <a:lnTo>
                  <a:pt x="128914" y="76251"/>
                </a:lnTo>
                <a:lnTo>
                  <a:pt x="128885" y="76107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16363" y="3565652"/>
            <a:ext cx="38011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4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digits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+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‘F’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for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quality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metrics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2553" y="5281373"/>
            <a:ext cx="211957" cy="21195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879124" y="5120132"/>
            <a:ext cx="1883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Category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III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91507" y="5289019"/>
            <a:ext cx="890269" cy="200025"/>
          </a:xfrm>
          <a:custGeom>
            <a:avLst/>
            <a:gdLst/>
            <a:ahLst/>
            <a:cxnLst/>
            <a:rect l="l" t="t" r="r" b="b"/>
            <a:pathLst>
              <a:path w="890270" h="200025">
                <a:moveTo>
                  <a:pt x="763369" y="122172"/>
                </a:moveTo>
                <a:lnTo>
                  <a:pt x="700946" y="158392"/>
                </a:lnTo>
                <a:lnTo>
                  <a:pt x="694339" y="164244"/>
                </a:lnTo>
                <a:lnTo>
                  <a:pt x="690619" y="171909"/>
                </a:lnTo>
                <a:lnTo>
                  <a:pt x="690045" y="180410"/>
                </a:lnTo>
                <a:lnTo>
                  <a:pt x="692876" y="188769"/>
                </a:lnTo>
                <a:lnTo>
                  <a:pt x="698728" y="195375"/>
                </a:lnTo>
                <a:lnTo>
                  <a:pt x="706393" y="199095"/>
                </a:lnTo>
                <a:lnTo>
                  <a:pt x="714894" y="199669"/>
                </a:lnTo>
                <a:lnTo>
                  <a:pt x="723253" y="196839"/>
                </a:lnTo>
                <a:lnTo>
                  <a:pt x="851609" y="122362"/>
                </a:lnTo>
                <a:lnTo>
                  <a:pt x="845577" y="122362"/>
                </a:lnTo>
                <a:lnTo>
                  <a:pt x="763369" y="122172"/>
                </a:lnTo>
                <a:close/>
              </a:path>
              <a:path w="890270" h="200025">
                <a:moveTo>
                  <a:pt x="66829" y="31657"/>
                </a:moveTo>
                <a:lnTo>
                  <a:pt x="40864" y="36837"/>
                </a:lnTo>
                <a:lnTo>
                  <a:pt x="19638" y="51077"/>
                </a:lnTo>
                <a:lnTo>
                  <a:pt x="5299" y="72238"/>
                </a:lnTo>
                <a:lnTo>
                  <a:pt x="0" y="98179"/>
                </a:lnTo>
                <a:lnTo>
                  <a:pt x="5179" y="124143"/>
                </a:lnTo>
                <a:lnTo>
                  <a:pt x="19419" y="145370"/>
                </a:lnTo>
                <a:lnTo>
                  <a:pt x="40579" y="159708"/>
                </a:lnTo>
                <a:lnTo>
                  <a:pt x="66520" y="165007"/>
                </a:lnTo>
                <a:lnTo>
                  <a:pt x="92485" y="159828"/>
                </a:lnTo>
                <a:lnTo>
                  <a:pt x="113711" y="145588"/>
                </a:lnTo>
                <a:lnTo>
                  <a:pt x="128050" y="124428"/>
                </a:lnTo>
                <a:lnTo>
                  <a:pt x="128811" y="120701"/>
                </a:lnTo>
                <a:lnTo>
                  <a:pt x="66622" y="120557"/>
                </a:lnTo>
                <a:lnTo>
                  <a:pt x="66725" y="76107"/>
                </a:lnTo>
                <a:lnTo>
                  <a:pt x="128885" y="76107"/>
                </a:lnTo>
                <a:lnTo>
                  <a:pt x="128170" y="72522"/>
                </a:lnTo>
                <a:lnTo>
                  <a:pt x="113930" y="51295"/>
                </a:lnTo>
                <a:lnTo>
                  <a:pt x="92770" y="36957"/>
                </a:lnTo>
                <a:lnTo>
                  <a:pt x="66829" y="31657"/>
                </a:lnTo>
                <a:close/>
              </a:path>
              <a:path w="890270" h="200025">
                <a:moveTo>
                  <a:pt x="801521" y="100034"/>
                </a:moveTo>
                <a:lnTo>
                  <a:pt x="763369" y="122172"/>
                </a:lnTo>
                <a:lnTo>
                  <a:pt x="845577" y="122362"/>
                </a:lnTo>
                <a:lnTo>
                  <a:pt x="845584" y="119308"/>
                </a:lnTo>
                <a:lnTo>
                  <a:pt x="834386" y="119308"/>
                </a:lnTo>
                <a:lnTo>
                  <a:pt x="801521" y="100034"/>
                </a:lnTo>
                <a:close/>
              </a:path>
              <a:path w="890270" h="200025">
                <a:moveTo>
                  <a:pt x="715357" y="0"/>
                </a:moveTo>
                <a:lnTo>
                  <a:pt x="706853" y="534"/>
                </a:lnTo>
                <a:lnTo>
                  <a:pt x="699171" y="4219"/>
                </a:lnTo>
                <a:lnTo>
                  <a:pt x="693287" y="10798"/>
                </a:lnTo>
                <a:lnTo>
                  <a:pt x="690418" y="19143"/>
                </a:lnTo>
                <a:lnTo>
                  <a:pt x="690953" y="27647"/>
                </a:lnTo>
                <a:lnTo>
                  <a:pt x="694637" y="35329"/>
                </a:lnTo>
                <a:lnTo>
                  <a:pt x="701216" y="41212"/>
                </a:lnTo>
                <a:lnTo>
                  <a:pt x="763473" y="77722"/>
                </a:lnTo>
                <a:lnTo>
                  <a:pt x="845680" y="77912"/>
                </a:lnTo>
                <a:lnTo>
                  <a:pt x="845577" y="122362"/>
                </a:lnTo>
                <a:lnTo>
                  <a:pt x="851609" y="122362"/>
                </a:lnTo>
                <a:lnTo>
                  <a:pt x="889737" y="100239"/>
                </a:lnTo>
                <a:lnTo>
                  <a:pt x="723703" y="2869"/>
                </a:lnTo>
                <a:lnTo>
                  <a:pt x="715357" y="0"/>
                </a:lnTo>
                <a:close/>
              </a:path>
              <a:path w="890270" h="200025">
                <a:moveTo>
                  <a:pt x="128914" y="76251"/>
                </a:moveTo>
                <a:lnTo>
                  <a:pt x="133350" y="98487"/>
                </a:lnTo>
                <a:lnTo>
                  <a:pt x="128811" y="120701"/>
                </a:lnTo>
                <a:lnTo>
                  <a:pt x="763369" y="122172"/>
                </a:lnTo>
                <a:lnTo>
                  <a:pt x="801521" y="100034"/>
                </a:lnTo>
                <a:lnTo>
                  <a:pt x="763473" y="77722"/>
                </a:lnTo>
                <a:lnTo>
                  <a:pt x="128914" y="76251"/>
                </a:lnTo>
                <a:close/>
              </a:path>
              <a:path w="890270" h="200025">
                <a:moveTo>
                  <a:pt x="66725" y="76107"/>
                </a:moveTo>
                <a:lnTo>
                  <a:pt x="66622" y="120557"/>
                </a:lnTo>
                <a:lnTo>
                  <a:pt x="128811" y="120701"/>
                </a:lnTo>
                <a:lnTo>
                  <a:pt x="133350" y="98487"/>
                </a:lnTo>
                <a:lnTo>
                  <a:pt x="128914" y="76251"/>
                </a:lnTo>
                <a:lnTo>
                  <a:pt x="66725" y="76107"/>
                </a:lnTo>
                <a:close/>
              </a:path>
              <a:path w="890270" h="200025">
                <a:moveTo>
                  <a:pt x="834475" y="80913"/>
                </a:moveTo>
                <a:lnTo>
                  <a:pt x="801521" y="100034"/>
                </a:lnTo>
                <a:lnTo>
                  <a:pt x="834386" y="119308"/>
                </a:lnTo>
                <a:lnTo>
                  <a:pt x="834475" y="80913"/>
                </a:lnTo>
                <a:close/>
              </a:path>
              <a:path w="890270" h="200025">
                <a:moveTo>
                  <a:pt x="845673" y="80913"/>
                </a:moveTo>
                <a:lnTo>
                  <a:pt x="834475" y="80913"/>
                </a:lnTo>
                <a:lnTo>
                  <a:pt x="834386" y="119308"/>
                </a:lnTo>
                <a:lnTo>
                  <a:pt x="845584" y="119308"/>
                </a:lnTo>
                <a:lnTo>
                  <a:pt x="845673" y="80913"/>
                </a:lnTo>
                <a:close/>
              </a:path>
              <a:path w="890270" h="200025">
                <a:moveTo>
                  <a:pt x="763473" y="77722"/>
                </a:moveTo>
                <a:lnTo>
                  <a:pt x="801521" y="100034"/>
                </a:lnTo>
                <a:lnTo>
                  <a:pt x="834475" y="80913"/>
                </a:lnTo>
                <a:lnTo>
                  <a:pt x="845673" y="80913"/>
                </a:lnTo>
                <a:lnTo>
                  <a:pt x="845680" y="77912"/>
                </a:lnTo>
                <a:lnTo>
                  <a:pt x="763473" y="77722"/>
                </a:lnTo>
                <a:close/>
              </a:path>
              <a:path w="890270" h="200025">
                <a:moveTo>
                  <a:pt x="128885" y="76107"/>
                </a:moveTo>
                <a:lnTo>
                  <a:pt x="66725" y="76107"/>
                </a:lnTo>
                <a:lnTo>
                  <a:pt x="128914" y="76251"/>
                </a:lnTo>
                <a:lnTo>
                  <a:pt x="128885" y="76107"/>
                </a:lnTo>
                <a:close/>
              </a:path>
            </a:pathLst>
          </a:custGeom>
          <a:solidFill>
            <a:srgbClr val="E84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86810" y="5120132"/>
            <a:ext cx="4221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4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digits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+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114" dirty="0">
                <a:latin typeface="Calibri"/>
                <a:cs typeface="Calibri"/>
              </a:rPr>
              <a:t>‘T’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for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experimental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use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1200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</a:rPr>
              <a:t>CPT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510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Category</a:t>
            </a:r>
            <a:r>
              <a:rPr b="0" spc="-45" dirty="0">
                <a:solidFill>
                  <a:schemeClr val="tx1"/>
                </a:solidFill>
                <a:latin typeface="+mj-lt"/>
              </a:rPr>
              <a:t> </a:t>
            </a:r>
            <a:r>
              <a:rPr b="0" dirty="0">
                <a:solidFill>
                  <a:schemeClr val="tx1"/>
                </a:solidFill>
                <a:latin typeface="+mj-lt"/>
              </a:rPr>
              <a:t>I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CPT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00576"/>
              </p:ext>
            </p:extLst>
          </p:nvPr>
        </p:nvGraphicFramePr>
        <p:xfrm>
          <a:off x="2057400" y="2438400"/>
          <a:ext cx="8347709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700" spc="75" dirty="0">
                          <a:latin typeface="Calibri"/>
                          <a:cs typeface="Calibri"/>
                        </a:rPr>
                        <a:t>Evaluation</a:t>
                      </a:r>
                      <a:r>
                        <a:rPr sz="27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6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7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80" dirty="0">
                          <a:latin typeface="Calibri"/>
                          <a:cs typeface="Calibri"/>
                        </a:rPr>
                        <a:t>Management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99201-99499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80" dirty="0">
                          <a:latin typeface="Calibri"/>
                          <a:cs typeface="Calibri"/>
                        </a:rPr>
                        <a:t>Anesthesia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5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00100-01999;</a:t>
                      </a:r>
                      <a:r>
                        <a:rPr sz="2100" spc="-25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99100-99140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700" spc="70" dirty="0">
                          <a:latin typeface="Calibri"/>
                          <a:cs typeface="Calibri"/>
                        </a:rPr>
                        <a:t>Surgery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10021-69990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85" dirty="0">
                          <a:latin typeface="Calibri"/>
                          <a:cs typeface="Calibri"/>
                        </a:rPr>
                        <a:t>Radiology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70010-79999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700" spc="75" dirty="0">
                          <a:latin typeface="Calibri"/>
                          <a:cs typeface="Calibri"/>
                        </a:rPr>
                        <a:t>Pathology</a:t>
                      </a:r>
                      <a:r>
                        <a:rPr sz="27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6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7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Laboratory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80047-89398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80" dirty="0">
                          <a:latin typeface="Calibri"/>
                          <a:cs typeface="Calibri"/>
                        </a:rPr>
                        <a:t>Medicine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5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90281-99199;</a:t>
                      </a:r>
                      <a:r>
                        <a:rPr sz="2100" spc="-25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99500-99607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129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CPT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Category</a:t>
            </a:r>
            <a:r>
              <a:rPr lang="en-US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II Code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34422"/>
              </p:ext>
            </p:extLst>
          </p:nvPr>
        </p:nvGraphicFramePr>
        <p:xfrm>
          <a:off x="1447800" y="1524000"/>
          <a:ext cx="9203054" cy="4732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700" spc="80" dirty="0">
                          <a:latin typeface="Calibri"/>
                          <a:cs typeface="Calibri"/>
                        </a:rPr>
                        <a:t>Composite</a:t>
                      </a:r>
                      <a:r>
                        <a:rPr sz="27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measures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0001F-0015F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spc="65" dirty="0"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7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80" dirty="0">
                          <a:latin typeface="Calibri"/>
                          <a:cs typeface="Calibri"/>
                        </a:rPr>
                        <a:t>management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0500F-0575F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700" spc="65" dirty="0"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7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history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1000F-1220F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spc="70" dirty="0">
                          <a:latin typeface="Calibri"/>
                          <a:cs typeface="Calibri"/>
                        </a:rPr>
                        <a:t>Physical</a:t>
                      </a:r>
                      <a:r>
                        <a:rPr sz="27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examination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2000F-2050F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700" spc="80" dirty="0">
                          <a:latin typeface="Calibri"/>
                          <a:cs typeface="Calibri"/>
                        </a:rPr>
                        <a:t>Diagnostic/screening</a:t>
                      </a:r>
                      <a:r>
                        <a:rPr sz="27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7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7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results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3006F-3573F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67945" marR="2117725">
                        <a:lnSpc>
                          <a:spcPct val="101499"/>
                        </a:lnSpc>
                        <a:spcBef>
                          <a:spcPts val="20"/>
                        </a:spcBef>
                      </a:pPr>
                      <a:r>
                        <a:rPr sz="2700" spc="80" dirty="0">
                          <a:latin typeface="Calibri"/>
                          <a:cs typeface="Calibri"/>
                        </a:rPr>
                        <a:t>Therapeutic,</a:t>
                      </a:r>
                      <a:r>
                        <a:rPr sz="27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0" dirty="0">
                          <a:latin typeface="Calibri"/>
                          <a:cs typeface="Calibri"/>
                        </a:rPr>
                        <a:t>preventative</a:t>
                      </a:r>
                      <a:r>
                        <a:rPr sz="27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7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0" dirty="0">
                          <a:latin typeface="Calibri"/>
                          <a:cs typeface="Calibri"/>
                        </a:rPr>
                        <a:t>other </a:t>
                      </a:r>
                      <a:r>
                        <a:rPr sz="2700" spc="-5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80" dirty="0">
                          <a:latin typeface="Calibri"/>
                          <a:cs typeface="Calibri"/>
                        </a:rPr>
                        <a:t>interventions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4000F-4306F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700" spc="75" dirty="0">
                          <a:latin typeface="Calibri"/>
                          <a:cs typeface="Calibri"/>
                        </a:rPr>
                        <a:t>Follow-up</a:t>
                      </a:r>
                      <a:r>
                        <a:rPr sz="27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7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27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outcomes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5005F-5100F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spc="65" dirty="0"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7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60" dirty="0">
                          <a:latin typeface="Calibri"/>
                          <a:cs typeface="Calibri"/>
                        </a:rPr>
                        <a:t>safety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6005F-6045F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700" spc="75" dirty="0">
                          <a:latin typeface="Calibri"/>
                          <a:cs typeface="Calibri"/>
                        </a:rPr>
                        <a:t>Structural</a:t>
                      </a:r>
                      <a:r>
                        <a:rPr sz="27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Measures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7010F-7025F</a:t>
                      </a:r>
                      <a:endParaRPr sz="2100" dirty="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030665" y="6159893"/>
            <a:ext cx="1597025" cy="266700"/>
          </a:xfrm>
          <a:custGeom>
            <a:avLst/>
            <a:gdLst/>
            <a:ahLst/>
            <a:cxnLst/>
            <a:rect l="l" t="t" r="r" b="b"/>
            <a:pathLst>
              <a:path w="1597025" h="266700">
                <a:moveTo>
                  <a:pt x="1597025" y="0"/>
                </a:moveTo>
                <a:lnTo>
                  <a:pt x="842962" y="0"/>
                </a:lnTo>
                <a:lnTo>
                  <a:pt x="754062" y="0"/>
                </a:lnTo>
                <a:lnTo>
                  <a:pt x="0" y="0"/>
                </a:lnTo>
                <a:lnTo>
                  <a:pt x="0" y="266700"/>
                </a:lnTo>
                <a:lnTo>
                  <a:pt x="754062" y="266700"/>
                </a:lnTo>
                <a:lnTo>
                  <a:pt x="842962" y="266700"/>
                </a:lnTo>
                <a:lnTo>
                  <a:pt x="1597025" y="266700"/>
                </a:lnTo>
                <a:lnTo>
                  <a:pt x="1597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8396" y="1816491"/>
            <a:ext cx="9215755" cy="4744720"/>
          </a:xfrm>
          <a:custGeom>
            <a:avLst/>
            <a:gdLst/>
            <a:ahLst/>
            <a:cxnLst/>
            <a:rect l="l" t="t" r="r" b="b"/>
            <a:pathLst>
              <a:path w="9215755" h="4744720">
                <a:moveTo>
                  <a:pt x="7407020" y="0"/>
                </a:moveTo>
                <a:lnTo>
                  <a:pt x="7407020" y="4744720"/>
                </a:lnTo>
              </a:path>
              <a:path w="9215755" h="4744720">
                <a:moveTo>
                  <a:pt x="0" y="486410"/>
                </a:moveTo>
                <a:lnTo>
                  <a:pt x="9215207" y="486410"/>
                </a:lnTo>
              </a:path>
              <a:path w="9215755" h="4744720">
                <a:moveTo>
                  <a:pt x="0" y="966470"/>
                </a:moveTo>
                <a:lnTo>
                  <a:pt x="9215207" y="966470"/>
                </a:lnTo>
              </a:path>
              <a:path w="9215755" h="4744720">
                <a:moveTo>
                  <a:pt x="0" y="1446530"/>
                </a:moveTo>
                <a:lnTo>
                  <a:pt x="9215207" y="1446530"/>
                </a:lnTo>
              </a:path>
              <a:path w="9215755" h="4744720">
                <a:moveTo>
                  <a:pt x="0" y="1926590"/>
                </a:moveTo>
                <a:lnTo>
                  <a:pt x="9215207" y="1926590"/>
                </a:lnTo>
              </a:path>
              <a:path w="9215755" h="4744720">
                <a:moveTo>
                  <a:pt x="0" y="2406650"/>
                </a:moveTo>
                <a:lnTo>
                  <a:pt x="9215207" y="2406650"/>
                </a:lnTo>
              </a:path>
              <a:path w="9215755" h="4744720">
                <a:moveTo>
                  <a:pt x="0" y="3298190"/>
                </a:moveTo>
                <a:lnTo>
                  <a:pt x="9215207" y="3298190"/>
                </a:lnTo>
              </a:path>
              <a:path w="9215755" h="4744720">
                <a:moveTo>
                  <a:pt x="0" y="3778250"/>
                </a:moveTo>
                <a:lnTo>
                  <a:pt x="9215207" y="3778250"/>
                </a:lnTo>
              </a:path>
              <a:path w="9215755" h="4744720">
                <a:moveTo>
                  <a:pt x="0" y="4258310"/>
                </a:moveTo>
                <a:lnTo>
                  <a:pt x="9215207" y="4258310"/>
                </a:lnTo>
              </a:path>
              <a:path w="9215755" h="4744720">
                <a:moveTo>
                  <a:pt x="6350" y="0"/>
                </a:moveTo>
                <a:lnTo>
                  <a:pt x="6350" y="4744720"/>
                </a:lnTo>
              </a:path>
              <a:path w="9215755" h="4744720">
                <a:moveTo>
                  <a:pt x="9208857" y="0"/>
                </a:moveTo>
                <a:lnTo>
                  <a:pt x="9208857" y="4744720"/>
                </a:lnTo>
              </a:path>
              <a:path w="9215755" h="4744720">
                <a:moveTo>
                  <a:pt x="0" y="6350"/>
                </a:moveTo>
                <a:lnTo>
                  <a:pt x="9215207" y="6350"/>
                </a:lnTo>
              </a:path>
              <a:path w="9215755" h="4744720">
                <a:moveTo>
                  <a:pt x="0" y="4738370"/>
                </a:moveTo>
                <a:lnTo>
                  <a:pt x="9215207" y="4738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0626" y="1817623"/>
            <a:ext cx="3150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80" dirty="0">
                <a:latin typeface="Calibri"/>
                <a:cs typeface="Calibri"/>
              </a:rPr>
              <a:t>Composite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spc="75" dirty="0">
                <a:latin typeface="Calibri"/>
                <a:cs typeface="Calibri"/>
              </a:rPr>
              <a:t>measures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971" y="1817623"/>
            <a:ext cx="16217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5B9BD5"/>
                </a:solidFill>
                <a:latin typeface="Arial MT"/>
                <a:cs typeface="Arial MT"/>
              </a:rPr>
              <a:t>0001F-0015F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3326" y="2328316"/>
            <a:ext cx="9063355" cy="418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3110"/>
              </a:lnSpc>
              <a:tabLst>
                <a:tab pos="7466965" algn="l"/>
              </a:tabLst>
            </a:pPr>
            <a:r>
              <a:rPr sz="2700" spc="45" dirty="0">
                <a:latin typeface="Calibri"/>
                <a:cs typeface="Calibri"/>
              </a:rPr>
              <a:t>P</a:t>
            </a:r>
            <a:r>
              <a:rPr sz="2700" spc="70" dirty="0">
                <a:latin typeface="Calibri"/>
                <a:cs typeface="Calibri"/>
              </a:rPr>
              <a:t>a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6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105" dirty="0">
                <a:latin typeface="Calibri"/>
                <a:cs typeface="Calibri"/>
              </a:rPr>
              <a:t>m</a:t>
            </a:r>
            <a:r>
              <a:rPr sz="2700" spc="90" dirty="0">
                <a:latin typeface="Calibri"/>
                <a:cs typeface="Calibri"/>
              </a:rPr>
              <a:t>ana</a:t>
            </a:r>
            <a:r>
              <a:rPr sz="2700" spc="80" dirty="0">
                <a:latin typeface="Calibri"/>
                <a:cs typeface="Calibri"/>
              </a:rPr>
              <a:t>g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105" dirty="0">
                <a:latin typeface="Calibri"/>
                <a:cs typeface="Calibri"/>
              </a:rPr>
              <a:t>m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6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0500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0575F</a:t>
            </a:r>
            <a:endParaRPr sz="3150" baseline="15873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525"/>
              </a:spcBef>
              <a:tabLst>
                <a:tab pos="7466965" algn="l"/>
              </a:tabLst>
            </a:pPr>
            <a:r>
              <a:rPr sz="2700" spc="45" dirty="0">
                <a:latin typeface="Calibri"/>
                <a:cs typeface="Calibri"/>
              </a:rPr>
              <a:t>P</a:t>
            </a:r>
            <a:r>
              <a:rPr sz="2700" spc="70" dirty="0">
                <a:latin typeface="Calibri"/>
                <a:cs typeface="Calibri"/>
              </a:rPr>
              <a:t>a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6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90" dirty="0">
                <a:latin typeface="Calibri"/>
                <a:cs typeface="Calibri"/>
              </a:rPr>
              <a:t>h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60" dirty="0">
                <a:latin typeface="Calibri"/>
                <a:cs typeface="Calibri"/>
              </a:rPr>
              <a:t>s</a:t>
            </a:r>
            <a:r>
              <a:rPr sz="2700" spc="70" dirty="0">
                <a:latin typeface="Calibri"/>
                <a:cs typeface="Calibri"/>
              </a:rPr>
              <a:t>t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10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1000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1220F</a:t>
            </a:r>
            <a:endParaRPr sz="3150" baseline="15873">
              <a:latin typeface="Arial MT"/>
              <a:cs typeface="Arial MT"/>
            </a:endParaRPr>
          </a:p>
          <a:p>
            <a:pPr algn="just">
              <a:lnSpc>
                <a:spcPct val="116700"/>
              </a:lnSpc>
              <a:spcBef>
                <a:spcPts val="10"/>
              </a:spcBef>
              <a:tabLst>
                <a:tab pos="7466965" algn="l"/>
              </a:tabLst>
            </a:pPr>
            <a:r>
              <a:rPr sz="2700" spc="105" dirty="0">
                <a:latin typeface="Calibri"/>
                <a:cs typeface="Calibri"/>
              </a:rPr>
              <a:t>P</a:t>
            </a:r>
            <a:r>
              <a:rPr sz="2700" spc="45" dirty="0">
                <a:latin typeface="Calibri"/>
                <a:cs typeface="Calibri"/>
              </a:rPr>
              <a:t>h</a:t>
            </a:r>
            <a:r>
              <a:rPr sz="2700" spc="75" dirty="0">
                <a:latin typeface="Calibri"/>
                <a:cs typeface="Calibri"/>
              </a:rPr>
              <a:t>y</a:t>
            </a:r>
            <a:r>
              <a:rPr sz="2700" spc="90" dirty="0">
                <a:latin typeface="Calibri"/>
                <a:cs typeface="Calibri"/>
              </a:rPr>
              <a:t>s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70" dirty="0">
                <a:latin typeface="Calibri"/>
                <a:cs typeface="Calibri"/>
              </a:rPr>
              <a:t>c</a:t>
            </a:r>
            <a:r>
              <a:rPr sz="2700" spc="9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50" dirty="0">
                <a:latin typeface="Calibri"/>
                <a:cs typeface="Calibri"/>
              </a:rPr>
              <a:t>e</a:t>
            </a:r>
            <a:r>
              <a:rPr sz="2700" spc="55" dirty="0">
                <a:latin typeface="Calibri"/>
                <a:cs typeface="Calibri"/>
              </a:rPr>
              <a:t>x</a:t>
            </a:r>
            <a:r>
              <a:rPr sz="2700" spc="90" dirty="0">
                <a:latin typeface="Calibri"/>
                <a:cs typeface="Calibri"/>
              </a:rPr>
              <a:t>a</a:t>
            </a:r>
            <a:r>
              <a:rPr sz="2700" spc="100" dirty="0">
                <a:latin typeface="Calibri"/>
                <a:cs typeface="Calibri"/>
              </a:rPr>
              <a:t>m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95" dirty="0">
                <a:latin typeface="Calibri"/>
                <a:cs typeface="Calibri"/>
              </a:rPr>
              <a:t>n</a:t>
            </a:r>
            <a:r>
              <a:rPr sz="2700" spc="65" dirty="0">
                <a:latin typeface="Calibri"/>
                <a:cs typeface="Calibri"/>
              </a:rPr>
              <a:t>a</a:t>
            </a:r>
            <a:r>
              <a:rPr sz="2700" spc="95" dirty="0">
                <a:latin typeface="Calibri"/>
                <a:cs typeface="Calibri"/>
              </a:rPr>
              <a:t>t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2000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2050F  </a:t>
            </a:r>
            <a:r>
              <a:rPr sz="2700" spc="100" dirty="0">
                <a:latin typeface="Calibri"/>
                <a:cs typeface="Calibri"/>
              </a:rPr>
              <a:t>D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a</a:t>
            </a:r>
            <a:r>
              <a:rPr sz="2700" spc="105" dirty="0">
                <a:latin typeface="Calibri"/>
                <a:cs typeface="Calibri"/>
              </a:rPr>
              <a:t>g</a:t>
            </a:r>
            <a:r>
              <a:rPr sz="2700" spc="90" dirty="0">
                <a:latin typeface="Calibri"/>
                <a:cs typeface="Calibri"/>
              </a:rPr>
              <a:t>n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60" dirty="0">
                <a:latin typeface="Calibri"/>
                <a:cs typeface="Calibri"/>
              </a:rPr>
              <a:t>s</a:t>
            </a:r>
            <a:r>
              <a:rPr sz="2700" spc="95" dirty="0">
                <a:latin typeface="Calibri"/>
                <a:cs typeface="Calibri"/>
              </a:rPr>
              <a:t>t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c</a:t>
            </a:r>
            <a:r>
              <a:rPr sz="2700" spc="40" dirty="0">
                <a:latin typeface="Calibri"/>
                <a:cs typeface="Calibri"/>
              </a:rPr>
              <a:t>/</a:t>
            </a:r>
            <a:r>
              <a:rPr sz="2700" spc="90" dirty="0">
                <a:latin typeface="Calibri"/>
                <a:cs typeface="Calibri"/>
              </a:rPr>
              <a:t>sc</a:t>
            </a:r>
            <a:r>
              <a:rPr sz="2700" spc="55" dirty="0">
                <a:latin typeface="Calibri"/>
                <a:cs typeface="Calibri"/>
              </a:rPr>
              <a:t>r</a:t>
            </a:r>
            <a:r>
              <a:rPr sz="2700" spc="95" dirty="0">
                <a:latin typeface="Calibri"/>
                <a:cs typeface="Calibri"/>
              </a:rPr>
              <a:t>ee</a:t>
            </a:r>
            <a:r>
              <a:rPr sz="2700" spc="90" dirty="0">
                <a:latin typeface="Calibri"/>
                <a:cs typeface="Calibri"/>
              </a:rPr>
              <a:t>n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g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90" dirty="0">
                <a:latin typeface="Calibri"/>
                <a:cs typeface="Calibri"/>
              </a:rPr>
              <a:t>p</a:t>
            </a:r>
            <a:r>
              <a:rPr sz="2700" spc="50" dirty="0">
                <a:latin typeface="Calibri"/>
                <a:cs typeface="Calibri"/>
              </a:rPr>
              <a:t>r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90" dirty="0">
                <a:latin typeface="Calibri"/>
                <a:cs typeface="Calibri"/>
              </a:rPr>
              <a:t>c</a:t>
            </a:r>
            <a:r>
              <a:rPr sz="2700" spc="95" dirty="0">
                <a:latin typeface="Calibri"/>
                <a:cs typeface="Calibri"/>
              </a:rPr>
              <a:t>e</a:t>
            </a:r>
            <a:r>
              <a:rPr sz="2700" spc="9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190" dirty="0">
                <a:latin typeface="Calibri"/>
                <a:cs typeface="Calibri"/>
              </a:rPr>
              <a:t> </a:t>
            </a:r>
            <a:r>
              <a:rPr sz="2700" spc="55" dirty="0">
                <a:latin typeface="Calibri"/>
                <a:cs typeface="Calibri"/>
              </a:rPr>
              <a:t>r</a:t>
            </a:r>
            <a:r>
              <a:rPr sz="2700" spc="95" dirty="0">
                <a:latin typeface="Calibri"/>
                <a:cs typeface="Calibri"/>
              </a:rPr>
              <a:t>e</a:t>
            </a:r>
            <a:r>
              <a:rPr sz="2700" spc="90" dirty="0">
                <a:latin typeface="Calibri"/>
                <a:cs typeface="Calibri"/>
              </a:rPr>
              <a:t>su</a:t>
            </a:r>
            <a:r>
              <a:rPr sz="2700" spc="105" dirty="0">
                <a:latin typeface="Calibri"/>
                <a:cs typeface="Calibri"/>
              </a:rPr>
              <a:t>l</a:t>
            </a:r>
            <a:r>
              <a:rPr sz="2700" spc="9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3006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3573F  </a:t>
            </a:r>
            <a:r>
              <a:rPr sz="2700" spc="95" dirty="0">
                <a:latin typeface="Calibri"/>
                <a:cs typeface="Calibri"/>
              </a:rPr>
              <a:t>T</a:t>
            </a:r>
            <a:r>
              <a:rPr sz="2700" spc="90" dirty="0">
                <a:latin typeface="Calibri"/>
                <a:cs typeface="Calibri"/>
              </a:rPr>
              <a:t>he</a:t>
            </a:r>
            <a:r>
              <a:rPr sz="2700" spc="40" dirty="0">
                <a:latin typeface="Calibri"/>
                <a:cs typeface="Calibri"/>
              </a:rPr>
              <a:t>r</a:t>
            </a:r>
            <a:r>
              <a:rPr sz="2700" spc="90" dirty="0">
                <a:latin typeface="Calibri"/>
                <a:cs typeface="Calibri"/>
              </a:rPr>
              <a:t>apeut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9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90" dirty="0">
                <a:latin typeface="Calibri"/>
                <a:cs typeface="Calibri"/>
              </a:rPr>
              <a:t>p</a:t>
            </a:r>
            <a:r>
              <a:rPr sz="2700" spc="60" dirty="0">
                <a:latin typeface="Calibri"/>
                <a:cs typeface="Calibri"/>
              </a:rPr>
              <a:t>r</a:t>
            </a:r>
            <a:r>
              <a:rPr sz="2700" spc="75" dirty="0">
                <a:latin typeface="Calibri"/>
                <a:cs typeface="Calibri"/>
              </a:rPr>
              <a:t>ev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65" dirty="0">
                <a:latin typeface="Calibri"/>
                <a:cs typeface="Calibri"/>
              </a:rPr>
              <a:t>n</a:t>
            </a:r>
            <a:r>
              <a:rPr sz="2700" spc="60" dirty="0">
                <a:latin typeface="Calibri"/>
                <a:cs typeface="Calibri"/>
              </a:rPr>
              <a:t>t</a:t>
            </a:r>
            <a:r>
              <a:rPr sz="2700" spc="65" dirty="0">
                <a:latin typeface="Calibri"/>
                <a:cs typeface="Calibri"/>
              </a:rPr>
              <a:t>a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7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90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r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4000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4306F</a:t>
            </a:r>
            <a:endParaRPr sz="3150" baseline="1587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700" spc="80" dirty="0">
                <a:latin typeface="Calibri"/>
                <a:cs typeface="Calibri"/>
              </a:rPr>
              <a:t>interventions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7466965" algn="l"/>
              </a:tabLst>
            </a:pPr>
            <a:r>
              <a:rPr sz="2700" spc="60" dirty="0">
                <a:latin typeface="Calibri"/>
                <a:cs typeface="Calibri"/>
              </a:rPr>
              <a:t>F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105" dirty="0">
                <a:latin typeface="Calibri"/>
                <a:cs typeface="Calibri"/>
              </a:rPr>
              <a:t>ll</a:t>
            </a:r>
            <a:r>
              <a:rPr sz="2700" spc="90" dirty="0">
                <a:latin typeface="Calibri"/>
                <a:cs typeface="Calibri"/>
              </a:rPr>
              <a:t>o</a:t>
            </a:r>
            <a:r>
              <a:rPr sz="2700" spc="35" dirty="0">
                <a:latin typeface="Calibri"/>
                <a:cs typeface="Calibri"/>
              </a:rPr>
              <a:t>w</a:t>
            </a:r>
            <a:r>
              <a:rPr sz="2700" spc="95" dirty="0">
                <a:latin typeface="Calibri"/>
                <a:cs typeface="Calibri"/>
              </a:rPr>
              <a:t>-</a:t>
            </a:r>
            <a:r>
              <a:rPr sz="2700" spc="90" dirty="0">
                <a:latin typeface="Calibri"/>
                <a:cs typeface="Calibri"/>
              </a:rPr>
              <a:t>u</a:t>
            </a:r>
            <a:r>
              <a:rPr sz="2700" dirty="0">
                <a:latin typeface="Calibri"/>
                <a:cs typeface="Calibri"/>
              </a:rPr>
              <a:t>p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95" dirty="0">
                <a:latin typeface="Calibri"/>
                <a:cs typeface="Calibri"/>
              </a:rPr>
              <a:t>th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90" dirty="0">
                <a:latin typeface="Calibri"/>
                <a:cs typeface="Calibri"/>
              </a:rPr>
              <a:t>u</a:t>
            </a:r>
            <a:r>
              <a:rPr sz="2700" spc="60" dirty="0">
                <a:latin typeface="Calibri"/>
                <a:cs typeface="Calibri"/>
              </a:rPr>
              <a:t>t</a:t>
            </a:r>
            <a:r>
              <a:rPr sz="2700" spc="70" dirty="0">
                <a:latin typeface="Calibri"/>
                <a:cs typeface="Calibri"/>
              </a:rPr>
              <a:t>c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105" dirty="0">
                <a:latin typeface="Calibri"/>
                <a:cs typeface="Calibri"/>
              </a:rPr>
              <a:t>m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5005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5100F</a:t>
            </a:r>
            <a:endParaRPr sz="3150" baseline="1587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7466965" algn="l"/>
              </a:tabLst>
            </a:pPr>
            <a:r>
              <a:rPr sz="2700" spc="45" dirty="0">
                <a:latin typeface="Calibri"/>
                <a:cs typeface="Calibri"/>
              </a:rPr>
              <a:t>P</a:t>
            </a:r>
            <a:r>
              <a:rPr sz="2700" spc="70" dirty="0">
                <a:latin typeface="Calibri"/>
                <a:cs typeface="Calibri"/>
              </a:rPr>
              <a:t>a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6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90" dirty="0">
                <a:latin typeface="Calibri"/>
                <a:cs typeface="Calibri"/>
              </a:rPr>
              <a:t>s</a:t>
            </a:r>
            <a:r>
              <a:rPr sz="2700" spc="75" dirty="0">
                <a:latin typeface="Calibri"/>
                <a:cs typeface="Calibri"/>
              </a:rPr>
              <a:t>a</a:t>
            </a:r>
            <a:r>
              <a:rPr sz="2700" spc="30" dirty="0">
                <a:latin typeface="Calibri"/>
                <a:cs typeface="Calibri"/>
              </a:rPr>
              <a:t>f</a:t>
            </a:r>
            <a:r>
              <a:rPr sz="2700" spc="75" dirty="0">
                <a:latin typeface="Calibri"/>
                <a:cs typeface="Calibri"/>
              </a:rPr>
              <a:t>e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6005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6045F</a:t>
            </a:r>
            <a:endParaRPr sz="3150" baseline="1587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tabLst>
                <a:tab pos="7466965" algn="l"/>
              </a:tabLst>
            </a:pPr>
            <a:r>
              <a:rPr sz="2700" spc="95" dirty="0">
                <a:latin typeface="Calibri"/>
                <a:cs typeface="Calibri"/>
              </a:rPr>
              <a:t>S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95" dirty="0">
                <a:latin typeface="Calibri"/>
                <a:cs typeface="Calibri"/>
              </a:rPr>
              <a:t>r</a:t>
            </a:r>
            <a:r>
              <a:rPr sz="2700" spc="90" dirty="0">
                <a:latin typeface="Calibri"/>
                <a:cs typeface="Calibri"/>
              </a:rPr>
              <a:t>u</a:t>
            </a:r>
            <a:r>
              <a:rPr sz="2700" spc="95" dirty="0">
                <a:latin typeface="Calibri"/>
                <a:cs typeface="Calibri"/>
              </a:rPr>
              <a:t>ct</a:t>
            </a:r>
            <a:r>
              <a:rPr sz="2700" spc="90" dirty="0">
                <a:latin typeface="Calibri"/>
                <a:cs typeface="Calibri"/>
              </a:rPr>
              <a:t>u</a:t>
            </a:r>
            <a:r>
              <a:rPr sz="2700" spc="35" dirty="0">
                <a:latin typeface="Calibri"/>
                <a:cs typeface="Calibri"/>
              </a:rPr>
              <a:t>r</a:t>
            </a:r>
            <a:r>
              <a:rPr sz="2700" spc="9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M</a:t>
            </a:r>
            <a:r>
              <a:rPr sz="2700" spc="90" dirty="0">
                <a:latin typeface="Calibri"/>
                <a:cs typeface="Calibri"/>
              </a:rPr>
              <a:t>easu</a:t>
            </a:r>
            <a:r>
              <a:rPr sz="2700" spc="60" dirty="0">
                <a:latin typeface="Calibri"/>
                <a:cs typeface="Calibri"/>
              </a:rPr>
              <a:t>r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7010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7025F</a:t>
            </a:r>
            <a:endParaRPr sz="3150" baseline="15873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30665" y="6159893"/>
            <a:ext cx="1597025" cy="266700"/>
          </a:xfrm>
          <a:custGeom>
            <a:avLst/>
            <a:gdLst/>
            <a:ahLst/>
            <a:cxnLst/>
            <a:rect l="l" t="t" r="r" b="b"/>
            <a:pathLst>
              <a:path w="1597025" h="266700">
                <a:moveTo>
                  <a:pt x="1597025" y="0"/>
                </a:moveTo>
                <a:lnTo>
                  <a:pt x="842962" y="0"/>
                </a:lnTo>
                <a:lnTo>
                  <a:pt x="754062" y="0"/>
                </a:lnTo>
                <a:lnTo>
                  <a:pt x="0" y="0"/>
                </a:lnTo>
                <a:lnTo>
                  <a:pt x="0" y="266700"/>
                </a:lnTo>
                <a:lnTo>
                  <a:pt x="754062" y="266700"/>
                </a:lnTo>
                <a:lnTo>
                  <a:pt x="842962" y="266700"/>
                </a:lnTo>
                <a:lnTo>
                  <a:pt x="1597025" y="266700"/>
                </a:lnTo>
                <a:lnTo>
                  <a:pt x="1597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89347" y="2320593"/>
            <a:ext cx="9579610" cy="4234815"/>
            <a:chOff x="1289347" y="2320593"/>
            <a:chExt cx="9579610" cy="4234815"/>
          </a:xfrm>
        </p:grpSpPr>
        <p:sp>
          <p:nvSpPr>
            <p:cNvPr id="8" name="object 8"/>
            <p:cNvSpPr/>
            <p:nvPr/>
          </p:nvSpPr>
          <p:spPr>
            <a:xfrm>
              <a:off x="1289347" y="2320593"/>
              <a:ext cx="9579610" cy="4234815"/>
            </a:xfrm>
            <a:custGeom>
              <a:avLst/>
              <a:gdLst/>
              <a:ahLst/>
              <a:cxnLst/>
              <a:rect l="l" t="t" r="r" b="b"/>
              <a:pathLst>
                <a:path w="9579610" h="4234815">
                  <a:moveTo>
                    <a:pt x="9579262" y="0"/>
                  </a:moveTo>
                  <a:lnTo>
                    <a:pt x="0" y="0"/>
                  </a:lnTo>
                  <a:lnTo>
                    <a:pt x="0" y="4234266"/>
                  </a:lnTo>
                  <a:lnTo>
                    <a:pt x="9579262" y="4234266"/>
                  </a:lnTo>
                  <a:lnTo>
                    <a:pt x="9579262" y="0"/>
                  </a:lnTo>
                  <a:close/>
                </a:path>
              </a:pathLst>
            </a:custGeom>
            <a:solidFill>
              <a:srgbClr val="FFFFFF">
                <a:alpha val="76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2704" y="2619871"/>
              <a:ext cx="5031740" cy="561975"/>
            </a:xfrm>
            <a:custGeom>
              <a:avLst/>
              <a:gdLst/>
              <a:ahLst/>
              <a:cxnLst/>
              <a:rect l="l" t="t" r="r" b="b"/>
              <a:pathLst>
                <a:path w="5031740" h="561975">
                  <a:moveTo>
                    <a:pt x="4937967" y="0"/>
                  </a:moveTo>
                  <a:lnTo>
                    <a:pt x="93643" y="0"/>
                  </a:lnTo>
                  <a:lnTo>
                    <a:pt x="57193" y="7359"/>
                  </a:lnTo>
                  <a:lnTo>
                    <a:pt x="27427" y="27428"/>
                  </a:lnTo>
                  <a:lnTo>
                    <a:pt x="7358" y="57194"/>
                  </a:lnTo>
                  <a:lnTo>
                    <a:pt x="0" y="93644"/>
                  </a:lnTo>
                  <a:lnTo>
                    <a:pt x="0" y="468212"/>
                  </a:lnTo>
                  <a:lnTo>
                    <a:pt x="7358" y="504662"/>
                  </a:lnTo>
                  <a:lnTo>
                    <a:pt x="27427" y="534428"/>
                  </a:lnTo>
                  <a:lnTo>
                    <a:pt x="57193" y="554497"/>
                  </a:lnTo>
                  <a:lnTo>
                    <a:pt x="93643" y="561856"/>
                  </a:lnTo>
                  <a:lnTo>
                    <a:pt x="4937967" y="561856"/>
                  </a:lnTo>
                  <a:lnTo>
                    <a:pt x="4974417" y="554497"/>
                  </a:lnTo>
                  <a:lnTo>
                    <a:pt x="5004183" y="534428"/>
                  </a:lnTo>
                  <a:lnTo>
                    <a:pt x="5024251" y="504662"/>
                  </a:lnTo>
                  <a:lnTo>
                    <a:pt x="5031610" y="468212"/>
                  </a:lnTo>
                  <a:lnTo>
                    <a:pt x="5031610" y="93644"/>
                  </a:lnTo>
                  <a:lnTo>
                    <a:pt x="5024251" y="57194"/>
                  </a:lnTo>
                  <a:lnTo>
                    <a:pt x="5004183" y="27428"/>
                  </a:lnTo>
                  <a:lnTo>
                    <a:pt x="4974417" y="7359"/>
                  </a:lnTo>
                  <a:lnTo>
                    <a:pt x="49379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2704" y="2619871"/>
              <a:ext cx="5031740" cy="561975"/>
            </a:xfrm>
            <a:custGeom>
              <a:avLst/>
              <a:gdLst/>
              <a:ahLst/>
              <a:cxnLst/>
              <a:rect l="l" t="t" r="r" b="b"/>
              <a:pathLst>
                <a:path w="5031740" h="561975">
                  <a:moveTo>
                    <a:pt x="0" y="93644"/>
                  </a:moveTo>
                  <a:lnTo>
                    <a:pt x="7358" y="57193"/>
                  </a:lnTo>
                  <a:lnTo>
                    <a:pt x="27427" y="27427"/>
                  </a:lnTo>
                  <a:lnTo>
                    <a:pt x="57193" y="7359"/>
                  </a:lnTo>
                  <a:lnTo>
                    <a:pt x="93643" y="0"/>
                  </a:lnTo>
                  <a:lnTo>
                    <a:pt x="4937967" y="0"/>
                  </a:lnTo>
                  <a:lnTo>
                    <a:pt x="4974417" y="7359"/>
                  </a:lnTo>
                  <a:lnTo>
                    <a:pt x="5004183" y="27427"/>
                  </a:lnTo>
                  <a:lnTo>
                    <a:pt x="5024252" y="57193"/>
                  </a:lnTo>
                  <a:lnTo>
                    <a:pt x="5031611" y="93644"/>
                  </a:lnTo>
                  <a:lnTo>
                    <a:pt x="5031611" y="468211"/>
                  </a:lnTo>
                  <a:lnTo>
                    <a:pt x="5024252" y="504662"/>
                  </a:lnTo>
                  <a:lnTo>
                    <a:pt x="5004183" y="534428"/>
                  </a:lnTo>
                  <a:lnTo>
                    <a:pt x="4974417" y="554496"/>
                  </a:lnTo>
                  <a:lnTo>
                    <a:pt x="4937967" y="561856"/>
                  </a:lnTo>
                  <a:lnTo>
                    <a:pt x="93643" y="561856"/>
                  </a:lnTo>
                  <a:lnTo>
                    <a:pt x="57193" y="554496"/>
                  </a:lnTo>
                  <a:lnTo>
                    <a:pt x="27427" y="534428"/>
                  </a:lnTo>
                  <a:lnTo>
                    <a:pt x="7358" y="504662"/>
                  </a:lnTo>
                  <a:lnTo>
                    <a:pt x="0" y="468211"/>
                  </a:lnTo>
                  <a:lnTo>
                    <a:pt x="0" y="936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08873" y="2655823"/>
            <a:ext cx="47777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5" dirty="0">
                <a:latin typeface="Calibri"/>
                <a:cs typeface="Calibri"/>
              </a:rPr>
              <a:t>Blood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50" dirty="0">
                <a:latin typeface="Calibri"/>
                <a:cs typeface="Calibri"/>
              </a:rPr>
              <a:t>pressure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55" dirty="0">
                <a:latin typeface="Calibri"/>
                <a:cs typeface="Calibri"/>
              </a:rPr>
              <a:t>measured: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400" spc="70" dirty="0">
                <a:solidFill>
                  <a:srgbClr val="5B9BD5"/>
                </a:solidFill>
                <a:latin typeface="Calibri"/>
                <a:cs typeface="Calibri"/>
              </a:rPr>
              <a:t>0001F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4632" y="2121964"/>
            <a:ext cx="607695" cy="490220"/>
          </a:xfrm>
          <a:custGeom>
            <a:avLst/>
            <a:gdLst/>
            <a:ahLst/>
            <a:cxnLst/>
            <a:rect l="l" t="t" r="r" b="b"/>
            <a:pathLst>
              <a:path w="607695" h="490219">
                <a:moveTo>
                  <a:pt x="562622" y="416623"/>
                </a:moveTo>
                <a:lnTo>
                  <a:pt x="503561" y="416623"/>
                </a:lnTo>
                <a:lnTo>
                  <a:pt x="503965" y="417008"/>
                </a:lnTo>
                <a:lnTo>
                  <a:pt x="578430" y="489772"/>
                </a:lnTo>
                <a:lnTo>
                  <a:pt x="607274" y="460250"/>
                </a:lnTo>
                <a:lnTo>
                  <a:pt x="562622" y="416623"/>
                </a:lnTo>
                <a:close/>
              </a:path>
              <a:path w="607695" h="490219">
                <a:moveTo>
                  <a:pt x="503775" y="416832"/>
                </a:moveTo>
                <a:lnTo>
                  <a:pt x="503955" y="417008"/>
                </a:lnTo>
                <a:lnTo>
                  <a:pt x="503775" y="416832"/>
                </a:lnTo>
                <a:close/>
              </a:path>
              <a:path w="607695" h="490219">
                <a:moveTo>
                  <a:pt x="489065" y="346979"/>
                </a:moveTo>
                <a:lnTo>
                  <a:pt x="428298" y="346979"/>
                </a:lnTo>
                <a:lnTo>
                  <a:pt x="428722" y="347360"/>
                </a:lnTo>
                <a:lnTo>
                  <a:pt x="503775" y="416832"/>
                </a:lnTo>
                <a:lnTo>
                  <a:pt x="503561" y="416623"/>
                </a:lnTo>
                <a:lnTo>
                  <a:pt x="562622" y="416623"/>
                </a:lnTo>
                <a:lnTo>
                  <a:pt x="532206" y="386905"/>
                </a:lnTo>
                <a:lnTo>
                  <a:pt x="489065" y="346979"/>
                </a:lnTo>
                <a:close/>
              </a:path>
              <a:path w="607695" h="490219">
                <a:moveTo>
                  <a:pt x="428491" y="347157"/>
                </a:moveTo>
                <a:lnTo>
                  <a:pt x="428710" y="347360"/>
                </a:lnTo>
                <a:lnTo>
                  <a:pt x="428491" y="347157"/>
                </a:lnTo>
                <a:close/>
              </a:path>
              <a:path w="607695" h="490219">
                <a:moveTo>
                  <a:pt x="415426" y="280860"/>
                </a:moveTo>
                <a:lnTo>
                  <a:pt x="352766" y="280860"/>
                </a:lnTo>
                <a:lnTo>
                  <a:pt x="353217" y="281244"/>
                </a:lnTo>
                <a:lnTo>
                  <a:pt x="428491" y="347157"/>
                </a:lnTo>
                <a:lnTo>
                  <a:pt x="428298" y="346979"/>
                </a:lnTo>
                <a:lnTo>
                  <a:pt x="489065" y="346979"/>
                </a:lnTo>
                <a:lnTo>
                  <a:pt x="456125" y="316494"/>
                </a:lnTo>
                <a:lnTo>
                  <a:pt x="415426" y="280860"/>
                </a:lnTo>
                <a:close/>
              </a:path>
              <a:path w="607695" h="490219">
                <a:moveTo>
                  <a:pt x="352991" y="281057"/>
                </a:moveTo>
                <a:lnTo>
                  <a:pt x="353204" y="281244"/>
                </a:lnTo>
                <a:lnTo>
                  <a:pt x="352991" y="281057"/>
                </a:lnTo>
                <a:close/>
              </a:path>
              <a:path w="607695" h="490219">
                <a:moveTo>
                  <a:pt x="342292" y="218681"/>
                </a:moveTo>
                <a:lnTo>
                  <a:pt x="277483" y="218681"/>
                </a:lnTo>
                <a:lnTo>
                  <a:pt x="277972" y="219072"/>
                </a:lnTo>
                <a:lnTo>
                  <a:pt x="352991" y="281057"/>
                </a:lnTo>
                <a:lnTo>
                  <a:pt x="352766" y="280860"/>
                </a:lnTo>
                <a:lnTo>
                  <a:pt x="415426" y="280860"/>
                </a:lnTo>
                <a:lnTo>
                  <a:pt x="379733" y="249610"/>
                </a:lnTo>
                <a:lnTo>
                  <a:pt x="342292" y="218681"/>
                </a:lnTo>
                <a:close/>
              </a:path>
              <a:path w="607695" h="490219">
                <a:moveTo>
                  <a:pt x="277716" y="218874"/>
                </a:moveTo>
                <a:lnTo>
                  <a:pt x="277957" y="219072"/>
                </a:lnTo>
                <a:lnTo>
                  <a:pt x="277716" y="218874"/>
                </a:lnTo>
                <a:close/>
              </a:path>
              <a:path w="607695" h="490219">
                <a:moveTo>
                  <a:pt x="270284" y="160855"/>
                </a:moveTo>
                <a:lnTo>
                  <a:pt x="202968" y="160855"/>
                </a:lnTo>
                <a:lnTo>
                  <a:pt x="203368" y="161157"/>
                </a:lnTo>
                <a:lnTo>
                  <a:pt x="277716" y="218874"/>
                </a:lnTo>
                <a:lnTo>
                  <a:pt x="277483" y="218681"/>
                </a:lnTo>
                <a:lnTo>
                  <a:pt x="342292" y="218681"/>
                </a:lnTo>
                <a:lnTo>
                  <a:pt x="303528" y="186659"/>
                </a:lnTo>
                <a:lnTo>
                  <a:pt x="270284" y="160855"/>
                </a:lnTo>
                <a:close/>
              </a:path>
              <a:path w="607695" h="490219">
                <a:moveTo>
                  <a:pt x="0" y="0"/>
                </a:moveTo>
                <a:lnTo>
                  <a:pt x="86310" y="156509"/>
                </a:lnTo>
                <a:lnTo>
                  <a:pt x="91609" y="162761"/>
                </a:lnTo>
                <a:lnTo>
                  <a:pt x="98650" y="166369"/>
                </a:lnTo>
                <a:lnTo>
                  <a:pt x="106530" y="167075"/>
                </a:lnTo>
                <a:lnTo>
                  <a:pt x="114348" y="164616"/>
                </a:lnTo>
                <a:lnTo>
                  <a:pt x="120599" y="159316"/>
                </a:lnTo>
                <a:lnTo>
                  <a:pt x="124207" y="152276"/>
                </a:lnTo>
                <a:lnTo>
                  <a:pt x="124912" y="144395"/>
                </a:lnTo>
                <a:lnTo>
                  <a:pt x="122453" y="136578"/>
                </a:lnTo>
                <a:lnTo>
                  <a:pt x="92578" y="82403"/>
                </a:lnTo>
                <a:lnTo>
                  <a:pt x="58671" y="60138"/>
                </a:lnTo>
                <a:lnTo>
                  <a:pt x="24184" y="38493"/>
                </a:lnTo>
                <a:lnTo>
                  <a:pt x="46127" y="3534"/>
                </a:lnTo>
                <a:lnTo>
                  <a:pt x="186354" y="3534"/>
                </a:lnTo>
                <a:lnTo>
                  <a:pt x="178720" y="1908"/>
                </a:lnTo>
                <a:lnTo>
                  <a:pt x="0" y="0"/>
                </a:lnTo>
                <a:close/>
              </a:path>
              <a:path w="607695" h="490219">
                <a:moveTo>
                  <a:pt x="203153" y="160998"/>
                </a:moveTo>
                <a:lnTo>
                  <a:pt x="203358" y="161157"/>
                </a:lnTo>
                <a:lnTo>
                  <a:pt x="203153" y="160998"/>
                </a:lnTo>
                <a:close/>
              </a:path>
              <a:path w="607695" h="490219">
                <a:moveTo>
                  <a:pt x="235435" y="133805"/>
                </a:moveTo>
                <a:lnTo>
                  <a:pt x="166300" y="133805"/>
                </a:lnTo>
                <a:lnTo>
                  <a:pt x="166587" y="134015"/>
                </a:lnTo>
                <a:lnTo>
                  <a:pt x="203153" y="160998"/>
                </a:lnTo>
                <a:lnTo>
                  <a:pt x="202968" y="160855"/>
                </a:lnTo>
                <a:lnTo>
                  <a:pt x="270284" y="160855"/>
                </a:lnTo>
                <a:lnTo>
                  <a:pt x="235435" y="133805"/>
                </a:lnTo>
                <a:close/>
              </a:path>
              <a:path w="607695" h="490219">
                <a:moveTo>
                  <a:pt x="166502" y="133954"/>
                </a:moveTo>
                <a:close/>
              </a:path>
              <a:path w="607695" h="490219">
                <a:moveTo>
                  <a:pt x="200710" y="107901"/>
                </a:moveTo>
                <a:lnTo>
                  <a:pt x="129891" y="107901"/>
                </a:lnTo>
                <a:lnTo>
                  <a:pt x="130199" y="108116"/>
                </a:lnTo>
                <a:lnTo>
                  <a:pt x="166502" y="133954"/>
                </a:lnTo>
                <a:lnTo>
                  <a:pt x="166300" y="133805"/>
                </a:lnTo>
                <a:lnTo>
                  <a:pt x="235435" y="133805"/>
                </a:lnTo>
                <a:lnTo>
                  <a:pt x="228078" y="128094"/>
                </a:lnTo>
                <a:lnTo>
                  <a:pt x="200710" y="107901"/>
                </a:lnTo>
                <a:close/>
              </a:path>
              <a:path w="607695" h="490219">
                <a:moveTo>
                  <a:pt x="130048" y="108012"/>
                </a:moveTo>
                <a:lnTo>
                  <a:pt x="130193" y="108116"/>
                </a:lnTo>
                <a:lnTo>
                  <a:pt x="130048" y="108012"/>
                </a:lnTo>
                <a:close/>
              </a:path>
              <a:path w="607695" h="490219">
                <a:moveTo>
                  <a:pt x="166500" y="83294"/>
                </a:moveTo>
                <a:lnTo>
                  <a:pt x="93940" y="83294"/>
                </a:lnTo>
                <a:lnTo>
                  <a:pt x="94270" y="83515"/>
                </a:lnTo>
                <a:lnTo>
                  <a:pt x="130048" y="108012"/>
                </a:lnTo>
                <a:lnTo>
                  <a:pt x="129891" y="107901"/>
                </a:lnTo>
                <a:lnTo>
                  <a:pt x="200710" y="107901"/>
                </a:lnTo>
                <a:lnTo>
                  <a:pt x="190663" y="100488"/>
                </a:lnTo>
                <a:lnTo>
                  <a:pt x="166500" y="83294"/>
                </a:lnTo>
                <a:close/>
              </a:path>
              <a:path w="607695" h="490219">
                <a:moveTo>
                  <a:pt x="94089" y="83395"/>
                </a:moveTo>
                <a:lnTo>
                  <a:pt x="94263" y="83515"/>
                </a:lnTo>
                <a:lnTo>
                  <a:pt x="94089" y="83395"/>
                </a:lnTo>
                <a:close/>
              </a:path>
              <a:path w="607695" h="490219">
                <a:moveTo>
                  <a:pt x="70312" y="42028"/>
                </a:moveTo>
                <a:lnTo>
                  <a:pt x="92578" y="82403"/>
                </a:lnTo>
                <a:lnTo>
                  <a:pt x="94089" y="83395"/>
                </a:lnTo>
                <a:lnTo>
                  <a:pt x="93940" y="83294"/>
                </a:lnTo>
                <a:lnTo>
                  <a:pt x="166500" y="83294"/>
                </a:lnTo>
                <a:lnTo>
                  <a:pt x="153670" y="74164"/>
                </a:lnTo>
                <a:lnTo>
                  <a:pt x="117092" y="49123"/>
                </a:lnTo>
                <a:lnTo>
                  <a:pt x="106883" y="42419"/>
                </a:lnTo>
                <a:lnTo>
                  <a:pt x="70312" y="42028"/>
                </a:lnTo>
                <a:close/>
              </a:path>
              <a:path w="607695" h="490219">
                <a:moveTo>
                  <a:pt x="80242" y="60034"/>
                </a:moveTo>
                <a:lnTo>
                  <a:pt x="58512" y="60034"/>
                </a:lnTo>
                <a:lnTo>
                  <a:pt x="58869" y="60262"/>
                </a:lnTo>
                <a:lnTo>
                  <a:pt x="92578" y="82403"/>
                </a:lnTo>
                <a:lnTo>
                  <a:pt x="80242" y="60034"/>
                </a:lnTo>
                <a:close/>
              </a:path>
              <a:path w="607695" h="490219">
                <a:moveTo>
                  <a:pt x="58671" y="60138"/>
                </a:moveTo>
                <a:lnTo>
                  <a:pt x="58860" y="60262"/>
                </a:lnTo>
                <a:lnTo>
                  <a:pt x="58671" y="60138"/>
                </a:lnTo>
                <a:close/>
              </a:path>
              <a:path w="607695" h="490219">
                <a:moveTo>
                  <a:pt x="46127" y="3534"/>
                </a:moveTo>
                <a:lnTo>
                  <a:pt x="24184" y="38493"/>
                </a:lnTo>
                <a:lnTo>
                  <a:pt x="58671" y="60138"/>
                </a:lnTo>
                <a:lnTo>
                  <a:pt x="58512" y="60034"/>
                </a:lnTo>
                <a:lnTo>
                  <a:pt x="80242" y="60034"/>
                </a:lnTo>
                <a:lnTo>
                  <a:pt x="70312" y="42028"/>
                </a:lnTo>
                <a:lnTo>
                  <a:pt x="34936" y="41650"/>
                </a:lnTo>
                <a:lnTo>
                  <a:pt x="53228" y="11047"/>
                </a:lnTo>
                <a:lnTo>
                  <a:pt x="58098" y="11047"/>
                </a:lnTo>
                <a:lnTo>
                  <a:pt x="46127" y="3534"/>
                </a:lnTo>
                <a:close/>
              </a:path>
              <a:path w="607695" h="490219">
                <a:moveTo>
                  <a:pt x="186354" y="3534"/>
                </a:moveTo>
                <a:lnTo>
                  <a:pt x="46127" y="3534"/>
                </a:lnTo>
                <a:lnTo>
                  <a:pt x="80991" y="25416"/>
                </a:lnTo>
                <a:lnTo>
                  <a:pt x="106883" y="42419"/>
                </a:lnTo>
                <a:lnTo>
                  <a:pt x="178280" y="43181"/>
                </a:lnTo>
                <a:lnTo>
                  <a:pt x="199137" y="22764"/>
                </a:lnTo>
                <a:lnTo>
                  <a:pt x="197601" y="14714"/>
                </a:lnTo>
                <a:lnTo>
                  <a:pt x="193248" y="8108"/>
                </a:lnTo>
                <a:lnTo>
                  <a:pt x="186736" y="3615"/>
                </a:lnTo>
                <a:lnTo>
                  <a:pt x="186354" y="3534"/>
                </a:lnTo>
                <a:close/>
              </a:path>
              <a:path w="607695" h="490219">
                <a:moveTo>
                  <a:pt x="58098" y="11047"/>
                </a:moveTo>
                <a:lnTo>
                  <a:pt x="53228" y="11047"/>
                </a:lnTo>
                <a:lnTo>
                  <a:pt x="70312" y="42028"/>
                </a:lnTo>
                <a:lnTo>
                  <a:pt x="106883" y="42419"/>
                </a:lnTo>
                <a:lnTo>
                  <a:pt x="80991" y="25416"/>
                </a:lnTo>
                <a:lnTo>
                  <a:pt x="58098" y="11047"/>
                </a:lnTo>
                <a:close/>
              </a:path>
              <a:path w="607695" h="490219">
                <a:moveTo>
                  <a:pt x="53228" y="11047"/>
                </a:moveTo>
                <a:lnTo>
                  <a:pt x="34936" y="41650"/>
                </a:lnTo>
                <a:lnTo>
                  <a:pt x="70312" y="42028"/>
                </a:lnTo>
                <a:lnTo>
                  <a:pt x="53228" y="11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8434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CPT</a:t>
            </a:r>
            <a:r>
              <a:rPr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Category</a:t>
            </a:r>
            <a:r>
              <a:rPr b="0" spc="-1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II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Code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76910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CPT</a:t>
            </a:r>
            <a:r>
              <a:rPr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Code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Quiz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17" y="1555496"/>
            <a:ext cx="707453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the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CPT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code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detailed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office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visit.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023" y="3568620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0355">
              <a:lnSpc>
                <a:spcPts val="3929"/>
              </a:lnSpc>
            </a:pPr>
            <a:r>
              <a:rPr sz="3300" dirty="0">
                <a:solidFill>
                  <a:srgbClr val="548235"/>
                </a:solidFill>
                <a:latin typeface="Arial MT"/>
                <a:cs typeface="Arial MT"/>
              </a:rPr>
              <a:t>99201-99205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02130" y="2437420"/>
            <a:ext cx="2832100" cy="2832100"/>
            <a:chOff x="4702130" y="2437420"/>
            <a:chExt cx="2832100" cy="2832100"/>
          </a:xfrm>
        </p:grpSpPr>
        <p:sp>
          <p:nvSpPr>
            <p:cNvPr id="3" name="object 3"/>
            <p:cNvSpPr/>
            <p:nvPr/>
          </p:nvSpPr>
          <p:spPr>
            <a:xfrm>
              <a:off x="4730705" y="2465995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1387185" y="0"/>
                  </a:moveTo>
                  <a:lnTo>
                    <a:pt x="1338485" y="838"/>
                  </a:lnTo>
                  <a:lnTo>
                    <a:pt x="1290207" y="3337"/>
                  </a:lnTo>
                  <a:lnTo>
                    <a:pt x="1242378" y="7467"/>
                  </a:lnTo>
                  <a:lnTo>
                    <a:pt x="1195025" y="13201"/>
                  </a:lnTo>
                  <a:lnTo>
                    <a:pt x="1148176" y="20513"/>
                  </a:lnTo>
                  <a:lnTo>
                    <a:pt x="1101859" y="29374"/>
                  </a:lnTo>
                  <a:lnTo>
                    <a:pt x="1056101" y="39756"/>
                  </a:lnTo>
                  <a:lnTo>
                    <a:pt x="1010929" y="51633"/>
                  </a:lnTo>
                  <a:lnTo>
                    <a:pt x="966372" y="64977"/>
                  </a:lnTo>
                  <a:lnTo>
                    <a:pt x="922456" y="79760"/>
                  </a:lnTo>
                  <a:lnTo>
                    <a:pt x="879209" y="95955"/>
                  </a:lnTo>
                  <a:lnTo>
                    <a:pt x="836659" y="113535"/>
                  </a:lnTo>
                  <a:lnTo>
                    <a:pt x="794833" y="132471"/>
                  </a:lnTo>
                  <a:lnTo>
                    <a:pt x="753759" y="152736"/>
                  </a:lnTo>
                  <a:lnTo>
                    <a:pt x="713463" y="174303"/>
                  </a:lnTo>
                  <a:lnTo>
                    <a:pt x="673974" y="197145"/>
                  </a:lnTo>
                  <a:lnTo>
                    <a:pt x="635320" y="221233"/>
                  </a:lnTo>
                  <a:lnTo>
                    <a:pt x="597527" y="246541"/>
                  </a:lnTo>
                  <a:lnTo>
                    <a:pt x="560623" y="273040"/>
                  </a:lnTo>
                  <a:lnTo>
                    <a:pt x="524636" y="300703"/>
                  </a:lnTo>
                  <a:lnTo>
                    <a:pt x="489593" y="329504"/>
                  </a:lnTo>
                  <a:lnTo>
                    <a:pt x="455522" y="359413"/>
                  </a:lnTo>
                  <a:lnTo>
                    <a:pt x="422450" y="390404"/>
                  </a:lnTo>
                  <a:lnTo>
                    <a:pt x="390404" y="422450"/>
                  </a:lnTo>
                  <a:lnTo>
                    <a:pt x="359413" y="455522"/>
                  </a:lnTo>
                  <a:lnTo>
                    <a:pt x="329504" y="489593"/>
                  </a:lnTo>
                  <a:lnTo>
                    <a:pt x="300703" y="524636"/>
                  </a:lnTo>
                  <a:lnTo>
                    <a:pt x="273040" y="560623"/>
                  </a:lnTo>
                  <a:lnTo>
                    <a:pt x="246540" y="597527"/>
                  </a:lnTo>
                  <a:lnTo>
                    <a:pt x="221233" y="635320"/>
                  </a:lnTo>
                  <a:lnTo>
                    <a:pt x="197145" y="673975"/>
                  </a:lnTo>
                  <a:lnTo>
                    <a:pt x="174303" y="713464"/>
                  </a:lnTo>
                  <a:lnTo>
                    <a:pt x="152736" y="753759"/>
                  </a:lnTo>
                  <a:lnTo>
                    <a:pt x="132471" y="794833"/>
                  </a:lnTo>
                  <a:lnTo>
                    <a:pt x="113535" y="836660"/>
                  </a:lnTo>
                  <a:lnTo>
                    <a:pt x="95955" y="879210"/>
                  </a:lnTo>
                  <a:lnTo>
                    <a:pt x="79760" y="922457"/>
                  </a:lnTo>
                  <a:lnTo>
                    <a:pt x="64977" y="966373"/>
                  </a:lnTo>
                  <a:lnTo>
                    <a:pt x="51633" y="1010930"/>
                  </a:lnTo>
                  <a:lnTo>
                    <a:pt x="39756" y="1056102"/>
                  </a:lnTo>
                  <a:lnTo>
                    <a:pt x="29374" y="1101860"/>
                  </a:lnTo>
                  <a:lnTo>
                    <a:pt x="20513" y="1148177"/>
                  </a:lnTo>
                  <a:lnTo>
                    <a:pt x="13201" y="1195026"/>
                  </a:lnTo>
                  <a:lnTo>
                    <a:pt x="7467" y="1242379"/>
                  </a:lnTo>
                  <a:lnTo>
                    <a:pt x="3337" y="1290208"/>
                  </a:lnTo>
                  <a:lnTo>
                    <a:pt x="838" y="1338486"/>
                  </a:lnTo>
                  <a:lnTo>
                    <a:pt x="0" y="1387186"/>
                  </a:lnTo>
                  <a:lnTo>
                    <a:pt x="838" y="1435886"/>
                  </a:lnTo>
                  <a:lnTo>
                    <a:pt x="3337" y="1484164"/>
                  </a:lnTo>
                  <a:lnTo>
                    <a:pt x="7467" y="1531994"/>
                  </a:lnTo>
                  <a:lnTo>
                    <a:pt x="13201" y="1579346"/>
                  </a:lnTo>
                  <a:lnTo>
                    <a:pt x="20513" y="1626195"/>
                  </a:lnTo>
                  <a:lnTo>
                    <a:pt x="29374" y="1672512"/>
                  </a:lnTo>
                  <a:lnTo>
                    <a:pt x="39756" y="1718271"/>
                  </a:lnTo>
                  <a:lnTo>
                    <a:pt x="51633" y="1763442"/>
                  </a:lnTo>
                  <a:lnTo>
                    <a:pt x="64977" y="1808000"/>
                  </a:lnTo>
                  <a:lnTo>
                    <a:pt x="79760" y="1851916"/>
                  </a:lnTo>
                  <a:lnTo>
                    <a:pt x="95955" y="1895163"/>
                  </a:lnTo>
                  <a:lnTo>
                    <a:pt x="113535" y="1937713"/>
                  </a:lnTo>
                  <a:lnTo>
                    <a:pt x="132471" y="1979539"/>
                  </a:lnTo>
                  <a:lnTo>
                    <a:pt x="152736" y="2020613"/>
                  </a:lnTo>
                  <a:lnTo>
                    <a:pt x="174303" y="2060909"/>
                  </a:lnTo>
                  <a:lnTo>
                    <a:pt x="197145" y="2100398"/>
                  </a:lnTo>
                  <a:lnTo>
                    <a:pt x="221233" y="2139052"/>
                  </a:lnTo>
                  <a:lnTo>
                    <a:pt x="246540" y="2176845"/>
                  </a:lnTo>
                  <a:lnTo>
                    <a:pt x="273040" y="2213749"/>
                  </a:lnTo>
                  <a:lnTo>
                    <a:pt x="300703" y="2249736"/>
                  </a:lnTo>
                  <a:lnTo>
                    <a:pt x="329504" y="2284779"/>
                  </a:lnTo>
                  <a:lnTo>
                    <a:pt x="359413" y="2318851"/>
                  </a:lnTo>
                  <a:lnTo>
                    <a:pt x="390404" y="2351923"/>
                  </a:lnTo>
                  <a:lnTo>
                    <a:pt x="422450" y="2383968"/>
                  </a:lnTo>
                  <a:lnTo>
                    <a:pt x="455522" y="2414959"/>
                  </a:lnTo>
                  <a:lnTo>
                    <a:pt x="489593" y="2444869"/>
                  </a:lnTo>
                  <a:lnTo>
                    <a:pt x="524636" y="2473669"/>
                  </a:lnTo>
                  <a:lnTo>
                    <a:pt x="560623" y="2501333"/>
                  </a:lnTo>
                  <a:lnTo>
                    <a:pt x="597527" y="2527832"/>
                  </a:lnTo>
                  <a:lnTo>
                    <a:pt x="635320" y="2553139"/>
                  </a:lnTo>
                  <a:lnTo>
                    <a:pt x="673974" y="2577228"/>
                  </a:lnTo>
                  <a:lnTo>
                    <a:pt x="713463" y="2600069"/>
                  </a:lnTo>
                  <a:lnTo>
                    <a:pt x="753759" y="2621636"/>
                  </a:lnTo>
                  <a:lnTo>
                    <a:pt x="794833" y="2641902"/>
                  </a:lnTo>
                  <a:lnTo>
                    <a:pt x="836659" y="2660838"/>
                  </a:lnTo>
                  <a:lnTo>
                    <a:pt x="879209" y="2678417"/>
                  </a:lnTo>
                  <a:lnTo>
                    <a:pt x="922456" y="2694612"/>
                  </a:lnTo>
                  <a:lnTo>
                    <a:pt x="966372" y="2709395"/>
                  </a:lnTo>
                  <a:lnTo>
                    <a:pt x="1010929" y="2722739"/>
                  </a:lnTo>
                  <a:lnTo>
                    <a:pt x="1056101" y="2734616"/>
                  </a:lnTo>
                  <a:lnTo>
                    <a:pt x="1101859" y="2744999"/>
                  </a:lnTo>
                  <a:lnTo>
                    <a:pt x="1148176" y="2753860"/>
                  </a:lnTo>
                  <a:lnTo>
                    <a:pt x="1195025" y="2761171"/>
                  </a:lnTo>
                  <a:lnTo>
                    <a:pt x="1242378" y="2766906"/>
                  </a:lnTo>
                  <a:lnTo>
                    <a:pt x="1290207" y="2771036"/>
                  </a:lnTo>
                  <a:lnTo>
                    <a:pt x="1338485" y="2773534"/>
                  </a:lnTo>
                  <a:lnTo>
                    <a:pt x="1387185" y="2774373"/>
                  </a:lnTo>
                  <a:lnTo>
                    <a:pt x="1435885" y="2773534"/>
                  </a:lnTo>
                  <a:lnTo>
                    <a:pt x="1484163" y="2771036"/>
                  </a:lnTo>
                  <a:lnTo>
                    <a:pt x="1531992" y="2766906"/>
                  </a:lnTo>
                  <a:lnTo>
                    <a:pt x="1579345" y="2761171"/>
                  </a:lnTo>
                  <a:lnTo>
                    <a:pt x="1626194" y="2753860"/>
                  </a:lnTo>
                  <a:lnTo>
                    <a:pt x="1672511" y="2744999"/>
                  </a:lnTo>
                  <a:lnTo>
                    <a:pt x="1718269" y="2734616"/>
                  </a:lnTo>
                  <a:lnTo>
                    <a:pt x="1763441" y="2722739"/>
                  </a:lnTo>
                  <a:lnTo>
                    <a:pt x="1807998" y="2709395"/>
                  </a:lnTo>
                  <a:lnTo>
                    <a:pt x="1851914" y="2694612"/>
                  </a:lnTo>
                  <a:lnTo>
                    <a:pt x="1895161" y="2678417"/>
                  </a:lnTo>
                  <a:lnTo>
                    <a:pt x="1937712" y="2660838"/>
                  </a:lnTo>
                  <a:lnTo>
                    <a:pt x="1979538" y="2641902"/>
                  </a:lnTo>
                  <a:lnTo>
                    <a:pt x="2020612" y="2621636"/>
                  </a:lnTo>
                  <a:lnTo>
                    <a:pt x="2060908" y="2600069"/>
                  </a:lnTo>
                  <a:lnTo>
                    <a:pt x="2100396" y="2577228"/>
                  </a:lnTo>
                  <a:lnTo>
                    <a:pt x="2139051" y="2553139"/>
                  </a:lnTo>
                  <a:lnTo>
                    <a:pt x="2176844" y="2527832"/>
                  </a:lnTo>
                  <a:lnTo>
                    <a:pt x="2213748" y="2501333"/>
                  </a:lnTo>
                  <a:lnTo>
                    <a:pt x="2249735" y="2473669"/>
                  </a:lnTo>
                  <a:lnTo>
                    <a:pt x="2284778" y="2444869"/>
                  </a:lnTo>
                  <a:lnTo>
                    <a:pt x="2318849" y="2414959"/>
                  </a:lnTo>
                  <a:lnTo>
                    <a:pt x="2351921" y="2383968"/>
                  </a:lnTo>
                  <a:lnTo>
                    <a:pt x="2383967" y="2351923"/>
                  </a:lnTo>
                  <a:lnTo>
                    <a:pt x="2414958" y="2318851"/>
                  </a:lnTo>
                  <a:lnTo>
                    <a:pt x="2444868" y="2284779"/>
                  </a:lnTo>
                  <a:lnTo>
                    <a:pt x="2473668" y="2249736"/>
                  </a:lnTo>
                  <a:lnTo>
                    <a:pt x="2501331" y="2213749"/>
                  </a:lnTo>
                  <a:lnTo>
                    <a:pt x="2527831" y="2176845"/>
                  </a:lnTo>
                  <a:lnTo>
                    <a:pt x="2553138" y="2139052"/>
                  </a:lnTo>
                  <a:lnTo>
                    <a:pt x="2577226" y="2100398"/>
                  </a:lnTo>
                  <a:lnTo>
                    <a:pt x="2600068" y="2060909"/>
                  </a:lnTo>
                  <a:lnTo>
                    <a:pt x="2621635" y="2020613"/>
                  </a:lnTo>
                  <a:lnTo>
                    <a:pt x="2641900" y="1979539"/>
                  </a:lnTo>
                  <a:lnTo>
                    <a:pt x="2660837" y="1937713"/>
                  </a:lnTo>
                  <a:lnTo>
                    <a:pt x="2678416" y="1895163"/>
                  </a:lnTo>
                  <a:lnTo>
                    <a:pt x="2694611" y="1851916"/>
                  </a:lnTo>
                  <a:lnTo>
                    <a:pt x="2709394" y="1808000"/>
                  </a:lnTo>
                  <a:lnTo>
                    <a:pt x="2722738" y="1763442"/>
                  </a:lnTo>
                  <a:lnTo>
                    <a:pt x="2734615" y="1718271"/>
                  </a:lnTo>
                  <a:lnTo>
                    <a:pt x="2744998" y="1672512"/>
                  </a:lnTo>
                  <a:lnTo>
                    <a:pt x="2753858" y="1626195"/>
                  </a:lnTo>
                  <a:lnTo>
                    <a:pt x="2761170" y="1579346"/>
                  </a:lnTo>
                  <a:lnTo>
                    <a:pt x="2766904" y="1531994"/>
                  </a:lnTo>
                  <a:lnTo>
                    <a:pt x="2771035" y="1484164"/>
                  </a:lnTo>
                  <a:lnTo>
                    <a:pt x="2773533" y="1435886"/>
                  </a:lnTo>
                  <a:lnTo>
                    <a:pt x="2774372" y="1387186"/>
                  </a:lnTo>
                  <a:lnTo>
                    <a:pt x="2773533" y="1338486"/>
                  </a:lnTo>
                  <a:lnTo>
                    <a:pt x="2771035" y="1290208"/>
                  </a:lnTo>
                  <a:lnTo>
                    <a:pt x="2766904" y="1242379"/>
                  </a:lnTo>
                  <a:lnTo>
                    <a:pt x="2761170" y="1195026"/>
                  </a:lnTo>
                  <a:lnTo>
                    <a:pt x="2753858" y="1148177"/>
                  </a:lnTo>
                  <a:lnTo>
                    <a:pt x="2744998" y="1101860"/>
                  </a:lnTo>
                  <a:lnTo>
                    <a:pt x="2734615" y="1056102"/>
                  </a:lnTo>
                  <a:lnTo>
                    <a:pt x="2722738" y="1010930"/>
                  </a:lnTo>
                  <a:lnTo>
                    <a:pt x="2709394" y="966373"/>
                  </a:lnTo>
                  <a:lnTo>
                    <a:pt x="2694611" y="922457"/>
                  </a:lnTo>
                  <a:lnTo>
                    <a:pt x="2678416" y="879210"/>
                  </a:lnTo>
                  <a:lnTo>
                    <a:pt x="2660837" y="836660"/>
                  </a:lnTo>
                  <a:lnTo>
                    <a:pt x="2641900" y="794833"/>
                  </a:lnTo>
                  <a:lnTo>
                    <a:pt x="2621635" y="753759"/>
                  </a:lnTo>
                  <a:lnTo>
                    <a:pt x="2600068" y="713464"/>
                  </a:lnTo>
                  <a:lnTo>
                    <a:pt x="2577226" y="673975"/>
                  </a:lnTo>
                  <a:lnTo>
                    <a:pt x="2553138" y="635320"/>
                  </a:lnTo>
                  <a:lnTo>
                    <a:pt x="2527831" y="597527"/>
                  </a:lnTo>
                  <a:lnTo>
                    <a:pt x="2501331" y="560623"/>
                  </a:lnTo>
                  <a:lnTo>
                    <a:pt x="2473668" y="524636"/>
                  </a:lnTo>
                  <a:lnTo>
                    <a:pt x="2444868" y="489593"/>
                  </a:lnTo>
                  <a:lnTo>
                    <a:pt x="2414958" y="455522"/>
                  </a:lnTo>
                  <a:lnTo>
                    <a:pt x="2383967" y="422450"/>
                  </a:lnTo>
                  <a:lnTo>
                    <a:pt x="2351921" y="390404"/>
                  </a:lnTo>
                  <a:lnTo>
                    <a:pt x="2318849" y="359413"/>
                  </a:lnTo>
                  <a:lnTo>
                    <a:pt x="2284778" y="329504"/>
                  </a:lnTo>
                  <a:lnTo>
                    <a:pt x="2249735" y="300703"/>
                  </a:lnTo>
                  <a:lnTo>
                    <a:pt x="2213748" y="273040"/>
                  </a:lnTo>
                  <a:lnTo>
                    <a:pt x="2176844" y="246541"/>
                  </a:lnTo>
                  <a:lnTo>
                    <a:pt x="2139051" y="221233"/>
                  </a:lnTo>
                  <a:lnTo>
                    <a:pt x="2100396" y="197145"/>
                  </a:lnTo>
                  <a:lnTo>
                    <a:pt x="2060908" y="174303"/>
                  </a:lnTo>
                  <a:lnTo>
                    <a:pt x="2020612" y="152736"/>
                  </a:lnTo>
                  <a:lnTo>
                    <a:pt x="1979538" y="132471"/>
                  </a:lnTo>
                  <a:lnTo>
                    <a:pt x="1937712" y="113535"/>
                  </a:lnTo>
                  <a:lnTo>
                    <a:pt x="1895161" y="95955"/>
                  </a:lnTo>
                  <a:lnTo>
                    <a:pt x="1851914" y="79760"/>
                  </a:lnTo>
                  <a:lnTo>
                    <a:pt x="1807998" y="64977"/>
                  </a:lnTo>
                  <a:lnTo>
                    <a:pt x="1763441" y="51633"/>
                  </a:lnTo>
                  <a:lnTo>
                    <a:pt x="1718269" y="39756"/>
                  </a:lnTo>
                  <a:lnTo>
                    <a:pt x="1672511" y="29374"/>
                  </a:lnTo>
                  <a:lnTo>
                    <a:pt x="1626194" y="20513"/>
                  </a:lnTo>
                  <a:lnTo>
                    <a:pt x="1579345" y="13201"/>
                  </a:lnTo>
                  <a:lnTo>
                    <a:pt x="1531992" y="7467"/>
                  </a:lnTo>
                  <a:lnTo>
                    <a:pt x="1484163" y="3337"/>
                  </a:lnTo>
                  <a:lnTo>
                    <a:pt x="1435885" y="838"/>
                  </a:lnTo>
                  <a:lnTo>
                    <a:pt x="1387185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0705" y="2465995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0" y="1387187"/>
                  </a:moveTo>
                  <a:lnTo>
                    <a:pt x="838" y="1338487"/>
                  </a:lnTo>
                  <a:lnTo>
                    <a:pt x="3337" y="1290208"/>
                  </a:lnTo>
                  <a:lnTo>
                    <a:pt x="7467" y="1242379"/>
                  </a:lnTo>
                  <a:lnTo>
                    <a:pt x="13201" y="1195026"/>
                  </a:lnTo>
                  <a:lnTo>
                    <a:pt x="20513" y="1148177"/>
                  </a:lnTo>
                  <a:lnTo>
                    <a:pt x="29374" y="1101860"/>
                  </a:lnTo>
                  <a:lnTo>
                    <a:pt x="39756" y="1056102"/>
                  </a:lnTo>
                  <a:lnTo>
                    <a:pt x="51633" y="1010930"/>
                  </a:lnTo>
                  <a:lnTo>
                    <a:pt x="64977" y="966373"/>
                  </a:lnTo>
                  <a:lnTo>
                    <a:pt x="79760" y="922457"/>
                  </a:lnTo>
                  <a:lnTo>
                    <a:pt x="95955" y="879210"/>
                  </a:lnTo>
                  <a:lnTo>
                    <a:pt x="113535" y="836660"/>
                  </a:lnTo>
                  <a:lnTo>
                    <a:pt x="132471" y="794834"/>
                  </a:lnTo>
                  <a:lnTo>
                    <a:pt x="152736" y="753759"/>
                  </a:lnTo>
                  <a:lnTo>
                    <a:pt x="174303" y="713464"/>
                  </a:lnTo>
                  <a:lnTo>
                    <a:pt x="197145" y="673975"/>
                  </a:lnTo>
                  <a:lnTo>
                    <a:pt x="221233" y="635320"/>
                  </a:lnTo>
                  <a:lnTo>
                    <a:pt x="246541" y="597527"/>
                  </a:lnTo>
                  <a:lnTo>
                    <a:pt x="273040" y="560623"/>
                  </a:lnTo>
                  <a:lnTo>
                    <a:pt x="300703" y="524636"/>
                  </a:lnTo>
                  <a:lnTo>
                    <a:pt x="329504" y="489593"/>
                  </a:lnTo>
                  <a:lnTo>
                    <a:pt x="359413" y="455522"/>
                  </a:lnTo>
                  <a:lnTo>
                    <a:pt x="390404" y="422450"/>
                  </a:lnTo>
                  <a:lnTo>
                    <a:pt x="422450" y="390404"/>
                  </a:lnTo>
                  <a:lnTo>
                    <a:pt x="455522" y="359413"/>
                  </a:lnTo>
                  <a:lnTo>
                    <a:pt x="489593" y="329504"/>
                  </a:lnTo>
                  <a:lnTo>
                    <a:pt x="524636" y="300703"/>
                  </a:lnTo>
                  <a:lnTo>
                    <a:pt x="560623" y="273040"/>
                  </a:lnTo>
                  <a:lnTo>
                    <a:pt x="597527" y="246541"/>
                  </a:lnTo>
                  <a:lnTo>
                    <a:pt x="635320" y="221233"/>
                  </a:lnTo>
                  <a:lnTo>
                    <a:pt x="673975" y="197145"/>
                  </a:lnTo>
                  <a:lnTo>
                    <a:pt x="713464" y="174303"/>
                  </a:lnTo>
                  <a:lnTo>
                    <a:pt x="753759" y="152736"/>
                  </a:lnTo>
                  <a:lnTo>
                    <a:pt x="794834" y="132471"/>
                  </a:lnTo>
                  <a:lnTo>
                    <a:pt x="836660" y="113535"/>
                  </a:lnTo>
                  <a:lnTo>
                    <a:pt x="879210" y="95955"/>
                  </a:lnTo>
                  <a:lnTo>
                    <a:pt x="922457" y="79760"/>
                  </a:lnTo>
                  <a:lnTo>
                    <a:pt x="966373" y="64977"/>
                  </a:lnTo>
                  <a:lnTo>
                    <a:pt x="1010930" y="51633"/>
                  </a:lnTo>
                  <a:lnTo>
                    <a:pt x="1056102" y="39756"/>
                  </a:lnTo>
                  <a:lnTo>
                    <a:pt x="1101860" y="29374"/>
                  </a:lnTo>
                  <a:lnTo>
                    <a:pt x="1148177" y="20513"/>
                  </a:lnTo>
                  <a:lnTo>
                    <a:pt x="1195026" y="13201"/>
                  </a:lnTo>
                  <a:lnTo>
                    <a:pt x="1242379" y="7467"/>
                  </a:lnTo>
                  <a:lnTo>
                    <a:pt x="1290208" y="3337"/>
                  </a:lnTo>
                  <a:lnTo>
                    <a:pt x="1338487" y="838"/>
                  </a:lnTo>
                  <a:lnTo>
                    <a:pt x="1387187" y="0"/>
                  </a:lnTo>
                  <a:lnTo>
                    <a:pt x="1435886" y="838"/>
                  </a:lnTo>
                  <a:lnTo>
                    <a:pt x="1484165" y="3337"/>
                  </a:lnTo>
                  <a:lnTo>
                    <a:pt x="1531994" y="7467"/>
                  </a:lnTo>
                  <a:lnTo>
                    <a:pt x="1579346" y="13201"/>
                  </a:lnTo>
                  <a:lnTo>
                    <a:pt x="1626195" y="20513"/>
                  </a:lnTo>
                  <a:lnTo>
                    <a:pt x="1672512" y="29374"/>
                  </a:lnTo>
                  <a:lnTo>
                    <a:pt x="1718270" y="39756"/>
                  </a:lnTo>
                  <a:lnTo>
                    <a:pt x="1763442" y="51633"/>
                  </a:lnTo>
                  <a:lnTo>
                    <a:pt x="1807999" y="64977"/>
                  </a:lnTo>
                  <a:lnTo>
                    <a:pt x="1851915" y="79760"/>
                  </a:lnTo>
                  <a:lnTo>
                    <a:pt x="1895162" y="95955"/>
                  </a:lnTo>
                  <a:lnTo>
                    <a:pt x="1937712" y="113535"/>
                  </a:lnTo>
                  <a:lnTo>
                    <a:pt x="1979539" y="132471"/>
                  </a:lnTo>
                  <a:lnTo>
                    <a:pt x="2020613" y="152736"/>
                  </a:lnTo>
                  <a:lnTo>
                    <a:pt x="2060908" y="174303"/>
                  </a:lnTo>
                  <a:lnTo>
                    <a:pt x="2100397" y="197145"/>
                  </a:lnTo>
                  <a:lnTo>
                    <a:pt x="2139052" y="221233"/>
                  </a:lnTo>
                  <a:lnTo>
                    <a:pt x="2176845" y="246541"/>
                  </a:lnTo>
                  <a:lnTo>
                    <a:pt x="2213749" y="273040"/>
                  </a:lnTo>
                  <a:lnTo>
                    <a:pt x="2249736" y="300703"/>
                  </a:lnTo>
                  <a:lnTo>
                    <a:pt x="2284779" y="329504"/>
                  </a:lnTo>
                  <a:lnTo>
                    <a:pt x="2318850" y="359413"/>
                  </a:lnTo>
                  <a:lnTo>
                    <a:pt x="2351922" y="390404"/>
                  </a:lnTo>
                  <a:lnTo>
                    <a:pt x="2383968" y="422450"/>
                  </a:lnTo>
                  <a:lnTo>
                    <a:pt x="2414959" y="455522"/>
                  </a:lnTo>
                  <a:lnTo>
                    <a:pt x="2444868" y="489593"/>
                  </a:lnTo>
                  <a:lnTo>
                    <a:pt x="2473669" y="524636"/>
                  </a:lnTo>
                  <a:lnTo>
                    <a:pt x="2501332" y="560623"/>
                  </a:lnTo>
                  <a:lnTo>
                    <a:pt x="2527831" y="597527"/>
                  </a:lnTo>
                  <a:lnTo>
                    <a:pt x="2553139" y="635320"/>
                  </a:lnTo>
                  <a:lnTo>
                    <a:pt x="2577227" y="673975"/>
                  </a:lnTo>
                  <a:lnTo>
                    <a:pt x="2600069" y="713464"/>
                  </a:lnTo>
                  <a:lnTo>
                    <a:pt x="2621636" y="753759"/>
                  </a:lnTo>
                  <a:lnTo>
                    <a:pt x="2641901" y="794834"/>
                  </a:lnTo>
                  <a:lnTo>
                    <a:pt x="2660837" y="836660"/>
                  </a:lnTo>
                  <a:lnTo>
                    <a:pt x="2678417" y="879210"/>
                  </a:lnTo>
                  <a:lnTo>
                    <a:pt x="2694612" y="922457"/>
                  </a:lnTo>
                  <a:lnTo>
                    <a:pt x="2709395" y="966373"/>
                  </a:lnTo>
                  <a:lnTo>
                    <a:pt x="2722739" y="1010930"/>
                  </a:lnTo>
                  <a:lnTo>
                    <a:pt x="2734616" y="1056102"/>
                  </a:lnTo>
                  <a:lnTo>
                    <a:pt x="2744998" y="1101860"/>
                  </a:lnTo>
                  <a:lnTo>
                    <a:pt x="2753859" y="1148177"/>
                  </a:lnTo>
                  <a:lnTo>
                    <a:pt x="2761171" y="1195026"/>
                  </a:lnTo>
                  <a:lnTo>
                    <a:pt x="2766905" y="1242379"/>
                  </a:lnTo>
                  <a:lnTo>
                    <a:pt x="2771035" y="1290208"/>
                  </a:lnTo>
                  <a:lnTo>
                    <a:pt x="2773534" y="1338487"/>
                  </a:lnTo>
                  <a:lnTo>
                    <a:pt x="2774373" y="1387187"/>
                  </a:lnTo>
                  <a:lnTo>
                    <a:pt x="2773534" y="1435886"/>
                  </a:lnTo>
                  <a:lnTo>
                    <a:pt x="2771035" y="1484165"/>
                  </a:lnTo>
                  <a:lnTo>
                    <a:pt x="2766905" y="1531994"/>
                  </a:lnTo>
                  <a:lnTo>
                    <a:pt x="2761171" y="1579346"/>
                  </a:lnTo>
                  <a:lnTo>
                    <a:pt x="2753859" y="1626195"/>
                  </a:lnTo>
                  <a:lnTo>
                    <a:pt x="2744998" y="1672512"/>
                  </a:lnTo>
                  <a:lnTo>
                    <a:pt x="2734616" y="1718270"/>
                  </a:lnTo>
                  <a:lnTo>
                    <a:pt x="2722739" y="1763442"/>
                  </a:lnTo>
                  <a:lnTo>
                    <a:pt x="2709395" y="1807999"/>
                  </a:lnTo>
                  <a:lnTo>
                    <a:pt x="2694612" y="1851915"/>
                  </a:lnTo>
                  <a:lnTo>
                    <a:pt x="2678417" y="1895162"/>
                  </a:lnTo>
                  <a:lnTo>
                    <a:pt x="2660837" y="1937712"/>
                  </a:lnTo>
                  <a:lnTo>
                    <a:pt x="2641901" y="1979539"/>
                  </a:lnTo>
                  <a:lnTo>
                    <a:pt x="2621636" y="2020613"/>
                  </a:lnTo>
                  <a:lnTo>
                    <a:pt x="2600069" y="2060908"/>
                  </a:lnTo>
                  <a:lnTo>
                    <a:pt x="2577227" y="2100397"/>
                  </a:lnTo>
                  <a:lnTo>
                    <a:pt x="2553139" y="2139052"/>
                  </a:lnTo>
                  <a:lnTo>
                    <a:pt x="2527831" y="2176845"/>
                  </a:lnTo>
                  <a:lnTo>
                    <a:pt x="2501332" y="2213749"/>
                  </a:lnTo>
                  <a:lnTo>
                    <a:pt x="2473669" y="2249736"/>
                  </a:lnTo>
                  <a:lnTo>
                    <a:pt x="2444868" y="2284779"/>
                  </a:lnTo>
                  <a:lnTo>
                    <a:pt x="2414959" y="2318850"/>
                  </a:lnTo>
                  <a:lnTo>
                    <a:pt x="2383968" y="2351922"/>
                  </a:lnTo>
                  <a:lnTo>
                    <a:pt x="2351922" y="2383968"/>
                  </a:lnTo>
                  <a:lnTo>
                    <a:pt x="2318850" y="2414959"/>
                  </a:lnTo>
                  <a:lnTo>
                    <a:pt x="2284779" y="2444868"/>
                  </a:lnTo>
                  <a:lnTo>
                    <a:pt x="2249736" y="2473669"/>
                  </a:lnTo>
                  <a:lnTo>
                    <a:pt x="2213749" y="2501332"/>
                  </a:lnTo>
                  <a:lnTo>
                    <a:pt x="2176845" y="2527831"/>
                  </a:lnTo>
                  <a:lnTo>
                    <a:pt x="2139052" y="2553139"/>
                  </a:lnTo>
                  <a:lnTo>
                    <a:pt x="2100397" y="2577227"/>
                  </a:lnTo>
                  <a:lnTo>
                    <a:pt x="2060908" y="2600069"/>
                  </a:lnTo>
                  <a:lnTo>
                    <a:pt x="2020613" y="2621636"/>
                  </a:lnTo>
                  <a:lnTo>
                    <a:pt x="1979539" y="2641901"/>
                  </a:lnTo>
                  <a:lnTo>
                    <a:pt x="1937712" y="2660837"/>
                  </a:lnTo>
                  <a:lnTo>
                    <a:pt x="1895162" y="2678417"/>
                  </a:lnTo>
                  <a:lnTo>
                    <a:pt x="1851915" y="2694612"/>
                  </a:lnTo>
                  <a:lnTo>
                    <a:pt x="1807999" y="2709395"/>
                  </a:lnTo>
                  <a:lnTo>
                    <a:pt x="1763442" y="2722739"/>
                  </a:lnTo>
                  <a:lnTo>
                    <a:pt x="1718270" y="2734616"/>
                  </a:lnTo>
                  <a:lnTo>
                    <a:pt x="1672512" y="2744998"/>
                  </a:lnTo>
                  <a:lnTo>
                    <a:pt x="1626195" y="2753859"/>
                  </a:lnTo>
                  <a:lnTo>
                    <a:pt x="1579346" y="2761171"/>
                  </a:lnTo>
                  <a:lnTo>
                    <a:pt x="1531994" y="2766905"/>
                  </a:lnTo>
                  <a:lnTo>
                    <a:pt x="1484165" y="2771035"/>
                  </a:lnTo>
                  <a:lnTo>
                    <a:pt x="1435886" y="2773534"/>
                  </a:lnTo>
                  <a:lnTo>
                    <a:pt x="1387187" y="2774373"/>
                  </a:lnTo>
                  <a:lnTo>
                    <a:pt x="1338487" y="2773534"/>
                  </a:lnTo>
                  <a:lnTo>
                    <a:pt x="1290208" y="2771035"/>
                  </a:lnTo>
                  <a:lnTo>
                    <a:pt x="1242379" y="2766905"/>
                  </a:lnTo>
                  <a:lnTo>
                    <a:pt x="1195026" y="2761171"/>
                  </a:lnTo>
                  <a:lnTo>
                    <a:pt x="1148177" y="2753859"/>
                  </a:lnTo>
                  <a:lnTo>
                    <a:pt x="1101860" y="2744998"/>
                  </a:lnTo>
                  <a:lnTo>
                    <a:pt x="1056102" y="2734616"/>
                  </a:lnTo>
                  <a:lnTo>
                    <a:pt x="1010930" y="2722739"/>
                  </a:lnTo>
                  <a:lnTo>
                    <a:pt x="966373" y="2709395"/>
                  </a:lnTo>
                  <a:lnTo>
                    <a:pt x="922457" y="2694612"/>
                  </a:lnTo>
                  <a:lnTo>
                    <a:pt x="879210" y="2678417"/>
                  </a:lnTo>
                  <a:lnTo>
                    <a:pt x="836660" y="2660837"/>
                  </a:lnTo>
                  <a:lnTo>
                    <a:pt x="794834" y="2641901"/>
                  </a:lnTo>
                  <a:lnTo>
                    <a:pt x="753759" y="2621636"/>
                  </a:lnTo>
                  <a:lnTo>
                    <a:pt x="713464" y="2600069"/>
                  </a:lnTo>
                  <a:lnTo>
                    <a:pt x="673975" y="2577227"/>
                  </a:lnTo>
                  <a:lnTo>
                    <a:pt x="635320" y="2553139"/>
                  </a:lnTo>
                  <a:lnTo>
                    <a:pt x="597527" y="2527831"/>
                  </a:lnTo>
                  <a:lnTo>
                    <a:pt x="560623" y="2501332"/>
                  </a:lnTo>
                  <a:lnTo>
                    <a:pt x="524636" y="2473669"/>
                  </a:lnTo>
                  <a:lnTo>
                    <a:pt x="489593" y="2444868"/>
                  </a:lnTo>
                  <a:lnTo>
                    <a:pt x="455522" y="2414959"/>
                  </a:lnTo>
                  <a:lnTo>
                    <a:pt x="422450" y="2383968"/>
                  </a:lnTo>
                  <a:lnTo>
                    <a:pt x="390404" y="2351922"/>
                  </a:lnTo>
                  <a:lnTo>
                    <a:pt x="359413" y="2318850"/>
                  </a:lnTo>
                  <a:lnTo>
                    <a:pt x="329504" y="2284779"/>
                  </a:lnTo>
                  <a:lnTo>
                    <a:pt x="300703" y="2249736"/>
                  </a:lnTo>
                  <a:lnTo>
                    <a:pt x="273040" y="2213749"/>
                  </a:lnTo>
                  <a:lnTo>
                    <a:pt x="246541" y="2176845"/>
                  </a:lnTo>
                  <a:lnTo>
                    <a:pt x="221233" y="2139052"/>
                  </a:lnTo>
                  <a:lnTo>
                    <a:pt x="197145" y="2100397"/>
                  </a:lnTo>
                  <a:lnTo>
                    <a:pt x="174303" y="2060908"/>
                  </a:lnTo>
                  <a:lnTo>
                    <a:pt x="152736" y="2020613"/>
                  </a:lnTo>
                  <a:lnTo>
                    <a:pt x="132471" y="1979539"/>
                  </a:lnTo>
                  <a:lnTo>
                    <a:pt x="113535" y="1937712"/>
                  </a:lnTo>
                  <a:lnTo>
                    <a:pt x="95955" y="1895162"/>
                  </a:lnTo>
                  <a:lnTo>
                    <a:pt x="79760" y="1851915"/>
                  </a:lnTo>
                  <a:lnTo>
                    <a:pt x="64977" y="1807999"/>
                  </a:lnTo>
                  <a:lnTo>
                    <a:pt x="51633" y="1763442"/>
                  </a:lnTo>
                  <a:lnTo>
                    <a:pt x="39756" y="1718270"/>
                  </a:lnTo>
                  <a:lnTo>
                    <a:pt x="29374" y="1672512"/>
                  </a:lnTo>
                  <a:lnTo>
                    <a:pt x="20513" y="1626195"/>
                  </a:lnTo>
                  <a:lnTo>
                    <a:pt x="13201" y="1579346"/>
                  </a:lnTo>
                  <a:lnTo>
                    <a:pt x="7467" y="1531994"/>
                  </a:lnTo>
                  <a:lnTo>
                    <a:pt x="3337" y="1484165"/>
                  </a:lnTo>
                  <a:lnTo>
                    <a:pt x="838" y="1435886"/>
                  </a:lnTo>
                  <a:lnTo>
                    <a:pt x="0" y="1387187"/>
                  </a:lnTo>
                  <a:close/>
                </a:path>
              </a:pathLst>
            </a:custGeom>
            <a:ln w="5715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6202" y="2797254"/>
              <a:ext cx="2083376" cy="2083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20940000">
            <a:off x="5590374" y="3119271"/>
            <a:ext cx="936271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sz="2700" b="1" spc="-55" dirty="0">
                <a:latin typeface="Calibri"/>
                <a:cs typeface="Calibri"/>
              </a:rPr>
              <a:t>L</a:t>
            </a:r>
            <a:r>
              <a:rPr sz="2700" b="1" spc="-15" dirty="0">
                <a:latin typeface="Calibri"/>
                <a:cs typeface="Calibri"/>
              </a:rPr>
              <a:t>O</a:t>
            </a:r>
            <a:r>
              <a:rPr sz="2700" b="1" spc="-5" dirty="0">
                <a:latin typeface="Calibri"/>
                <a:cs typeface="Calibri"/>
              </a:rPr>
              <a:t>I</a:t>
            </a:r>
            <a:r>
              <a:rPr sz="2700" b="1" spc="-15" dirty="0">
                <a:latin typeface="Calibri"/>
                <a:cs typeface="Calibri"/>
              </a:rPr>
              <a:t>N</a:t>
            </a:r>
            <a:r>
              <a:rPr sz="2700" b="1" dirty="0">
                <a:latin typeface="Calibri"/>
                <a:cs typeface="Calibri"/>
              </a:rPr>
              <a:t>C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71408" y="1588453"/>
            <a:ext cx="1637030" cy="2762885"/>
            <a:chOff x="5571408" y="1588453"/>
            <a:chExt cx="1637030" cy="2762885"/>
          </a:xfrm>
        </p:grpSpPr>
        <p:sp>
          <p:nvSpPr>
            <p:cNvPr id="8" name="object 8"/>
            <p:cNvSpPr/>
            <p:nvPr/>
          </p:nvSpPr>
          <p:spPr>
            <a:xfrm>
              <a:off x="6030028" y="4020752"/>
              <a:ext cx="313690" cy="271780"/>
            </a:xfrm>
            <a:custGeom>
              <a:avLst/>
              <a:gdLst/>
              <a:ahLst/>
              <a:cxnLst/>
              <a:rect l="l" t="t" r="r" b="b"/>
              <a:pathLst>
                <a:path w="313689" h="271779">
                  <a:moveTo>
                    <a:pt x="185709" y="0"/>
                  </a:moveTo>
                  <a:lnTo>
                    <a:pt x="19429" y="43042"/>
                  </a:lnTo>
                  <a:lnTo>
                    <a:pt x="15340" y="89512"/>
                  </a:lnTo>
                  <a:lnTo>
                    <a:pt x="11302" y="136575"/>
                  </a:lnTo>
                  <a:lnTo>
                    <a:pt x="4329" y="219617"/>
                  </a:lnTo>
                  <a:lnTo>
                    <a:pt x="0" y="271481"/>
                  </a:lnTo>
                  <a:lnTo>
                    <a:pt x="53897" y="258255"/>
                  </a:lnTo>
                  <a:lnTo>
                    <a:pt x="202560" y="219617"/>
                  </a:lnTo>
                  <a:lnTo>
                    <a:pt x="78259" y="219617"/>
                  </a:lnTo>
                  <a:lnTo>
                    <a:pt x="65377" y="215065"/>
                  </a:lnTo>
                  <a:lnTo>
                    <a:pt x="55142" y="206010"/>
                  </a:lnTo>
                  <a:lnTo>
                    <a:pt x="48950" y="193271"/>
                  </a:lnTo>
                  <a:lnTo>
                    <a:pt x="48182" y="179123"/>
                  </a:lnTo>
                  <a:lnTo>
                    <a:pt x="52735" y="166224"/>
                  </a:lnTo>
                  <a:lnTo>
                    <a:pt x="61785" y="155977"/>
                  </a:lnTo>
                  <a:lnTo>
                    <a:pt x="74510" y="149783"/>
                  </a:lnTo>
                  <a:lnTo>
                    <a:pt x="88633" y="149025"/>
                  </a:lnTo>
                  <a:lnTo>
                    <a:pt x="182363" y="149025"/>
                  </a:lnTo>
                  <a:lnTo>
                    <a:pt x="182047" y="142507"/>
                  </a:lnTo>
                  <a:lnTo>
                    <a:pt x="185427" y="133338"/>
                  </a:lnTo>
                  <a:lnTo>
                    <a:pt x="192068" y="126029"/>
                  </a:lnTo>
                  <a:lnTo>
                    <a:pt x="201362" y="121573"/>
                  </a:lnTo>
                  <a:lnTo>
                    <a:pt x="211650" y="120959"/>
                  </a:lnTo>
                  <a:lnTo>
                    <a:pt x="267234" y="120959"/>
                  </a:lnTo>
                  <a:lnTo>
                    <a:pt x="261409" y="112098"/>
                  </a:lnTo>
                  <a:lnTo>
                    <a:pt x="258658" y="107959"/>
                  </a:lnTo>
                  <a:lnTo>
                    <a:pt x="101734" y="107959"/>
                  </a:lnTo>
                  <a:lnTo>
                    <a:pt x="90464" y="103967"/>
                  </a:lnTo>
                  <a:lnTo>
                    <a:pt x="81510" y="96035"/>
                  </a:lnTo>
                  <a:lnTo>
                    <a:pt x="76094" y="84886"/>
                  </a:lnTo>
                  <a:lnTo>
                    <a:pt x="75419" y="72505"/>
                  </a:lnTo>
                  <a:lnTo>
                    <a:pt x="79399" y="61223"/>
                  </a:lnTo>
                  <a:lnTo>
                    <a:pt x="87316" y="52263"/>
                  </a:lnTo>
                  <a:lnTo>
                    <a:pt x="98452" y="46846"/>
                  </a:lnTo>
                  <a:lnTo>
                    <a:pt x="110814" y="46181"/>
                  </a:lnTo>
                  <a:lnTo>
                    <a:pt x="217322" y="46181"/>
                  </a:lnTo>
                  <a:lnTo>
                    <a:pt x="211132" y="37003"/>
                  </a:lnTo>
                  <a:lnTo>
                    <a:pt x="185709" y="0"/>
                  </a:lnTo>
                  <a:close/>
                </a:path>
                <a:path w="313689" h="271779">
                  <a:moveTo>
                    <a:pt x="182363" y="149025"/>
                  </a:moveTo>
                  <a:lnTo>
                    <a:pt x="88633" y="149025"/>
                  </a:lnTo>
                  <a:lnTo>
                    <a:pt x="101504" y="153596"/>
                  </a:lnTo>
                  <a:lnTo>
                    <a:pt x="111731" y="162669"/>
                  </a:lnTo>
                  <a:lnTo>
                    <a:pt x="117919" y="175417"/>
                  </a:lnTo>
                  <a:lnTo>
                    <a:pt x="118692" y="189559"/>
                  </a:lnTo>
                  <a:lnTo>
                    <a:pt x="114148" y="202440"/>
                  </a:lnTo>
                  <a:lnTo>
                    <a:pt x="105108" y="212667"/>
                  </a:lnTo>
                  <a:lnTo>
                    <a:pt x="92389" y="218850"/>
                  </a:lnTo>
                  <a:lnTo>
                    <a:pt x="78259" y="219617"/>
                  </a:lnTo>
                  <a:lnTo>
                    <a:pt x="202560" y="219617"/>
                  </a:lnTo>
                  <a:lnTo>
                    <a:pt x="313174" y="191110"/>
                  </a:lnTo>
                  <a:lnTo>
                    <a:pt x="300104" y="171094"/>
                  </a:lnTo>
                  <a:lnTo>
                    <a:pt x="203734" y="171094"/>
                  </a:lnTo>
                  <a:lnTo>
                    <a:pt x="194381" y="167924"/>
                  </a:lnTo>
                  <a:lnTo>
                    <a:pt x="186976" y="161548"/>
                  </a:lnTo>
                  <a:lnTo>
                    <a:pt x="182534" y="152539"/>
                  </a:lnTo>
                  <a:lnTo>
                    <a:pt x="182363" y="149025"/>
                  </a:lnTo>
                  <a:close/>
                </a:path>
                <a:path w="313689" h="271779">
                  <a:moveTo>
                    <a:pt x="267234" y="120959"/>
                  </a:moveTo>
                  <a:lnTo>
                    <a:pt x="211650" y="120959"/>
                  </a:lnTo>
                  <a:lnTo>
                    <a:pt x="221003" y="124129"/>
                  </a:lnTo>
                  <a:lnTo>
                    <a:pt x="228407" y="130506"/>
                  </a:lnTo>
                  <a:lnTo>
                    <a:pt x="232849" y="139514"/>
                  </a:lnTo>
                  <a:lnTo>
                    <a:pt x="233311" y="149025"/>
                  </a:lnTo>
                  <a:lnTo>
                    <a:pt x="233249" y="149783"/>
                  </a:lnTo>
                  <a:lnTo>
                    <a:pt x="229956" y="158716"/>
                  </a:lnTo>
                  <a:lnTo>
                    <a:pt x="223316" y="166025"/>
                  </a:lnTo>
                  <a:lnTo>
                    <a:pt x="214022" y="170480"/>
                  </a:lnTo>
                  <a:lnTo>
                    <a:pt x="203734" y="171094"/>
                  </a:lnTo>
                  <a:lnTo>
                    <a:pt x="300104" y="171094"/>
                  </a:lnTo>
                  <a:lnTo>
                    <a:pt x="286937" y="150930"/>
                  </a:lnTo>
                  <a:lnTo>
                    <a:pt x="267234" y="120959"/>
                  </a:lnTo>
                  <a:close/>
                </a:path>
                <a:path w="313689" h="271779">
                  <a:moveTo>
                    <a:pt x="217322" y="46181"/>
                  </a:moveTo>
                  <a:lnTo>
                    <a:pt x="110814" y="46181"/>
                  </a:lnTo>
                  <a:lnTo>
                    <a:pt x="122083" y="50177"/>
                  </a:lnTo>
                  <a:lnTo>
                    <a:pt x="131037" y="58111"/>
                  </a:lnTo>
                  <a:lnTo>
                    <a:pt x="136453" y="69261"/>
                  </a:lnTo>
                  <a:lnTo>
                    <a:pt x="137127" y="81638"/>
                  </a:lnTo>
                  <a:lnTo>
                    <a:pt x="133147" y="92918"/>
                  </a:lnTo>
                  <a:lnTo>
                    <a:pt x="125231" y="101876"/>
                  </a:lnTo>
                  <a:lnTo>
                    <a:pt x="114100" y="107292"/>
                  </a:lnTo>
                  <a:lnTo>
                    <a:pt x="101734" y="107959"/>
                  </a:lnTo>
                  <a:lnTo>
                    <a:pt x="258658" y="107959"/>
                  </a:lnTo>
                  <a:lnTo>
                    <a:pt x="236253" y="74246"/>
                  </a:lnTo>
                  <a:lnTo>
                    <a:pt x="217322" y="46181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5297" y="3623513"/>
              <a:ext cx="717550" cy="727710"/>
            </a:xfrm>
            <a:custGeom>
              <a:avLst/>
              <a:gdLst/>
              <a:ahLst/>
              <a:cxnLst/>
              <a:rect l="l" t="t" r="r" b="b"/>
              <a:pathLst>
                <a:path w="717550" h="727710">
                  <a:moveTo>
                    <a:pt x="272910" y="60579"/>
                  </a:moveTo>
                  <a:lnTo>
                    <a:pt x="262597" y="14579"/>
                  </a:lnTo>
                  <a:lnTo>
                    <a:pt x="246392" y="0"/>
                  </a:lnTo>
                  <a:lnTo>
                    <a:pt x="238582" y="419"/>
                  </a:lnTo>
                  <a:lnTo>
                    <a:pt x="14541" y="58407"/>
                  </a:lnTo>
                  <a:lnTo>
                    <a:pt x="7518" y="61836"/>
                  </a:lnTo>
                  <a:lnTo>
                    <a:pt x="2514" y="67500"/>
                  </a:lnTo>
                  <a:lnTo>
                    <a:pt x="0" y="74625"/>
                  </a:lnTo>
                  <a:lnTo>
                    <a:pt x="419" y="82448"/>
                  </a:lnTo>
                  <a:lnTo>
                    <a:pt x="10299" y="120624"/>
                  </a:lnTo>
                  <a:lnTo>
                    <a:pt x="13728" y="127673"/>
                  </a:lnTo>
                  <a:lnTo>
                    <a:pt x="19380" y="132689"/>
                  </a:lnTo>
                  <a:lnTo>
                    <a:pt x="26504" y="135216"/>
                  </a:lnTo>
                  <a:lnTo>
                    <a:pt x="34315" y="134785"/>
                  </a:lnTo>
                  <a:lnTo>
                    <a:pt x="258356" y="76796"/>
                  </a:lnTo>
                  <a:lnTo>
                    <a:pt x="265391" y="73367"/>
                  </a:lnTo>
                  <a:lnTo>
                    <a:pt x="270395" y="67716"/>
                  </a:lnTo>
                  <a:lnTo>
                    <a:pt x="272910" y="60579"/>
                  </a:lnTo>
                  <a:close/>
                </a:path>
                <a:path w="717550" h="727710">
                  <a:moveTo>
                    <a:pt x="497738" y="597395"/>
                  </a:moveTo>
                  <a:lnTo>
                    <a:pt x="497420" y="584631"/>
                  </a:lnTo>
                  <a:lnTo>
                    <a:pt x="493941" y="571855"/>
                  </a:lnTo>
                  <a:lnTo>
                    <a:pt x="487375" y="559485"/>
                  </a:lnTo>
                  <a:lnTo>
                    <a:pt x="317322" y="307022"/>
                  </a:lnTo>
                  <a:lnTo>
                    <a:pt x="306552" y="288899"/>
                  </a:lnTo>
                  <a:lnTo>
                    <a:pt x="295884" y="267258"/>
                  </a:lnTo>
                  <a:lnTo>
                    <a:pt x="286639" y="244970"/>
                  </a:lnTo>
                  <a:lnTo>
                    <a:pt x="280162" y="224917"/>
                  </a:lnTo>
                  <a:lnTo>
                    <a:pt x="247053" y="97040"/>
                  </a:lnTo>
                  <a:lnTo>
                    <a:pt x="210070" y="106616"/>
                  </a:lnTo>
                  <a:lnTo>
                    <a:pt x="243166" y="234492"/>
                  </a:lnTo>
                  <a:lnTo>
                    <a:pt x="260908" y="283146"/>
                  </a:lnTo>
                  <a:lnTo>
                    <a:pt x="285305" y="328790"/>
                  </a:lnTo>
                  <a:lnTo>
                    <a:pt x="458660" y="586676"/>
                  </a:lnTo>
                  <a:lnTo>
                    <a:pt x="459663" y="591769"/>
                  </a:lnTo>
                  <a:lnTo>
                    <a:pt x="456692" y="599579"/>
                  </a:lnTo>
                  <a:lnTo>
                    <a:pt x="452399" y="602449"/>
                  </a:lnTo>
                  <a:lnTo>
                    <a:pt x="119595" y="688594"/>
                  </a:lnTo>
                  <a:lnTo>
                    <a:pt x="114439" y="688174"/>
                  </a:lnTo>
                  <a:lnTo>
                    <a:pt x="108051" y="682777"/>
                  </a:lnTo>
                  <a:lnTo>
                    <a:pt x="106641" y="677811"/>
                  </a:lnTo>
                  <a:lnTo>
                    <a:pt x="132892" y="368198"/>
                  </a:lnTo>
                  <a:lnTo>
                    <a:pt x="133565" y="343916"/>
                  </a:lnTo>
                  <a:lnTo>
                    <a:pt x="132092" y="316471"/>
                  </a:lnTo>
                  <a:lnTo>
                    <a:pt x="128803" y="289166"/>
                  </a:lnTo>
                  <a:lnTo>
                    <a:pt x="124002" y="265341"/>
                  </a:lnTo>
                  <a:lnTo>
                    <a:pt x="90906" y="137464"/>
                  </a:lnTo>
                  <a:lnTo>
                    <a:pt x="53987" y="147027"/>
                  </a:lnTo>
                  <a:lnTo>
                    <a:pt x="87096" y="274891"/>
                  </a:lnTo>
                  <a:lnTo>
                    <a:pt x="91147" y="295579"/>
                  </a:lnTo>
                  <a:lnTo>
                    <a:pt x="93840" y="319557"/>
                  </a:lnTo>
                  <a:lnTo>
                    <a:pt x="94983" y="343662"/>
                  </a:lnTo>
                  <a:lnTo>
                    <a:pt x="94361" y="364731"/>
                  </a:lnTo>
                  <a:lnTo>
                    <a:pt x="68275" y="667981"/>
                  </a:lnTo>
                  <a:lnTo>
                    <a:pt x="68529" y="681977"/>
                  </a:lnTo>
                  <a:lnTo>
                    <a:pt x="96659" y="722350"/>
                  </a:lnTo>
                  <a:lnTo>
                    <a:pt x="121945" y="727240"/>
                  </a:lnTo>
                  <a:lnTo>
                    <a:pt x="135763" y="725157"/>
                  </a:lnTo>
                  <a:lnTo>
                    <a:pt x="455993" y="642264"/>
                  </a:lnTo>
                  <a:lnTo>
                    <a:pt x="488861" y="620839"/>
                  </a:lnTo>
                  <a:lnTo>
                    <a:pt x="494842" y="609701"/>
                  </a:lnTo>
                  <a:lnTo>
                    <a:pt x="497738" y="597395"/>
                  </a:lnTo>
                  <a:close/>
                </a:path>
                <a:path w="717550" h="727710">
                  <a:moveTo>
                    <a:pt x="717105" y="511111"/>
                  </a:moveTo>
                  <a:lnTo>
                    <a:pt x="716965" y="489445"/>
                  </a:lnTo>
                  <a:lnTo>
                    <a:pt x="712863" y="468134"/>
                  </a:lnTo>
                  <a:lnTo>
                    <a:pt x="707021" y="447001"/>
                  </a:lnTo>
                  <a:lnTo>
                    <a:pt x="593305" y="7416"/>
                  </a:lnTo>
                  <a:lnTo>
                    <a:pt x="553605" y="17691"/>
                  </a:lnTo>
                  <a:lnTo>
                    <a:pt x="675805" y="490385"/>
                  </a:lnTo>
                  <a:lnTo>
                    <a:pt x="675500" y="512699"/>
                  </a:lnTo>
                  <a:lnTo>
                    <a:pt x="666597" y="533120"/>
                  </a:lnTo>
                  <a:lnTo>
                    <a:pt x="650925" y="548919"/>
                  </a:lnTo>
                  <a:lnTo>
                    <a:pt x="630313" y="557403"/>
                  </a:lnTo>
                  <a:lnTo>
                    <a:pt x="608406" y="557733"/>
                  </a:lnTo>
                  <a:lnTo>
                    <a:pt x="588022" y="549656"/>
                  </a:lnTo>
                  <a:lnTo>
                    <a:pt x="571842" y="534809"/>
                  </a:lnTo>
                  <a:lnTo>
                    <a:pt x="562546" y="514896"/>
                  </a:lnTo>
                  <a:lnTo>
                    <a:pt x="441350" y="46748"/>
                  </a:lnTo>
                  <a:lnTo>
                    <a:pt x="401662" y="57023"/>
                  </a:lnTo>
                  <a:lnTo>
                    <a:pt x="524649" y="531482"/>
                  </a:lnTo>
                  <a:lnTo>
                    <a:pt x="565950" y="584111"/>
                  </a:lnTo>
                  <a:lnTo>
                    <a:pt x="631215" y="598919"/>
                  </a:lnTo>
                  <a:lnTo>
                    <a:pt x="662838" y="589356"/>
                  </a:lnTo>
                  <a:lnTo>
                    <a:pt x="689279" y="569798"/>
                  </a:lnTo>
                  <a:lnTo>
                    <a:pt x="708177" y="542848"/>
                  </a:lnTo>
                  <a:lnTo>
                    <a:pt x="717105" y="51111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97678" y="3784145"/>
              <a:ext cx="168275" cy="381635"/>
            </a:xfrm>
            <a:custGeom>
              <a:avLst/>
              <a:gdLst/>
              <a:ahLst/>
              <a:cxnLst/>
              <a:rect l="l" t="t" r="r" b="b"/>
              <a:pathLst>
                <a:path w="168275" h="381635">
                  <a:moveTo>
                    <a:pt x="82162" y="0"/>
                  </a:moveTo>
                  <a:lnTo>
                    <a:pt x="0" y="21268"/>
                  </a:lnTo>
                  <a:lnTo>
                    <a:pt x="85087" y="349966"/>
                  </a:lnTo>
                  <a:lnTo>
                    <a:pt x="119960" y="381392"/>
                  </a:lnTo>
                  <a:lnTo>
                    <a:pt x="136813" y="380469"/>
                  </a:lnTo>
                  <a:lnTo>
                    <a:pt x="152001" y="373098"/>
                  </a:lnTo>
                  <a:lnTo>
                    <a:pt x="162779" y="360918"/>
                  </a:lnTo>
                  <a:lnTo>
                    <a:pt x="168183" y="345571"/>
                  </a:lnTo>
                  <a:lnTo>
                    <a:pt x="167250" y="328697"/>
                  </a:lnTo>
                  <a:lnTo>
                    <a:pt x="82162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2219" y="3533696"/>
              <a:ext cx="273050" cy="135255"/>
            </a:xfrm>
            <a:custGeom>
              <a:avLst/>
              <a:gdLst/>
              <a:ahLst/>
              <a:cxnLst/>
              <a:rect l="l" t="t" r="r" b="b"/>
              <a:pathLst>
                <a:path w="273050" h="135254">
                  <a:moveTo>
                    <a:pt x="246401" y="0"/>
                  </a:moveTo>
                  <a:lnTo>
                    <a:pt x="14550" y="58415"/>
                  </a:lnTo>
                  <a:lnTo>
                    <a:pt x="0" y="74629"/>
                  </a:lnTo>
                  <a:lnTo>
                    <a:pt x="424" y="82449"/>
                  </a:lnTo>
                  <a:lnTo>
                    <a:pt x="10309" y="120634"/>
                  </a:lnTo>
                  <a:lnTo>
                    <a:pt x="13733" y="127681"/>
                  </a:lnTo>
                  <a:lnTo>
                    <a:pt x="19392" y="132693"/>
                  </a:lnTo>
                  <a:lnTo>
                    <a:pt x="26512" y="135215"/>
                  </a:lnTo>
                  <a:lnTo>
                    <a:pt x="34322" y="134794"/>
                  </a:lnTo>
                  <a:lnTo>
                    <a:pt x="258362" y="76800"/>
                  </a:lnTo>
                  <a:lnTo>
                    <a:pt x="265395" y="73378"/>
                  </a:lnTo>
                  <a:lnTo>
                    <a:pt x="270398" y="67718"/>
                  </a:lnTo>
                  <a:lnTo>
                    <a:pt x="272914" y="60589"/>
                  </a:lnTo>
                  <a:lnTo>
                    <a:pt x="272490" y="52790"/>
                  </a:lnTo>
                  <a:lnTo>
                    <a:pt x="262593" y="14556"/>
                  </a:lnTo>
                  <a:lnTo>
                    <a:pt x="259181" y="7536"/>
                  </a:lnTo>
                  <a:lnTo>
                    <a:pt x="253522" y="2524"/>
                  </a:lnTo>
                  <a:lnTo>
                    <a:pt x="24640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99983" y="174499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528067" y="0"/>
                  </a:moveTo>
                  <a:lnTo>
                    <a:pt x="480002" y="2158"/>
                  </a:lnTo>
                  <a:lnTo>
                    <a:pt x="433146" y="8507"/>
                  </a:lnTo>
                  <a:lnTo>
                    <a:pt x="387685" y="18863"/>
                  </a:lnTo>
                  <a:lnTo>
                    <a:pt x="343807" y="33037"/>
                  </a:lnTo>
                  <a:lnTo>
                    <a:pt x="301696" y="50843"/>
                  </a:lnTo>
                  <a:lnTo>
                    <a:pt x="261541" y="72096"/>
                  </a:lnTo>
                  <a:lnTo>
                    <a:pt x="223526" y="96608"/>
                  </a:lnTo>
                  <a:lnTo>
                    <a:pt x="187840" y="124194"/>
                  </a:lnTo>
                  <a:lnTo>
                    <a:pt x="154667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5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7" y="901465"/>
                  </a:lnTo>
                  <a:lnTo>
                    <a:pt x="187840" y="931938"/>
                  </a:lnTo>
                  <a:lnTo>
                    <a:pt x="223526" y="959523"/>
                  </a:lnTo>
                  <a:lnTo>
                    <a:pt x="261541" y="984036"/>
                  </a:lnTo>
                  <a:lnTo>
                    <a:pt x="301696" y="1005289"/>
                  </a:lnTo>
                  <a:lnTo>
                    <a:pt x="343807" y="1023095"/>
                  </a:lnTo>
                  <a:lnTo>
                    <a:pt x="387685" y="1037270"/>
                  </a:lnTo>
                  <a:lnTo>
                    <a:pt x="433146" y="1047625"/>
                  </a:lnTo>
                  <a:lnTo>
                    <a:pt x="480002" y="1053975"/>
                  </a:lnTo>
                  <a:lnTo>
                    <a:pt x="528067" y="1056133"/>
                  </a:lnTo>
                  <a:lnTo>
                    <a:pt x="576132" y="1053975"/>
                  </a:lnTo>
                  <a:lnTo>
                    <a:pt x="622987" y="1047625"/>
                  </a:lnTo>
                  <a:lnTo>
                    <a:pt x="668448" y="1037270"/>
                  </a:lnTo>
                  <a:lnTo>
                    <a:pt x="712326" y="1023095"/>
                  </a:lnTo>
                  <a:lnTo>
                    <a:pt x="754436" y="1005289"/>
                  </a:lnTo>
                  <a:lnTo>
                    <a:pt x="794592" y="984036"/>
                  </a:lnTo>
                  <a:lnTo>
                    <a:pt x="832606" y="959523"/>
                  </a:lnTo>
                  <a:lnTo>
                    <a:pt x="868293" y="931938"/>
                  </a:lnTo>
                  <a:lnTo>
                    <a:pt x="901466" y="901465"/>
                  </a:lnTo>
                  <a:lnTo>
                    <a:pt x="931938" y="868292"/>
                  </a:lnTo>
                  <a:lnTo>
                    <a:pt x="959524" y="832605"/>
                  </a:lnTo>
                  <a:lnTo>
                    <a:pt x="984036" y="794591"/>
                  </a:lnTo>
                  <a:lnTo>
                    <a:pt x="1005289" y="754435"/>
                  </a:lnTo>
                  <a:lnTo>
                    <a:pt x="1023096" y="712325"/>
                  </a:lnTo>
                  <a:lnTo>
                    <a:pt x="1037270" y="668446"/>
                  </a:lnTo>
                  <a:lnTo>
                    <a:pt x="1047625" y="622986"/>
                  </a:lnTo>
                  <a:lnTo>
                    <a:pt x="1053975" y="576130"/>
                  </a:lnTo>
                  <a:lnTo>
                    <a:pt x="1056133" y="528065"/>
                  </a:lnTo>
                  <a:lnTo>
                    <a:pt x="1053975" y="480001"/>
                  </a:lnTo>
                  <a:lnTo>
                    <a:pt x="1047625" y="433145"/>
                  </a:lnTo>
                  <a:lnTo>
                    <a:pt x="1037270" y="387685"/>
                  </a:lnTo>
                  <a:lnTo>
                    <a:pt x="1023096" y="343806"/>
                  </a:lnTo>
                  <a:lnTo>
                    <a:pt x="1005289" y="301696"/>
                  </a:lnTo>
                  <a:lnTo>
                    <a:pt x="984036" y="261540"/>
                  </a:lnTo>
                  <a:lnTo>
                    <a:pt x="959524" y="223526"/>
                  </a:lnTo>
                  <a:lnTo>
                    <a:pt x="931938" y="187839"/>
                  </a:lnTo>
                  <a:lnTo>
                    <a:pt x="901466" y="154666"/>
                  </a:lnTo>
                  <a:lnTo>
                    <a:pt x="868293" y="124194"/>
                  </a:lnTo>
                  <a:lnTo>
                    <a:pt x="832606" y="96608"/>
                  </a:lnTo>
                  <a:lnTo>
                    <a:pt x="794592" y="72096"/>
                  </a:lnTo>
                  <a:lnTo>
                    <a:pt x="754436" y="50843"/>
                  </a:lnTo>
                  <a:lnTo>
                    <a:pt x="712326" y="33037"/>
                  </a:lnTo>
                  <a:lnTo>
                    <a:pt x="668448" y="18863"/>
                  </a:lnTo>
                  <a:lnTo>
                    <a:pt x="622987" y="8507"/>
                  </a:lnTo>
                  <a:lnTo>
                    <a:pt x="576132" y="2158"/>
                  </a:lnTo>
                  <a:lnTo>
                    <a:pt x="528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99983" y="174499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1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7" y="154667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1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1" y="2158"/>
                  </a:lnTo>
                  <a:lnTo>
                    <a:pt x="622987" y="8507"/>
                  </a:lnTo>
                  <a:lnTo>
                    <a:pt x="668447" y="18863"/>
                  </a:lnTo>
                  <a:lnTo>
                    <a:pt x="712325" y="33037"/>
                  </a:lnTo>
                  <a:lnTo>
                    <a:pt x="754436" y="50843"/>
                  </a:lnTo>
                  <a:lnTo>
                    <a:pt x="794591" y="72096"/>
                  </a:lnTo>
                  <a:lnTo>
                    <a:pt x="832606" y="96608"/>
                  </a:lnTo>
                  <a:lnTo>
                    <a:pt x="868293" y="124194"/>
                  </a:lnTo>
                  <a:lnTo>
                    <a:pt x="901465" y="154667"/>
                  </a:lnTo>
                  <a:lnTo>
                    <a:pt x="931938" y="187839"/>
                  </a:lnTo>
                  <a:lnTo>
                    <a:pt x="959524" y="223526"/>
                  </a:lnTo>
                  <a:lnTo>
                    <a:pt x="984036" y="261541"/>
                  </a:lnTo>
                  <a:lnTo>
                    <a:pt x="1005289" y="301696"/>
                  </a:lnTo>
                  <a:lnTo>
                    <a:pt x="1023095" y="343806"/>
                  </a:lnTo>
                  <a:lnTo>
                    <a:pt x="1037269" y="387685"/>
                  </a:lnTo>
                  <a:lnTo>
                    <a:pt x="1047625" y="433145"/>
                  </a:lnTo>
                  <a:lnTo>
                    <a:pt x="1053974" y="480001"/>
                  </a:lnTo>
                  <a:lnTo>
                    <a:pt x="1056133" y="528066"/>
                  </a:lnTo>
                  <a:lnTo>
                    <a:pt x="1053974" y="576131"/>
                  </a:lnTo>
                  <a:lnTo>
                    <a:pt x="1047625" y="622987"/>
                  </a:lnTo>
                  <a:lnTo>
                    <a:pt x="1037269" y="668447"/>
                  </a:lnTo>
                  <a:lnTo>
                    <a:pt x="1023095" y="712325"/>
                  </a:lnTo>
                  <a:lnTo>
                    <a:pt x="1005289" y="754436"/>
                  </a:lnTo>
                  <a:lnTo>
                    <a:pt x="984036" y="794591"/>
                  </a:lnTo>
                  <a:lnTo>
                    <a:pt x="959524" y="832606"/>
                  </a:lnTo>
                  <a:lnTo>
                    <a:pt x="931938" y="868293"/>
                  </a:lnTo>
                  <a:lnTo>
                    <a:pt x="901465" y="901465"/>
                  </a:lnTo>
                  <a:lnTo>
                    <a:pt x="868293" y="931938"/>
                  </a:lnTo>
                  <a:lnTo>
                    <a:pt x="832606" y="959524"/>
                  </a:lnTo>
                  <a:lnTo>
                    <a:pt x="794591" y="984036"/>
                  </a:lnTo>
                  <a:lnTo>
                    <a:pt x="754436" y="1005289"/>
                  </a:lnTo>
                  <a:lnTo>
                    <a:pt x="712325" y="1023095"/>
                  </a:lnTo>
                  <a:lnTo>
                    <a:pt x="668447" y="1037269"/>
                  </a:lnTo>
                  <a:lnTo>
                    <a:pt x="622987" y="1047625"/>
                  </a:lnTo>
                  <a:lnTo>
                    <a:pt x="576131" y="1053974"/>
                  </a:lnTo>
                  <a:lnTo>
                    <a:pt x="528066" y="1056133"/>
                  </a:lnTo>
                  <a:lnTo>
                    <a:pt x="480001" y="1053974"/>
                  </a:lnTo>
                  <a:lnTo>
                    <a:pt x="433145" y="1047625"/>
                  </a:lnTo>
                  <a:lnTo>
                    <a:pt x="387685" y="1037269"/>
                  </a:lnTo>
                  <a:lnTo>
                    <a:pt x="343806" y="1023095"/>
                  </a:lnTo>
                  <a:lnTo>
                    <a:pt x="301696" y="1005289"/>
                  </a:lnTo>
                  <a:lnTo>
                    <a:pt x="261541" y="984036"/>
                  </a:lnTo>
                  <a:lnTo>
                    <a:pt x="223526" y="959524"/>
                  </a:lnTo>
                  <a:lnTo>
                    <a:pt x="187839" y="931938"/>
                  </a:lnTo>
                  <a:lnTo>
                    <a:pt x="154667" y="901465"/>
                  </a:lnTo>
                  <a:lnTo>
                    <a:pt x="124194" y="868293"/>
                  </a:lnTo>
                  <a:lnTo>
                    <a:pt x="96608" y="832606"/>
                  </a:lnTo>
                  <a:lnTo>
                    <a:pt x="72096" y="794591"/>
                  </a:lnTo>
                  <a:lnTo>
                    <a:pt x="50843" y="754436"/>
                  </a:lnTo>
                  <a:lnTo>
                    <a:pt x="33037" y="712325"/>
                  </a:lnTo>
                  <a:lnTo>
                    <a:pt x="18863" y="668447"/>
                  </a:lnTo>
                  <a:lnTo>
                    <a:pt x="8507" y="622987"/>
                  </a:lnTo>
                  <a:lnTo>
                    <a:pt x="2158" y="576131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1254" y="1665968"/>
              <a:ext cx="386715" cy="160020"/>
            </a:xfrm>
            <a:custGeom>
              <a:avLst/>
              <a:gdLst/>
              <a:ahLst/>
              <a:cxnLst/>
              <a:rect l="l" t="t" r="r" b="b"/>
              <a:pathLst>
                <a:path w="386715" h="160019">
                  <a:moveTo>
                    <a:pt x="0" y="159659"/>
                  </a:moveTo>
                  <a:lnTo>
                    <a:pt x="386587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5988" y="1588453"/>
              <a:ext cx="452120" cy="171450"/>
            </a:xfrm>
            <a:custGeom>
              <a:avLst/>
              <a:gdLst/>
              <a:ahLst/>
              <a:cxnLst/>
              <a:rect l="l" t="t" r="r" b="b"/>
              <a:pathLst>
                <a:path w="452120" h="171450">
                  <a:moveTo>
                    <a:pt x="366476" y="0"/>
                  </a:moveTo>
                  <a:lnTo>
                    <a:pt x="333088" y="6639"/>
                  </a:lnTo>
                  <a:lnTo>
                    <a:pt x="305786" y="24930"/>
                  </a:lnTo>
                  <a:lnTo>
                    <a:pt x="287335" y="52125"/>
                  </a:lnTo>
                  <a:lnTo>
                    <a:pt x="286353" y="56915"/>
                  </a:lnTo>
                  <a:lnTo>
                    <a:pt x="366308" y="57150"/>
                  </a:lnTo>
                  <a:lnTo>
                    <a:pt x="366141" y="114300"/>
                  </a:lnTo>
                  <a:lnTo>
                    <a:pt x="286232" y="114300"/>
                  </a:lnTo>
                  <a:lnTo>
                    <a:pt x="287139" y="118861"/>
                  </a:lnTo>
                  <a:lnTo>
                    <a:pt x="305430" y="146163"/>
                  </a:lnTo>
                  <a:lnTo>
                    <a:pt x="332625" y="164615"/>
                  </a:lnTo>
                  <a:lnTo>
                    <a:pt x="365973" y="171450"/>
                  </a:lnTo>
                  <a:lnTo>
                    <a:pt x="399361" y="164810"/>
                  </a:lnTo>
                  <a:lnTo>
                    <a:pt x="426663" y="146519"/>
                  </a:lnTo>
                  <a:lnTo>
                    <a:pt x="445115" y="119324"/>
                  </a:lnTo>
                  <a:lnTo>
                    <a:pt x="446145" y="114300"/>
                  </a:lnTo>
                  <a:lnTo>
                    <a:pt x="366141" y="114300"/>
                  </a:lnTo>
                  <a:lnTo>
                    <a:pt x="446193" y="114065"/>
                  </a:lnTo>
                  <a:lnTo>
                    <a:pt x="451949" y="85976"/>
                  </a:lnTo>
                  <a:lnTo>
                    <a:pt x="445310" y="52588"/>
                  </a:lnTo>
                  <a:lnTo>
                    <a:pt x="427019" y="25286"/>
                  </a:lnTo>
                  <a:lnTo>
                    <a:pt x="399824" y="6834"/>
                  </a:lnTo>
                  <a:lnTo>
                    <a:pt x="366476" y="0"/>
                  </a:lnTo>
                  <a:close/>
                </a:path>
                <a:path w="452120" h="171450">
                  <a:moveTo>
                    <a:pt x="286353" y="56915"/>
                  </a:moveTo>
                  <a:lnTo>
                    <a:pt x="280501" y="85473"/>
                  </a:lnTo>
                  <a:lnTo>
                    <a:pt x="286185" y="114065"/>
                  </a:lnTo>
                  <a:lnTo>
                    <a:pt x="366141" y="114300"/>
                  </a:lnTo>
                  <a:lnTo>
                    <a:pt x="366308" y="57150"/>
                  </a:lnTo>
                  <a:lnTo>
                    <a:pt x="286353" y="56915"/>
                  </a:lnTo>
                  <a:close/>
                </a:path>
                <a:path w="452120" h="171450">
                  <a:moveTo>
                    <a:pt x="167" y="56076"/>
                  </a:moveTo>
                  <a:lnTo>
                    <a:pt x="0" y="113225"/>
                  </a:lnTo>
                  <a:lnTo>
                    <a:pt x="286185" y="114065"/>
                  </a:lnTo>
                  <a:lnTo>
                    <a:pt x="280501" y="85473"/>
                  </a:lnTo>
                  <a:lnTo>
                    <a:pt x="286353" y="56915"/>
                  </a:lnTo>
                  <a:lnTo>
                    <a:pt x="167" y="56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32" y="1739465"/>
              <a:ext cx="827124" cy="1102833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4548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chemeClr val="tx1"/>
                </a:solidFill>
                <a:latin typeface="+mj-lt"/>
              </a:rPr>
              <a:t>L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O</a:t>
            </a:r>
            <a:r>
              <a:rPr b="0" spc="-10" dirty="0">
                <a:solidFill>
                  <a:schemeClr val="tx1"/>
                </a:solidFill>
                <a:latin typeface="+mj-lt"/>
              </a:rPr>
              <a:t>I</a:t>
            </a:r>
            <a:r>
              <a:rPr b="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C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97216" y="1557020"/>
            <a:ext cx="4106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standard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for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laboratory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9284" y="1849628"/>
            <a:ext cx="40532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and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clinical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observations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8377" y="2142235"/>
            <a:ext cx="4324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Calibri"/>
                <a:cs typeface="Calibri"/>
              </a:rPr>
              <a:t>created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by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the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Regenstrief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52940" y="2434844"/>
            <a:ext cx="1396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I</a:t>
            </a:r>
            <a:r>
              <a:rPr sz="3000" spc="75" dirty="0">
                <a:latin typeface="Calibri"/>
                <a:cs typeface="Calibri"/>
              </a:rPr>
              <a:t>n</a:t>
            </a:r>
            <a:r>
              <a:rPr sz="3000" spc="40" dirty="0">
                <a:latin typeface="Calibri"/>
                <a:cs typeface="Calibri"/>
              </a:rPr>
              <a:t>s</a:t>
            </a:r>
            <a:r>
              <a:rPr sz="3000" spc="65" dirty="0">
                <a:latin typeface="Calibri"/>
                <a:cs typeface="Calibri"/>
              </a:rPr>
              <a:t>t</a:t>
            </a:r>
            <a:r>
              <a:rPr sz="3000" spc="75" dirty="0">
                <a:latin typeface="Calibri"/>
                <a:cs typeface="Calibri"/>
              </a:rPr>
              <a:t>i</a:t>
            </a:r>
            <a:r>
              <a:rPr sz="3000" spc="65" dirty="0">
                <a:latin typeface="Calibri"/>
                <a:cs typeface="Calibri"/>
              </a:rPr>
              <a:t>t</a:t>
            </a:r>
            <a:r>
              <a:rPr sz="3000" spc="75" dirty="0">
                <a:latin typeface="Calibri"/>
                <a:cs typeface="Calibri"/>
              </a:rPr>
              <a:t>u</a:t>
            </a:r>
            <a:r>
              <a:rPr sz="3000" spc="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03240" y="4912867"/>
            <a:ext cx="194056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100"/>
              </a:spcBef>
            </a:pPr>
            <a:r>
              <a:rPr sz="3000" spc="45" dirty="0">
                <a:latin typeface="Calibri"/>
                <a:cs typeface="Calibri"/>
              </a:rPr>
              <a:t>LOINC</a:t>
            </a:r>
            <a:r>
              <a:rPr sz="3000" spc="55" dirty="0">
                <a:latin typeface="Calibri"/>
                <a:cs typeface="Calibri"/>
              </a:rPr>
              <a:t> Code</a:t>
            </a:r>
            <a:endParaRPr sz="3000" dirty="0">
              <a:latin typeface="Calibri"/>
              <a:cs typeface="Calibri"/>
            </a:endParaRPr>
          </a:p>
          <a:p>
            <a:pPr marL="144780">
              <a:lnSpc>
                <a:spcPts val="3090"/>
              </a:lnSpc>
            </a:pPr>
            <a:r>
              <a:rPr lang="en-US" sz="2700" spc="60" dirty="0">
                <a:latin typeface="Calibri"/>
                <a:cs typeface="Calibri"/>
              </a:rPr>
              <a:t>E.g.,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spc="55" dirty="0">
                <a:latin typeface="Calibri"/>
                <a:cs typeface="Calibri"/>
              </a:rPr>
              <a:t>2865-4</a:t>
            </a:r>
            <a:endParaRPr sz="2700" dirty="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19713" y="4899625"/>
            <a:ext cx="1792605" cy="1113790"/>
            <a:chOff x="4919713" y="4899625"/>
            <a:chExt cx="1792605" cy="1113790"/>
          </a:xfrm>
        </p:grpSpPr>
        <p:sp>
          <p:nvSpPr>
            <p:cNvPr id="24" name="object 24"/>
            <p:cNvSpPr/>
            <p:nvPr/>
          </p:nvSpPr>
          <p:spPr>
            <a:xfrm>
              <a:off x="5343171" y="5534049"/>
              <a:ext cx="329565" cy="46990"/>
            </a:xfrm>
            <a:custGeom>
              <a:avLst/>
              <a:gdLst/>
              <a:ahLst/>
              <a:cxnLst/>
              <a:rect l="l" t="t" r="r" b="b"/>
              <a:pathLst>
                <a:path w="329564" h="46989">
                  <a:moveTo>
                    <a:pt x="329160" y="4636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19713" y="5284940"/>
              <a:ext cx="445134" cy="276225"/>
            </a:xfrm>
            <a:custGeom>
              <a:avLst/>
              <a:gdLst/>
              <a:ahLst/>
              <a:cxnLst/>
              <a:rect l="l" t="t" r="r" b="b"/>
              <a:pathLst>
                <a:path w="445135" h="276225">
                  <a:moveTo>
                    <a:pt x="170154" y="94112"/>
                  </a:moveTo>
                  <a:lnTo>
                    <a:pt x="163122" y="122403"/>
                  </a:lnTo>
                  <a:lnTo>
                    <a:pt x="145665" y="145748"/>
                  </a:lnTo>
                  <a:lnTo>
                    <a:pt x="420241" y="275977"/>
                  </a:lnTo>
                  <a:lnTo>
                    <a:pt x="444732" y="224340"/>
                  </a:lnTo>
                  <a:lnTo>
                    <a:pt x="170154" y="94112"/>
                  </a:lnTo>
                  <a:close/>
                </a:path>
                <a:path w="445135" h="276225">
                  <a:moveTo>
                    <a:pt x="89367" y="0"/>
                  </a:moveTo>
                  <a:lnTo>
                    <a:pt x="56874" y="4922"/>
                  </a:lnTo>
                  <a:lnTo>
                    <a:pt x="28598" y="21669"/>
                  </a:lnTo>
                  <a:lnTo>
                    <a:pt x="8212" y="48931"/>
                  </a:lnTo>
                  <a:lnTo>
                    <a:pt x="0" y="81967"/>
                  </a:lnTo>
                  <a:lnTo>
                    <a:pt x="4922" y="114459"/>
                  </a:lnTo>
                  <a:lnTo>
                    <a:pt x="21669" y="142736"/>
                  </a:lnTo>
                  <a:lnTo>
                    <a:pt x="48931" y="163121"/>
                  </a:lnTo>
                  <a:lnTo>
                    <a:pt x="81967" y="171334"/>
                  </a:lnTo>
                  <a:lnTo>
                    <a:pt x="114460" y="166412"/>
                  </a:lnTo>
                  <a:lnTo>
                    <a:pt x="142736" y="149665"/>
                  </a:lnTo>
                  <a:lnTo>
                    <a:pt x="145665" y="145748"/>
                  </a:lnTo>
                  <a:lnTo>
                    <a:pt x="73422" y="111484"/>
                  </a:lnTo>
                  <a:lnTo>
                    <a:pt x="97913" y="59849"/>
                  </a:lnTo>
                  <a:lnTo>
                    <a:pt x="166862" y="59849"/>
                  </a:lnTo>
                  <a:lnTo>
                    <a:pt x="166412" y="56874"/>
                  </a:lnTo>
                  <a:lnTo>
                    <a:pt x="149665" y="28598"/>
                  </a:lnTo>
                  <a:lnTo>
                    <a:pt x="122403" y="8212"/>
                  </a:lnTo>
                  <a:lnTo>
                    <a:pt x="89367" y="0"/>
                  </a:lnTo>
                  <a:close/>
                </a:path>
                <a:path w="445135" h="276225">
                  <a:moveTo>
                    <a:pt x="97913" y="59849"/>
                  </a:moveTo>
                  <a:lnTo>
                    <a:pt x="73422" y="111484"/>
                  </a:lnTo>
                  <a:lnTo>
                    <a:pt x="145665" y="145748"/>
                  </a:lnTo>
                  <a:lnTo>
                    <a:pt x="163122" y="122403"/>
                  </a:lnTo>
                  <a:lnTo>
                    <a:pt x="170154" y="94112"/>
                  </a:lnTo>
                  <a:lnTo>
                    <a:pt x="97913" y="59849"/>
                  </a:lnTo>
                  <a:close/>
                </a:path>
                <a:path w="445135" h="276225">
                  <a:moveTo>
                    <a:pt x="166862" y="59849"/>
                  </a:moveTo>
                  <a:lnTo>
                    <a:pt x="97913" y="59849"/>
                  </a:lnTo>
                  <a:lnTo>
                    <a:pt x="170154" y="94112"/>
                  </a:lnTo>
                  <a:lnTo>
                    <a:pt x="171334" y="89367"/>
                  </a:lnTo>
                  <a:lnTo>
                    <a:pt x="166862" y="59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27130" y="492820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528065" y="0"/>
                  </a:moveTo>
                  <a:lnTo>
                    <a:pt x="480001" y="2158"/>
                  </a:lnTo>
                  <a:lnTo>
                    <a:pt x="433145" y="8507"/>
                  </a:lnTo>
                  <a:lnTo>
                    <a:pt x="387685" y="18863"/>
                  </a:lnTo>
                  <a:lnTo>
                    <a:pt x="343806" y="33037"/>
                  </a:lnTo>
                  <a:lnTo>
                    <a:pt x="301696" y="50843"/>
                  </a:lnTo>
                  <a:lnTo>
                    <a:pt x="261540" y="72096"/>
                  </a:lnTo>
                  <a:lnTo>
                    <a:pt x="223526" y="96608"/>
                  </a:lnTo>
                  <a:lnTo>
                    <a:pt x="187839" y="124194"/>
                  </a:lnTo>
                  <a:lnTo>
                    <a:pt x="154666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6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6" y="901465"/>
                  </a:lnTo>
                  <a:lnTo>
                    <a:pt x="187839" y="931937"/>
                  </a:lnTo>
                  <a:lnTo>
                    <a:pt x="223526" y="959523"/>
                  </a:lnTo>
                  <a:lnTo>
                    <a:pt x="261540" y="984035"/>
                  </a:lnTo>
                  <a:lnTo>
                    <a:pt x="301696" y="1005288"/>
                  </a:lnTo>
                  <a:lnTo>
                    <a:pt x="343806" y="1023095"/>
                  </a:lnTo>
                  <a:lnTo>
                    <a:pt x="387685" y="1037269"/>
                  </a:lnTo>
                  <a:lnTo>
                    <a:pt x="433145" y="1047624"/>
                  </a:lnTo>
                  <a:lnTo>
                    <a:pt x="480001" y="1053974"/>
                  </a:lnTo>
                  <a:lnTo>
                    <a:pt x="528065" y="1056132"/>
                  </a:lnTo>
                  <a:lnTo>
                    <a:pt x="576130" y="1053974"/>
                  </a:lnTo>
                  <a:lnTo>
                    <a:pt x="622986" y="1047624"/>
                  </a:lnTo>
                  <a:lnTo>
                    <a:pt x="668446" y="1037269"/>
                  </a:lnTo>
                  <a:lnTo>
                    <a:pt x="712325" y="1023095"/>
                  </a:lnTo>
                  <a:lnTo>
                    <a:pt x="754435" y="1005288"/>
                  </a:lnTo>
                  <a:lnTo>
                    <a:pt x="794591" y="984035"/>
                  </a:lnTo>
                  <a:lnTo>
                    <a:pt x="832605" y="959523"/>
                  </a:lnTo>
                  <a:lnTo>
                    <a:pt x="868292" y="931937"/>
                  </a:lnTo>
                  <a:lnTo>
                    <a:pt x="901465" y="901465"/>
                  </a:lnTo>
                  <a:lnTo>
                    <a:pt x="931937" y="868292"/>
                  </a:lnTo>
                  <a:lnTo>
                    <a:pt x="959523" y="832605"/>
                  </a:lnTo>
                  <a:lnTo>
                    <a:pt x="984035" y="794591"/>
                  </a:lnTo>
                  <a:lnTo>
                    <a:pt x="1005288" y="754435"/>
                  </a:lnTo>
                  <a:lnTo>
                    <a:pt x="1023094" y="712325"/>
                  </a:lnTo>
                  <a:lnTo>
                    <a:pt x="1037268" y="668446"/>
                  </a:lnTo>
                  <a:lnTo>
                    <a:pt x="1047624" y="622986"/>
                  </a:lnTo>
                  <a:lnTo>
                    <a:pt x="1053973" y="576130"/>
                  </a:lnTo>
                  <a:lnTo>
                    <a:pt x="1056131" y="528066"/>
                  </a:lnTo>
                  <a:lnTo>
                    <a:pt x="1053973" y="480001"/>
                  </a:lnTo>
                  <a:lnTo>
                    <a:pt x="1047624" y="433145"/>
                  </a:lnTo>
                  <a:lnTo>
                    <a:pt x="1037268" y="387685"/>
                  </a:lnTo>
                  <a:lnTo>
                    <a:pt x="1023094" y="343806"/>
                  </a:lnTo>
                  <a:lnTo>
                    <a:pt x="1005288" y="301696"/>
                  </a:lnTo>
                  <a:lnTo>
                    <a:pt x="984035" y="261540"/>
                  </a:lnTo>
                  <a:lnTo>
                    <a:pt x="959523" y="223526"/>
                  </a:lnTo>
                  <a:lnTo>
                    <a:pt x="931937" y="187839"/>
                  </a:lnTo>
                  <a:lnTo>
                    <a:pt x="901465" y="154666"/>
                  </a:lnTo>
                  <a:lnTo>
                    <a:pt x="868292" y="124194"/>
                  </a:lnTo>
                  <a:lnTo>
                    <a:pt x="832605" y="96608"/>
                  </a:lnTo>
                  <a:lnTo>
                    <a:pt x="794591" y="72096"/>
                  </a:lnTo>
                  <a:lnTo>
                    <a:pt x="754435" y="50843"/>
                  </a:lnTo>
                  <a:lnTo>
                    <a:pt x="712325" y="33037"/>
                  </a:lnTo>
                  <a:lnTo>
                    <a:pt x="668446" y="18863"/>
                  </a:lnTo>
                  <a:lnTo>
                    <a:pt x="622986" y="8507"/>
                  </a:lnTo>
                  <a:lnTo>
                    <a:pt x="576130" y="2158"/>
                  </a:lnTo>
                  <a:lnTo>
                    <a:pt x="528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27130" y="492820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6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0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0" y="2158"/>
                  </a:lnTo>
                  <a:lnTo>
                    <a:pt x="622986" y="8507"/>
                  </a:lnTo>
                  <a:lnTo>
                    <a:pt x="668446" y="18863"/>
                  </a:lnTo>
                  <a:lnTo>
                    <a:pt x="712325" y="33037"/>
                  </a:lnTo>
                  <a:lnTo>
                    <a:pt x="754435" y="50843"/>
                  </a:lnTo>
                  <a:lnTo>
                    <a:pt x="794590" y="72096"/>
                  </a:lnTo>
                  <a:lnTo>
                    <a:pt x="832605" y="96608"/>
                  </a:lnTo>
                  <a:lnTo>
                    <a:pt x="868292" y="124194"/>
                  </a:lnTo>
                  <a:lnTo>
                    <a:pt x="901465" y="154666"/>
                  </a:lnTo>
                  <a:lnTo>
                    <a:pt x="931937" y="187839"/>
                  </a:lnTo>
                  <a:lnTo>
                    <a:pt x="959523" y="223526"/>
                  </a:lnTo>
                  <a:lnTo>
                    <a:pt x="984035" y="261540"/>
                  </a:lnTo>
                  <a:lnTo>
                    <a:pt x="1005288" y="301696"/>
                  </a:lnTo>
                  <a:lnTo>
                    <a:pt x="1023094" y="343806"/>
                  </a:lnTo>
                  <a:lnTo>
                    <a:pt x="1037268" y="387685"/>
                  </a:lnTo>
                  <a:lnTo>
                    <a:pt x="1047624" y="433145"/>
                  </a:lnTo>
                  <a:lnTo>
                    <a:pt x="1053973" y="480001"/>
                  </a:lnTo>
                  <a:lnTo>
                    <a:pt x="1056132" y="528066"/>
                  </a:lnTo>
                  <a:lnTo>
                    <a:pt x="1053973" y="576130"/>
                  </a:lnTo>
                  <a:lnTo>
                    <a:pt x="1047624" y="622986"/>
                  </a:lnTo>
                  <a:lnTo>
                    <a:pt x="1037268" y="668446"/>
                  </a:lnTo>
                  <a:lnTo>
                    <a:pt x="1023094" y="712325"/>
                  </a:lnTo>
                  <a:lnTo>
                    <a:pt x="1005288" y="754435"/>
                  </a:lnTo>
                  <a:lnTo>
                    <a:pt x="984035" y="794590"/>
                  </a:lnTo>
                  <a:lnTo>
                    <a:pt x="959523" y="832605"/>
                  </a:lnTo>
                  <a:lnTo>
                    <a:pt x="931937" y="868292"/>
                  </a:lnTo>
                  <a:lnTo>
                    <a:pt x="901465" y="901465"/>
                  </a:lnTo>
                  <a:lnTo>
                    <a:pt x="868292" y="931937"/>
                  </a:lnTo>
                  <a:lnTo>
                    <a:pt x="832605" y="959523"/>
                  </a:lnTo>
                  <a:lnTo>
                    <a:pt x="794590" y="984035"/>
                  </a:lnTo>
                  <a:lnTo>
                    <a:pt x="754435" y="1005288"/>
                  </a:lnTo>
                  <a:lnTo>
                    <a:pt x="712325" y="1023094"/>
                  </a:lnTo>
                  <a:lnTo>
                    <a:pt x="668446" y="1037268"/>
                  </a:lnTo>
                  <a:lnTo>
                    <a:pt x="622986" y="1047624"/>
                  </a:lnTo>
                  <a:lnTo>
                    <a:pt x="576130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0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6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3796" y="4998900"/>
              <a:ext cx="908020" cy="908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01873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LOINC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Attributes</a:t>
            </a:r>
            <a:r>
              <a:rPr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a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nd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Numbers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99910" y="1611938"/>
            <a:ext cx="9668510" cy="3743325"/>
            <a:chOff x="1399910" y="1611938"/>
            <a:chExt cx="9668510" cy="3743325"/>
          </a:xfrm>
        </p:grpSpPr>
        <p:sp>
          <p:nvSpPr>
            <p:cNvPr id="4" name="object 4"/>
            <p:cNvSpPr/>
            <p:nvPr/>
          </p:nvSpPr>
          <p:spPr>
            <a:xfrm>
              <a:off x="1422135" y="1634163"/>
              <a:ext cx="3325495" cy="452120"/>
            </a:xfrm>
            <a:custGeom>
              <a:avLst/>
              <a:gdLst/>
              <a:ahLst/>
              <a:cxnLst/>
              <a:rect l="l" t="t" r="r" b="b"/>
              <a:pathLst>
                <a:path w="3325495" h="452119">
                  <a:moveTo>
                    <a:pt x="0" y="75257"/>
                  </a:moveTo>
                  <a:lnTo>
                    <a:pt x="5914" y="45963"/>
                  </a:lnTo>
                  <a:lnTo>
                    <a:pt x="22042" y="22042"/>
                  </a:lnTo>
                  <a:lnTo>
                    <a:pt x="45963" y="5914"/>
                  </a:lnTo>
                  <a:lnTo>
                    <a:pt x="75257" y="0"/>
                  </a:lnTo>
                  <a:lnTo>
                    <a:pt x="3249631" y="0"/>
                  </a:lnTo>
                  <a:lnTo>
                    <a:pt x="3278924" y="5914"/>
                  </a:lnTo>
                  <a:lnTo>
                    <a:pt x="3302845" y="22042"/>
                  </a:lnTo>
                  <a:lnTo>
                    <a:pt x="3318973" y="45963"/>
                  </a:lnTo>
                  <a:lnTo>
                    <a:pt x="3324888" y="75257"/>
                  </a:lnTo>
                  <a:lnTo>
                    <a:pt x="3324888" y="376284"/>
                  </a:lnTo>
                  <a:lnTo>
                    <a:pt x="3318973" y="405578"/>
                  </a:lnTo>
                  <a:lnTo>
                    <a:pt x="3302845" y="429499"/>
                  </a:lnTo>
                  <a:lnTo>
                    <a:pt x="3278924" y="445627"/>
                  </a:lnTo>
                  <a:lnTo>
                    <a:pt x="3249631" y="451542"/>
                  </a:lnTo>
                  <a:lnTo>
                    <a:pt x="75257" y="451542"/>
                  </a:lnTo>
                  <a:lnTo>
                    <a:pt x="45963" y="445627"/>
                  </a:lnTo>
                  <a:lnTo>
                    <a:pt x="22042" y="429499"/>
                  </a:lnTo>
                  <a:lnTo>
                    <a:pt x="5914" y="405578"/>
                  </a:lnTo>
                  <a:lnTo>
                    <a:pt x="0" y="376284"/>
                  </a:lnTo>
                  <a:lnTo>
                    <a:pt x="0" y="75257"/>
                  </a:lnTo>
                  <a:close/>
                </a:path>
              </a:pathLst>
            </a:custGeom>
            <a:ln w="4445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8070" y="2097153"/>
              <a:ext cx="228600" cy="3258185"/>
            </a:xfrm>
            <a:custGeom>
              <a:avLst/>
              <a:gdLst/>
              <a:ahLst/>
              <a:cxnLst/>
              <a:rect l="l" t="t" r="r" b="b"/>
              <a:pathLst>
                <a:path w="228600" h="3258185">
                  <a:moveTo>
                    <a:pt x="21945" y="3029906"/>
                  </a:moveTo>
                  <a:lnTo>
                    <a:pt x="12399" y="3033163"/>
                  </a:lnTo>
                  <a:lnTo>
                    <a:pt x="4864" y="3039869"/>
                  </a:lnTo>
                  <a:lnTo>
                    <a:pt x="633" y="3048639"/>
                  </a:lnTo>
                  <a:lnTo>
                    <a:pt x="0" y="3058356"/>
                  </a:lnTo>
                  <a:lnTo>
                    <a:pt x="3257" y="3067902"/>
                  </a:lnTo>
                  <a:lnTo>
                    <a:pt x="114098" y="3257913"/>
                  </a:lnTo>
                  <a:lnTo>
                    <a:pt x="143503" y="3207504"/>
                  </a:lnTo>
                  <a:lnTo>
                    <a:pt x="88698" y="3207504"/>
                  </a:lnTo>
                  <a:lnTo>
                    <a:pt x="88697" y="3113550"/>
                  </a:lnTo>
                  <a:lnTo>
                    <a:pt x="47137" y="3042305"/>
                  </a:lnTo>
                  <a:lnTo>
                    <a:pt x="40432" y="3034771"/>
                  </a:lnTo>
                  <a:lnTo>
                    <a:pt x="31661" y="3030539"/>
                  </a:lnTo>
                  <a:lnTo>
                    <a:pt x="21945" y="3029906"/>
                  </a:lnTo>
                  <a:close/>
                </a:path>
                <a:path w="228600" h="3258185">
                  <a:moveTo>
                    <a:pt x="88698" y="3113552"/>
                  </a:moveTo>
                  <a:lnTo>
                    <a:pt x="88698" y="3207504"/>
                  </a:lnTo>
                  <a:lnTo>
                    <a:pt x="139498" y="3207504"/>
                  </a:lnTo>
                  <a:lnTo>
                    <a:pt x="139498" y="3194705"/>
                  </a:lnTo>
                  <a:lnTo>
                    <a:pt x="92157" y="3194705"/>
                  </a:lnTo>
                  <a:lnTo>
                    <a:pt x="114097" y="3157094"/>
                  </a:lnTo>
                  <a:lnTo>
                    <a:pt x="88698" y="3113552"/>
                  </a:lnTo>
                  <a:close/>
                </a:path>
                <a:path w="228600" h="3258185">
                  <a:moveTo>
                    <a:pt x="206250" y="3029906"/>
                  </a:moveTo>
                  <a:lnTo>
                    <a:pt x="196533" y="3030539"/>
                  </a:lnTo>
                  <a:lnTo>
                    <a:pt x="187763" y="3034771"/>
                  </a:lnTo>
                  <a:lnTo>
                    <a:pt x="181057" y="3042305"/>
                  </a:lnTo>
                  <a:lnTo>
                    <a:pt x="139498" y="3113550"/>
                  </a:lnTo>
                  <a:lnTo>
                    <a:pt x="139498" y="3207504"/>
                  </a:lnTo>
                  <a:lnTo>
                    <a:pt x="143503" y="3207504"/>
                  </a:lnTo>
                  <a:lnTo>
                    <a:pt x="224937" y="3067902"/>
                  </a:lnTo>
                  <a:lnTo>
                    <a:pt x="228195" y="3058356"/>
                  </a:lnTo>
                  <a:lnTo>
                    <a:pt x="227561" y="3048639"/>
                  </a:lnTo>
                  <a:lnTo>
                    <a:pt x="223330" y="3039869"/>
                  </a:lnTo>
                  <a:lnTo>
                    <a:pt x="215796" y="3033163"/>
                  </a:lnTo>
                  <a:lnTo>
                    <a:pt x="206250" y="3029906"/>
                  </a:lnTo>
                  <a:close/>
                </a:path>
                <a:path w="228600" h="3258185">
                  <a:moveTo>
                    <a:pt x="114097" y="3157094"/>
                  </a:moveTo>
                  <a:lnTo>
                    <a:pt x="92157" y="3194705"/>
                  </a:lnTo>
                  <a:lnTo>
                    <a:pt x="136037" y="3194705"/>
                  </a:lnTo>
                  <a:lnTo>
                    <a:pt x="114097" y="3157094"/>
                  </a:lnTo>
                  <a:close/>
                </a:path>
                <a:path w="228600" h="3258185">
                  <a:moveTo>
                    <a:pt x="139498" y="3113550"/>
                  </a:moveTo>
                  <a:lnTo>
                    <a:pt x="114097" y="3157094"/>
                  </a:lnTo>
                  <a:lnTo>
                    <a:pt x="136037" y="3194705"/>
                  </a:lnTo>
                  <a:lnTo>
                    <a:pt x="139498" y="3194705"/>
                  </a:lnTo>
                  <a:lnTo>
                    <a:pt x="139498" y="3113550"/>
                  </a:lnTo>
                  <a:close/>
                </a:path>
                <a:path w="228600" h="3258185">
                  <a:moveTo>
                    <a:pt x="139497" y="0"/>
                  </a:moveTo>
                  <a:lnTo>
                    <a:pt x="88697" y="0"/>
                  </a:lnTo>
                  <a:lnTo>
                    <a:pt x="88698" y="3113552"/>
                  </a:lnTo>
                  <a:lnTo>
                    <a:pt x="114097" y="3157094"/>
                  </a:lnTo>
                  <a:lnTo>
                    <a:pt x="139497" y="3113552"/>
                  </a:lnTo>
                  <a:lnTo>
                    <a:pt x="139497" y="0"/>
                  </a:lnTo>
                  <a:close/>
                </a:path>
              </a:pathLst>
            </a:custGeom>
            <a:solidFill>
              <a:srgbClr val="132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7383" y="2206782"/>
              <a:ext cx="7498715" cy="452755"/>
            </a:xfrm>
            <a:custGeom>
              <a:avLst/>
              <a:gdLst/>
              <a:ahLst/>
              <a:cxnLst/>
              <a:rect l="l" t="t" r="r" b="b"/>
              <a:pathLst>
                <a:path w="7498715" h="452755">
                  <a:moveTo>
                    <a:pt x="0" y="75438"/>
                  </a:moveTo>
                  <a:lnTo>
                    <a:pt x="5928" y="46074"/>
                  </a:lnTo>
                  <a:lnTo>
                    <a:pt x="22095" y="22095"/>
                  </a:lnTo>
                  <a:lnTo>
                    <a:pt x="46073" y="5928"/>
                  </a:lnTo>
                  <a:lnTo>
                    <a:pt x="75437" y="0"/>
                  </a:lnTo>
                  <a:lnTo>
                    <a:pt x="7423187" y="0"/>
                  </a:lnTo>
                  <a:lnTo>
                    <a:pt x="7452550" y="5928"/>
                  </a:lnTo>
                  <a:lnTo>
                    <a:pt x="7476528" y="22095"/>
                  </a:lnTo>
                  <a:lnTo>
                    <a:pt x="7492695" y="46074"/>
                  </a:lnTo>
                  <a:lnTo>
                    <a:pt x="7498624" y="75438"/>
                  </a:lnTo>
                  <a:lnTo>
                    <a:pt x="7498624" y="377190"/>
                  </a:lnTo>
                  <a:lnTo>
                    <a:pt x="7492695" y="406553"/>
                  </a:lnTo>
                  <a:lnTo>
                    <a:pt x="7476528" y="430532"/>
                  </a:lnTo>
                  <a:lnTo>
                    <a:pt x="7452550" y="446699"/>
                  </a:lnTo>
                  <a:lnTo>
                    <a:pt x="7423187" y="452628"/>
                  </a:lnTo>
                  <a:lnTo>
                    <a:pt x="75437" y="452628"/>
                  </a:lnTo>
                  <a:lnTo>
                    <a:pt x="46073" y="446699"/>
                  </a:lnTo>
                  <a:lnTo>
                    <a:pt x="22095" y="430532"/>
                  </a:lnTo>
                  <a:lnTo>
                    <a:pt x="5928" y="406553"/>
                  </a:lnTo>
                  <a:lnTo>
                    <a:pt x="0" y="377190"/>
                  </a:lnTo>
                  <a:lnTo>
                    <a:pt x="0" y="75438"/>
                  </a:lnTo>
                  <a:close/>
                </a:path>
              </a:pathLst>
            </a:custGeom>
            <a:ln w="4445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2928" y="2673945"/>
              <a:ext cx="228600" cy="2681605"/>
            </a:xfrm>
            <a:custGeom>
              <a:avLst/>
              <a:gdLst/>
              <a:ahLst/>
              <a:cxnLst/>
              <a:rect l="l" t="t" r="r" b="b"/>
              <a:pathLst>
                <a:path w="228600" h="2681604">
                  <a:moveTo>
                    <a:pt x="21944" y="2453114"/>
                  </a:moveTo>
                  <a:lnTo>
                    <a:pt x="12399" y="2456371"/>
                  </a:lnTo>
                  <a:lnTo>
                    <a:pt x="4864" y="2463077"/>
                  </a:lnTo>
                  <a:lnTo>
                    <a:pt x="633" y="2471847"/>
                  </a:lnTo>
                  <a:lnTo>
                    <a:pt x="0" y="2481564"/>
                  </a:lnTo>
                  <a:lnTo>
                    <a:pt x="3257" y="2491110"/>
                  </a:lnTo>
                  <a:lnTo>
                    <a:pt x="114098" y="2681121"/>
                  </a:lnTo>
                  <a:lnTo>
                    <a:pt x="143503" y="2630712"/>
                  </a:lnTo>
                  <a:lnTo>
                    <a:pt x="88698" y="2630712"/>
                  </a:lnTo>
                  <a:lnTo>
                    <a:pt x="88697" y="2536758"/>
                  </a:lnTo>
                  <a:lnTo>
                    <a:pt x="47137" y="2465513"/>
                  </a:lnTo>
                  <a:lnTo>
                    <a:pt x="40431" y="2457978"/>
                  </a:lnTo>
                  <a:lnTo>
                    <a:pt x="31661" y="2453747"/>
                  </a:lnTo>
                  <a:lnTo>
                    <a:pt x="21944" y="2453114"/>
                  </a:lnTo>
                  <a:close/>
                </a:path>
                <a:path w="228600" h="2681604">
                  <a:moveTo>
                    <a:pt x="88698" y="2536760"/>
                  </a:moveTo>
                  <a:lnTo>
                    <a:pt x="88698" y="2630712"/>
                  </a:lnTo>
                  <a:lnTo>
                    <a:pt x="139498" y="2630712"/>
                  </a:lnTo>
                  <a:lnTo>
                    <a:pt x="139498" y="2617913"/>
                  </a:lnTo>
                  <a:lnTo>
                    <a:pt x="92157" y="2617913"/>
                  </a:lnTo>
                  <a:lnTo>
                    <a:pt x="114097" y="2580301"/>
                  </a:lnTo>
                  <a:lnTo>
                    <a:pt x="88698" y="2536760"/>
                  </a:lnTo>
                  <a:close/>
                </a:path>
                <a:path w="228600" h="2681604">
                  <a:moveTo>
                    <a:pt x="206250" y="2453114"/>
                  </a:moveTo>
                  <a:lnTo>
                    <a:pt x="196533" y="2453747"/>
                  </a:lnTo>
                  <a:lnTo>
                    <a:pt x="187763" y="2457978"/>
                  </a:lnTo>
                  <a:lnTo>
                    <a:pt x="181057" y="2465513"/>
                  </a:lnTo>
                  <a:lnTo>
                    <a:pt x="139498" y="2536758"/>
                  </a:lnTo>
                  <a:lnTo>
                    <a:pt x="139498" y="2630712"/>
                  </a:lnTo>
                  <a:lnTo>
                    <a:pt x="143503" y="2630712"/>
                  </a:lnTo>
                  <a:lnTo>
                    <a:pt x="224937" y="2491110"/>
                  </a:lnTo>
                  <a:lnTo>
                    <a:pt x="228195" y="2481564"/>
                  </a:lnTo>
                  <a:lnTo>
                    <a:pt x="227561" y="2471847"/>
                  </a:lnTo>
                  <a:lnTo>
                    <a:pt x="223330" y="2463077"/>
                  </a:lnTo>
                  <a:lnTo>
                    <a:pt x="215796" y="2456371"/>
                  </a:lnTo>
                  <a:lnTo>
                    <a:pt x="206250" y="2453114"/>
                  </a:lnTo>
                  <a:close/>
                </a:path>
                <a:path w="228600" h="2681604">
                  <a:moveTo>
                    <a:pt x="114097" y="2580301"/>
                  </a:moveTo>
                  <a:lnTo>
                    <a:pt x="92157" y="2617913"/>
                  </a:lnTo>
                  <a:lnTo>
                    <a:pt x="136037" y="2617913"/>
                  </a:lnTo>
                  <a:lnTo>
                    <a:pt x="114097" y="2580301"/>
                  </a:lnTo>
                  <a:close/>
                </a:path>
                <a:path w="228600" h="2681604">
                  <a:moveTo>
                    <a:pt x="139498" y="2536758"/>
                  </a:moveTo>
                  <a:lnTo>
                    <a:pt x="114097" y="2580301"/>
                  </a:lnTo>
                  <a:lnTo>
                    <a:pt x="136037" y="2617913"/>
                  </a:lnTo>
                  <a:lnTo>
                    <a:pt x="139498" y="2617913"/>
                  </a:lnTo>
                  <a:lnTo>
                    <a:pt x="139498" y="2536758"/>
                  </a:lnTo>
                  <a:close/>
                </a:path>
                <a:path w="228600" h="2681604">
                  <a:moveTo>
                    <a:pt x="139497" y="0"/>
                  </a:moveTo>
                  <a:lnTo>
                    <a:pt x="88697" y="0"/>
                  </a:lnTo>
                  <a:lnTo>
                    <a:pt x="88698" y="2536760"/>
                  </a:lnTo>
                  <a:lnTo>
                    <a:pt x="114097" y="2580301"/>
                  </a:lnTo>
                  <a:lnTo>
                    <a:pt x="139497" y="2536760"/>
                  </a:lnTo>
                  <a:lnTo>
                    <a:pt x="139497" y="0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8032" y="2780488"/>
              <a:ext cx="2172970" cy="452120"/>
            </a:xfrm>
            <a:custGeom>
              <a:avLst/>
              <a:gdLst/>
              <a:ahLst/>
              <a:cxnLst/>
              <a:rect l="l" t="t" r="r" b="b"/>
              <a:pathLst>
                <a:path w="2172970" h="452119">
                  <a:moveTo>
                    <a:pt x="0" y="75258"/>
                  </a:moveTo>
                  <a:lnTo>
                    <a:pt x="5914" y="45964"/>
                  </a:lnTo>
                  <a:lnTo>
                    <a:pt x="22042" y="22042"/>
                  </a:lnTo>
                  <a:lnTo>
                    <a:pt x="45964" y="5914"/>
                  </a:lnTo>
                  <a:lnTo>
                    <a:pt x="75258" y="0"/>
                  </a:lnTo>
                  <a:lnTo>
                    <a:pt x="2097524" y="0"/>
                  </a:lnTo>
                  <a:lnTo>
                    <a:pt x="2126817" y="5914"/>
                  </a:lnTo>
                  <a:lnTo>
                    <a:pt x="2150739" y="22042"/>
                  </a:lnTo>
                  <a:lnTo>
                    <a:pt x="2166867" y="45964"/>
                  </a:lnTo>
                  <a:lnTo>
                    <a:pt x="2172782" y="75258"/>
                  </a:lnTo>
                  <a:lnTo>
                    <a:pt x="2172782" y="376283"/>
                  </a:lnTo>
                  <a:lnTo>
                    <a:pt x="2166867" y="405577"/>
                  </a:lnTo>
                  <a:lnTo>
                    <a:pt x="2150739" y="429499"/>
                  </a:lnTo>
                  <a:lnTo>
                    <a:pt x="2126817" y="445627"/>
                  </a:lnTo>
                  <a:lnTo>
                    <a:pt x="2097524" y="451542"/>
                  </a:lnTo>
                  <a:lnTo>
                    <a:pt x="75258" y="451542"/>
                  </a:lnTo>
                  <a:lnTo>
                    <a:pt x="45964" y="445627"/>
                  </a:lnTo>
                  <a:lnTo>
                    <a:pt x="22042" y="429499"/>
                  </a:lnTo>
                  <a:lnTo>
                    <a:pt x="5914" y="405577"/>
                  </a:lnTo>
                  <a:lnTo>
                    <a:pt x="0" y="376283"/>
                  </a:lnTo>
                  <a:lnTo>
                    <a:pt x="0" y="75258"/>
                  </a:lnTo>
                  <a:close/>
                </a:path>
              </a:pathLst>
            </a:custGeom>
            <a:ln w="4445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8312" y="3222457"/>
              <a:ext cx="228600" cy="2132965"/>
            </a:xfrm>
            <a:custGeom>
              <a:avLst/>
              <a:gdLst/>
              <a:ahLst/>
              <a:cxnLst/>
              <a:rect l="l" t="t" r="r" b="b"/>
              <a:pathLst>
                <a:path w="228600" h="2132965">
                  <a:moveTo>
                    <a:pt x="21944" y="1904601"/>
                  </a:moveTo>
                  <a:lnTo>
                    <a:pt x="12399" y="1907858"/>
                  </a:lnTo>
                  <a:lnTo>
                    <a:pt x="4864" y="1914564"/>
                  </a:lnTo>
                  <a:lnTo>
                    <a:pt x="633" y="1923334"/>
                  </a:lnTo>
                  <a:lnTo>
                    <a:pt x="0" y="1933051"/>
                  </a:lnTo>
                  <a:lnTo>
                    <a:pt x="3257" y="1942597"/>
                  </a:lnTo>
                  <a:lnTo>
                    <a:pt x="114097" y="2132609"/>
                  </a:lnTo>
                  <a:lnTo>
                    <a:pt x="143502" y="2082200"/>
                  </a:lnTo>
                  <a:lnTo>
                    <a:pt x="88697" y="2082200"/>
                  </a:lnTo>
                  <a:lnTo>
                    <a:pt x="88696" y="1988246"/>
                  </a:lnTo>
                  <a:lnTo>
                    <a:pt x="47137" y="1917001"/>
                  </a:lnTo>
                  <a:lnTo>
                    <a:pt x="40431" y="1909467"/>
                  </a:lnTo>
                  <a:lnTo>
                    <a:pt x="31661" y="1905235"/>
                  </a:lnTo>
                  <a:lnTo>
                    <a:pt x="21944" y="1904601"/>
                  </a:lnTo>
                  <a:close/>
                </a:path>
                <a:path w="228600" h="2132965">
                  <a:moveTo>
                    <a:pt x="88696" y="1988246"/>
                  </a:moveTo>
                  <a:lnTo>
                    <a:pt x="88697" y="2082200"/>
                  </a:lnTo>
                  <a:lnTo>
                    <a:pt x="139497" y="2082200"/>
                  </a:lnTo>
                  <a:lnTo>
                    <a:pt x="139497" y="2069401"/>
                  </a:lnTo>
                  <a:lnTo>
                    <a:pt x="92157" y="2069401"/>
                  </a:lnTo>
                  <a:lnTo>
                    <a:pt x="114097" y="2031790"/>
                  </a:lnTo>
                  <a:lnTo>
                    <a:pt x="88696" y="1988246"/>
                  </a:lnTo>
                  <a:close/>
                </a:path>
                <a:path w="228600" h="2132965">
                  <a:moveTo>
                    <a:pt x="206250" y="1904601"/>
                  </a:moveTo>
                  <a:lnTo>
                    <a:pt x="139498" y="1988246"/>
                  </a:lnTo>
                  <a:lnTo>
                    <a:pt x="139497" y="2082200"/>
                  </a:lnTo>
                  <a:lnTo>
                    <a:pt x="143502" y="2082200"/>
                  </a:lnTo>
                  <a:lnTo>
                    <a:pt x="224937" y="1942597"/>
                  </a:lnTo>
                  <a:lnTo>
                    <a:pt x="228194" y="1933051"/>
                  </a:lnTo>
                  <a:lnTo>
                    <a:pt x="227561" y="1923334"/>
                  </a:lnTo>
                  <a:lnTo>
                    <a:pt x="223330" y="1914564"/>
                  </a:lnTo>
                  <a:lnTo>
                    <a:pt x="215796" y="1907858"/>
                  </a:lnTo>
                  <a:lnTo>
                    <a:pt x="206250" y="1904601"/>
                  </a:lnTo>
                  <a:close/>
                </a:path>
                <a:path w="228600" h="2132965">
                  <a:moveTo>
                    <a:pt x="114097" y="2031790"/>
                  </a:moveTo>
                  <a:lnTo>
                    <a:pt x="92157" y="2069401"/>
                  </a:lnTo>
                  <a:lnTo>
                    <a:pt x="136037" y="2069401"/>
                  </a:lnTo>
                  <a:lnTo>
                    <a:pt x="114097" y="2031790"/>
                  </a:lnTo>
                  <a:close/>
                </a:path>
                <a:path w="228600" h="2132965">
                  <a:moveTo>
                    <a:pt x="139496" y="1988248"/>
                  </a:moveTo>
                  <a:lnTo>
                    <a:pt x="114097" y="2031790"/>
                  </a:lnTo>
                  <a:lnTo>
                    <a:pt x="136037" y="2069401"/>
                  </a:lnTo>
                  <a:lnTo>
                    <a:pt x="139497" y="2069401"/>
                  </a:lnTo>
                  <a:lnTo>
                    <a:pt x="139496" y="1988248"/>
                  </a:lnTo>
                  <a:close/>
                </a:path>
                <a:path w="228600" h="2132965">
                  <a:moveTo>
                    <a:pt x="139495" y="0"/>
                  </a:moveTo>
                  <a:lnTo>
                    <a:pt x="88695" y="0"/>
                  </a:lnTo>
                  <a:lnTo>
                    <a:pt x="88698" y="1988248"/>
                  </a:lnTo>
                  <a:lnTo>
                    <a:pt x="114097" y="2031790"/>
                  </a:lnTo>
                  <a:lnTo>
                    <a:pt x="139496" y="1988248"/>
                  </a:lnTo>
                  <a:lnTo>
                    <a:pt x="139495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96672" y="3365353"/>
              <a:ext cx="3668395" cy="452755"/>
            </a:xfrm>
            <a:custGeom>
              <a:avLst/>
              <a:gdLst/>
              <a:ahLst/>
              <a:cxnLst/>
              <a:rect l="l" t="t" r="r" b="b"/>
              <a:pathLst>
                <a:path w="3668395" h="452754">
                  <a:moveTo>
                    <a:pt x="0" y="75440"/>
                  </a:moveTo>
                  <a:lnTo>
                    <a:pt x="5928" y="46075"/>
                  </a:lnTo>
                  <a:lnTo>
                    <a:pt x="22095" y="22095"/>
                  </a:lnTo>
                  <a:lnTo>
                    <a:pt x="46075" y="5928"/>
                  </a:lnTo>
                  <a:lnTo>
                    <a:pt x="75439" y="0"/>
                  </a:lnTo>
                  <a:lnTo>
                    <a:pt x="3592847" y="0"/>
                  </a:lnTo>
                  <a:lnTo>
                    <a:pt x="3622211" y="5928"/>
                  </a:lnTo>
                  <a:lnTo>
                    <a:pt x="3646191" y="22095"/>
                  </a:lnTo>
                  <a:lnTo>
                    <a:pt x="3662358" y="46075"/>
                  </a:lnTo>
                  <a:lnTo>
                    <a:pt x="3668287" y="75440"/>
                  </a:lnTo>
                  <a:lnTo>
                    <a:pt x="3668287" y="377188"/>
                  </a:lnTo>
                  <a:lnTo>
                    <a:pt x="3662358" y="406552"/>
                  </a:lnTo>
                  <a:lnTo>
                    <a:pt x="3646191" y="430532"/>
                  </a:lnTo>
                  <a:lnTo>
                    <a:pt x="3622211" y="446699"/>
                  </a:lnTo>
                  <a:lnTo>
                    <a:pt x="3592847" y="452628"/>
                  </a:lnTo>
                  <a:lnTo>
                    <a:pt x="75439" y="452628"/>
                  </a:lnTo>
                  <a:lnTo>
                    <a:pt x="46075" y="446699"/>
                  </a:lnTo>
                  <a:lnTo>
                    <a:pt x="22095" y="430532"/>
                  </a:lnTo>
                  <a:lnTo>
                    <a:pt x="5928" y="406552"/>
                  </a:lnTo>
                  <a:lnTo>
                    <a:pt x="0" y="377188"/>
                  </a:lnTo>
                  <a:lnTo>
                    <a:pt x="0" y="75440"/>
                  </a:lnTo>
                  <a:close/>
                </a:path>
              </a:pathLst>
            </a:custGeom>
            <a:ln w="444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8837" y="3829839"/>
              <a:ext cx="228600" cy="1525270"/>
            </a:xfrm>
            <a:custGeom>
              <a:avLst/>
              <a:gdLst/>
              <a:ahLst/>
              <a:cxnLst/>
              <a:rect l="l" t="t" r="r" b="b"/>
              <a:pathLst>
                <a:path w="228600" h="1525270">
                  <a:moveTo>
                    <a:pt x="21944" y="1297219"/>
                  </a:moveTo>
                  <a:lnTo>
                    <a:pt x="12398" y="1300477"/>
                  </a:lnTo>
                  <a:lnTo>
                    <a:pt x="4864" y="1307182"/>
                  </a:lnTo>
                  <a:lnTo>
                    <a:pt x="633" y="1315953"/>
                  </a:lnTo>
                  <a:lnTo>
                    <a:pt x="0" y="1325669"/>
                  </a:lnTo>
                  <a:lnTo>
                    <a:pt x="3257" y="1335215"/>
                  </a:lnTo>
                  <a:lnTo>
                    <a:pt x="114097" y="1525226"/>
                  </a:lnTo>
                  <a:lnTo>
                    <a:pt x="143502" y="1474817"/>
                  </a:lnTo>
                  <a:lnTo>
                    <a:pt x="88697" y="1474817"/>
                  </a:lnTo>
                  <a:lnTo>
                    <a:pt x="88696" y="1380863"/>
                  </a:lnTo>
                  <a:lnTo>
                    <a:pt x="47137" y="1309618"/>
                  </a:lnTo>
                  <a:lnTo>
                    <a:pt x="40431" y="1302084"/>
                  </a:lnTo>
                  <a:lnTo>
                    <a:pt x="31661" y="1297853"/>
                  </a:lnTo>
                  <a:lnTo>
                    <a:pt x="21944" y="1297219"/>
                  </a:lnTo>
                  <a:close/>
                </a:path>
                <a:path w="228600" h="1525270">
                  <a:moveTo>
                    <a:pt x="88697" y="1380865"/>
                  </a:moveTo>
                  <a:lnTo>
                    <a:pt x="88697" y="1474817"/>
                  </a:lnTo>
                  <a:lnTo>
                    <a:pt x="139497" y="1474817"/>
                  </a:lnTo>
                  <a:lnTo>
                    <a:pt x="139497" y="1462018"/>
                  </a:lnTo>
                  <a:lnTo>
                    <a:pt x="92157" y="1462018"/>
                  </a:lnTo>
                  <a:lnTo>
                    <a:pt x="114097" y="1424407"/>
                  </a:lnTo>
                  <a:lnTo>
                    <a:pt x="88697" y="1380865"/>
                  </a:lnTo>
                  <a:close/>
                </a:path>
                <a:path w="228600" h="1525270">
                  <a:moveTo>
                    <a:pt x="206249" y="1297219"/>
                  </a:moveTo>
                  <a:lnTo>
                    <a:pt x="196533" y="1297853"/>
                  </a:lnTo>
                  <a:lnTo>
                    <a:pt x="187763" y="1302084"/>
                  </a:lnTo>
                  <a:lnTo>
                    <a:pt x="181057" y="1309618"/>
                  </a:lnTo>
                  <a:lnTo>
                    <a:pt x="139497" y="1380863"/>
                  </a:lnTo>
                  <a:lnTo>
                    <a:pt x="139497" y="1474817"/>
                  </a:lnTo>
                  <a:lnTo>
                    <a:pt x="143502" y="1474817"/>
                  </a:lnTo>
                  <a:lnTo>
                    <a:pt x="224937" y="1335215"/>
                  </a:lnTo>
                  <a:lnTo>
                    <a:pt x="228194" y="1325669"/>
                  </a:lnTo>
                  <a:lnTo>
                    <a:pt x="227560" y="1315953"/>
                  </a:lnTo>
                  <a:lnTo>
                    <a:pt x="223329" y="1307182"/>
                  </a:lnTo>
                  <a:lnTo>
                    <a:pt x="215795" y="1300477"/>
                  </a:lnTo>
                  <a:lnTo>
                    <a:pt x="206249" y="1297219"/>
                  </a:lnTo>
                  <a:close/>
                </a:path>
                <a:path w="228600" h="1525270">
                  <a:moveTo>
                    <a:pt x="114097" y="1424407"/>
                  </a:moveTo>
                  <a:lnTo>
                    <a:pt x="92157" y="1462018"/>
                  </a:lnTo>
                  <a:lnTo>
                    <a:pt x="136037" y="1462018"/>
                  </a:lnTo>
                  <a:lnTo>
                    <a:pt x="114097" y="1424407"/>
                  </a:lnTo>
                  <a:close/>
                </a:path>
                <a:path w="228600" h="1525270">
                  <a:moveTo>
                    <a:pt x="139497" y="1380863"/>
                  </a:moveTo>
                  <a:lnTo>
                    <a:pt x="114097" y="1424407"/>
                  </a:lnTo>
                  <a:lnTo>
                    <a:pt x="136037" y="1462018"/>
                  </a:lnTo>
                  <a:lnTo>
                    <a:pt x="139497" y="1462018"/>
                  </a:lnTo>
                  <a:lnTo>
                    <a:pt x="139497" y="1380863"/>
                  </a:lnTo>
                  <a:close/>
                </a:path>
                <a:path w="228600" h="1525270">
                  <a:moveTo>
                    <a:pt x="139496" y="0"/>
                  </a:moveTo>
                  <a:lnTo>
                    <a:pt x="88696" y="0"/>
                  </a:lnTo>
                  <a:lnTo>
                    <a:pt x="88697" y="1380865"/>
                  </a:lnTo>
                  <a:lnTo>
                    <a:pt x="114097" y="1424407"/>
                  </a:lnTo>
                  <a:lnTo>
                    <a:pt x="139496" y="1380865"/>
                  </a:lnTo>
                  <a:lnTo>
                    <a:pt x="139496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0813" y="3926813"/>
              <a:ext cx="1101725" cy="452755"/>
            </a:xfrm>
            <a:custGeom>
              <a:avLst/>
              <a:gdLst/>
              <a:ahLst/>
              <a:cxnLst/>
              <a:rect l="l" t="t" r="r" b="b"/>
              <a:pathLst>
                <a:path w="1101725" h="452754">
                  <a:moveTo>
                    <a:pt x="0" y="75439"/>
                  </a:moveTo>
                  <a:lnTo>
                    <a:pt x="5928" y="46074"/>
                  </a:lnTo>
                  <a:lnTo>
                    <a:pt x="22095" y="22095"/>
                  </a:lnTo>
                  <a:lnTo>
                    <a:pt x="46074" y="5928"/>
                  </a:lnTo>
                  <a:lnTo>
                    <a:pt x="75439" y="0"/>
                  </a:lnTo>
                  <a:lnTo>
                    <a:pt x="1025956" y="0"/>
                  </a:lnTo>
                  <a:lnTo>
                    <a:pt x="1055320" y="5928"/>
                  </a:lnTo>
                  <a:lnTo>
                    <a:pt x="1079299" y="22095"/>
                  </a:lnTo>
                  <a:lnTo>
                    <a:pt x="1095466" y="46074"/>
                  </a:lnTo>
                  <a:lnTo>
                    <a:pt x="1101395" y="75439"/>
                  </a:lnTo>
                  <a:lnTo>
                    <a:pt x="1101395" y="377188"/>
                  </a:lnTo>
                  <a:lnTo>
                    <a:pt x="1095466" y="406553"/>
                  </a:lnTo>
                  <a:lnTo>
                    <a:pt x="1079299" y="430532"/>
                  </a:lnTo>
                  <a:lnTo>
                    <a:pt x="1055320" y="446699"/>
                  </a:lnTo>
                  <a:lnTo>
                    <a:pt x="1025956" y="452628"/>
                  </a:lnTo>
                  <a:lnTo>
                    <a:pt x="75439" y="452628"/>
                  </a:lnTo>
                  <a:lnTo>
                    <a:pt x="46074" y="446699"/>
                  </a:lnTo>
                  <a:lnTo>
                    <a:pt x="22095" y="430532"/>
                  </a:lnTo>
                  <a:lnTo>
                    <a:pt x="5928" y="406553"/>
                  </a:lnTo>
                  <a:lnTo>
                    <a:pt x="0" y="377188"/>
                  </a:lnTo>
                  <a:lnTo>
                    <a:pt x="0" y="75439"/>
                  </a:lnTo>
                  <a:close/>
                </a:path>
              </a:pathLst>
            </a:custGeom>
            <a:ln w="444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92184" y="4411248"/>
              <a:ext cx="228600" cy="944244"/>
            </a:xfrm>
            <a:custGeom>
              <a:avLst/>
              <a:gdLst/>
              <a:ahLst/>
              <a:cxnLst/>
              <a:rect l="l" t="t" r="r" b="b"/>
              <a:pathLst>
                <a:path w="228600" h="944245">
                  <a:moveTo>
                    <a:pt x="21944" y="715811"/>
                  </a:moveTo>
                  <a:lnTo>
                    <a:pt x="12399" y="719068"/>
                  </a:lnTo>
                  <a:lnTo>
                    <a:pt x="4864" y="725774"/>
                  </a:lnTo>
                  <a:lnTo>
                    <a:pt x="633" y="734544"/>
                  </a:lnTo>
                  <a:lnTo>
                    <a:pt x="0" y="744261"/>
                  </a:lnTo>
                  <a:lnTo>
                    <a:pt x="3257" y="753807"/>
                  </a:lnTo>
                  <a:lnTo>
                    <a:pt x="114097" y="943818"/>
                  </a:lnTo>
                  <a:lnTo>
                    <a:pt x="143502" y="893409"/>
                  </a:lnTo>
                  <a:lnTo>
                    <a:pt x="88697" y="893409"/>
                  </a:lnTo>
                  <a:lnTo>
                    <a:pt x="88697" y="799455"/>
                  </a:lnTo>
                  <a:lnTo>
                    <a:pt x="47137" y="728210"/>
                  </a:lnTo>
                  <a:lnTo>
                    <a:pt x="40431" y="720676"/>
                  </a:lnTo>
                  <a:lnTo>
                    <a:pt x="31659" y="716444"/>
                  </a:lnTo>
                  <a:lnTo>
                    <a:pt x="21944" y="715811"/>
                  </a:lnTo>
                  <a:close/>
                </a:path>
                <a:path w="228600" h="944245">
                  <a:moveTo>
                    <a:pt x="88697" y="799455"/>
                  </a:moveTo>
                  <a:lnTo>
                    <a:pt x="88697" y="893409"/>
                  </a:lnTo>
                  <a:lnTo>
                    <a:pt x="139497" y="893409"/>
                  </a:lnTo>
                  <a:lnTo>
                    <a:pt x="139497" y="880610"/>
                  </a:lnTo>
                  <a:lnTo>
                    <a:pt x="92157" y="880610"/>
                  </a:lnTo>
                  <a:lnTo>
                    <a:pt x="114097" y="842999"/>
                  </a:lnTo>
                  <a:lnTo>
                    <a:pt x="88697" y="799455"/>
                  </a:lnTo>
                  <a:close/>
                </a:path>
                <a:path w="228600" h="944245">
                  <a:moveTo>
                    <a:pt x="206249" y="715810"/>
                  </a:moveTo>
                  <a:lnTo>
                    <a:pt x="139498" y="799455"/>
                  </a:lnTo>
                  <a:lnTo>
                    <a:pt x="139497" y="893409"/>
                  </a:lnTo>
                  <a:lnTo>
                    <a:pt x="143502" y="893409"/>
                  </a:lnTo>
                  <a:lnTo>
                    <a:pt x="224937" y="753805"/>
                  </a:lnTo>
                  <a:lnTo>
                    <a:pt x="228194" y="744260"/>
                  </a:lnTo>
                  <a:lnTo>
                    <a:pt x="227561" y="734543"/>
                  </a:lnTo>
                  <a:lnTo>
                    <a:pt x="223330" y="725773"/>
                  </a:lnTo>
                  <a:lnTo>
                    <a:pt x="215796" y="719067"/>
                  </a:lnTo>
                  <a:lnTo>
                    <a:pt x="206249" y="715810"/>
                  </a:lnTo>
                  <a:close/>
                </a:path>
                <a:path w="228600" h="944245">
                  <a:moveTo>
                    <a:pt x="114097" y="842999"/>
                  </a:moveTo>
                  <a:lnTo>
                    <a:pt x="92157" y="880610"/>
                  </a:lnTo>
                  <a:lnTo>
                    <a:pt x="136037" y="880610"/>
                  </a:lnTo>
                  <a:lnTo>
                    <a:pt x="114097" y="842999"/>
                  </a:lnTo>
                  <a:close/>
                </a:path>
                <a:path w="228600" h="944245">
                  <a:moveTo>
                    <a:pt x="139497" y="799457"/>
                  </a:moveTo>
                  <a:lnTo>
                    <a:pt x="114097" y="842999"/>
                  </a:lnTo>
                  <a:lnTo>
                    <a:pt x="136037" y="880610"/>
                  </a:lnTo>
                  <a:lnTo>
                    <a:pt x="139497" y="880610"/>
                  </a:lnTo>
                  <a:lnTo>
                    <a:pt x="139497" y="799457"/>
                  </a:lnTo>
                  <a:close/>
                </a:path>
                <a:path w="228600" h="944245">
                  <a:moveTo>
                    <a:pt x="139497" y="0"/>
                  </a:moveTo>
                  <a:lnTo>
                    <a:pt x="88697" y="0"/>
                  </a:lnTo>
                  <a:lnTo>
                    <a:pt x="88698" y="799457"/>
                  </a:lnTo>
                  <a:lnTo>
                    <a:pt x="114097" y="842999"/>
                  </a:lnTo>
                  <a:lnTo>
                    <a:pt x="139497" y="799457"/>
                  </a:lnTo>
                  <a:lnTo>
                    <a:pt x="1394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2209" y="4479508"/>
              <a:ext cx="1351915" cy="452755"/>
            </a:xfrm>
            <a:custGeom>
              <a:avLst/>
              <a:gdLst/>
              <a:ahLst/>
              <a:cxnLst/>
              <a:rect l="l" t="t" r="r" b="b"/>
              <a:pathLst>
                <a:path w="1351915" h="452754">
                  <a:moveTo>
                    <a:pt x="0" y="75439"/>
                  </a:moveTo>
                  <a:lnTo>
                    <a:pt x="5928" y="46074"/>
                  </a:lnTo>
                  <a:lnTo>
                    <a:pt x="22095" y="22095"/>
                  </a:lnTo>
                  <a:lnTo>
                    <a:pt x="46074" y="5928"/>
                  </a:lnTo>
                  <a:lnTo>
                    <a:pt x="75439" y="0"/>
                  </a:lnTo>
                  <a:lnTo>
                    <a:pt x="1275946" y="0"/>
                  </a:lnTo>
                  <a:lnTo>
                    <a:pt x="1305310" y="5928"/>
                  </a:lnTo>
                  <a:lnTo>
                    <a:pt x="1329289" y="22095"/>
                  </a:lnTo>
                  <a:lnTo>
                    <a:pt x="1345456" y="46074"/>
                  </a:lnTo>
                  <a:lnTo>
                    <a:pt x="1351385" y="75439"/>
                  </a:lnTo>
                  <a:lnTo>
                    <a:pt x="1351385" y="377188"/>
                  </a:lnTo>
                  <a:lnTo>
                    <a:pt x="1345456" y="406553"/>
                  </a:lnTo>
                  <a:lnTo>
                    <a:pt x="1329289" y="430532"/>
                  </a:lnTo>
                  <a:lnTo>
                    <a:pt x="1305310" y="446699"/>
                  </a:lnTo>
                  <a:lnTo>
                    <a:pt x="1275946" y="452628"/>
                  </a:lnTo>
                  <a:lnTo>
                    <a:pt x="75439" y="452628"/>
                  </a:lnTo>
                  <a:lnTo>
                    <a:pt x="46074" y="446699"/>
                  </a:lnTo>
                  <a:lnTo>
                    <a:pt x="22095" y="430532"/>
                  </a:lnTo>
                  <a:lnTo>
                    <a:pt x="5928" y="406553"/>
                  </a:lnTo>
                  <a:lnTo>
                    <a:pt x="0" y="377188"/>
                  </a:lnTo>
                  <a:lnTo>
                    <a:pt x="0" y="75439"/>
                  </a:lnTo>
                  <a:close/>
                </a:path>
              </a:pathLst>
            </a:custGeom>
            <a:ln w="444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21855" y="1496060"/>
            <a:ext cx="8920480" cy="452374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730"/>
              </a:spcBef>
            </a:pPr>
            <a:r>
              <a:rPr sz="2400" spc="60" dirty="0">
                <a:latin typeface="Calibri"/>
                <a:cs typeface="Calibri"/>
              </a:rPr>
              <a:t>component/analyte</a:t>
            </a:r>
            <a:endParaRPr sz="2400" dirty="0">
              <a:latin typeface="Calibri"/>
              <a:cs typeface="Calibri"/>
            </a:endParaRPr>
          </a:p>
          <a:p>
            <a:pPr marL="3481704" marR="827405" indent="-1390650">
              <a:lnSpc>
                <a:spcPct val="156700"/>
              </a:lnSpc>
            </a:pPr>
            <a:r>
              <a:rPr sz="2400" spc="-5" dirty="0">
                <a:latin typeface="Calibri"/>
                <a:cs typeface="Calibri"/>
              </a:rPr>
              <a:t>kind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observation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measurement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 aspect</a:t>
            </a:r>
            <a:endParaRPr sz="2400" dirty="0">
              <a:latin typeface="Calibri"/>
              <a:cs typeface="Calibri"/>
            </a:endParaRPr>
          </a:p>
          <a:p>
            <a:pPr marL="5598160" marR="1749425" indent="-1057910">
              <a:lnSpc>
                <a:spcPct val="153300"/>
              </a:lnSpc>
              <a:spcBef>
                <a:spcPts val="195"/>
              </a:spcBef>
            </a:pP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(sample) type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scale</a:t>
            </a:r>
            <a:endParaRPr sz="2400" dirty="0">
              <a:latin typeface="Calibri"/>
              <a:cs typeface="Calibri"/>
            </a:endParaRPr>
          </a:p>
          <a:p>
            <a:pPr marR="1423035" algn="r">
              <a:lnSpc>
                <a:spcPct val="100000"/>
              </a:lnSpc>
              <a:spcBef>
                <a:spcPts val="2400"/>
              </a:spcBef>
            </a:pPr>
            <a:r>
              <a:rPr sz="1800" spc="-5" dirty="0">
                <a:latin typeface="Calibri"/>
                <a:cs typeface="Calibri"/>
              </a:rPr>
              <a:t>method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Alpha</a:t>
            </a:r>
            <a:r>
              <a:rPr sz="3200" spc="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1</a:t>
            </a:r>
            <a:r>
              <a:rPr sz="32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3294B"/>
                </a:solidFill>
                <a:latin typeface="Calibri"/>
                <a:cs typeface="Calibri"/>
              </a:rPr>
              <a:t>globulin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E84A27"/>
                </a:solidFill>
                <a:latin typeface="Calibri"/>
                <a:cs typeface="Calibri"/>
              </a:rPr>
              <a:t>MCnc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7C7C7C"/>
                </a:solidFill>
                <a:latin typeface="Calibri"/>
                <a:cs typeface="Calibri"/>
              </a:rPr>
              <a:t>Pt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70AD47"/>
                </a:solidFill>
                <a:latin typeface="Calibri"/>
                <a:cs typeface="Calibri"/>
              </a:rPr>
              <a:t>Ser/Plas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Qn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5B9BD5"/>
                </a:solidFill>
                <a:latin typeface="Calibri"/>
                <a:cs typeface="Calibri"/>
              </a:rPr>
              <a:t>Electrophoresis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71451" y="495932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21944" y="167730"/>
                </a:moveTo>
                <a:lnTo>
                  <a:pt x="12399" y="170987"/>
                </a:lnTo>
                <a:lnTo>
                  <a:pt x="4864" y="177693"/>
                </a:lnTo>
                <a:lnTo>
                  <a:pt x="633" y="186463"/>
                </a:lnTo>
                <a:lnTo>
                  <a:pt x="0" y="196180"/>
                </a:lnTo>
                <a:lnTo>
                  <a:pt x="3257" y="205726"/>
                </a:lnTo>
                <a:lnTo>
                  <a:pt x="114098" y="395737"/>
                </a:lnTo>
                <a:lnTo>
                  <a:pt x="143503" y="345328"/>
                </a:lnTo>
                <a:lnTo>
                  <a:pt x="88698" y="345328"/>
                </a:lnTo>
                <a:lnTo>
                  <a:pt x="88697" y="251374"/>
                </a:lnTo>
                <a:lnTo>
                  <a:pt x="47137" y="180129"/>
                </a:lnTo>
                <a:lnTo>
                  <a:pt x="40431" y="172594"/>
                </a:lnTo>
                <a:lnTo>
                  <a:pt x="31654" y="168363"/>
                </a:lnTo>
                <a:lnTo>
                  <a:pt x="21944" y="167730"/>
                </a:lnTo>
                <a:close/>
              </a:path>
              <a:path w="228600" h="396239">
                <a:moveTo>
                  <a:pt x="88697" y="251375"/>
                </a:moveTo>
                <a:lnTo>
                  <a:pt x="88698" y="345328"/>
                </a:lnTo>
                <a:lnTo>
                  <a:pt x="139498" y="345328"/>
                </a:lnTo>
                <a:lnTo>
                  <a:pt x="139498" y="332529"/>
                </a:lnTo>
                <a:lnTo>
                  <a:pt x="92157" y="332529"/>
                </a:lnTo>
                <a:lnTo>
                  <a:pt x="114097" y="294917"/>
                </a:lnTo>
                <a:lnTo>
                  <a:pt x="88697" y="251375"/>
                </a:lnTo>
                <a:close/>
              </a:path>
              <a:path w="228600" h="396239">
                <a:moveTo>
                  <a:pt x="206250" y="167729"/>
                </a:moveTo>
                <a:lnTo>
                  <a:pt x="196532" y="168364"/>
                </a:lnTo>
                <a:lnTo>
                  <a:pt x="187763" y="172595"/>
                </a:lnTo>
                <a:lnTo>
                  <a:pt x="181057" y="180129"/>
                </a:lnTo>
                <a:lnTo>
                  <a:pt x="139497" y="251374"/>
                </a:lnTo>
                <a:lnTo>
                  <a:pt x="139498" y="345328"/>
                </a:lnTo>
                <a:lnTo>
                  <a:pt x="143503" y="345328"/>
                </a:lnTo>
                <a:lnTo>
                  <a:pt x="224937" y="205726"/>
                </a:lnTo>
                <a:lnTo>
                  <a:pt x="228195" y="196180"/>
                </a:lnTo>
                <a:lnTo>
                  <a:pt x="227561" y="186463"/>
                </a:lnTo>
                <a:lnTo>
                  <a:pt x="223330" y="177693"/>
                </a:lnTo>
                <a:lnTo>
                  <a:pt x="215796" y="170987"/>
                </a:lnTo>
                <a:lnTo>
                  <a:pt x="206250" y="167729"/>
                </a:lnTo>
                <a:close/>
              </a:path>
              <a:path w="228600" h="396239">
                <a:moveTo>
                  <a:pt x="114097" y="294917"/>
                </a:moveTo>
                <a:lnTo>
                  <a:pt x="92157" y="332529"/>
                </a:lnTo>
                <a:lnTo>
                  <a:pt x="136037" y="332529"/>
                </a:lnTo>
                <a:lnTo>
                  <a:pt x="114097" y="294917"/>
                </a:lnTo>
                <a:close/>
              </a:path>
              <a:path w="228600" h="396239">
                <a:moveTo>
                  <a:pt x="139497" y="251374"/>
                </a:moveTo>
                <a:lnTo>
                  <a:pt x="114097" y="294917"/>
                </a:lnTo>
                <a:lnTo>
                  <a:pt x="136037" y="332529"/>
                </a:lnTo>
                <a:lnTo>
                  <a:pt x="139498" y="332529"/>
                </a:lnTo>
                <a:lnTo>
                  <a:pt x="139497" y="251374"/>
                </a:lnTo>
                <a:close/>
              </a:path>
              <a:path w="228600" h="396239">
                <a:moveTo>
                  <a:pt x="139497" y="0"/>
                </a:moveTo>
                <a:lnTo>
                  <a:pt x="88697" y="0"/>
                </a:lnTo>
                <a:lnTo>
                  <a:pt x="88697" y="251375"/>
                </a:lnTo>
                <a:lnTo>
                  <a:pt x="114097" y="294917"/>
                </a:lnTo>
                <a:lnTo>
                  <a:pt x="139497" y="251375"/>
                </a:lnTo>
                <a:lnTo>
                  <a:pt x="13949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21855" y="5972555"/>
            <a:ext cx="1444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LOINC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#: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6395" y="5983732"/>
            <a:ext cx="10394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Calibri"/>
                <a:cs typeface="Calibri"/>
              </a:rPr>
              <a:t>2865-</a:t>
            </a:r>
            <a:r>
              <a:rPr sz="2800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6F1FCA62-ED83-3096-CAAB-E144FA38A7BC}"/>
              </a:ext>
            </a:extLst>
          </p:cNvPr>
          <p:cNvGrpSpPr/>
          <p:nvPr/>
        </p:nvGrpSpPr>
        <p:grpSpPr>
          <a:xfrm>
            <a:off x="0" y="990600"/>
            <a:ext cx="12211050" cy="640080"/>
            <a:chOff x="0" y="1199802"/>
            <a:chExt cx="12211050" cy="64008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2F41396-3000-79BF-F30A-95BB58ECDA58}"/>
                </a:ext>
              </a:extLst>
            </p:cNvPr>
            <p:cNvSpPr/>
            <p:nvPr/>
          </p:nvSpPr>
          <p:spPr>
            <a:xfrm>
              <a:off x="281755" y="1218852"/>
              <a:ext cx="528320" cy="601980"/>
            </a:xfrm>
            <a:custGeom>
              <a:avLst/>
              <a:gdLst/>
              <a:ahLst/>
              <a:cxnLst/>
              <a:rect l="l" t="t" r="r" b="b"/>
              <a:pathLst>
                <a:path w="528320" h="601980">
                  <a:moveTo>
                    <a:pt x="0" y="300800"/>
                  </a:moveTo>
                  <a:lnTo>
                    <a:pt x="79176" y="300800"/>
                  </a:lnTo>
                  <a:lnTo>
                    <a:pt x="105568" y="401067"/>
                  </a:lnTo>
                  <a:lnTo>
                    <a:pt x="211136" y="0"/>
                  </a:lnTo>
                  <a:lnTo>
                    <a:pt x="316703" y="601600"/>
                  </a:lnTo>
                  <a:lnTo>
                    <a:pt x="422271" y="200533"/>
                  </a:lnTo>
                  <a:lnTo>
                    <a:pt x="448663" y="300800"/>
                  </a:lnTo>
                  <a:lnTo>
                    <a:pt x="527839" y="30080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280F6E53-0D8C-94D3-C227-612F1D622457}"/>
                </a:ext>
              </a:extLst>
            </p:cNvPr>
            <p:cNvSpPr/>
            <p:nvPr/>
          </p:nvSpPr>
          <p:spPr>
            <a:xfrm>
              <a:off x="809595" y="1502897"/>
              <a:ext cx="11383010" cy="23495"/>
            </a:xfrm>
            <a:custGeom>
              <a:avLst/>
              <a:gdLst/>
              <a:ahLst/>
              <a:cxnLst/>
              <a:rect l="l" t="t" r="r" b="b"/>
              <a:pathLst>
                <a:path w="11383010" h="23494">
                  <a:moveTo>
                    <a:pt x="0" y="23332"/>
                  </a:moveTo>
                  <a:lnTo>
                    <a:pt x="11382404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8B9AFD3F-FCB6-C24D-7D40-E79D62E9B4B9}"/>
                </a:ext>
              </a:extLst>
            </p:cNvPr>
            <p:cNvSpPr/>
            <p:nvPr/>
          </p:nvSpPr>
          <p:spPr>
            <a:xfrm>
              <a:off x="0" y="1518538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1"/>
                  </a:moveTo>
                  <a:lnTo>
                    <a:pt x="281756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81482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</a:rPr>
              <a:t>LOINC</a:t>
            </a:r>
            <a:r>
              <a:rPr b="0" spc="-45" dirty="0">
                <a:solidFill>
                  <a:schemeClr val="tx1"/>
                </a:solidFill>
              </a:rPr>
              <a:t> </a:t>
            </a:r>
            <a:r>
              <a:rPr lang="en-US" b="0" spc="-5" dirty="0">
                <a:solidFill>
                  <a:schemeClr val="tx1"/>
                </a:solidFill>
              </a:rPr>
              <a:t>Code </a:t>
            </a:r>
            <a:r>
              <a:rPr lang="en-US" b="0" spc="-10" dirty="0">
                <a:solidFill>
                  <a:schemeClr val="tx1"/>
                </a:solidFill>
              </a:rPr>
              <a:t>Quiz</a:t>
            </a:r>
            <a:endParaRPr b="0" spc="-1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8322" y="1555496"/>
            <a:ext cx="60121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33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LOINC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code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Creatinine.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3257" y="3657618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7569">
              <a:lnSpc>
                <a:spcPts val="3925"/>
              </a:lnSpc>
            </a:pPr>
            <a:r>
              <a:rPr sz="3300" dirty="0">
                <a:solidFill>
                  <a:srgbClr val="548235"/>
                </a:solidFill>
                <a:latin typeface="Arial MT"/>
                <a:cs typeface="Arial MT"/>
              </a:rPr>
              <a:t>2160-0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3491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Standards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12298" y="2110684"/>
            <a:ext cx="3227070" cy="2287270"/>
            <a:chOff x="5012298" y="2110684"/>
            <a:chExt cx="3227070" cy="2287270"/>
          </a:xfrm>
        </p:grpSpPr>
        <p:sp>
          <p:nvSpPr>
            <p:cNvPr id="12" name="object 12"/>
            <p:cNvSpPr/>
            <p:nvPr/>
          </p:nvSpPr>
          <p:spPr>
            <a:xfrm>
              <a:off x="5866776" y="3538993"/>
              <a:ext cx="754380" cy="155575"/>
            </a:xfrm>
            <a:custGeom>
              <a:avLst/>
              <a:gdLst/>
              <a:ahLst/>
              <a:cxnLst/>
              <a:rect l="l" t="t" r="r" b="b"/>
              <a:pathLst>
                <a:path w="754379" h="155575">
                  <a:moveTo>
                    <a:pt x="703693" y="0"/>
                  </a:moveTo>
                  <a:lnTo>
                    <a:pt x="50264" y="0"/>
                  </a:lnTo>
                  <a:lnTo>
                    <a:pt x="30705" y="3940"/>
                  </a:lnTo>
                  <a:lnTo>
                    <a:pt x="14727" y="14684"/>
                  </a:lnTo>
                  <a:lnTo>
                    <a:pt x="3952" y="30614"/>
                  </a:lnTo>
                  <a:lnTo>
                    <a:pt x="0" y="50115"/>
                  </a:lnTo>
                  <a:lnTo>
                    <a:pt x="0" y="155059"/>
                  </a:lnTo>
                  <a:lnTo>
                    <a:pt x="753955" y="155059"/>
                  </a:lnTo>
                  <a:lnTo>
                    <a:pt x="753955" y="50115"/>
                  </a:lnTo>
                  <a:lnTo>
                    <a:pt x="750007" y="30614"/>
                  </a:lnTo>
                  <a:lnTo>
                    <a:pt x="739238" y="14684"/>
                  </a:lnTo>
                  <a:lnTo>
                    <a:pt x="723261" y="3940"/>
                  </a:lnTo>
                  <a:lnTo>
                    <a:pt x="703693" y="0"/>
                  </a:lnTo>
                  <a:close/>
                </a:path>
              </a:pathLst>
            </a:custGeom>
            <a:solidFill>
              <a:srgbClr val="158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6776" y="3794273"/>
              <a:ext cx="754380" cy="496570"/>
            </a:xfrm>
            <a:custGeom>
              <a:avLst/>
              <a:gdLst/>
              <a:ahLst/>
              <a:cxnLst/>
              <a:rect l="l" t="t" r="r" b="b"/>
              <a:pathLst>
                <a:path w="754379" h="496570">
                  <a:moveTo>
                    <a:pt x="753956" y="0"/>
                  </a:moveTo>
                  <a:lnTo>
                    <a:pt x="0" y="0"/>
                  </a:lnTo>
                  <a:lnTo>
                    <a:pt x="0" y="496453"/>
                  </a:lnTo>
                  <a:lnTo>
                    <a:pt x="753956" y="496453"/>
                  </a:lnTo>
                  <a:lnTo>
                    <a:pt x="753956" y="0"/>
                  </a:lnTo>
                  <a:close/>
                </a:path>
              </a:pathLst>
            </a:custGeom>
            <a:solidFill>
              <a:srgbClr val="51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4168" y="2591501"/>
              <a:ext cx="1960880" cy="1704339"/>
            </a:xfrm>
            <a:custGeom>
              <a:avLst/>
              <a:gdLst/>
              <a:ahLst/>
              <a:cxnLst/>
              <a:rect l="l" t="t" r="r" b="b"/>
              <a:pathLst>
                <a:path w="1960879" h="1704339">
                  <a:moveTo>
                    <a:pt x="1864333" y="0"/>
                  </a:moveTo>
                  <a:lnTo>
                    <a:pt x="1457648" y="0"/>
                  </a:lnTo>
                  <a:lnTo>
                    <a:pt x="1457648" y="321045"/>
                  </a:lnTo>
                  <a:lnTo>
                    <a:pt x="1449950" y="368513"/>
                  </a:lnTo>
                  <a:lnTo>
                    <a:pt x="1428520" y="409778"/>
                  </a:lnTo>
                  <a:lnTo>
                    <a:pt x="1395861" y="442345"/>
                  </a:lnTo>
                  <a:lnTo>
                    <a:pt x="1354473" y="463717"/>
                  </a:lnTo>
                  <a:lnTo>
                    <a:pt x="1306857" y="471396"/>
                  </a:lnTo>
                  <a:lnTo>
                    <a:pt x="653428" y="471396"/>
                  </a:lnTo>
                  <a:lnTo>
                    <a:pt x="605822" y="463717"/>
                  </a:lnTo>
                  <a:lnTo>
                    <a:pt x="564435" y="442345"/>
                  </a:lnTo>
                  <a:lnTo>
                    <a:pt x="531773" y="409778"/>
                  </a:lnTo>
                  <a:lnTo>
                    <a:pt x="510339" y="368513"/>
                  </a:lnTo>
                  <a:lnTo>
                    <a:pt x="502638" y="321045"/>
                  </a:lnTo>
                  <a:lnTo>
                    <a:pt x="502638" y="0"/>
                  </a:lnTo>
                  <a:lnTo>
                    <a:pt x="105101" y="0"/>
                  </a:lnTo>
                  <a:lnTo>
                    <a:pt x="65258" y="7141"/>
                  </a:lnTo>
                  <a:lnTo>
                    <a:pt x="31731" y="27003"/>
                  </a:lnTo>
                  <a:lnTo>
                    <a:pt x="8615" y="57244"/>
                  </a:lnTo>
                  <a:lnTo>
                    <a:pt x="0" y="95521"/>
                  </a:lnTo>
                  <a:lnTo>
                    <a:pt x="0" y="1703960"/>
                  </a:lnTo>
                  <a:lnTo>
                    <a:pt x="482079" y="1703960"/>
                  </a:lnTo>
                  <a:lnTo>
                    <a:pt x="482079" y="997618"/>
                  </a:lnTo>
                  <a:lnTo>
                    <a:pt x="489780" y="950141"/>
                  </a:lnTo>
                  <a:lnTo>
                    <a:pt x="511214" y="908875"/>
                  </a:lnTo>
                  <a:lnTo>
                    <a:pt x="543877" y="876311"/>
                  </a:lnTo>
                  <a:lnTo>
                    <a:pt x="585264" y="854945"/>
                  </a:lnTo>
                  <a:lnTo>
                    <a:pt x="632871" y="847269"/>
                  </a:lnTo>
                  <a:lnTo>
                    <a:pt x="1286300" y="847269"/>
                  </a:lnTo>
                  <a:lnTo>
                    <a:pt x="1333916" y="854945"/>
                  </a:lnTo>
                  <a:lnTo>
                    <a:pt x="1375304" y="876311"/>
                  </a:lnTo>
                  <a:lnTo>
                    <a:pt x="1407963" y="908875"/>
                  </a:lnTo>
                  <a:lnTo>
                    <a:pt x="1429392" y="950141"/>
                  </a:lnTo>
                  <a:lnTo>
                    <a:pt x="1437091" y="997618"/>
                  </a:lnTo>
                  <a:lnTo>
                    <a:pt x="1437091" y="1703960"/>
                  </a:lnTo>
                  <a:lnTo>
                    <a:pt x="1960286" y="1703960"/>
                  </a:lnTo>
                  <a:lnTo>
                    <a:pt x="1960286" y="95521"/>
                  </a:lnTo>
                  <a:lnTo>
                    <a:pt x="1953101" y="57244"/>
                  </a:lnTo>
                  <a:lnTo>
                    <a:pt x="1933128" y="27003"/>
                  </a:lnTo>
                  <a:lnTo>
                    <a:pt x="1902747" y="7141"/>
                  </a:lnTo>
                  <a:lnTo>
                    <a:pt x="1864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2298" y="2110684"/>
              <a:ext cx="2513330" cy="2287270"/>
            </a:xfrm>
            <a:custGeom>
              <a:avLst/>
              <a:gdLst/>
              <a:ahLst/>
              <a:cxnLst/>
              <a:rect l="l" t="t" r="r" b="b"/>
              <a:pathLst>
                <a:path w="2513329" h="2287270">
                  <a:moveTo>
                    <a:pt x="2462926" y="2186755"/>
                  </a:moveTo>
                  <a:lnTo>
                    <a:pt x="50264" y="2186755"/>
                  </a:lnTo>
                  <a:lnTo>
                    <a:pt x="30694" y="2190696"/>
                  </a:lnTo>
                  <a:lnTo>
                    <a:pt x="14718" y="2201440"/>
                  </a:lnTo>
                  <a:lnTo>
                    <a:pt x="3948" y="2217370"/>
                  </a:lnTo>
                  <a:lnTo>
                    <a:pt x="0" y="2236872"/>
                  </a:lnTo>
                  <a:lnTo>
                    <a:pt x="3948" y="2256384"/>
                  </a:lnTo>
                  <a:lnTo>
                    <a:pt x="14718" y="2272314"/>
                  </a:lnTo>
                  <a:lnTo>
                    <a:pt x="30694" y="2283052"/>
                  </a:lnTo>
                  <a:lnTo>
                    <a:pt x="50264" y="2286989"/>
                  </a:lnTo>
                  <a:lnTo>
                    <a:pt x="2462926" y="2286989"/>
                  </a:lnTo>
                  <a:lnTo>
                    <a:pt x="2482485" y="2283052"/>
                  </a:lnTo>
                  <a:lnTo>
                    <a:pt x="2498462" y="2272314"/>
                  </a:lnTo>
                  <a:lnTo>
                    <a:pt x="2509237" y="2256384"/>
                  </a:lnTo>
                  <a:lnTo>
                    <a:pt x="2513189" y="2236872"/>
                  </a:lnTo>
                  <a:lnTo>
                    <a:pt x="2509237" y="2217370"/>
                  </a:lnTo>
                  <a:lnTo>
                    <a:pt x="2498462" y="2201440"/>
                  </a:lnTo>
                  <a:lnTo>
                    <a:pt x="2482485" y="2190696"/>
                  </a:lnTo>
                  <a:lnTo>
                    <a:pt x="2462926" y="2186755"/>
                  </a:lnTo>
                  <a:close/>
                </a:path>
                <a:path w="2513329" h="2287270">
                  <a:moveTo>
                    <a:pt x="1578735" y="0"/>
                  </a:moveTo>
                  <a:lnTo>
                    <a:pt x="925306" y="0"/>
                  </a:lnTo>
                  <a:lnTo>
                    <a:pt x="877699" y="7676"/>
                  </a:lnTo>
                  <a:lnTo>
                    <a:pt x="836312" y="29042"/>
                  </a:lnTo>
                  <a:lnTo>
                    <a:pt x="803650" y="61605"/>
                  </a:lnTo>
                  <a:lnTo>
                    <a:pt x="782215" y="102872"/>
                  </a:lnTo>
                  <a:lnTo>
                    <a:pt x="774514" y="150348"/>
                  </a:lnTo>
                  <a:lnTo>
                    <a:pt x="774514" y="380584"/>
                  </a:lnTo>
                  <a:lnTo>
                    <a:pt x="376979" y="380584"/>
                  </a:lnTo>
                  <a:lnTo>
                    <a:pt x="330683" y="385626"/>
                  </a:lnTo>
                  <a:lnTo>
                    <a:pt x="287733" y="400053"/>
                  </a:lnTo>
                  <a:lnTo>
                    <a:pt x="249505" y="422820"/>
                  </a:lnTo>
                  <a:lnTo>
                    <a:pt x="217377" y="452878"/>
                  </a:lnTo>
                  <a:lnTo>
                    <a:pt x="192723" y="489182"/>
                  </a:lnTo>
                  <a:lnTo>
                    <a:pt x="176922" y="530684"/>
                  </a:lnTo>
                  <a:lnTo>
                    <a:pt x="171349" y="576338"/>
                  </a:lnTo>
                  <a:lnTo>
                    <a:pt x="171349" y="2186755"/>
                  </a:lnTo>
                  <a:lnTo>
                    <a:pt x="2332692" y="2186755"/>
                  </a:lnTo>
                  <a:lnTo>
                    <a:pt x="2332692" y="2184777"/>
                  </a:lnTo>
                  <a:lnTo>
                    <a:pt x="271877" y="2184777"/>
                  </a:lnTo>
                  <a:lnTo>
                    <a:pt x="271877" y="576338"/>
                  </a:lnTo>
                  <a:lnTo>
                    <a:pt x="280492" y="538061"/>
                  </a:lnTo>
                  <a:lnTo>
                    <a:pt x="303609" y="507820"/>
                  </a:lnTo>
                  <a:lnTo>
                    <a:pt x="337135" y="487958"/>
                  </a:lnTo>
                  <a:lnTo>
                    <a:pt x="376979" y="480816"/>
                  </a:lnTo>
                  <a:lnTo>
                    <a:pt x="875042" y="480816"/>
                  </a:lnTo>
                  <a:lnTo>
                    <a:pt x="875042" y="150348"/>
                  </a:lnTo>
                  <a:lnTo>
                    <a:pt x="879705" y="131573"/>
                  </a:lnTo>
                  <a:lnTo>
                    <a:pt x="892047" y="117263"/>
                  </a:lnTo>
                  <a:lnTo>
                    <a:pt x="909596" y="108144"/>
                  </a:lnTo>
                  <a:lnTo>
                    <a:pt x="929880" y="104943"/>
                  </a:lnTo>
                  <a:lnTo>
                    <a:pt x="1722031" y="104943"/>
                  </a:lnTo>
                  <a:lnTo>
                    <a:pt x="1718163" y="92163"/>
                  </a:lnTo>
                  <a:lnTo>
                    <a:pt x="1686878" y="45780"/>
                  </a:lnTo>
                  <a:lnTo>
                    <a:pt x="1638424" y="12319"/>
                  </a:lnTo>
                  <a:lnTo>
                    <a:pt x="1609663" y="3189"/>
                  </a:lnTo>
                  <a:lnTo>
                    <a:pt x="1578735" y="0"/>
                  </a:lnTo>
                  <a:close/>
                </a:path>
                <a:path w="2513329" h="2287270">
                  <a:moveTo>
                    <a:pt x="1558178" y="1328085"/>
                  </a:moveTo>
                  <a:lnTo>
                    <a:pt x="904748" y="1328085"/>
                  </a:lnTo>
                  <a:lnTo>
                    <a:pt x="857131" y="1335762"/>
                  </a:lnTo>
                  <a:lnTo>
                    <a:pt x="815744" y="1357128"/>
                  </a:lnTo>
                  <a:lnTo>
                    <a:pt x="783085" y="1389691"/>
                  </a:lnTo>
                  <a:lnTo>
                    <a:pt x="761655" y="1430958"/>
                  </a:lnTo>
                  <a:lnTo>
                    <a:pt x="753957" y="1478434"/>
                  </a:lnTo>
                  <a:lnTo>
                    <a:pt x="753957" y="2184777"/>
                  </a:lnTo>
                  <a:lnTo>
                    <a:pt x="1708969" y="2184777"/>
                  </a:lnTo>
                  <a:lnTo>
                    <a:pt x="1708969" y="2180065"/>
                  </a:lnTo>
                  <a:lnTo>
                    <a:pt x="854485" y="2180065"/>
                  </a:lnTo>
                  <a:lnTo>
                    <a:pt x="854485" y="1683612"/>
                  </a:lnTo>
                  <a:lnTo>
                    <a:pt x="1708969" y="1683612"/>
                  </a:lnTo>
                  <a:lnTo>
                    <a:pt x="1708969" y="1583378"/>
                  </a:lnTo>
                  <a:lnTo>
                    <a:pt x="854485" y="1583378"/>
                  </a:lnTo>
                  <a:lnTo>
                    <a:pt x="854485" y="1478434"/>
                  </a:lnTo>
                  <a:lnTo>
                    <a:pt x="858433" y="1458923"/>
                  </a:lnTo>
                  <a:lnTo>
                    <a:pt x="869202" y="1442994"/>
                  </a:lnTo>
                  <a:lnTo>
                    <a:pt x="885179" y="1432256"/>
                  </a:lnTo>
                  <a:lnTo>
                    <a:pt x="904748" y="1428319"/>
                  </a:lnTo>
                  <a:lnTo>
                    <a:pt x="1699897" y="1428319"/>
                  </a:lnTo>
                  <a:lnTo>
                    <a:pt x="1679833" y="1389691"/>
                  </a:lnTo>
                  <a:lnTo>
                    <a:pt x="1647171" y="1357128"/>
                  </a:lnTo>
                  <a:lnTo>
                    <a:pt x="1605784" y="1335762"/>
                  </a:lnTo>
                  <a:lnTo>
                    <a:pt x="1558178" y="1328085"/>
                  </a:lnTo>
                  <a:close/>
                </a:path>
                <a:path w="2513329" h="2287270">
                  <a:moveTo>
                    <a:pt x="2307863" y="480816"/>
                  </a:moveTo>
                  <a:lnTo>
                    <a:pt x="2136211" y="480816"/>
                  </a:lnTo>
                  <a:lnTo>
                    <a:pt x="2174625" y="487958"/>
                  </a:lnTo>
                  <a:lnTo>
                    <a:pt x="2205006" y="507820"/>
                  </a:lnTo>
                  <a:lnTo>
                    <a:pt x="2224979" y="538061"/>
                  </a:lnTo>
                  <a:lnTo>
                    <a:pt x="2232164" y="576338"/>
                  </a:lnTo>
                  <a:lnTo>
                    <a:pt x="2232164" y="2184777"/>
                  </a:lnTo>
                  <a:lnTo>
                    <a:pt x="2332692" y="2184777"/>
                  </a:lnTo>
                  <a:lnTo>
                    <a:pt x="2332692" y="576338"/>
                  </a:lnTo>
                  <a:lnTo>
                    <a:pt x="2327626" y="530684"/>
                  </a:lnTo>
                  <a:lnTo>
                    <a:pt x="2313132" y="489182"/>
                  </a:lnTo>
                  <a:lnTo>
                    <a:pt x="2307863" y="480816"/>
                  </a:lnTo>
                  <a:close/>
                </a:path>
                <a:path w="2513329" h="2287270">
                  <a:moveTo>
                    <a:pt x="1708969" y="1683612"/>
                  </a:moveTo>
                  <a:lnTo>
                    <a:pt x="1608441" y="1683612"/>
                  </a:lnTo>
                  <a:lnTo>
                    <a:pt x="1608441" y="2180065"/>
                  </a:lnTo>
                  <a:lnTo>
                    <a:pt x="1708969" y="2180065"/>
                  </a:lnTo>
                  <a:lnTo>
                    <a:pt x="1708969" y="1683612"/>
                  </a:lnTo>
                  <a:close/>
                </a:path>
                <a:path w="2513329" h="2287270">
                  <a:moveTo>
                    <a:pt x="1699897" y="1428319"/>
                  </a:moveTo>
                  <a:lnTo>
                    <a:pt x="1558178" y="1428319"/>
                  </a:lnTo>
                  <a:lnTo>
                    <a:pt x="1577737" y="1432256"/>
                  </a:lnTo>
                  <a:lnTo>
                    <a:pt x="1593714" y="1442994"/>
                  </a:lnTo>
                  <a:lnTo>
                    <a:pt x="1604489" y="1458923"/>
                  </a:lnTo>
                  <a:lnTo>
                    <a:pt x="1608441" y="1478434"/>
                  </a:lnTo>
                  <a:lnTo>
                    <a:pt x="1608441" y="1583378"/>
                  </a:lnTo>
                  <a:lnTo>
                    <a:pt x="1708969" y="1583378"/>
                  </a:lnTo>
                  <a:lnTo>
                    <a:pt x="1708969" y="1478434"/>
                  </a:lnTo>
                  <a:lnTo>
                    <a:pt x="1701267" y="1430958"/>
                  </a:lnTo>
                  <a:lnTo>
                    <a:pt x="1699897" y="1428319"/>
                  </a:lnTo>
                  <a:close/>
                </a:path>
                <a:path w="2513329" h="2287270">
                  <a:moveTo>
                    <a:pt x="875042" y="480816"/>
                  </a:moveTo>
                  <a:lnTo>
                    <a:pt x="774514" y="480816"/>
                  </a:lnTo>
                  <a:lnTo>
                    <a:pt x="774514" y="801862"/>
                  </a:lnTo>
                  <a:lnTo>
                    <a:pt x="782215" y="849330"/>
                  </a:lnTo>
                  <a:lnTo>
                    <a:pt x="803650" y="890595"/>
                  </a:lnTo>
                  <a:lnTo>
                    <a:pt x="836312" y="923162"/>
                  </a:lnTo>
                  <a:lnTo>
                    <a:pt x="877699" y="944534"/>
                  </a:lnTo>
                  <a:lnTo>
                    <a:pt x="925306" y="952212"/>
                  </a:lnTo>
                  <a:lnTo>
                    <a:pt x="1578735" y="952212"/>
                  </a:lnTo>
                  <a:lnTo>
                    <a:pt x="1626351" y="944534"/>
                  </a:lnTo>
                  <a:lnTo>
                    <a:pt x="1667739" y="923162"/>
                  </a:lnTo>
                  <a:lnTo>
                    <a:pt x="1700398" y="890595"/>
                  </a:lnTo>
                  <a:lnTo>
                    <a:pt x="1720451" y="851979"/>
                  </a:lnTo>
                  <a:lnTo>
                    <a:pt x="925306" y="851979"/>
                  </a:lnTo>
                  <a:lnTo>
                    <a:pt x="905747" y="848039"/>
                  </a:lnTo>
                  <a:lnTo>
                    <a:pt x="889770" y="837295"/>
                  </a:lnTo>
                  <a:lnTo>
                    <a:pt x="878994" y="821364"/>
                  </a:lnTo>
                  <a:lnTo>
                    <a:pt x="875042" y="801862"/>
                  </a:lnTo>
                  <a:lnTo>
                    <a:pt x="875042" y="480816"/>
                  </a:lnTo>
                  <a:close/>
                </a:path>
                <a:path w="2513329" h="2287270">
                  <a:moveTo>
                    <a:pt x="1722031" y="104943"/>
                  </a:moveTo>
                  <a:lnTo>
                    <a:pt x="1583310" y="104943"/>
                  </a:lnTo>
                  <a:lnTo>
                    <a:pt x="1592883" y="105712"/>
                  </a:lnTo>
                  <a:lnTo>
                    <a:pt x="1601502" y="107957"/>
                  </a:lnTo>
                  <a:lnTo>
                    <a:pt x="1628065" y="140785"/>
                  </a:lnTo>
                  <a:lnTo>
                    <a:pt x="1628999" y="150348"/>
                  </a:lnTo>
                  <a:lnTo>
                    <a:pt x="1628999" y="801862"/>
                  </a:lnTo>
                  <a:lnTo>
                    <a:pt x="1625051" y="821364"/>
                  </a:lnTo>
                  <a:lnTo>
                    <a:pt x="1614281" y="837295"/>
                  </a:lnTo>
                  <a:lnTo>
                    <a:pt x="1598305" y="848039"/>
                  </a:lnTo>
                  <a:lnTo>
                    <a:pt x="1578735" y="851979"/>
                  </a:lnTo>
                  <a:lnTo>
                    <a:pt x="1720451" y="851979"/>
                  </a:lnTo>
                  <a:lnTo>
                    <a:pt x="1721827" y="849330"/>
                  </a:lnTo>
                  <a:lnTo>
                    <a:pt x="1729526" y="801862"/>
                  </a:lnTo>
                  <a:lnTo>
                    <a:pt x="1729526" y="480816"/>
                  </a:lnTo>
                  <a:lnTo>
                    <a:pt x="2307863" y="480816"/>
                  </a:lnTo>
                  <a:lnTo>
                    <a:pt x="2260084" y="422820"/>
                  </a:lnTo>
                  <a:lnTo>
                    <a:pt x="2223643" y="400053"/>
                  </a:lnTo>
                  <a:lnTo>
                    <a:pt x="2182000" y="385626"/>
                  </a:lnTo>
                  <a:lnTo>
                    <a:pt x="2136211" y="380584"/>
                  </a:lnTo>
                  <a:lnTo>
                    <a:pt x="1729526" y="380584"/>
                  </a:lnTo>
                  <a:lnTo>
                    <a:pt x="1729526" y="150348"/>
                  </a:lnTo>
                  <a:lnTo>
                    <a:pt x="1726598" y="120034"/>
                  </a:lnTo>
                  <a:lnTo>
                    <a:pt x="1722031" y="104943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7564" y="2336799"/>
              <a:ext cx="502920" cy="500380"/>
            </a:xfrm>
            <a:custGeom>
              <a:avLst/>
              <a:gdLst/>
              <a:ahLst/>
              <a:cxnLst/>
              <a:rect l="l" t="t" r="r" b="b"/>
              <a:pathLst>
                <a:path w="502920" h="500380">
                  <a:moveTo>
                    <a:pt x="502640" y="175260"/>
                  </a:moveTo>
                  <a:lnTo>
                    <a:pt x="326707" y="175260"/>
                  </a:lnTo>
                  <a:lnTo>
                    <a:pt x="326707" y="0"/>
                  </a:lnTo>
                  <a:lnTo>
                    <a:pt x="175920" y="0"/>
                  </a:lnTo>
                  <a:lnTo>
                    <a:pt x="175920" y="175260"/>
                  </a:lnTo>
                  <a:lnTo>
                    <a:pt x="0" y="175260"/>
                  </a:lnTo>
                  <a:lnTo>
                    <a:pt x="0" y="325120"/>
                  </a:lnTo>
                  <a:lnTo>
                    <a:pt x="175920" y="325120"/>
                  </a:lnTo>
                  <a:lnTo>
                    <a:pt x="175920" y="500380"/>
                  </a:lnTo>
                  <a:lnTo>
                    <a:pt x="326707" y="500380"/>
                  </a:lnTo>
                  <a:lnTo>
                    <a:pt x="326707" y="325120"/>
                  </a:lnTo>
                  <a:lnTo>
                    <a:pt x="502640" y="325120"/>
                  </a:lnTo>
                  <a:lnTo>
                    <a:pt x="502640" y="17526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27601" y="3295236"/>
              <a:ext cx="711835" cy="314325"/>
            </a:xfrm>
            <a:custGeom>
              <a:avLst/>
              <a:gdLst/>
              <a:ahLst/>
              <a:cxnLst/>
              <a:rect l="l" t="t" r="r" b="b"/>
              <a:pathLst>
                <a:path w="711834" h="314325">
                  <a:moveTo>
                    <a:pt x="573139" y="156883"/>
                  </a:moveTo>
                  <a:lnTo>
                    <a:pt x="415304" y="248953"/>
                  </a:lnTo>
                  <a:lnTo>
                    <a:pt x="404945" y="258174"/>
                  </a:lnTo>
                  <a:lnTo>
                    <a:pt x="399127" y="270233"/>
                  </a:lnTo>
                  <a:lnTo>
                    <a:pt x="398255" y="283594"/>
                  </a:lnTo>
                  <a:lnTo>
                    <a:pt x="402734" y="296719"/>
                  </a:lnTo>
                  <a:lnTo>
                    <a:pt x="411955" y="307079"/>
                  </a:lnTo>
                  <a:lnTo>
                    <a:pt x="424013" y="312896"/>
                  </a:lnTo>
                  <a:lnTo>
                    <a:pt x="437373" y="313768"/>
                  </a:lnTo>
                  <a:lnTo>
                    <a:pt x="450499" y="309288"/>
                  </a:lnTo>
                  <a:lnTo>
                    <a:pt x="651896" y="191808"/>
                  </a:lnTo>
                  <a:lnTo>
                    <a:pt x="642452" y="191808"/>
                  </a:lnTo>
                  <a:lnTo>
                    <a:pt x="656046" y="189064"/>
                  </a:lnTo>
                  <a:lnTo>
                    <a:pt x="659032" y="187051"/>
                  </a:lnTo>
                  <a:lnTo>
                    <a:pt x="624854" y="187051"/>
                  </a:lnTo>
                  <a:lnTo>
                    <a:pt x="573139" y="156883"/>
                  </a:lnTo>
                  <a:close/>
                </a:path>
                <a:path w="711834" h="314325">
                  <a:moveTo>
                    <a:pt x="513267" y="121958"/>
                  </a:moveTo>
                  <a:lnTo>
                    <a:pt x="34924" y="121958"/>
                  </a:lnTo>
                  <a:lnTo>
                    <a:pt x="21330" y="124703"/>
                  </a:lnTo>
                  <a:lnTo>
                    <a:pt x="10228" y="132188"/>
                  </a:lnTo>
                  <a:lnTo>
                    <a:pt x="2744" y="143289"/>
                  </a:lnTo>
                  <a:lnTo>
                    <a:pt x="0" y="156884"/>
                  </a:lnTo>
                  <a:lnTo>
                    <a:pt x="2744" y="170478"/>
                  </a:lnTo>
                  <a:lnTo>
                    <a:pt x="10228" y="181579"/>
                  </a:lnTo>
                  <a:lnTo>
                    <a:pt x="21330" y="189064"/>
                  </a:lnTo>
                  <a:lnTo>
                    <a:pt x="34924" y="191808"/>
                  </a:lnTo>
                  <a:lnTo>
                    <a:pt x="513267" y="191808"/>
                  </a:lnTo>
                  <a:lnTo>
                    <a:pt x="573139" y="156883"/>
                  </a:lnTo>
                  <a:lnTo>
                    <a:pt x="513267" y="121958"/>
                  </a:lnTo>
                  <a:close/>
                </a:path>
                <a:path w="711834" h="314325">
                  <a:moveTo>
                    <a:pt x="651893" y="121958"/>
                  </a:moveTo>
                  <a:lnTo>
                    <a:pt x="642452" y="121958"/>
                  </a:lnTo>
                  <a:lnTo>
                    <a:pt x="656046" y="124703"/>
                  </a:lnTo>
                  <a:lnTo>
                    <a:pt x="667147" y="132188"/>
                  </a:lnTo>
                  <a:lnTo>
                    <a:pt x="674632" y="143289"/>
                  </a:lnTo>
                  <a:lnTo>
                    <a:pt x="677376" y="156884"/>
                  </a:lnTo>
                  <a:lnTo>
                    <a:pt x="674632" y="170478"/>
                  </a:lnTo>
                  <a:lnTo>
                    <a:pt x="667147" y="181579"/>
                  </a:lnTo>
                  <a:lnTo>
                    <a:pt x="656046" y="189064"/>
                  </a:lnTo>
                  <a:lnTo>
                    <a:pt x="642452" y="191808"/>
                  </a:lnTo>
                  <a:lnTo>
                    <a:pt x="651896" y="191808"/>
                  </a:lnTo>
                  <a:lnTo>
                    <a:pt x="711766" y="156884"/>
                  </a:lnTo>
                  <a:lnTo>
                    <a:pt x="651893" y="121958"/>
                  </a:lnTo>
                  <a:close/>
                </a:path>
                <a:path w="711834" h="314325">
                  <a:moveTo>
                    <a:pt x="624854" y="126716"/>
                  </a:moveTo>
                  <a:lnTo>
                    <a:pt x="573139" y="156883"/>
                  </a:lnTo>
                  <a:lnTo>
                    <a:pt x="624854" y="187051"/>
                  </a:lnTo>
                  <a:lnTo>
                    <a:pt x="624854" y="126716"/>
                  </a:lnTo>
                  <a:close/>
                </a:path>
                <a:path w="711834" h="314325">
                  <a:moveTo>
                    <a:pt x="659031" y="126716"/>
                  </a:moveTo>
                  <a:lnTo>
                    <a:pt x="624854" y="126716"/>
                  </a:lnTo>
                  <a:lnTo>
                    <a:pt x="624854" y="187051"/>
                  </a:lnTo>
                  <a:lnTo>
                    <a:pt x="659032" y="187051"/>
                  </a:lnTo>
                  <a:lnTo>
                    <a:pt x="667147" y="181579"/>
                  </a:lnTo>
                  <a:lnTo>
                    <a:pt x="674632" y="170478"/>
                  </a:lnTo>
                  <a:lnTo>
                    <a:pt x="677377" y="156883"/>
                  </a:lnTo>
                  <a:lnTo>
                    <a:pt x="674632" y="143289"/>
                  </a:lnTo>
                  <a:lnTo>
                    <a:pt x="667147" y="132187"/>
                  </a:lnTo>
                  <a:lnTo>
                    <a:pt x="659031" y="126716"/>
                  </a:lnTo>
                  <a:close/>
                </a:path>
                <a:path w="711834" h="314325">
                  <a:moveTo>
                    <a:pt x="437374" y="0"/>
                  </a:moveTo>
                  <a:lnTo>
                    <a:pt x="424014" y="871"/>
                  </a:lnTo>
                  <a:lnTo>
                    <a:pt x="411955" y="6689"/>
                  </a:lnTo>
                  <a:lnTo>
                    <a:pt x="402734" y="17049"/>
                  </a:lnTo>
                  <a:lnTo>
                    <a:pt x="398255" y="30174"/>
                  </a:lnTo>
                  <a:lnTo>
                    <a:pt x="399127" y="43534"/>
                  </a:lnTo>
                  <a:lnTo>
                    <a:pt x="404945" y="55593"/>
                  </a:lnTo>
                  <a:lnTo>
                    <a:pt x="415304" y="64813"/>
                  </a:lnTo>
                  <a:lnTo>
                    <a:pt x="573139" y="156883"/>
                  </a:lnTo>
                  <a:lnTo>
                    <a:pt x="624854" y="126716"/>
                  </a:lnTo>
                  <a:lnTo>
                    <a:pt x="659031" y="126716"/>
                  </a:lnTo>
                  <a:lnTo>
                    <a:pt x="656045" y="124703"/>
                  </a:lnTo>
                  <a:lnTo>
                    <a:pt x="642452" y="121958"/>
                  </a:lnTo>
                  <a:lnTo>
                    <a:pt x="651893" y="121958"/>
                  </a:lnTo>
                  <a:lnTo>
                    <a:pt x="450500" y="4478"/>
                  </a:lnTo>
                  <a:lnTo>
                    <a:pt x="43737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40518" y="2404311"/>
            <a:ext cx="2185670" cy="2185670"/>
            <a:chOff x="1940518" y="2404311"/>
            <a:chExt cx="2185670" cy="2185670"/>
          </a:xfrm>
        </p:grpSpPr>
        <p:sp>
          <p:nvSpPr>
            <p:cNvPr id="19" name="object 19"/>
            <p:cNvSpPr/>
            <p:nvPr/>
          </p:nvSpPr>
          <p:spPr>
            <a:xfrm>
              <a:off x="1967505" y="2431299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1" y="0"/>
                  </a:moveTo>
                  <a:lnTo>
                    <a:pt x="1016986" y="1096"/>
                  </a:lnTo>
                  <a:lnTo>
                    <a:pt x="968764" y="4355"/>
                  </a:lnTo>
                  <a:lnTo>
                    <a:pt x="921152" y="9729"/>
                  </a:lnTo>
                  <a:lnTo>
                    <a:pt x="874197" y="17170"/>
                  </a:lnTo>
                  <a:lnTo>
                    <a:pt x="827946" y="26633"/>
                  </a:lnTo>
                  <a:lnTo>
                    <a:pt x="782447" y="38070"/>
                  </a:lnTo>
                  <a:lnTo>
                    <a:pt x="737745" y="51433"/>
                  </a:lnTo>
                  <a:lnTo>
                    <a:pt x="693889" y="66677"/>
                  </a:lnTo>
                  <a:lnTo>
                    <a:pt x="650924" y="83753"/>
                  </a:lnTo>
                  <a:lnTo>
                    <a:pt x="608900" y="102615"/>
                  </a:lnTo>
                  <a:lnTo>
                    <a:pt x="567861" y="123216"/>
                  </a:lnTo>
                  <a:lnTo>
                    <a:pt x="527856" y="145508"/>
                  </a:lnTo>
                  <a:lnTo>
                    <a:pt x="488931" y="169446"/>
                  </a:lnTo>
                  <a:lnTo>
                    <a:pt x="451133" y="194981"/>
                  </a:lnTo>
                  <a:lnTo>
                    <a:pt x="414510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7" y="312156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09"/>
                  </a:lnTo>
                  <a:lnTo>
                    <a:pt x="194981" y="451133"/>
                  </a:lnTo>
                  <a:lnTo>
                    <a:pt x="169446" y="488930"/>
                  </a:lnTo>
                  <a:lnTo>
                    <a:pt x="145508" y="527855"/>
                  </a:lnTo>
                  <a:lnTo>
                    <a:pt x="123216" y="567860"/>
                  </a:lnTo>
                  <a:lnTo>
                    <a:pt x="102615" y="608899"/>
                  </a:lnTo>
                  <a:lnTo>
                    <a:pt x="83753" y="650924"/>
                  </a:lnTo>
                  <a:lnTo>
                    <a:pt x="66677" y="693888"/>
                  </a:lnTo>
                  <a:lnTo>
                    <a:pt x="51433" y="737744"/>
                  </a:lnTo>
                  <a:lnTo>
                    <a:pt x="38070" y="782446"/>
                  </a:lnTo>
                  <a:lnTo>
                    <a:pt x="26633" y="827945"/>
                  </a:lnTo>
                  <a:lnTo>
                    <a:pt x="17170" y="874196"/>
                  </a:lnTo>
                  <a:lnTo>
                    <a:pt x="9729" y="921151"/>
                  </a:lnTo>
                  <a:lnTo>
                    <a:pt x="4355" y="968763"/>
                  </a:lnTo>
                  <a:lnTo>
                    <a:pt x="1096" y="1016985"/>
                  </a:lnTo>
                  <a:lnTo>
                    <a:pt x="0" y="1065770"/>
                  </a:lnTo>
                  <a:lnTo>
                    <a:pt x="1096" y="1114554"/>
                  </a:lnTo>
                  <a:lnTo>
                    <a:pt x="4355" y="1162776"/>
                  </a:lnTo>
                  <a:lnTo>
                    <a:pt x="9729" y="1210388"/>
                  </a:lnTo>
                  <a:lnTo>
                    <a:pt x="17170" y="1257343"/>
                  </a:lnTo>
                  <a:lnTo>
                    <a:pt x="26633" y="1303594"/>
                  </a:lnTo>
                  <a:lnTo>
                    <a:pt x="38070" y="1349093"/>
                  </a:lnTo>
                  <a:lnTo>
                    <a:pt x="51433" y="1393795"/>
                  </a:lnTo>
                  <a:lnTo>
                    <a:pt x="66677" y="1437651"/>
                  </a:lnTo>
                  <a:lnTo>
                    <a:pt x="83753" y="1480615"/>
                  </a:lnTo>
                  <a:lnTo>
                    <a:pt x="102615" y="1522640"/>
                  </a:lnTo>
                  <a:lnTo>
                    <a:pt x="123216" y="1563679"/>
                  </a:lnTo>
                  <a:lnTo>
                    <a:pt x="145508" y="1603684"/>
                  </a:lnTo>
                  <a:lnTo>
                    <a:pt x="169446" y="1642609"/>
                  </a:lnTo>
                  <a:lnTo>
                    <a:pt x="194981" y="1680406"/>
                  </a:lnTo>
                  <a:lnTo>
                    <a:pt x="222066" y="1717030"/>
                  </a:lnTo>
                  <a:lnTo>
                    <a:pt x="250655" y="1752431"/>
                  </a:lnTo>
                  <a:lnTo>
                    <a:pt x="280701" y="1786565"/>
                  </a:lnTo>
                  <a:lnTo>
                    <a:pt x="312157" y="1819383"/>
                  </a:lnTo>
                  <a:lnTo>
                    <a:pt x="344974" y="1850838"/>
                  </a:lnTo>
                  <a:lnTo>
                    <a:pt x="379108" y="1880884"/>
                  </a:lnTo>
                  <a:lnTo>
                    <a:pt x="414510" y="1909473"/>
                  </a:lnTo>
                  <a:lnTo>
                    <a:pt x="451133" y="1936558"/>
                  </a:lnTo>
                  <a:lnTo>
                    <a:pt x="488931" y="1962093"/>
                  </a:lnTo>
                  <a:lnTo>
                    <a:pt x="527856" y="1986031"/>
                  </a:lnTo>
                  <a:lnTo>
                    <a:pt x="567861" y="2008323"/>
                  </a:lnTo>
                  <a:lnTo>
                    <a:pt x="608900" y="2028924"/>
                  </a:lnTo>
                  <a:lnTo>
                    <a:pt x="650924" y="2047786"/>
                  </a:lnTo>
                  <a:lnTo>
                    <a:pt x="693889" y="2064862"/>
                  </a:lnTo>
                  <a:lnTo>
                    <a:pt x="737745" y="2080106"/>
                  </a:lnTo>
                  <a:lnTo>
                    <a:pt x="782446" y="2093469"/>
                  </a:lnTo>
                  <a:lnTo>
                    <a:pt x="827946" y="2104906"/>
                  </a:lnTo>
                  <a:lnTo>
                    <a:pt x="874197" y="2114369"/>
                  </a:lnTo>
                  <a:lnTo>
                    <a:pt x="921152" y="2121810"/>
                  </a:lnTo>
                  <a:lnTo>
                    <a:pt x="968764" y="2127184"/>
                  </a:lnTo>
                  <a:lnTo>
                    <a:pt x="1016986" y="2130443"/>
                  </a:lnTo>
                  <a:lnTo>
                    <a:pt x="1065771" y="2131540"/>
                  </a:lnTo>
                  <a:lnTo>
                    <a:pt x="1114556" y="2130443"/>
                  </a:lnTo>
                  <a:lnTo>
                    <a:pt x="1162778" y="2127184"/>
                  </a:lnTo>
                  <a:lnTo>
                    <a:pt x="1210389" y="2121810"/>
                  </a:lnTo>
                  <a:lnTo>
                    <a:pt x="1257344" y="2114369"/>
                  </a:lnTo>
                  <a:lnTo>
                    <a:pt x="1303595" y="2104906"/>
                  </a:lnTo>
                  <a:lnTo>
                    <a:pt x="1349095" y="2093469"/>
                  </a:lnTo>
                  <a:lnTo>
                    <a:pt x="1393796" y="2080106"/>
                  </a:lnTo>
                  <a:lnTo>
                    <a:pt x="1437652" y="2064862"/>
                  </a:lnTo>
                  <a:lnTo>
                    <a:pt x="1480616" y="2047786"/>
                  </a:lnTo>
                  <a:lnTo>
                    <a:pt x="1522641" y="2028924"/>
                  </a:lnTo>
                  <a:lnTo>
                    <a:pt x="1563680" y="2008323"/>
                  </a:lnTo>
                  <a:lnTo>
                    <a:pt x="1603685" y="1986031"/>
                  </a:lnTo>
                  <a:lnTo>
                    <a:pt x="1642610" y="1962093"/>
                  </a:lnTo>
                  <a:lnTo>
                    <a:pt x="1680408" y="1936558"/>
                  </a:lnTo>
                  <a:lnTo>
                    <a:pt x="1717031" y="1909473"/>
                  </a:lnTo>
                  <a:lnTo>
                    <a:pt x="1752433" y="1880884"/>
                  </a:lnTo>
                  <a:lnTo>
                    <a:pt x="1786566" y="1850838"/>
                  </a:lnTo>
                  <a:lnTo>
                    <a:pt x="1819384" y="1819383"/>
                  </a:lnTo>
                  <a:lnTo>
                    <a:pt x="1850839" y="1786565"/>
                  </a:lnTo>
                  <a:lnTo>
                    <a:pt x="1880885" y="1752431"/>
                  </a:lnTo>
                  <a:lnTo>
                    <a:pt x="1909474" y="1717030"/>
                  </a:lnTo>
                  <a:lnTo>
                    <a:pt x="1936560" y="1680406"/>
                  </a:lnTo>
                  <a:lnTo>
                    <a:pt x="1962095" y="1642609"/>
                  </a:lnTo>
                  <a:lnTo>
                    <a:pt x="1986032" y="1603684"/>
                  </a:lnTo>
                  <a:lnTo>
                    <a:pt x="2008324" y="1563679"/>
                  </a:lnTo>
                  <a:lnTo>
                    <a:pt x="2028925" y="1522640"/>
                  </a:lnTo>
                  <a:lnTo>
                    <a:pt x="2047787" y="1480615"/>
                  </a:lnTo>
                  <a:lnTo>
                    <a:pt x="2064864" y="1437651"/>
                  </a:lnTo>
                  <a:lnTo>
                    <a:pt x="2080107" y="1393795"/>
                  </a:lnTo>
                  <a:lnTo>
                    <a:pt x="2093470" y="1349093"/>
                  </a:lnTo>
                  <a:lnTo>
                    <a:pt x="2104907" y="1303594"/>
                  </a:lnTo>
                  <a:lnTo>
                    <a:pt x="2114370" y="1257343"/>
                  </a:lnTo>
                  <a:lnTo>
                    <a:pt x="2121812" y="1210388"/>
                  </a:lnTo>
                  <a:lnTo>
                    <a:pt x="2127185" y="1162776"/>
                  </a:lnTo>
                  <a:lnTo>
                    <a:pt x="2130444" y="1114554"/>
                  </a:lnTo>
                  <a:lnTo>
                    <a:pt x="2131541" y="1065770"/>
                  </a:lnTo>
                  <a:lnTo>
                    <a:pt x="2130444" y="1016985"/>
                  </a:lnTo>
                  <a:lnTo>
                    <a:pt x="2127185" y="968763"/>
                  </a:lnTo>
                  <a:lnTo>
                    <a:pt x="2121812" y="921151"/>
                  </a:lnTo>
                  <a:lnTo>
                    <a:pt x="2114370" y="874196"/>
                  </a:lnTo>
                  <a:lnTo>
                    <a:pt x="2104907" y="827945"/>
                  </a:lnTo>
                  <a:lnTo>
                    <a:pt x="2093470" y="782446"/>
                  </a:lnTo>
                  <a:lnTo>
                    <a:pt x="2080107" y="737744"/>
                  </a:lnTo>
                  <a:lnTo>
                    <a:pt x="2064864" y="693888"/>
                  </a:lnTo>
                  <a:lnTo>
                    <a:pt x="2047787" y="650924"/>
                  </a:lnTo>
                  <a:lnTo>
                    <a:pt x="2028925" y="608899"/>
                  </a:lnTo>
                  <a:lnTo>
                    <a:pt x="2008324" y="567860"/>
                  </a:lnTo>
                  <a:lnTo>
                    <a:pt x="1986032" y="527855"/>
                  </a:lnTo>
                  <a:lnTo>
                    <a:pt x="1962095" y="488930"/>
                  </a:lnTo>
                  <a:lnTo>
                    <a:pt x="1936560" y="451133"/>
                  </a:lnTo>
                  <a:lnTo>
                    <a:pt x="1909474" y="414509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6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8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80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6" y="51433"/>
                  </a:lnTo>
                  <a:lnTo>
                    <a:pt x="1349095" y="38070"/>
                  </a:lnTo>
                  <a:lnTo>
                    <a:pt x="1303595" y="26633"/>
                  </a:lnTo>
                  <a:lnTo>
                    <a:pt x="1257344" y="17170"/>
                  </a:lnTo>
                  <a:lnTo>
                    <a:pt x="1210389" y="9729"/>
                  </a:lnTo>
                  <a:lnTo>
                    <a:pt x="1162778" y="4355"/>
                  </a:lnTo>
                  <a:lnTo>
                    <a:pt x="1114556" y="1096"/>
                  </a:lnTo>
                  <a:lnTo>
                    <a:pt x="106577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7505" y="2431299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0615" y="2571248"/>
              <a:ext cx="1272889" cy="182693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369751" y="2404310"/>
            <a:ext cx="1819910" cy="1819910"/>
            <a:chOff x="8369751" y="2404310"/>
            <a:chExt cx="1819910" cy="1819910"/>
          </a:xfrm>
        </p:grpSpPr>
        <p:sp>
          <p:nvSpPr>
            <p:cNvPr id="23" name="object 23"/>
            <p:cNvSpPr/>
            <p:nvPr/>
          </p:nvSpPr>
          <p:spPr>
            <a:xfrm>
              <a:off x="8396739" y="2431298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3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3"/>
                  </a:lnTo>
                  <a:lnTo>
                    <a:pt x="60707" y="560426"/>
                  </a:lnTo>
                  <a:lnTo>
                    <a:pt x="45005" y="603756"/>
                  </a:lnTo>
                  <a:lnTo>
                    <a:pt x="31533" y="648105"/>
                  </a:lnTo>
                  <a:lnTo>
                    <a:pt x="20361" y="693406"/>
                  </a:lnTo>
                  <a:lnTo>
                    <a:pt x="11554" y="739592"/>
                  </a:lnTo>
                  <a:lnTo>
                    <a:pt x="5180" y="786595"/>
                  </a:lnTo>
                  <a:lnTo>
                    <a:pt x="1306" y="834348"/>
                  </a:lnTo>
                  <a:lnTo>
                    <a:pt x="0" y="882784"/>
                  </a:lnTo>
                  <a:lnTo>
                    <a:pt x="1306" y="931220"/>
                  </a:lnTo>
                  <a:lnTo>
                    <a:pt x="5180" y="978973"/>
                  </a:lnTo>
                  <a:lnTo>
                    <a:pt x="11554" y="1025977"/>
                  </a:lnTo>
                  <a:lnTo>
                    <a:pt x="20361" y="1072162"/>
                  </a:lnTo>
                  <a:lnTo>
                    <a:pt x="31533" y="1117464"/>
                  </a:lnTo>
                  <a:lnTo>
                    <a:pt x="45005" y="1161813"/>
                  </a:lnTo>
                  <a:lnTo>
                    <a:pt x="60707" y="1205143"/>
                  </a:lnTo>
                  <a:lnTo>
                    <a:pt x="78572" y="1247386"/>
                  </a:lnTo>
                  <a:lnTo>
                    <a:pt x="98534" y="1288475"/>
                  </a:lnTo>
                  <a:lnTo>
                    <a:pt x="120526" y="1328343"/>
                  </a:lnTo>
                  <a:lnTo>
                    <a:pt x="144479" y="1366922"/>
                  </a:lnTo>
                  <a:lnTo>
                    <a:pt x="170326" y="1404146"/>
                  </a:lnTo>
                  <a:lnTo>
                    <a:pt x="198000" y="1439946"/>
                  </a:lnTo>
                  <a:lnTo>
                    <a:pt x="227435" y="1474256"/>
                  </a:lnTo>
                  <a:lnTo>
                    <a:pt x="258561" y="1507008"/>
                  </a:lnTo>
                  <a:lnTo>
                    <a:pt x="291313" y="1538135"/>
                  </a:lnTo>
                  <a:lnTo>
                    <a:pt x="325623" y="1567569"/>
                  </a:lnTo>
                  <a:lnTo>
                    <a:pt x="361424" y="1595244"/>
                  </a:lnTo>
                  <a:lnTo>
                    <a:pt x="398647" y="1621091"/>
                  </a:lnTo>
                  <a:lnTo>
                    <a:pt x="437226" y="1645044"/>
                  </a:lnTo>
                  <a:lnTo>
                    <a:pt x="477094" y="1667035"/>
                  </a:lnTo>
                  <a:lnTo>
                    <a:pt x="518184" y="1686997"/>
                  </a:lnTo>
                  <a:lnTo>
                    <a:pt x="560427" y="1704863"/>
                  </a:lnTo>
                  <a:lnTo>
                    <a:pt x="603757" y="1720565"/>
                  </a:lnTo>
                  <a:lnTo>
                    <a:pt x="648106" y="1734036"/>
                  </a:lnTo>
                  <a:lnTo>
                    <a:pt x="693407" y="1745209"/>
                  </a:lnTo>
                  <a:lnTo>
                    <a:pt x="739593" y="1754016"/>
                  </a:lnTo>
                  <a:lnTo>
                    <a:pt x="786596" y="1760390"/>
                  </a:lnTo>
                  <a:lnTo>
                    <a:pt x="834349" y="1764264"/>
                  </a:lnTo>
                  <a:lnTo>
                    <a:pt x="882785" y="1765570"/>
                  </a:lnTo>
                  <a:lnTo>
                    <a:pt x="931221" y="1764264"/>
                  </a:lnTo>
                  <a:lnTo>
                    <a:pt x="978975" y="1760390"/>
                  </a:lnTo>
                  <a:lnTo>
                    <a:pt x="1025978" y="1754016"/>
                  </a:lnTo>
                  <a:lnTo>
                    <a:pt x="1072164" y="1745209"/>
                  </a:lnTo>
                  <a:lnTo>
                    <a:pt x="1117465" y="1734036"/>
                  </a:lnTo>
                  <a:lnTo>
                    <a:pt x="1161814" y="1720565"/>
                  </a:lnTo>
                  <a:lnTo>
                    <a:pt x="1205144" y="1704863"/>
                  </a:lnTo>
                  <a:lnTo>
                    <a:pt x="1247387" y="1686997"/>
                  </a:lnTo>
                  <a:lnTo>
                    <a:pt x="1288476" y="1667035"/>
                  </a:lnTo>
                  <a:lnTo>
                    <a:pt x="1328344" y="1645044"/>
                  </a:lnTo>
                  <a:lnTo>
                    <a:pt x="1366923" y="1621091"/>
                  </a:lnTo>
                  <a:lnTo>
                    <a:pt x="1404147" y="1595244"/>
                  </a:lnTo>
                  <a:lnTo>
                    <a:pt x="1439947" y="1567569"/>
                  </a:lnTo>
                  <a:lnTo>
                    <a:pt x="1474257" y="1538135"/>
                  </a:lnTo>
                  <a:lnTo>
                    <a:pt x="1507009" y="1507008"/>
                  </a:lnTo>
                  <a:lnTo>
                    <a:pt x="1538135" y="1474256"/>
                  </a:lnTo>
                  <a:lnTo>
                    <a:pt x="1567570" y="1439946"/>
                  </a:lnTo>
                  <a:lnTo>
                    <a:pt x="1595244" y="1404146"/>
                  </a:lnTo>
                  <a:lnTo>
                    <a:pt x="1621091" y="1366922"/>
                  </a:lnTo>
                  <a:lnTo>
                    <a:pt x="1645044" y="1328343"/>
                  </a:lnTo>
                  <a:lnTo>
                    <a:pt x="1667035" y="1288475"/>
                  </a:lnTo>
                  <a:lnTo>
                    <a:pt x="1686997" y="1247386"/>
                  </a:lnTo>
                  <a:lnTo>
                    <a:pt x="1704863" y="1205143"/>
                  </a:lnTo>
                  <a:lnTo>
                    <a:pt x="1720565" y="1161813"/>
                  </a:lnTo>
                  <a:lnTo>
                    <a:pt x="1734036" y="1117464"/>
                  </a:lnTo>
                  <a:lnTo>
                    <a:pt x="1745209" y="1072162"/>
                  </a:lnTo>
                  <a:lnTo>
                    <a:pt x="1754016" y="1025977"/>
                  </a:lnTo>
                  <a:lnTo>
                    <a:pt x="1760390" y="978973"/>
                  </a:lnTo>
                  <a:lnTo>
                    <a:pt x="1764264" y="931220"/>
                  </a:lnTo>
                  <a:lnTo>
                    <a:pt x="1765570" y="882784"/>
                  </a:lnTo>
                  <a:lnTo>
                    <a:pt x="1764264" y="834348"/>
                  </a:lnTo>
                  <a:lnTo>
                    <a:pt x="1760390" y="786595"/>
                  </a:lnTo>
                  <a:lnTo>
                    <a:pt x="1754016" y="739592"/>
                  </a:lnTo>
                  <a:lnTo>
                    <a:pt x="1745209" y="693406"/>
                  </a:lnTo>
                  <a:lnTo>
                    <a:pt x="1734036" y="648105"/>
                  </a:lnTo>
                  <a:lnTo>
                    <a:pt x="1720565" y="603756"/>
                  </a:lnTo>
                  <a:lnTo>
                    <a:pt x="1704863" y="560426"/>
                  </a:lnTo>
                  <a:lnTo>
                    <a:pt x="1686997" y="518183"/>
                  </a:lnTo>
                  <a:lnTo>
                    <a:pt x="1667035" y="477094"/>
                  </a:lnTo>
                  <a:lnTo>
                    <a:pt x="1645044" y="437226"/>
                  </a:lnTo>
                  <a:lnTo>
                    <a:pt x="1621091" y="398647"/>
                  </a:lnTo>
                  <a:lnTo>
                    <a:pt x="1595244" y="361423"/>
                  </a:lnTo>
                  <a:lnTo>
                    <a:pt x="1567570" y="325623"/>
                  </a:lnTo>
                  <a:lnTo>
                    <a:pt x="1538135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7" y="198000"/>
                  </a:lnTo>
                  <a:lnTo>
                    <a:pt x="1404147" y="170326"/>
                  </a:lnTo>
                  <a:lnTo>
                    <a:pt x="1366923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96739" y="2431298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95647" y="3437794"/>
              <a:ext cx="523875" cy="351790"/>
            </a:xfrm>
            <a:custGeom>
              <a:avLst/>
              <a:gdLst/>
              <a:ahLst/>
              <a:cxnLst/>
              <a:rect l="l" t="t" r="r" b="b"/>
              <a:pathLst>
                <a:path w="523875" h="351789">
                  <a:moveTo>
                    <a:pt x="401346" y="0"/>
                  </a:moveTo>
                  <a:lnTo>
                    <a:pt x="123177" y="0"/>
                  </a:lnTo>
                  <a:lnTo>
                    <a:pt x="104401" y="52848"/>
                  </a:lnTo>
                  <a:lnTo>
                    <a:pt x="86998" y="102090"/>
                  </a:lnTo>
                  <a:lnTo>
                    <a:pt x="50259" y="206647"/>
                  </a:lnTo>
                  <a:lnTo>
                    <a:pt x="0" y="350272"/>
                  </a:lnTo>
                  <a:lnTo>
                    <a:pt x="161052" y="351686"/>
                  </a:lnTo>
                  <a:lnTo>
                    <a:pt x="523487" y="350948"/>
                  </a:lnTo>
                  <a:lnTo>
                    <a:pt x="508099" y="305252"/>
                  </a:lnTo>
                  <a:lnTo>
                    <a:pt x="166215" y="305252"/>
                  </a:lnTo>
                  <a:lnTo>
                    <a:pt x="143748" y="300719"/>
                  </a:lnTo>
                  <a:lnTo>
                    <a:pt x="125399" y="288353"/>
                  </a:lnTo>
                  <a:lnTo>
                    <a:pt x="113026" y="270003"/>
                  </a:lnTo>
                  <a:lnTo>
                    <a:pt x="108489" y="247515"/>
                  </a:lnTo>
                  <a:lnTo>
                    <a:pt x="113030" y="225017"/>
                  </a:lnTo>
                  <a:lnTo>
                    <a:pt x="125407" y="206642"/>
                  </a:lnTo>
                  <a:lnTo>
                    <a:pt x="143758" y="194252"/>
                  </a:lnTo>
                  <a:lnTo>
                    <a:pt x="166215" y="189708"/>
                  </a:lnTo>
                  <a:lnTo>
                    <a:pt x="468760" y="189708"/>
                  </a:lnTo>
                  <a:lnTo>
                    <a:pt x="453901" y="146781"/>
                  </a:lnTo>
                  <a:lnTo>
                    <a:pt x="451221" y="139155"/>
                  </a:lnTo>
                  <a:lnTo>
                    <a:pt x="245529" y="139155"/>
                  </a:lnTo>
                  <a:lnTo>
                    <a:pt x="225870" y="135182"/>
                  </a:lnTo>
                  <a:lnTo>
                    <a:pt x="209820" y="124349"/>
                  </a:lnTo>
                  <a:lnTo>
                    <a:pt x="199000" y="108281"/>
                  </a:lnTo>
                  <a:lnTo>
                    <a:pt x="195033" y="88602"/>
                  </a:lnTo>
                  <a:lnTo>
                    <a:pt x="199000" y="68916"/>
                  </a:lnTo>
                  <a:lnTo>
                    <a:pt x="209820" y="52842"/>
                  </a:lnTo>
                  <a:lnTo>
                    <a:pt x="225870" y="42007"/>
                  </a:lnTo>
                  <a:lnTo>
                    <a:pt x="245529" y="38035"/>
                  </a:lnTo>
                  <a:lnTo>
                    <a:pt x="415229" y="38035"/>
                  </a:lnTo>
                  <a:lnTo>
                    <a:pt x="401346" y="0"/>
                  </a:lnTo>
                  <a:close/>
                </a:path>
                <a:path w="523875" h="351789">
                  <a:moveTo>
                    <a:pt x="523487" y="350948"/>
                  </a:moveTo>
                  <a:lnTo>
                    <a:pt x="422017" y="350948"/>
                  </a:lnTo>
                  <a:lnTo>
                    <a:pt x="523628" y="351367"/>
                  </a:lnTo>
                  <a:lnTo>
                    <a:pt x="523487" y="350948"/>
                  </a:lnTo>
                  <a:close/>
                </a:path>
                <a:path w="523875" h="351789">
                  <a:moveTo>
                    <a:pt x="468760" y="189708"/>
                  </a:moveTo>
                  <a:lnTo>
                    <a:pt x="166215" y="189708"/>
                  </a:lnTo>
                  <a:lnTo>
                    <a:pt x="188666" y="194254"/>
                  </a:lnTo>
                  <a:lnTo>
                    <a:pt x="206992" y="206647"/>
                  </a:lnTo>
                  <a:lnTo>
                    <a:pt x="219341" y="225023"/>
                  </a:lnTo>
                  <a:lnTo>
                    <a:pt x="223867" y="247515"/>
                  </a:lnTo>
                  <a:lnTo>
                    <a:pt x="219339" y="270003"/>
                  </a:lnTo>
                  <a:lnTo>
                    <a:pt x="206988" y="288353"/>
                  </a:lnTo>
                  <a:lnTo>
                    <a:pt x="188663" y="300719"/>
                  </a:lnTo>
                  <a:lnTo>
                    <a:pt x="166215" y="305252"/>
                  </a:lnTo>
                  <a:lnTo>
                    <a:pt x="508099" y="305252"/>
                  </a:lnTo>
                  <a:lnTo>
                    <a:pt x="499144" y="278780"/>
                  </a:lnTo>
                  <a:lnTo>
                    <a:pt x="376547" y="278780"/>
                  </a:lnTo>
                  <a:lnTo>
                    <a:pt x="360167" y="275566"/>
                  </a:lnTo>
                  <a:lnTo>
                    <a:pt x="346789" y="266802"/>
                  </a:lnTo>
                  <a:lnTo>
                    <a:pt x="337768" y="253799"/>
                  </a:lnTo>
                  <a:lnTo>
                    <a:pt x="334460" y="237872"/>
                  </a:lnTo>
                  <a:lnTo>
                    <a:pt x="337768" y="221944"/>
                  </a:lnTo>
                  <a:lnTo>
                    <a:pt x="346789" y="208941"/>
                  </a:lnTo>
                  <a:lnTo>
                    <a:pt x="360167" y="200176"/>
                  </a:lnTo>
                  <a:lnTo>
                    <a:pt x="376547" y="196963"/>
                  </a:lnTo>
                  <a:lnTo>
                    <a:pt x="471269" y="196963"/>
                  </a:lnTo>
                  <a:lnTo>
                    <a:pt x="468760" y="189708"/>
                  </a:lnTo>
                  <a:close/>
                </a:path>
                <a:path w="523875" h="351789">
                  <a:moveTo>
                    <a:pt x="471269" y="196963"/>
                  </a:moveTo>
                  <a:lnTo>
                    <a:pt x="376547" y="196963"/>
                  </a:lnTo>
                  <a:lnTo>
                    <a:pt x="392926" y="200176"/>
                  </a:lnTo>
                  <a:lnTo>
                    <a:pt x="406303" y="208941"/>
                  </a:lnTo>
                  <a:lnTo>
                    <a:pt x="415324" y="221944"/>
                  </a:lnTo>
                  <a:lnTo>
                    <a:pt x="418632" y="237872"/>
                  </a:lnTo>
                  <a:lnTo>
                    <a:pt x="415324" y="253799"/>
                  </a:lnTo>
                  <a:lnTo>
                    <a:pt x="406303" y="266802"/>
                  </a:lnTo>
                  <a:lnTo>
                    <a:pt x="392926" y="275566"/>
                  </a:lnTo>
                  <a:lnTo>
                    <a:pt x="376547" y="278780"/>
                  </a:lnTo>
                  <a:lnTo>
                    <a:pt x="499144" y="278780"/>
                  </a:lnTo>
                  <a:lnTo>
                    <a:pt x="488355" y="246935"/>
                  </a:lnTo>
                  <a:lnTo>
                    <a:pt x="471269" y="196963"/>
                  </a:lnTo>
                  <a:close/>
                </a:path>
                <a:path w="523875" h="351789">
                  <a:moveTo>
                    <a:pt x="415229" y="38035"/>
                  </a:moveTo>
                  <a:lnTo>
                    <a:pt x="245529" y="38035"/>
                  </a:lnTo>
                  <a:lnTo>
                    <a:pt x="265179" y="42009"/>
                  </a:lnTo>
                  <a:lnTo>
                    <a:pt x="281225" y="52848"/>
                  </a:lnTo>
                  <a:lnTo>
                    <a:pt x="292043" y="68921"/>
                  </a:lnTo>
                  <a:lnTo>
                    <a:pt x="296010" y="88602"/>
                  </a:lnTo>
                  <a:lnTo>
                    <a:pt x="292043" y="108281"/>
                  </a:lnTo>
                  <a:lnTo>
                    <a:pt x="281225" y="124349"/>
                  </a:lnTo>
                  <a:lnTo>
                    <a:pt x="265179" y="135182"/>
                  </a:lnTo>
                  <a:lnTo>
                    <a:pt x="245529" y="139155"/>
                  </a:lnTo>
                  <a:lnTo>
                    <a:pt x="451221" y="139155"/>
                  </a:lnTo>
                  <a:lnTo>
                    <a:pt x="436637" y="97655"/>
                  </a:lnTo>
                  <a:lnTo>
                    <a:pt x="419164" y="48815"/>
                  </a:lnTo>
                  <a:lnTo>
                    <a:pt x="415229" y="38035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01849" y="2786468"/>
              <a:ext cx="1097915" cy="1097915"/>
            </a:xfrm>
            <a:custGeom>
              <a:avLst/>
              <a:gdLst/>
              <a:ahLst/>
              <a:cxnLst/>
              <a:rect l="l" t="t" r="r" b="b"/>
              <a:pathLst>
                <a:path w="1097915" h="1097914">
                  <a:moveTo>
                    <a:pt x="575449" y="31953"/>
                  </a:moveTo>
                  <a:lnTo>
                    <a:pt x="572935" y="19519"/>
                  </a:lnTo>
                  <a:lnTo>
                    <a:pt x="566102" y="9359"/>
                  </a:lnTo>
                  <a:lnTo>
                    <a:pt x="555955" y="2514"/>
                  </a:lnTo>
                  <a:lnTo>
                    <a:pt x="543547" y="0"/>
                  </a:lnTo>
                  <a:lnTo>
                    <a:pt x="168744" y="0"/>
                  </a:lnTo>
                  <a:lnTo>
                    <a:pt x="156337" y="2514"/>
                  </a:lnTo>
                  <a:lnTo>
                    <a:pt x="146189" y="9359"/>
                  </a:lnTo>
                  <a:lnTo>
                    <a:pt x="139357" y="19519"/>
                  </a:lnTo>
                  <a:lnTo>
                    <a:pt x="136842" y="31953"/>
                  </a:lnTo>
                  <a:lnTo>
                    <a:pt x="136842" y="95834"/>
                  </a:lnTo>
                  <a:lnTo>
                    <a:pt x="139357" y="108267"/>
                  </a:lnTo>
                  <a:lnTo>
                    <a:pt x="146189" y="118427"/>
                  </a:lnTo>
                  <a:lnTo>
                    <a:pt x="156337" y="125272"/>
                  </a:lnTo>
                  <a:lnTo>
                    <a:pt x="168744" y="127774"/>
                  </a:lnTo>
                  <a:lnTo>
                    <a:pt x="543547" y="127774"/>
                  </a:lnTo>
                  <a:lnTo>
                    <a:pt x="555955" y="125272"/>
                  </a:lnTo>
                  <a:lnTo>
                    <a:pt x="566102" y="118427"/>
                  </a:lnTo>
                  <a:lnTo>
                    <a:pt x="572935" y="108267"/>
                  </a:lnTo>
                  <a:lnTo>
                    <a:pt x="575449" y="95834"/>
                  </a:lnTo>
                  <a:lnTo>
                    <a:pt x="575449" y="31953"/>
                  </a:lnTo>
                  <a:close/>
                </a:path>
                <a:path w="1097915" h="1097914">
                  <a:moveTo>
                    <a:pt x="712254" y="1021016"/>
                  </a:moveTo>
                  <a:lnTo>
                    <a:pt x="711987" y="999566"/>
                  </a:lnTo>
                  <a:lnTo>
                    <a:pt x="706704" y="977519"/>
                  </a:lnTo>
                  <a:lnTo>
                    <a:pt x="542556" y="512673"/>
                  </a:lnTo>
                  <a:lnTo>
                    <a:pt x="533031" y="479882"/>
                  </a:lnTo>
                  <a:lnTo>
                    <a:pt x="525081" y="441629"/>
                  </a:lnTo>
                  <a:lnTo>
                    <a:pt x="519633" y="402945"/>
                  </a:lnTo>
                  <a:lnTo>
                    <a:pt x="517613" y="368858"/>
                  </a:lnTo>
                  <a:lnTo>
                    <a:pt x="517613" y="154940"/>
                  </a:lnTo>
                  <a:lnTo>
                    <a:pt x="455726" y="154940"/>
                  </a:lnTo>
                  <a:lnTo>
                    <a:pt x="455726" y="368858"/>
                  </a:lnTo>
                  <a:lnTo>
                    <a:pt x="457873" y="408178"/>
                  </a:lnTo>
                  <a:lnTo>
                    <a:pt x="463791" y="452335"/>
                  </a:lnTo>
                  <a:lnTo>
                    <a:pt x="472617" y="495998"/>
                  </a:lnTo>
                  <a:lnTo>
                    <a:pt x="483527" y="533806"/>
                  </a:lnTo>
                  <a:lnTo>
                    <a:pt x="650646" y="1008494"/>
                  </a:lnTo>
                  <a:lnTo>
                    <a:pt x="650163" y="1016876"/>
                  </a:lnTo>
                  <a:lnTo>
                    <a:pt x="642340" y="1027925"/>
                  </a:lnTo>
                  <a:lnTo>
                    <a:pt x="634441" y="1030668"/>
                  </a:lnTo>
                  <a:lnTo>
                    <a:pt x="77685" y="1030668"/>
                  </a:lnTo>
                  <a:lnTo>
                    <a:pt x="69773" y="1027925"/>
                  </a:lnTo>
                  <a:lnTo>
                    <a:pt x="61950" y="1016876"/>
                  </a:lnTo>
                  <a:lnTo>
                    <a:pt x="61747" y="1008494"/>
                  </a:lnTo>
                  <a:lnTo>
                    <a:pt x="228574" y="533730"/>
                  </a:lnTo>
                  <a:lnTo>
                    <a:pt x="239483" y="495935"/>
                  </a:lnTo>
                  <a:lnTo>
                    <a:pt x="248323" y="452297"/>
                  </a:lnTo>
                  <a:lnTo>
                    <a:pt x="254228" y="408165"/>
                  </a:lnTo>
                  <a:lnTo>
                    <a:pt x="256387" y="368858"/>
                  </a:lnTo>
                  <a:lnTo>
                    <a:pt x="256387" y="154940"/>
                  </a:lnTo>
                  <a:lnTo>
                    <a:pt x="194627" y="154940"/>
                  </a:lnTo>
                  <a:lnTo>
                    <a:pt x="194627" y="368858"/>
                  </a:lnTo>
                  <a:lnTo>
                    <a:pt x="192582" y="402945"/>
                  </a:lnTo>
                  <a:lnTo>
                    <a:pt x="187083" y="441629"/>
                  </a:lnTo>
                  <a:lnTo>
                    <a:pt x="179095" y="479882"/>
                  </a:lnTo>
                  <a:lnTo>
                    <a:pt x="169557" y="512673"/>
                  </a:lnTo>
                  <a:lnTo>
                    <a:pt x="5600" y="977519"/>
                  </a:lnTo>
                  <a:lnTo>
                    <a:pt x="304" y="999566"/>
                  </a:lnTo>
                  <a:lnTo>
                    <a:pt x="4622" y="1041146"/>
                  </a:lnTo>
                  <a:lnTo>
                    <a:pt x="28028" y="1074293"/>
                  </a:lnTo>
                  <a:lnTo>
                    <a:pt x="65684" y="1092225"/>
                  </a:lnTo>
                  <a:lnTo>
                    <a:pt x="88201" y="1094574"/>
                  </a:lnTo>
                  <a:lnTo>
                    <a:pt x="623912" y="1094574"/>
                  </a:lnTo>
                  <a:lnTo>
                    <a:pt x="666724" y="1085367"/>
                  </a:lnTo>
                  <a:lnTo>
                    <a:pt x="698030" y="1059281"/>
                  </a:lnTo>
                  <a:lnTo>
                    <a:pt x="707567" y="1041146"/>
                  </a:lnTo>
                  <a:lnTo>
                    <a:pt x="712254" y="1021016"/>
                  </a:lnTo>
                  <a:close/>
                </a:path>
                <a:path w="1097915" h="1097914">
                  <a:moveTo>
                    <a:pt x="1097318" y="925791"/>
                  </a:moveTo>
                  <a:lnTo>
                    <a:pt x="1096733" y="890308"/>
                  </a:lnTo>
                  <a:lnTo>
                    <a:pt x="1096848" y="154940"/>
                  </a:lnTo>
                  <a:lnTo>
                    <a:pt x="1030439" y="154940"/>
                  </a:lnTo>
                  <a:lnTo>
                    <a:pt x="1030173" y="945642"/>
                  </a:lnTo>
                  <a:lnTo>
                    <a:pt x="998410" y="1008913"/>
                  </a:lnTo>
                  <a:lnTo>
                    <a:pt x="931672" y="1032256"/>
                  </a:lnTo>
                  <a:lnTo>
                    <a:pt x="897166" y="1023886"/>
                  </a:lnTo>
                  <a:lnTo>
                    <a:pt x="868502" y="1002944"/>
                  </a:lnTo>
                  <a:lnTo>
                    <a:pt x="849160" y="973112"/>
                  </a:lnTo>
                  <a:lnTo>
                    <a:pt x="842657" y="938110"/>
                  </a:lnTo>
                  <a:lnTo>
                    <a:pt x="842657" y="154940"/>
                  </a:lnTo>
                  <a:lnTo>
                    <a:pt x="776249" y="154940"/>
                  </a:lnTo>
                  <a:lnTo>
                    <a:pt x="776516" y="948728"/>
                  </a:lnTo>
                  <a:lnTo>
                    <a:pt x="785317" y="992035"/>
                  </a:lnTo>
                  <a:lnTo>
                    <a:pt x="805891" y="1030935"/>
                  </a:lnTo>
                  <a:lnTo>
                    <a:pt x="836053" y="1063091"/>
                  </a:lnTo>
                  <a:lnTo>
                    <a:pt x="873569" y="1086142"/>
                  </a:lnTo>
                  <a:lnTo>
                    <a:pt x="916228" y="1097724"/>
                  </a:lnTo>
                  <a:lnTo>
                    <a:pt x="959154" y="1097508"/>
                  </a:lnTo>
                  <a:lnTo>
                    <a:pt x="1000112" y="1085532"/>
                  </a:lnTo>
                  <a:lnTo>
                    <a:pt x="1036637" y="1063383"/>
                  </a:lnTo>
                  <a:lnTo>
                    <a:pt x="1066266" y="1032649"/>
                  </a:lnTo>
                  <a:lnTo>
                    <a:pt x="1086535" y="994905"/>
                  </a:lnTo>
                  <a:lnTo>
                    <a:pt x="1095108" y="960882"/>
                  </a:lnTo>
                  <a:lnTo>
                    <a:pt x="1097318" y="9257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69646" y="3174018"/>
              <a:ext cx="137795" cy="619125"/>
            </a:xfrm>
            <a:custGeom>
              <a:avLst/>
              <a:gdLst/>
              <a:ahLst/>
              <a:cxnLst/>
              <a:rect l="l" t="t" r="r" b="b"/>
              <a:pathLst>
                <a:path w="137795" h="619125">
                  <a:moveTo>
                    <a:pt x="137452" y="0"/>
                  </a:moveTo>
                  <a:lnTo>
                    <a:pt x="0" y="0"/>
                  </a:lnTo>
                  <a:lnTo>
                    <a:pt x="0" y="549880"/>
                  </a:lnTo>
                  <a:lnTo>
                    <a:pt x="5384" y="576716"/>
                  </a:lnTo>
                  <a:lnTo>
                    <a:pt x="20084" y="598585"/>
                  </a:lnTo>
                  <a:lnTo>
                    <a:pt x="41922" y="613306"/>
                  </a:lnTo>
                  <a:lnTo>
                    <a:pt x="68718" y="618698"/>
                  </a:lnTo>
                  <a:lnTo>
                    <a:pt x="95523" y="613306"/>
                  </a:lnTo>
                  <a:lnTo>
                    <a:pt x="117365" y="598585"/>
                  </a:lnTo>
                  <a:lnTo>
                    <a:pt x="132067" y="576716"/>
                  </a:lnTo>
                  <a:lnTo>
                    <a:pt x="137452" y="549880"/>
                  </a:lnTo>
                  <a:lnTo>
                    <a:pt x="137452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19070" y="2786462"/>
              <a:ext cx="438784" cy="128270"/>
            </a:xfrm>
            <a:custGeom>
              <a:avLst/>
              <a:gdLst/>
              <a:ahLst/>
              <a:cxnLst/>
              <a:rect l="l" t="t" r="r" b="b"/>
              <a:pathLst>
                <a:path w="438784" h="128269">
                  <a:moveTo>
                    <a:pt x="406702" y="0"/>
                  </a:moveTo>
                  <a:lnTo>
                    <a:pt x="31902" y="0"/>
                  </a:lnTo>
                  <a:lnTo>
                    <a:pt x="19487" y="2511"/>
                  </a:lnTo>
                  <a:lnTo>
                    <a:pt x="9346" y="9359"/>
                  </a:lnTo>
                  <a:lnTo>
                    <a:pt x="2508" y="19515"/>
                  </a:lnTo>
                  <a:lnTo>
                    <a:pt x="0" y="31948"/>
                  </a:lnTo>
                  <a:lnTo>
                    <a:pt x="0" y="95829"/>
                  </a:lnTo>
                  <a:lnTo>
                    <a:pt x="2508" y="108268"/>
                  </a:lnTo>
                  <a:lnTo>
                    <a:pt x="9346" y="118423"/>
                  </a:lnTo>
                  <a:lnTo>
                    <a:pt x="19487" y="125267"/>
                  </a:lnTo>
                  <a:lnTo>
                    <a:pt x="31902" y="127777"/>
                  </a:lnTo>
                  <a:lnTo>
                    <a:pt x="406702" y="127777"/>
                  </a:lnTo>
                  <a:lnTo>
                    <a:pt x="419117" y="125267"/>
                  </a:lnTo>
                  <a:lnTo>
                    <a:pt x="429258" y="118423"/>
                  </a:lnTo>
                  <a:lnTo>
                    <a:pt x="436096" y="108268"/>
                  </a:lnTo>
                  <a:lnTo>
                    <a:pt x="438604" y="95829"/>
                  </a:lnTo>
                  <a:lnTo>
                    <a:pt x="438604" y="31948"/>
                  </a:lnTo>
                  <a:lnTo>
                    <a:pt x="436096" y="19515"/>
                  </a:lnTo>
                  <a:lnTo>
                    <a:pt x="429258" y="9359"/>
                  </a:lnTo>
                  <a:lnTo>
                    <a:pt x="419117" y="2511"/>
                  </a:lnTo>
                  <a:lnTo>
                    <a:pt x="40670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116A24-2368-C942-E969-AC26D1A391CD}"/>
              </a:ext>
            </a:extLst>
          </p:cNvPr>
          <p:cNvGrpSpPr/>
          <p:nvPr/>
        </p:nvGrpSpPr>
        <p:grpSpPr>
          <a:xfrm>
            <a:off x="2209800" y="4724400"/>
            <a:ext cx="8525510" cy="1060324"/>
            <a:chOff x="2063750" y="5219191"/>
            <a:chExt cx="8525510" cy="1060324"/>
          </a:xfrm>
        </p:grpSpPr>
        <p:grpSp>
          <p:nvGrpSpPr>
            <p:cNvPr id="2" name="object 2"/>
            <p:cNvGrpSpPr/>
            <p:nvPr/>
          </p:nvGrpSpPr>
          <p:grpSpPr>
            <a:xfrm>
              <a:off x="2063750" y="5264150"/>
              <a:ext cx="8525510" cy="1015365"/>
              <a:chOff x="2097741" y="5294763"/>
              <a:chExt cx="8525510" cy="101536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097741" y="5294763"/>
                <a:ext cx="852551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8525510" h="1015364">
                    <a:moveTo>
                      <a:pt x="8355841" y="0"/>
                    </a:moveTo>
                    <a:lnTo>
                      <a:pt x="169223" y="0"/>
                    </a:lnTo>
                    <a:lnTo>
                      <a:pt x="124237" y="6044"/>
                    </a:lnTo>
                    <a:lnTo>
                      <a:pt x="83812" y="23104"/>
                    </a:lnTo>
                    <a:lnTo>
                      <a:pt x="49564" y="49564"/>
                    </a:lnTo>
                    <a:lnTo>
                      <a:pt x="23103" y="83813"/>
                    </a:lnTo>
                    <a:lnTo>
                      <a:pt x="6044" y="124237"/>
                    </a:lnTo>
                    <a:lnTo>
                      <a:pt x="0" y="169223"/>
                    </a:lnTo>
                    <a:lnTo>
                      <a:pt x="0" y="846075"/>
                    </a:lnTo>
                    <a:lnTo>
                      <a:pt x="6044" y="891061"/>
                    </a:lnTo>
                    <a:lnTo>
                      <a:pt x="23103" y="931485"/>
                    </a:lnTo>
                    <a:lnTo>
                      <a:pt x="49564" y="965734"/>
                    </a:lnTo>
                    <a:lnTo>
                      <a:pt x="83812" y="992195"/>
                    </a:lnTo>
                    <a:lnTo>
                      <a:pt x="124237" y="1009254"/>
                    </a:lnTo>
                    <a:lnTo>
                      <a:pt x="169223" y="1015299"/>
                    </a:lnTo>
                    <a:lnTo>
                      <a:pt x="8355841" y="1015299"/>
                    </a:lnTo>
                    <a:lnTo>
                      <a:pt x="8400828" y="1009254"/>
                    </a:lnTo>
                    <a:lnTo>
                      <a:pt x="8441252" y="992195"/>
                    </a:lnTo>
                    <a:lnTo>
                      <a:pt x="8475500" y="965734"/>
                    </a:lnTo>
                    <a:lnTo>
                      <a:pt x="8501961" y="931485"/>
                    </a:lnTo>
                    <a:lnTo>
                      <a:pt x="8519020" y="891061"/>
                    </a:lnTo>
                    <a:lnTo>
                      <a:pt x="8525065" y="846075"/>
                    </a:lnTo>
                    <a:lnTo>
                      <a:pt x="8525065" y="169223"/>
                    </a:lnTo>
                    <a:lnTo>
                      <a:pt x="8519020" y="124237"/>
                    </a:lnTo>
                    <a:lnTo>
                      <a:pt x="8501961" y="83813"/>
                    </a:lnTo>
                    <a:lnTo>
                      <a:pt x="8475500" y="49564"/>
                    </a:lnTo>
                    <a:lnTo>
                      <a:pt x="8441252" y="23104"/>
                    </a:lnTo>
                    <a:lnTo>
                      <a:pt x="8400828" y="6044"/>
                    </a:lnTo>
                    <a:lnTo>
                      <a:pt x="8355841" y="0"/>
                    </a:lnTo>
                    <a:close/>
                  </a:path>
                </a:pathLst>
              </a:custGeom>
              <a:solidFill>
                <a:srgbClr val="BDD0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097741" y="5294763"/>
                <a:ext cx="852551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8525510" h="1015364">
                    <a:moveTo>
                      <a:pt x="0" y="169224"/>
                    </a:moveTo>
                    <a:lnTo>
                      <a:pt x="6044" y="124237"/>
                    </a:lnTo>
                    <a:lnTo>
                      <a:pt x="23104" y="83813"/>
                    </a:lnTo>
                    <a:lnTo>
                      <a:pt x="49564" y="49564"/>
                    </a:lnTo>
                    <a:lnTo>
                      <a:pt x="83813" y="23104"/>
                    </a:lnTo>
                    <a:lnTo>
                      <a:pt x="124237" y="6044"/>
                    </a:lnTo>
                    <a:lnTo>
                      <a:pt x="169224" y="0"/>
                    </a:lnTo>
                    <a:lnTo>
                      <a:pt x="8355842" y="0"/>
                    </a:lnTo>
                    <a:lnTo>
                      <a:pt x="8400828" y="6044"/>
                    </a:lnTo>
                    <a:lnTo>
                      <a:pt x="8441252" y="23104"/>
                    </a:lnTo>
                    <a:lnTo>
                      <a:pt x="8475501" y="49564"/>
                    </a:lnTo>
                    <a:lnTo>
                      <a:pt x="8501962" y="83813"/>
                    </a:lnTo>
                    <a:lnTo>
                      <a:pt x="8519021" y="124237"/>
                    </a:lnTo>
                    <a:lnTo>
                      <a:pt x="8525066" y="169224"/>
                    </a:lnTo>
                    <a:lnTo>
                      <a:pt x="8525066" y="846075"/>
                    </a:lnTo>
                    <a:lnTo>
                      <a:pt x="8519021" y="891062"/>
                    </a:lnTo>
                    <a:lnTo>
                      <a:pt x="8501962" y="931486"/>
                    </a:lnTo>
                    <a:lnTo>
                      <a:pt x="8475501" y="965735"/>
                    </a:lnTo>
                    <a:lnTo>
                      <a:pt x="8441252" y="992195"/>
                    </a:lnTo>
                    <a:lnTo>
                      <a:pt x="8400828" y="1009255"/>
                    </a:lnTo>
                    <a:lnTo>
                      <a:pt x="8355842" y="1015300"/>
                    </a:lnTo>
                    <a:lnTo>
                      <a:pt x="169224" y="1015300"/>
                    </a:lnTo>
                    <a:lnTo>
                      <a:pt x="124237" y="1009255"/>
                    </a:lnTo>
                    <a:lnTo>
                      <a:pt x="83813" y="992195"/>
                    </a:lnTo>
                    <a:lnTo>
                      <a:pt x="49564" y="965735"/>
                    </a:lnTo>
                    <a:lnTo>
                      <a:pt x="23104" y="931486"/>
                    </a:lnTo>
                    <a:lnTo>
                      <a:pt x="6044" y="891062"/>
                    </a:lnTo>
                    <a:lnTo>
                      <a:pt x="0" y="846075"/>
                    </a:lnTo>
                    <a:lnTo>
                      <a:pt x="0" y="169224"/>
                    </a:lnTo>
                    <a:close/>
                  </a:path>
                </a:pathLst>
              </a:custGeom>
              <a:ln w="12700">
                <a:solidFill>
                  <a:srgbClr val="13294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2459353" y="5219191"/>
              <a:ext cx="7990840" cy="999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356870" algn="ctr">
                <a:lnSpc>
                  <a:spcPct val="100000"/>
                </a:lnSpc>
                <a:spcBef>
                  <a:spcPts val="100"/>
                </a:spcBef>
              </a:pPr>
              <a:r>
                <a:rPr sz="3300" spc="45" dirty="0">
                  <a:latin typeface="Calibri"/>
                  <a:cs typeface="Calibri"/>
                </a:rPr>
                <a:t>LOINC</a:t>
              </a:r>
              <a:endParaRPr sz="3300" dirty="0">
                <a:latin typeface="Calibri"/>
                <a:cs typeface="Calibri"/>
              </a:endParaRPr>
            </a:p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000" spc="55" dirty="0">
                  <a:latin typeface="Calibri"/>
                  <a:cs typeface="Calibri"/>
                </a:rPr>
                <a:t>Logical</a:t>
              </a:r>
              <a:r>
                <a:rPr sz="3000" spc="135" dirty="0">
                  <a:latin typeface="Calibri"/>
                  <a:cs typeface="Calibri"/>
                </a:rPr>
                <a:t> </a:t>
              </a:r>
              <a:r>
                <a:rPr sz="3000" spc="55" dirty="0">
                  <a:latin typeface="Calibri"/>
                  <a:cs typeface="Calibri"/>
                </a:rPr>
                <a:t>Observation</a:t>
              </a:r>
              <a:r>
                <a:rPr sz="3000" spc="140" dirty="0">
                  <a:latin typeface="Calibri"/>
                  <a:cs typeface="Calibri"/>
                </a:rPr>
                <a:t> </a:t>
              </a:r>
              <a:r>
                <a:rPr sz="3000" spc="55" dirty="0">
                  <a:latin typeface="Calibri"/>
                  <a:cs typeface="Calibri"/>
                </a:rPr>
                <a:t>Identifiers</a:t>
              </a:r>
              <a:r>
                <a:rPr sz="3000" spc="140" dirty="0">
                  <a:latin typeface="Calibri"/>
                  <a:cs typeface="Calibri"/>
                </a:rPr>
                <a:t> </a:t>
              </a:r>
              <a:r>
                <a:rPr sz="3000" spc="55" dirty="0">
                  <a:latin typeface="Calibri"/>
                  <a:cs typeface="Calibri"/>
                </a:rPr>
                <a:t>Names</a:t>
              </a:r>
              <a:r>
                <a:rPr sz="3000" spc="145" dirty="0">
                  <a:latin typeface="Calibri"/>
                  <a:cs typeface="Calibri"/>
                </a:rPr>
                <a:t> </a:t>
              </a:r>
              <a:r>
                <a:rPr sz="3000" spc="45" dirty="0">
                  <a:latin typeface="Calibri"/>
                  <a:cs typeface="Calibri"/>
                </a:rPr>
                <a:t>and</a:t>
              </a:r>
              <a:r>
                <a:rPr sz="3000" spc="140" dirty="0">
                  <a:latin typeface="Calibri"/>
                  <a:cs typeface="Calibri"/>
                </a:rPr>
                <a:t> </a:t>
              </a:r>
              <a:r>
                <a:rPr sz="3000" spc="55" dirty="0">
                  <a:latin typeface="Calibri"/>
                  <a:cs typeface="Calibri"/>
                </a:rPr>
                <a:t>Codes</a:t>
              </a:r>
              <a:endParaRPr sz="3000" dirty="0">
                <a:latin typeface="Calibri"/>
                <a:cs typeface="Calibri"/>
              </a:endParaRPr>
            </a:p>
          </p:txBody>
        </p:sp>
      </p:grpSp>
      <p:sp>
        <p:nvSpPr>
          <p:cNvPr id="30" name="object 30"/>
          <p:cNvSpPr/>
          <p:nvPr/>
        </p:nvSpPr>
        <p:spPr>
          <a:xfrm>
            <a:off x="4185211" y="3296750"/>
            <a:ext cx="714375" cy="314325"/>
          </a:xfrm>
          <a:custGeom>
            <a:avLst/>
            <a:gdLst/>
            <a:ahLst/>
            <a:cxnLst/>
            <a:rect l="l" t="t" r="r" b="b"/>
            <a:pathLst>
              <a:path w="714375" h="314325">
                <a:moveTo>
                  <a:pt x="654156" y="121958"/>
                </a:moveTo>
                <a:lnTo>
                  <a:pt x="644715" y="121958"/>
                </a:lnTo>
                <a:lnTo>
                  <a:pt x="658311" y="124704"/>
                </a:lnTo>
                <a:lnTo>
                  <a:pt x="669412" y="132189"/>
                </a:lnTo>
                <a:lnTo>
                  <a:pt x="676896" y="143290"/>
                </a:lnTo>
                <a:lnTo>
                  <a:pt x="679640" y="156884"/>
                </a:lnTo>
                <a:lnTo>
                  <a:pt x="676895" y="170479"/>
                </a:lnTo>
                <a:lnTo>
                  <a:pt x="669409" y="181580"/>
                </a:lnTo>
                <a:lnTo>
                  <a:pt x="658303" y="189065"/>
                </a:lnTo>
                <a:lnTo>
                  <a:pt x="644715" y="191808"/>
                </a:lnTo>
                <a:lnTo>
                  <a:pt x="515527" y="191809"/>
                </a:lnTo>
                <a:lnTo>
                  <a:pt x="417567" y="248953"/>
                </a:lnTo>
                <a:lnTo>
                  <a:pt x="407207" y="258174"/>
                </a:lnTo>
                <a:lnTo>
                  <a:pt x="401389" y="270233"/>
                </a:lnTo>
                <a:lnTo>
                  <a:pt x="400518" y="283594"/>
                </a:lnTo>
                <a:lnTo>
                  <a:pt x="404997" y="296719"/>
                </a:lnTo>
                <a:lnTo>
                  <a:pt x="414218" y="307079"/>
                </a:lnTo>
                <a:lnTo>
                  <a:pt x="426277" y="312896"/>
                </a:lnTo>
                <a:lnTo>
                  <a:pt x="439637" y="313768"/>
                </a:lnTo>
                <a:lnTo>
                  <a:pt x="452762" y="309288"/>
                </a:lnTo>
                <a:lnTo>
                  <a:pt x="714028" y="156883"/>
                </a:lnTo>
                <a:lnTo>
                  <a:pt x="654156" y="121958"/>
                </a:lnTo>
                <a:close/>
              </a:path>
              <a:path w="714375" h="314325">
                <a:moveTo>
                  <a:pt x="515530" y="121958"/>
                </a:moveTo>
                <a:lnTo>
                  <a:pt x="34925" y="121959"/>
                </a:lnTo>
                <a:lnTo>
                  <a:pt x="2744" y="143290"/>
                </a:lnTo>
                <a:lnTo>
                  <a:pt x="0" y="156884"/>
                </a:lnTo>
                <a:lnTo>
                  <a:pt x="2744" y="170479"/>
                </a:lnTo>
                <a:lnTo>
                  <a:pt x="10229" y="181580"/>
                </a:lnTo>
                <a:lnTo>
                  <a:pt x="21330" y="189065"/>
                </a:lnTo>
                <a:lnTo>
                  <a:pt x="34925" y="191809"/>
                </a:lnTo>
                <a:lnTo>
                  <a:pt x="515529" y="191808"/>
                </a:lnTo>
                <a:lnTo>
                  <a:pt x="575401" y="156883"/>
                </a:lnTo>
                <a:lnTo>
                  <a:pt x="515530" y="121958"/>
                </a:lnTo>
                <a:close/>
              </a:path>
              <a:path w="714375" h="314325">
                <a:moveTo>
                  <a:pt x="575401" y="156883"/>
                </a:moveTo>
                <a:lnTo>
                  <a:pt x="515529" y="191808"/>
                </a:lnTo>
                <a:lnTo>
                  <a:pt x="644715" y="191808"/>
                </a:lnTo>
                <a:lnTo>
                  <a:pt x="658309" y="189064"/>
                </a:lnTo>
                <a:lnTo>
                  <a:pt x="661295" y="187051"/>
                </a:lnTo>
                <a:lnTo>
                  <a:pt x="627117" y="187051"/>
                </a:lnTo>
                <a:lnTo>
                  <a:pt x="575401" y="156883"/>
                </a:lnTo>
                <a:close/>
              </a:path>
              <a:path w="714375" h="314325">
                <a:moveTo>
                  <a:pt x="627117" y="126716"/>
                </a:moveTo>
                <a:lnTo>
                  <a:pt x="575401" y="156883"/>
                </a:lnTo>
                <a:lnTo>
                  <a:pt x="627117" y="187051"/>
                </a:lnTo>
                <a:lnTo>
                  <a:pt x="627117" y="126716"/>
                </a:lnTo>
                <a:close/>
              </a:path>
              <a:path w="714375" h="314325">
                <a:moveTo>
                  <a:pt x="661295" y="126716"/>
                </a:moveTo>
                <a:lnTo>
                  <a:pt x="627117" y="126716"/>
                </a:lnTo>
                <a:lnTo>
                  <a:pt x="627117" y="187051"/>
                </a:lnTo>
                <a:lnTo>
                  <a:pt x="661295" y="187051"/>
                </a:lnTo>
                <a:lnTo>
                  <a:pt x="669411" y="181579"/>
                </a:lnTo>
                <a:lnTo>
                  <a:pt x="676895" y="170478"/>
                </a:lnTo>
                <a:lnTo>
                  <a:pt x="679640" y="156883"/>
                </a:lnTo>
                <a:lnTo>
                  <a:pt x="676895" y="143289"/>
                </a:lnTo>
                <a:lnTo>
                  <a:pt x="669411" y="132187"/>
                </a:lnTo>
                <a:lnTo>
                  <a:pt x="661295" y="126716"/>
                </a:lnTo>
                <a:close/>
              </a:path>
              <a:path w="714375" h="314325">
                <a:moveTo>
                  <a:pt x="644715" y="121958"/>
                </a:moveTo>
                <a:lnTo>
                  <a:pt x="515530" y="121958"/>
                </a:lnTo>
                <a:lnTo>
                  <a:pt x="575401" y="156883"/>
                </a:lnTo>
                <a:lnTo>
                  <a:pt x="627117" y="126716"/>
                </a:lnTo>
                <a:lnTo>
                  <a:pt x="661295" y="126716"/>
                </a:lnTo>
                <a:lnTo>
                  <a:pt x="658309" y="124703"/>
                </a:lnTo>
                <a:lnTo>
                  <a:pt x="644715" y="121958"/>
                </a:lnTo>
                <a:close/>
              </a:path>
              <a:path w="714375" h="314325">
                <a:moveTo>
                  <a:pt x="439637" y="0"/>
                </a:moveTo>
                <a:lnTo>
                  <a:pt x="426276" y="871"/>
                </a:lnTo>
                <a:lnTo>
                  <a:pt x="414217" y="6689"/>
                </a:lnTo>
                <a:lnTo>
                  <a:pt x="404997" y="17049"/>
                </a:lnTo>
                <a:lnTo>
                  <a:pt x="400518" y="30174"/>
                </a:lnTo>
                <a:lnTo>
                  <a:pt x="401389" y="43534"/>
                </a:lnTo>
                <a:lnTo>
                  <a:pt x="407207" y="55593"/>
                </a:lnTo>
                <a:lnTo>
                  <a:pt x="417567" y="64813"/>
                </a:lnTo>
                <a:lnTo>
                  <a:pt x="515530" y="121958"/>
                </a:lnTo>
                <a:lnTo>
                  <a:pt x="654156" y="121958"/>
                </a:lnTo>
                <a:lnTo>
                  <a:pt x="452762" y="4478"/>
                </a:lnTo>
                <a:lnTo>
                  <a:pt x="43963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7416" y="2585702"/>
            <a:ext cx="2832100" cy="2832100"/>
            <a:chOff x="4677416" y="2585702"/>
            <a:chExt cx="2832100" cy="2832100"/>
          </a:xfrm>
        </p:grpSpPr>
        <p:sp>
          <p:nvSpPr>
            <p:cNvPr id="3" name="object 3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1387186" y="0"/>
                  </a:moveTo>
                  <a:lnTo>
                    <a:pt x="1338486" y="838"/>
                  </a:lnTo>
                  <a:lnTo>
                    <a:pt x="1290208" y="3337"/>
                  </a:lnTo>
                  <a:lnTo>
                    <a:pt x="1242379" y="7467"/>
                  </a:lnTo>
                  <a:lnTo>
                    <a:pt x="1195026" y="13201"/>
                  </a:lnTo>
                  <a:lnTo>
                    <a:pt x="1148177" y="20513"/>
                  </a:lnTo>
                  <a:lnTo>
                    <a:pt x="1101860" y="29374"/>
                  </a:lnTo>
                  <a:lnTo>
                    <a:pt x="1056102" y="39756"/>
                  </a:lnTo>
                  <a:lnTo>
                    <a:pt x="1010930" y="51633"/>
                  </a:lnTo>
                  <a:lnTo>
                    <a:pt x="966373" y="64977"/>
                  </a:lnTo>
                  <a:lnTo>
                    <a:pt x="922457" y="79760"/>
                  </a:lnTo>
                  <a:lnTo>
                    <a:pt x="879210" y="95955"/>
                  </a:lnTo>
                  <a:lnTo>
                    <a:pt x="836660" y="113535"/>
                  </a:lnTo>
                  <a:lnTo>
                    <a:pt x="794833" y="132471"/>
                  </a:lnTo>
                  <a:lnTo>
                    <a:pt x="753759" y="152736"/>
                  </a:lnTo>
                  <a:lnTo>
                    <a:pt x="713464" y="174303"/>
                  </a:lnTo>
                  <a:lnTo>
                    <a:pt x="673975" y="197145"/>
                  </a:lnTo>
                  <a:lnTo>
                    <a:pt x="635320" y="221233"/>
                  </a:lnTo>
                  <a:lnTo>
                    <a:pt x="597527" y="246541"/>
                  </a:lnTo>
                  <a:lnTo>
                    <a:pt x="560623" y="273040"/>
                  </a:lnTo>
                  <a:lnTo>
                    <a:pt x="524636" y="300703"/>
                  </a:lnTo>
                  <a:lnTo>
                    <a:pt x="489593" y="329504"/>
                  </a:lnTo>
                  <a:lnTo>
                    <a:pt x="455522" y="359413"/>
                  </a:lnTo>
                  <a:lnTo>
                    <a:pt x="422450" y="390404"/>
                  </a:lnTo>
                  <a:lnTo>
                    <a:pt x="390404" y="422450"/>
                  </a:lnTo>
                  <a:lnTo>
                    <a:pt x="359413" y="455522"/>
                  </a:lnTo>
                  <a:lnTo>
                    <a:pt x="329504" y="489593"/>
                  </a:lnTo>
                  <a:lnTo>
                    <a:pt x="300703" y="524636"/>
                  </a:lnTo>
                  <a:lnTo>
                    <a:pt x="273040" y="560623"/>
                  </a:lnTo>
                  <a:lnTo>
                    <a:pt x="246541" y="597527"/>
                  </a:lnTo>
                  <a:lnTo>
                    <a:pt x="221233" y="635320"/>
                  </a:lnTo>
                  <a:lnTo>
                    <a:pt x="197145" y="673975"/>
                  </a:lnTo>
                  <a:lnTo>
                    <a:pt x="174303" y="713464"/>
                  </a:lnTo>
                  <a:lnTo>
                    <a:pt x="152736" y="753759"/>
                  </a:lnTo>
                  <a:lnTo>
                    <a:pt x="132471" y="794833"/>
                  </a:lnTo>
                  <a:lnTo>
                    <a:pt x="113535" y="836660"/>
                  </a:lnTo>
                  <a:lnTo>
                    <a:pt x="95955" y="879210"/>
                  </a:lnTo>
                  <a:lnTo>
                    <a:pt x="79760" y="922457"/>
                  </a:lnTo>
                  <a:lnTo>
                    <a:pt x="64977" y="966373"/>
                  </a:lnTo>
                  <a:lnTo>
                    <a:pt x="51633" y="1010930"/>
                  </a:lnTo>
                  <a:lnTo>
                    <a:pt x="39756" y="1056102"/>
                  </a:lnTo>
                  <a:lnTo>
                    <a:pt x="29374" y="1101860"/>
                  </a:lnTo>
                  <a:lnTo>
                    <a:pt x="20513" y="1148177"/>
                  </a:lnTo>
                  <a:lnTo>
                    <a:pt x="13201" y="1195026"/>
                  </a:lnTo>
                  <a:lnTo>
                    <a:pt x="7467" y="1242379"/>
                  </a:lnTo>
                  <a:lnTo>
                    <a:pt x="3337" y="1290208"/>
                  </a:lnTo>
                  <a:lnTo>
                    <a:pt x="838" y="1338486"/>
                  </a:lnTo>
                  <a:lnTo>
                    <a:pt x="0" y="1387186"/>
                  </a:lnTo>
                  <a:lnTo>
                    <a:pt x="838" y="1435886"/>
                  </a:lnTo>
                  <a:lnTo>
                    <a:pt x="3337" y="1484164"/>
                  </a:lnTo>
                  <a:lnTo>
                    <a:pt x="7467" y="1531993"/>
                  </a:lnTo>
                  <a:lnTo>
                    <a:pt x="13201" y="1579346"/>
                  </a:lnTo>
                  <a:lnTo>
                    <a:pt x="20513" y="1626195"/>
                  </a:lnTo>
                  <a:lnTo>
                    <a:pt x="29374" y="1672512"/>
                  </a:lnTo>
                  <a:lnTo>
                    <a:pt x="39756" y="1718270"/>
                  </a:lnTo>
                  <a:lnTo>
                    <a:pt x="51633" y="1763442"/>
                  </a:lnTo>
                  <a:lnTo>
                    <a:pt x="64977" y="1807999"/>
                  </a:lnTo>
                  <a:lnTo>
                    <a:pt x="79760" y="1851915"/>
                  </a:lnTo>
                  <a:lnTo>
                    <a:pt x="95955" y="1895162"/>
                  </a:lnTo>
                  <a:lnTo>
                    <a:pt x="113535" y="1937712"/>
                  </a:lnTo>
                  <a:lnTo>
                    <a:pt x="132471" y="1979538"/>
                  </a:lnTo>
                  <a:lnTo>
                    <a:pt x="152736" y="2020613"/>
                  </a:lnTo>
                  <a:lnTo>
                    <a:pt x="174303" y="2060908"/>
                  </a:lnTo>
                  <a:lnTo>
                    <a:pt x="197145" y="2100397"/>
                  </a:lnTo>
                  <a:lnTo>
                    <a:pt x="221233" y="2139051"/>
                  </a:lnTo>
                  <a:lnTo>
                    <a:pt x="246541" y="2176844"/>
                  </a:lnTo>
                  <a:lnTo>
                    <a:pt x="273040" y="2213748"/>
                  </a:lnTo>
                  <a:lnTo>
                    <a:pt x="300703" y="2249735"/>
                  </a:lnTo>
                  <a:lnTo>
                    <a:pt x="329504" y="2284778"/>
                  </a:lnTo>
                  <a:lnTo>
                    <a:pt x="359413" y="2318850"/>
                  </a:lnTo>
                  <a:lnTo>
                    <a:pt x="390404" y="2351922"/>
                  </a:lnTo>
                  <a:lnTo>
                    <a:pt x="422450" y="2383967"/>
                  </a:lnTo>
                  <a:lnTo>
                    <a:pt x="455522" y="2414958"/>
                  </a:lnTo>
                  <a:lnTo>
                    <a:pt x="489593" y="2444868"/>
                  </a:lnTo>
                  <a:lnTo>
                    <a:pt x="524636" y="2473668"/>
                  </a:lnTo>
                  <a:lnTo>
                    <a:pt x="560623" y="2501331"/>
                  </a:lnTo>
                  <a:lnTo>
                    <a:pt x="597527" y="2527831"/>
                  </a:lnTo>
                  <a:lnTo>
                    <a:pt x="635320" y="2553138"/>
                  </a:lnTo>
                  <a:lnTo>
                    <a:pt x="673975" y="2577226"/>
                  </a:lnTo>
                  <a:lnTo>
                    <a:pt x="713464" y="2600068"/>
                  </a:lnTo>
                  <a:lnTo>
                    <a:pt x="753759" y="2621635"/>
                  </a:lnTo>
                  <a:lnTo>
                    <a:pt x="794833" y="2641900"/>
                  </a:lnTo>
                  <a:lnTo>
                    <a:pt x="836660" y="2660837"/>
                  </a:lnTo>
                  <a:lnTo>
                    <a:pt x="879210" y="2678416"/>
                  </a:lnTo>
                  <a:lnTo>
                    <a:pt x="922457" y="2694611"/>
                  </a:lnTo>
                  <a:lnTo>
                    <a:pt x="966373" y="2709394"/>
                  </a:lnTo>
                  <a:lnTo>
                    <a:pt x="1010930" y="2722738"/>
                  </a:lnTo>
                  <a:lnTo>
                    <a:pt x="1056102" y="2734615"/>
                  </a:lnTo>
                  <a:lnTo>
                    <a:pt x="1101860" y="2744998"/>
                  </a:lnTo>
                  <a:lnTo>
                    <a:pt x="1148177" y="2753858"/>
                  </a:lnTo>
                  <a:lnTo>
                    <a:pt x="1195026" y="2761170"/>
                  </a:lnTo>
                  <a:lnTo>
                    <a:pt x="1242379" y="2766904"/>
                  </a:lnTo>
                  <a:lnTo>
                    <a:pt x="1290208" y="2771035"/>
                  </a:lnTo>
                  <a:lnTo>
                    <a:pt x="1338486" y="2773533"/>
                  </a:lnTo>
                  <a:lnTo>
                    <a:pt x="1387186" y="2774372"/>
                  </a:lnTo>
                  <a:lnTo>
                    <a:pt x="1435886" y="2773533"/>
                  </a:lnTo>
                  <a:lnTo>
                    <a:pt x="1484164" y="2771035"/>
                  </a:lnTo>
                  <a:lnTo>
                    <a:pt x="1531994" y="2766904"/>
                  </a:lnTo>
                  <a:lnTo>
                    <a:pt x="1579346" y="2761170"/>
                  </a:lnTo>
                  <a:lnTo>
                    <a:pt x="1626195" y="2753858"/>
                  </a:lnTo>
                  <a:lnTo>
                    <a:pt x="1672512" y="2744998"/>
                  </a:lnTo>
                  <a:lnTo>
                    <a:pt x="1718271" y="2734615"/>
                  </a:lnTo>
                  <a:lnTo>
                    <a:pt x="1763442" y="2722738"/>
                  </a:lnTo>
                  <a:lnTo>
                    <a:pt x="1808000" y="2709394"/>
                  </a:lnTo>
                  <a:lnTo>
                    <a:pt x="1851916" y="2694611"/>
                  </a:lnTo>
                  <a:lnTo>
                    <a:pt x="1895163" y="2678416"/>
                  </a:lnTo>
                  <a:lnTo>
                    <a:pt x="1937713" y="2660837"/>
                  </a:lnTo>
                  <a:lnTo>
                    <a:pt x="1979539" y="2641900"/>
                  </a:lnTo>
                  <a:lnTo>
                    <a:pt x="2020613" y="2621635"/>
                  </a:lnTo>
                  <a:lnTo>
                    <a:pt x="2060909" y="2600068"/>
                  </a:lnTo>
                  <a:lnTo>
                    <a:pt x="2100398" y="2577226"/>
                  </a:lnTo>
                  <a:lnTo>
                    <a:pt x="2139052" y="2553138"/>
                  </a:lnTo>
                  <a:lnTo>
                    <a:pt x="2176845" y="2527831"/>
                  </a:lnTo>
                  <a:lnTo>
                    <a:pt x="2213749" y="2501331"/>
                  </a:lnTo>
                  <a:lnTo>
                    <a:pt x="2249736" y="2473668"/>
                  </a:lnTo>
                  <a:lnTo>
                    <a:pt x="2284779" y="2444868"/>
                  </a:lnTo>
                  <a:lnTo>
                    <a:pt x="2318851" y="2414958"/>
                  </a:lnTo>
                  <a:lnTo>
                    <a:pt x="2351923" y="2383967"/>
                  </a:lnTo>
                  <a:lnTo>
                    <a:pt x="2383968" y="2351922"/>
                  </a:lnTo>
                  <a:lnTo>
                    <a:pt x="2414959" y="2318850"/>
                  </a:lnTo>
                  <a:lnTo>
                    <a:pt x="2444869" y="2284778"/>
                  </a:lnTo>
                  <a:lnTo>
                    <a:pt x="2473669" y="2249735"/>
                  </a:lnTo>
                  <a:lnTo>
                    <a:pt x="2501333" y="2213748"/>
                  </a:lnTo>
                  <a:lnTo>
                    <a:pt x="2527832" y="2176844"/>
                  </a:lnTo>
                  <a:lnTo>
                    <a:pt x="2553139" y="2139051"/>
                  </a:lnTo>
                  <a:lnTo>
                    <a:pt x="2577228" y="2100397"/>
                  </a:lnTo>
                  <a:lnTo>
                    <a:pt x="2600069" y="2060908"/>
                  </a:lnTo>
                  <a:lnTo>
                    <a:pt x="2621636" y="2020613"/>
                  </a:lnTo>
                  <a:lnTo>
                    <a:pt x="2641902" y="1979538"/>
                  </a:lnTo>
                  <a:lnTo>
                    <a:pt x="2660838" y="1937712"/>
                  </a:lnTo>
                  <a:lnTo>
                    <a:pt x="2678417" y="1895162"/>
                  </a:lnTo>
                  <a:lnTo>
                    <a:pt x="2694612" y="1851915"/>
                  </a:lnTo>
                  <a:lnTo>
                    <a:pt x="2709395" y="1807999"/>
                  </a:lnTo>
                  <a:lnTo>
                    <a:pt x="2722739" y="1763442"/>
                  </a:lnTo>
                  <a:lnTo>
                    <a:pt x="2734616" y="1718270"/>
                  </a:lnTo>
                  <a:lnTo>
                    <a:pt x="2744999" y="1672512"/>
                  </a:lnTo>
                  <a:lnTo>
                    <a:pt x="2753860" y="1626195"/>
                  </a:lnTo>
                  <a:lnTo>
                    <a:pt x="2761171" y="1579346"/>
                  </a:lnTo>
                  <a:lnTo>
                    <a:pt x="2766906" y="1531993"/>
                  </a:lnTo>
                  <a:lnTo>
                    <a:pt x="2771036" y="1484164"/>
                  </a:lnTo>
                  <a:lnTo>
                    <a:pt x="2773534" y="1435886"/>
                  </a:lnTo>
                  <a:lnTo>
                    <a:pt x="2774373" y="1387186"/>
                  </a:lnTo>
                  <a:lnTo>
                    <a:pt x="2773534" y="1338486"/>
                  </a:lnTo>
                  <a:lnTo>
                    <a:pt x="2771036" y="1290208"/>
                  </a:lnTo>
                  <a:lnTo>
                    <a:pt x="2766906" y="1242379"/>
                  </a:lnTo>
                  <a:lnTo>
                    <a:pt x="2761171" y="1195026"/>
                  </a:lnTo>
                  <a:lnTo>
                    <a:pt x="2753860" y="1148177"/>
                  </a:lnTo>
                  <a:lnTo>
                    <a:pt x="2744999" y="1101860"/>
                  </a:lnTo>
                  <a:lnTo>
                    <a:pt x="2734616" y="1056102"/>
                  </a:lnTo>
                  <a:lnTo>
                    <a:pt x="2722739" y="1010930"/>
                  </a:lnTo>
                  <a:lnTo>
                    <a:pt x="2709395" y="966373"/>
                  </a:lnTo>
                  <a:lnTo>
                    <a:pt x="2694612" y="922457"/>
                  </a:lnTo>
                  <a:lnTo>
                    <a:pt x="2678417" y="879210"/>
                  </a:lnTo>
                  <a:lnTo>
                    <a:pt x="2660838" y="836660"/>
                  </a:lnTo>
                  <a:lnTo>
                    <a:pt x="2641902" y="794833"/>
                  </a:lnTo>
                  <a:lnTo>
                    <a:pt x="2621636" y="753759"/>
                  </a:lnTo>
                  <a:lnTo>
                    <a:pt x="2600069" y="713464"/>
                  </a:lnTo>
                  <a:lnTo>
                    <a:pt x="2577228" y="673975"/>
                  </a:lnTo>
                  <a:lnTo>
                    <a:pt x="2553139" y="635320"/>
                  </a:lnTo>
                  <a:lnTo>
                    <a:pt x="2527832" y="597527"/>
                  </a:lnTo>
                  <a:lnTo>
                    <a:pt x="2501333" y="560623"/>
                  </a:lnTo>
                  <a:lnTo>
                    <a:pt x="2473669" y="524636"/>
                  </a:lnTo>
                  <a:lnTo>
                    <a:pt x="2444869" y="489593"/>
                  </a:lnTo>
                  <a:lnTo>
                    <a:pt x="2414959" y="455522"/>
                  </a:lnTo>
                  <a:lnTo>
                    <a:pt x="2383968" y="422450"/>
                  </a:lnTo>
                  <a:lnTo>
                    <a:pt x="2351923" y="390404"/>
                  </a:lnTo>
                  <a:lnTo>
                    <a:pt x="2318851" y="359413"/>
                  </a:lnTo>
                  <a:lnTo>
                    <a:pt x="2284779" y="329504"/>
                  </a:lnTo>
                  <a:lnTo>
                    <a:pt x="2249736" y="300703"/>
                  </a:lnTo>
                  <a:lnTo>
                    <a:pt x="2213749" y="273040"/>
                  </a:lnTo>
                  <a:lnTo>
                    <a:pt x="2176845" y="246541"/>
                  </a:lnTo>
                  <a:lnTo>
                    <a:pt x="2139052" y="221233"/>
                  </a:lnTo>
                  <a:lnTo>
                    <a:pt x="2100398" y="197145"/>
                  </a:lnTo>
                  <a:lnTo>
                    <a:pt x="2060909" y="174303"/>
                  </a:lnTo>
                  <a:lnTo>
                    <a:pt x="2020613" y="152736"/>
                  </a:lnTo>
                  <a:lnTo>
                    <a:pt x="1979539" y="132471"/>
                  </a:lnTo>
                  <a:lnTo>
                    <a:pt x="1937713" y="113535"/>
                  </a:lnTo>
                  <a:lnTo>
                    <a:pt x="1895163" y="95955"/>
                  </a:lnTo>
                  <a:lnTo>
                    <a:pt x="1851916" y="79760"/>
                  </a:lnTo>
                  <a:lnTo>
                    <a:pt x="1808000" y="64977"/>
                  </a:lnTo>
                  <a:lnTo>
                    <a:pt x="1763442" y="51633"/>
                  </a:lnTo>
                  <a:lnTo>
                    <a:pt x="1718271" y="39756"/>
                  </a:lnTo>
                  <a:lnTo>
                    <a:pt x="1672512" y="29374"/>
                  </a:lnTo>
                  <a:lnTo>
                    <a:pt x="1626195" y="20513"/>
                  </a:lnTo>
                  <a:lnTo>
                    <a:pt x="1579346" y="13201"/>
                  </a:lnTo>
                  <a:lnTo>
                    <a:pt x="1531994" y="7467"/>
                  </a:lnTo>
                  <a:lnTo>
                    <a:pt x="1484164" y="3337"/>
                  </a:lnTo>
                  <a:lnTo>
                    <a:pt x="1435886" y="838"/>
                  </a:lnTo>
                  <a:lnTo>
                    <a:pt x="138718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0" y="1387187"/>
                  </a:moveTo>
                  <a:lnTo>
                    <a:pt x="838" y="1338487"/>
                  </a:lnTo>
                  <a:lnTo>
                    <a:pt x="3337" y="1290208"/>
                  </a:lnTo>
                  <a:lnTo>
                    <a:pt x="7467" y="1242379"/>
                  </a:lnTo>
                  <a:lnTo>
                    <a:pt x="13201" y="1195026"/>
                  </a:lnTo>
                  <a:lnTo>
                    <a:pt x="20513" y="1148177"/>
                  </a:lnTo>
                  <a:lnTo>
                    <a:pt x="29374" y="1101860"/>
                  </a:lnTo>
                  <a:lnTo>
                    <a:pt x="39756" y="1056102"/>
                  </a:lnTo>
                  <a:lnTo>
                    <a:pt x="51633" y="1010930"/>
                  </a:lnTo>
                  <a:lnTo>
                    <a:pt x="64977" y="966373"/>
                  </a:lnTo>
                  <a:lnTo>
                    <a:pt x="79760" y="922457"/>
                  </a:lnTo>
                  <a:lnTo>
                    <a:pt x="95955" y="879210"/>
                  </a:lnTo>
                  <a:lnTo>
                    <a:pt x="113535" y="836660"/>
                  </a:lnTo>
                  <a:lnTo>
                    <a:pt x="132471" y="794834"/>
                  </a:lnTo>
                  <a:lnTo>
                    <a:pt x="152736" y="753759"/>
                  </a:lnTo>
                  <a:lnTo>
                    <a:pt x="174303" y="713464"/>
                  </a:lnTo>
                  <a:lnTo>
                    <a:pt x="197145" y="673975"/>
                  </a:lnTo>
                  <a:lnTo>
                    <a:pt x="221233" y="635320"/>
                  </a:lnTo>
                  <a:lnTo>
                    <a:pt x="246541" y="597527"/>
                  </a:lnTo>
                  <a:lnTo>
                    <a:pt x="273040" y="560623"/>
                  </a:lnTo>
                  <a:lnTo>
                    <a:pt x="300703" y="524636"/>
                  </a:lnTo>
                  <a:lnTo>
                    <a:pt x="329504" y="489593"/>
                  </a:lnTo>
                  <a:lnTo>
                    <a:pt x="359413" y="455522"/>
                  </a:lnTo>
                  <a:lnTo>
                    <a:pt x="390404" y="422450"/>
                  </a:lnTo>
                  <a:lnTo>
                    <a:pt x="422450" y="390404"/>
                  </a:lnTo>
                  <a:lnTo>
                    <a:pt x="455522" y="359413"/>
                  </a:lnTo>
                  <a:lnTo>
                    <a:pt x="489593" y="329504"/>
                  </a:lnTo>
                  <a:lnTo>
                    <a:pt x="524636" y="300703"/>
                  </a:lnTo>
                  <a:lnTo>
                    <a:pt x="560623" y="273040"/>
                  </a:lnTo>
                  <a:lnTo>
                    <a:pt x="597527" y="246541"/>
                  </a:lnTo>
                  <a:lnTo>
                    <a:pt x="635320" y="221233"/>
                  </a:lnTo>
                  <a:lnTo>
                    <a:pt x="673975" y="197145"/>
                  </a:lnTo>
                  <a:lnTo>
                    <a:pt x="713464" y="174303"/>
                  </a:lnTo>
                  <a:lnTo>
                    <a:pt x="753759" y="152736"/>
                  </a:lnTo>
                  <a:lnTo>
                    <a:pt x="794834" y="132471"/>
                  </a:lnTo>
                  <a:lnTo>
                    <a:pt x="836660" y="113535"/>
                  </a:lnTo>
                  <a:lnTo>
                    <a:pt x="879210" y="95955"/>
                  </a:lnTo>
                  <a:lnTo>
                    <a:pt x="922457" y="79760"/>
                  </a:lnTo>
                  <a:lnTo>
                    <a:pt x="966373" y="64977"/>
                  </a:lnTo>
                  <a:lnTo>
                    <a:pt x="1010930" y="51633"/>
                  </a:lnTo>
                  <a:lnTo>
                    <a:pt x="1056102" y="39756"/>
                  </a:lnTo>
                  <a:lnTo>
                    <a:pt x="1101860" y="29374"/>
                  </a:lnTo>
                  <a:lnTo>
                    <a:pt x="1148177" y="20513"/>
                  </a:lnTo>
                  <a:lnTo>
                    <a:pt x="1195026" y="13201"/>
                  </a:lnTo>
                  <a:lnTo>
                    <a:pt x="1242379" y="7467"/>
                  </a:lnTo>
                  <a:lnTo>
                    <a:pt x="1290208" y="3337"/>
                  </a:lnTo>
                  <a:lnTo>
                    <a:pt x="1338487" y="838"/>
                  </a:lnTo>
                  <a:lnTo>
                    <a:pt x="1387187" y="0"/>
                  </a:lnTo>
                  <a:lnTo>
                    <a:pt x="1435886" y="838"/>
                  </a:lnTo>
                  <a:lnTo>
                    <a:pt x="1484165" y="3337"/>
                  </a:lnTo>
                  <a:lnTo>
                    <a:pt x="1531994" y="7467"/>
                  </a:lnTo>
                  <a:lnTo>
                    <a:pt x="1579346" y="13201"/>
                  </a:lnTo>
                  <a:lnTo>
                    <a:pt x="1626195" y="20513"/>
                  </a:lnTo>
                  <a:lnTo>
                    <a:pt x="1672512" y="29374"/>
                  </a:lnTo>
                  <a:lnTo>
                    <a:pt x="1718270" y="39756"/>
                  </a:lnTo>
                  <a:lnTo>
                    <a:pt x="1763442" y="51633"/>
                  </a:lnTo>
                  <a:lnTo>
                    <a:pt x="1807999" y="64977"/>
                  </a:lnTo>
                  <a:lnTo>
                    <a:pt x="1851915" y="79760"/>
                  </a:lnTo>
                  <a:lnTo>
                    <a:pt x="1895162" y="95955"/>
                  </a:lnTo>
                  <a:lnTo>
                    <a:pt x="1937712" y="113535"/>
                  </a:lnTo>
                  <a:lnTo>
                    <a:pt x="1979539" y="132471"/>
                  </a:lnTo>
                  <a:lnTo>
                    <a:pt x="2020613" y="152736"/>
                  </a:lnTo>
                  <a:lnTo>
                    <a:pt x="2060908" y="174303"/>
                  </a:lnTo>
                  <a:lnTo>
                    <a:pt x="2100397" y="197145"/>
                  </a:lnTo>
                  <a:lnTo>
                    <a:pt x="2139052" y="221233"/>
                  </a:lnTo>
                  <a:lnTo>
                    <a:pt x="2176845" y="246541"/>
                  </a:lnTo>
                  <a:lnTo>
                    <a:pt x="2213749" y="273040"/>
                  </a:lnTo>
                  <a:lnTo>
                    <a:pt x="2249736" y="300703"/>
                  </a:lnTo>
                  <a:lnTo>
                    <a:pt x="2284779" y="329504"/>
                  </a:lnTo>
                  <a:lnTo>
                    <a:pt x="2318850" y="359413"/>
                  </a:lnTo>
                  <a:lnTo>
                    <a:pt x="2351922" y="390404"/>
                  </a:lnTo>
                  <a:lnTo>
                    <a:pt x="2383968" y="422450"/>
                  </a:lnTo>
                  <a:lnTo>
                    <a:pt x="2414959" y="455522"/>
                  </a:lnTo>
                  <a:lnTo>
                    <a:pt x="2444868" y="489593"/>
                  </a:lnTo>
                  <a:lnTo>
                    <a:pt x="2473669" y="524636"/>
                  </a:lnTo>
                  <a:lnTo>
                    <a:pt x="2501332" y="560623"/>
                  </a:lnTo>
                  <a:lnTo>
                    <a:pt x="2527831" y="597527"/>
                  </a:lnTo>
                  <a:lnTo>
                    <a:pt x="2553139" y="635320"/>
                  </a:lnTo>
                  <a:lnTo>
                    <a:pt x="2577227" y="673975"/>
                  </a:lnTo>
                  <a:lnTo>
                    <a:pt x="2600069" y="713464"/>
                  </a:lnTo>
                  <a:lnTo>
                    <a:pt x="2621636" y="753759"/>
                  </a:lnTo>
                  <a:lnTo>
                    <a:pt x="2641901" y="794834"/>
                  </a:lnTo>
                  <a:lnTo>
                    <a:pt x="2660837" y="836660"/>
                  </a:lnTo>
                  <a:lnTo>
                    <a:pt x="2678417" y="879210"/>
                  </a:lnTo>
                  <a:lnTo>
                    <a:pt x="2694612" y="922457"/>
                  </a:lnTo>
                  <a:lnTo>
                    <a:pt x="2709395" y="966373"/>
                  </a:lnTo>
                  <a:lnTo>
                    <a:pt x="2722739" y="1010930"/>
                  </a:lnTo>
                  <a:lnTo>
                    <a:pt x="2734616" y="1056102"/>
                  </a:lnTo>
                  <a:lnTo>
                    <a:pt x="2744998" y="1101860"/>
                  </a:lnTo>
                  <a:lnTo>
                    <a:pt x="2753859" y="1148177"/>
                  </a:lnTo>
                  <a:lnTo>
                    <a:pt x="2761171" y="1195026"/>
                  </a:lnTo>
                  <a:lnTo>
                    <a:pt x="2766905" y="1242379"/>
                  </a:lnTo>
                  <a:lnTo>
                    <a:pt x="2771035" y="1290208"/>
                  </a:lnTo>
                  <a:lnTo>
                    <a:pt x="2773534" y="1338487"/>
                  </a:lnTo>
                  <a:lnTo>
                    <a:pt x="2774373" y="1387187"/>
                  </a:lnTo>
                  <a:lnTo>
                    <a:pt x="2773534" y="1435886"/>
                  </a:lnTo>
                  <a:lnTo>
                    <a:pt x="2771035" y="1484165"/>
                  </a:lnTo>
                  <a:lnTo>
                    <a:pt x="2766905" y="1531994"/>
                  </a:lnTo>
                  <a:lnTo>
                    <a:pt x="2761171" y="1579346"/>
                  </a:lnTo>
                  <a:lnTo>
                    <a:pt x="2753859" y="1626195"/>
                  </a:lnTo>
                  <a:lnTo>
                    <a:pt x="2744998" y="1672512"/>
                  </a:lnTo>
                  <a:lnTo>
                    <a:pt x="2734616" y="1718270"/>
                  </a:lnTo>
                  <a:lnTo>
                    <a:pt x="2722739" y="1763442"/>
                  </a:lnTo>
                  <a:lnTo>
                    <a:pt x="2709395" y="1807999"/>
                  </a:lnTo>
                  <a:lnTo>
                    <a:pt x="2694612" y="1851915"/>
                  </a:lnTo>
                  <a:lnTo>
                    <a:pt x="2678417" y="1895162"/>
                  </a:lnTo>
                  <a:lnTo>
                    <a:pt x="2660837" y="1937712"/>
                  </a:lnTo>
                  <a:lnTo>
                    <a:pt x="2641901" y="1979539"/>
                  </a:lnTo>
                  <a:lnTo>
                    <a:pt x="2621636" y="2020613"/>
                  </a:lnTo>
                  <a:lnTo>
                    <a:pt x="2600069" y="2060908"/>
                  </a:lnTo>
                  <a:lnTo>
                    <a:pt x="2577227" y="2100397"/>
                  </a:lnTo>
                  <a:lnTo>
                    <a:pt x="2553139" y="2139052"/>
                  </a:lnTo>
                  <a:lnTo>
                    <a:pt x="2527831" y="2176845"/>
                  </a:lnTo>
                  <a:lnTo>
                    <a:pt x="2501332" y="2213749"/>
                  </a:lnTo>
                  <a:lnTo>
                    <a:pt x="2473669" y="2249736"/>
                  </a:lnTo>
                  <a:lnTo>
                    <a:pt x="2444868" y="2284779"/>
                  </a:lnTo>
                  <a:lnTo>
                    <a:pt x="2414959" y="2318850"/>
                  </a:lnTo>
                  <a:lnTo>
                    <a:pt x="2383968" y="2351922"/>
                  </a:lnTo>
                  <a:lnTo>
                    <a:pt x="2351922" y="2383968"/>
                  </a:lnTo>
                  <a:lnTo>
                    <a:pt x="2318850" y="2414959"/>
                  </a:lnTo>
                  <a:lnTo>
                    <a:pt x="2284779" y="2444868"/>
                  </a:lnTo>
                  <a:lnTo>
                    <a:pt x="2249736" y="2473669"/>
                  </a:lnTo>
                  <a:lnTo>
                    <a:pt x="2213749" y="2501332"/>
                  </a:lnTo>
                  <a:lnTo>
                    <a:pt x="2176845" y="2527831"/>
                  </a:lnTo>
                  <a:lnTo>
                    <a:pt x="2139052" y="2553139"/>
                  </a:lnTo>
                  <a:lnTo>
                    <a:pt x="2100397" y="2577227"/>
                  </a:lnTo>
                  <a:lnTo>
                    <a:pt x="2060908" y="2600069"/>
                  </a:lnTo>
                  <a:lnTo>
                    <a:pt x="2020613" y="2621636"/>
                  </a:lnTo>
                  <a:lnTo>
                    <a:pt x="1979539" y="2641901"/>
                  </a:lnTo>
                  <a:lnTo>
                    <a:pt x="1937712" y="2660837"/>
                  </a:lnTo>
                  <a:lnTo>
                    <a:pt x="1895162" y="2678417"/>
                  </a:lnTo>
                  <a:lnTo>
                    <a:pt x="1851915" y="2694612"/>
                  </a:lnTo>
                  <a:lnTo>
                    <a:pt x="1807999" y="2709395"/>
                  </a:lnTo>
                  <a:lnTo>
                    <a:pt x="1763442" y="2722739"/>
                  </a:lnTo>
                  <a:lnTo>
                    <a:pt x="1718270" y="2734616"/>
                  </a:lnTo>
                  <a:lnTo>
                    <a:pt x="1672512" y="2744998"/>
                  </a:lnTo>
                  <a:lnTo>
                    <a:pt x="1626195" y="2753859"/>
                  </a:lnTo>
                  <a:lnTo>
                    <a:pt x="1579346" y="2761171"/>
                  </a:lnTo>
                  <a:lnTo>
                    <a:pt x="1531994" y="2766905"/>
                  </a:lnTo>
                  <a:lnTo>
                    <a:pt x="1484165" y="2771035"/>
                  </a:lnTo>
                  <a:lnTo>
                    <a:pt x="1435886" y="2773534"/>
                  </a:lnTo>
                  <a:lnTo>
                    <a:pt x="1387187" y="2774373"/>
                  </a:lnTo>
                  <a:lnTo>
                    <a:pt x="1338487" y="2773534"/>
                  </a:lnTo>
                  <a:lnTo>
                    <a:pt x="1290208" y="2771035"/>
                  </a:lnTo>
                  <a:lnTo>
                    <a:pt x="1242379" y="2766905"/>
                  </a:lnTo>
                  <a:lnTo>
                    <a:pt x="1195026" y="2761171"/>
                  </a:lnTo>
                  <a:lnTo>
                    <a:pt x="1148177" y="2753859"/>
                  </a:lnTo>
                  <a:lnTo>
                    <a:pt x="1101860" y="2744998"/>
                  </a:lnTo>
                  <a:lnTo>
                    <a:pt x="1056102" y="2734616"/>
                  </a:lnTo>
                  <a:lnTo>
                    <a:pt x="1010930" y="2722739"/>
                  </a:lnTo>
                  <a:lnTo>
                    <a:pt x="966373" y="2709395"/>
                  </a:lnTo>
                  <a:lnTo>
                    <a:pt x="922457" y="2694612"/>
                  </a:lnTo>
                  <a:lnTo>
                    <a:pt x="879210" y="2678417"/>
                  </a:lnTo>
                  <a:lnTo>
                    <a:pt x="836660" y="2660837"/>
                  </a:lnTo>
                  <a:lnTo>
                    <a:pt x="794834" y="2641901"/>
                  </a:lnTo>
                  <a:lnTo>
                    <a:pt x="753759" y="2621636"/>
                  </a:lnTo>
                  <a:lnTo>
                    <a:pt x="713464" y="2600069"/>
                  </a:lnTo>
                  <a:lnTo>
                    <a:pt x="673975" y="2577227"/>
                  </a:lnTo>
                  <a:lnTo>
                    <a:pt x="635320" y="2553139"/>
                  </a:lnTo>
                  <a:lnTo>
                    <a:pt x="597527" y="2527831"/>
                  </a:lnTo>
                  <a:lnTo>
                    <a:pt x="560623" y="2501332"/>
                  </a:lnTo>
                  <a:lnTo>
                    <a:pt x="524636" y="2473669"/>
                  </a:lnTo>
                  <a:lnTo>
                    <a:pt x="489593" y="2444868"/>
                  </a:lnTo>
                  <a:lnTo>
                    <a:pt x="455522" y="2414959"/>
                  </a:lnTo>
                  <a:lnTo>
                    <a:pt x="422450" y="2383968"/>
                  </a:lnTo>
                  <a:lnTo>
                    <a:pt x="390404" y="2351922"/>
                  </a:lnTo>
                  <a:lnTo>
                    <a:pt x="359413" y="2318850"/>
                  </a:lnTo>
                  <a:lnTo>
                    <a:pt x="329504" y="2284779"/>
                  </a:lnTo>
                  <a:lnTo>
                    <a:pt x="300703" y="2249736"/>
                  </a:lnTo>
                  <a:lnTo>
                    <a:pt x="273040" y="2213749"/>
                  </a:lnTo>
                  <a:lnTo>
                    <a:pt x="246541" y="2176845"/>
                  </a:lnTo>
                  <a:lnTo>
                    <a:pt x="221233" y="2139052"/>
                  </a:lnTo>
                  <a:lnTo>
                    <a:pt x="197145" y="2100397"/>
                  </a:lnTo>
                  <a:lnTo>
                    <a:pt x="174303" y="2060908"/>
                  </a:lnTo>
                  <a:lnTo>
                    <a:pt x="152736" y="2020613"/>
                  </a:lnTo>
                  <a:lnTo>
                    <a:pt x="132471" y="1979539"/>
                  </a:lnTo>
                  <a:lnTo>
                    <a:pt x="113535" y="1937712"/>
                  </a:lnTo>
                  <a:lnTo>
                    <a:pt x="95955" y="1895162"/>
                  </a:lnTo>
                  <a:lnTo>
                    <a:pt x="79760" y="1851915"/>
                  </a:lnTo>
                  <a:lnTo>
                    <a:pt x="64977" y="1807999"/>
                  </a:lnTo>
                  <a:lnTo>
                    <a:pt x="51633" y="1763442"/>
                  </a:lnTo>
                  <a:lnTo>
                    <a:pt x="39756" y="1718270"/>
                  </a:lnTo>
                  <a:lnTo>
                    <a:pt x="29374" y="1672512"/>
                  </a:lnTo>
                  <a:lnTo>
                    <a:pt x="20513" y="1626195"/>
                  </a:lnTo>
                  <a:lnTo>
                    <a:pt x="13201" y="1579346"/>
                  </a:lnTo>
                  <a:lnTo>
                    <a:pt x="7467" y="1531994"/>
                  </a:lnTo>
                  <a:lnTo>
                    <a:pt x="3337" y="1484165"/>
                  </a:lnTo>
                  <a:lnTo>
                    <a:pt x="838" y="1435886"/>
                  </a:lnTo>
                  <a:lnTo>
                    <a:pt x="0" y="1387187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1489" y="2945536"/>
              <a:ext cx="2083376" cy="2083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20940000">
            <a:off x="5620759" y="3265198"/>
            <a:ext cx="824033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sz="2700" b="1" spc="-5" dirty="0">
                <a:latin typeface="Malgun Gothic"/>
                <a:cs typeface="Malgun Gothic"/>
              </a:rPr>
              <a:t>N</a:t>
            </a:r>
            <a:r>
              <a:rPr sz="2700" b="1" spc="-15" dirty="0">
                <a:latin typeface="Malgun Gothic"/>
                <a:cs typeface="Malgun Gothic"/>
              </a:rPr>
              <a:t>D</a:t>
            </a:r>
            <a:r>
              <a:rPr sz="2700" b="1" dirty="0">
                <a:latin typeface="Malgun Gothic"/>
                <a:cs typeface="Malgun Gothic"/>
              </a:rPr>
              <a:t>C</a:t>
            </a:r>
            <a:endParaRPr sz="27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9728" y="3694589"/>
            <a:ext cx="1924685" cy="2364105"/>
            <a:chOff x="5819728" y="3694589"/>
            <a:chExt cx="1924685" cy="2364105"/>
          </a:xfrm>
        </p:grpSpPr>
        <p:sp>
          <p:nvSpPr>
            <p:cNvPr id="8" name="object 8"/>
            <p:cNvSpPr/>
            <p:nvPr/>
          </p:nvSpPr>
          <p:spPr>
            <a:xfrm>
              <a:off x="5819728" y="3694589"/>
              <a:ext cx="787400" cy="787400"/>
            </a:xfrm>
            <a:custGeom>
              <a:avLst/>
              <a:gdLst/>
              <a:ahLst/>
              <a:cxnLst/>
              <a:rect l="l" t="t" r="r" b="b"/>
              <a:pathLst>
                <a:path w="787400" h="787400">
                  <a:moveTo>
                    <a:pt x="234138" y="0"/>
                  </a:moveTo>
                  <a:lnTo>
                    <a:pt x="188076" y="4497"/>
                  </a:lnTo>
                  <a:lnTo>
                    <a:pt x="144437" y="17708"/>
                  </a:lnTo>
                  <a:lnTo>
                    <a:pt x="104238" y="39211"/>
                  </a:lnTo>
                  <a:lnTo>
                    <a:pt x="68496" y="68583"/>
                  </a:lnTo>
                  <a:lnTo>
                    <a:pt x="38529" y="105288"/>
                  </a:lnTo>
                  <a:lnTo>
                    <a:pt x="17124" y="146018"/>
                  </a:lnTo>
                  <a:lnTo>
                    <a:pt x="4281" y="189432"/>
                  </a:lnTo>
                  <a:lnTo>
                    <a:pt x="0" y="234188"/>
                  </a:lnTo>
                  <a:lnTo>
                    <a:pt x="4281" y="278943"/>
                  </a:lnTo>
                  <a:lnTo>
                    <a:pt x="17124" y="322356"/>
                  </a:lnTo>
                  <a:lnTo>
                    <a:pt x="38529" y="363084"/>
                  </a:lnTo>
                  <a:lnTo>
                    <a:pt x="68496" y="399785"/>
                  </a:lnTo>
                  <a:lnTo>
                    <a:pt x="387577" y="718786"/>
                  </a:lnTo>
                  <a:lnTo>
                    <a:pt x="423329" y="748164"/>
                  </a:lnTo>
                  <a:lnTo>
                    <a:pt x="463532" y="769670"/>
                  </a:lnTo>
                  <a:lnTo>
                    <a:pt x="507170" y="782883"/>
                  </a:lnTo>
                  <a:lnTo>
                    <a:pt x="553228" y="787380"/>
                  </a:lnTo>
                  <a:lnTo>
                    <a:pt x="599287" y="782883"/>
                  </a:lnTo>
                  <a:lnTo>
                    <a:pt x="642928" y="769670"/>
                  </a:lnTo>
                  <a:lnTo>
                    <a:pt x="674980" y="752525"/>
                  </a:lnTo>
                  <a:lnTo>
                    <a:pt x="553228" y="752525"/>
                  </a:lnTo>
                  <a:lnTo>
                    <a:pt x="515147" y="748876"/>
                  </a:lnTo>
                  <a:lnTo>
                    <a:pt x="478197" y="737927"/>
                  </a:lnTo>
                  <a:lnTo>
                    <a:pt x="443512" y="719681"/>
                  </a:lnTo>
                  <a:lnTo>
                    <a:pt x="412226" y="694137"/>
                  </a:lnTo>
                  <a:lnTo>
                    <a:pt x="271652" y="553596"/>
                  </a:lnTo>
                  <a:lnTo>
                    <a:pt x="296306" y="528946"/>
                  </a:lnTo>
                  <a:lnTo>
                    <a:pt x="246994" y="528946"/>
                  </a:lnTo>
                  <a:lnTo>
                    <a:pt x="93145" y="375142"/>
                  </a:lnTo>
                  <a:lnTo>
                    <a:pt x="64543" y="339101"/>
                  </a:lnTo>
                  <a:lnTo>
                    <a:pt x="45475" y="298829"/>
                  </a:lnTo>
                  <a:lnTo>
                    <a:pt x="35941" y="256019"/>
                  </a:lnTo>
                  <a:lnTo>
                    <a:pt x="35941" y="212363"/>
                  </a:lnTo>
                  <a:lnTo>
                    <a:pt x="45475" y="169552"/>
                  </a:lnTo>
                  <a:lnTo>
                    <a:pt x="64543" y="129279"/>
                  </a:lnTo>
                  <a:lnTo>
                    <a:pt x="93145" y="93234"/>
                  </a:lnTo>
                  <a:lnTo>
                    <a:pt x="124426" y="67691"/>
                  </a:lnTo>
                  <a:lnTo>
                    <a:pt x="159108" y="49448"/>
                  </a:lnTo>
                  <a:lnTo>
                    <a:pt x="196057" y="38502"/>
                  </a:lnTo>
                  <a:lnTo>
                    <a:pt x="234138" y="34853"/>
                  </a:lnTo>
                  <a:lnTo>
                    <a:pt x="355891" y="34853"/>
                  </a:lnTo>
                  <a:lnTo>
                    <a:pt x="323828" y="17705"/>
                  </a:lnTo>
                  <a:lnTo>
                    <a:pt x="280188" y="4496"/>
                  </a:lnTo>
                  <a:lnTo>
                    <a:pt x="234138" y="0"/>
                  </a:lnTo>
                  <a:close/>
                </a:path>
                <a:path w="787400" h="787400">
                  <a:moveTo>
                    <a:pt x="602944" y="271687"/>
                  </a:moveTo>
                  <a:lnTo>
                    <a:pt x="553638" y="271687"/>
                  </a:lnTo>
                  <a:lnTo>
                    <a:pt x="694230" y="412236"/>
                  </a:lnTo>
                  <a:lnTo>
                    <a:pt x="722829" y="448272"/>
                  </a:lnTo>
                  <a:lnTo>
                    <a:pt x="741894" y="488540"/>
                  </a:lnTo>
                  <a:lnTo>
                    <a:pt x="751427" y="531349"/>
                  </a:lnTo>
                  <a:lnTo>
                    <a:pt x="751427" y="575005"/>
                  </a:lnTo>
                  <a:lnTo>
                    <a:pt x="741894" y="617817"/>
                  </a:lnTo>
                  <a:lnTo>
                    <a:pt x="722829" y="658091"/>
                  </a:lnTo>
                  <a:lnTo>
                    <a:pt x="694230" y="694137"/>
                  </a:lnTo>
                  <a:lnTo>
                    <a:pt x="662949" y="719681"/>
                  </a:lnTo>
                  <a:lnTo>
                    <a:pt x="628266" y="737927"/>
                  </a:lnTo>
                  <a:lnTo>
                    <a:pt x="591314" y="748876"/>
                  </a:lnTo>
                  <a:lnTo>
                    <a:pt x="553228" y="752525"/>
                  </a:lnTo>
                  <a:lnTo>
                    <a:pt x="674980" y="752525"/>
                  </a:lnTo>
                  <a:lnTo>
                    <a:pt x="718887" y="718786"/>
                  </a:lnTo>
                  <a:lnTo>
                    <a:pt x="748851" y="682079"/>
                  </a:lnTo>
                  <a:lnTo>
                    <a:pt x="770254" y="641348"/>
                  </a:lnTo>
                  <a:lnTo>
                    <a:pt x="783096" y="597933"/>
                  </a:lnTo>
                  <a:lnTo>
                    <a:pt x="787376" y="553178"/>
                  </a:lnTo>
                  <a:lnTo>
                    <a:pt x="783096" y="508424"/>
                  </a:lnTo>
                  <a:lnTo>
                    <a:pt x="770254" y="465014"/>
                  </a:lnTo>
                  <a:lnTo>
                    <a:pt x="748851" y="424290"/>
                  </a:lnTo>
                  <a:lnTo>
                    <a:pt x="718887" y="387595"/>
                  </a:lnTo>
                  <a:lnTo>
                    <a:pt x="602944" y="271687"/>
                  </a:lnTo>
                  <a:close/>
                </a:path>
                <a:path w="787400" h="787400">
                  <a:moveTo>
                    <a:pt x="406933" y="376259"/>
                  </a:moveTo>
                  <a:lnTo>
                    <a:pt x="400374" y="377536"/>
                  </a:lnTo>
                  <a:lnTo>
                    <a:pt x="394611" y="381364"/>
                  </a:lnTo>
                  <a:lnTo>
                    <a:pt x="246994" y="528946"/>
                  </a:lnTo>
                  <a:lnTo>
                    <a:pt x="296306" y="528946"/>
                  </a:lnTo>
                  <a:lnTo>
                    <a:pt x="419261" y="406006"/>
                  </a:lnTo>
                  <a:lnTo>
                    <a:pt x="423090" y="400240"/>
                  </a:lnTo>
                  <a:lnTo>
                    <a:pt x="424366" y="393681"/>
                  </a:lnTo>
                  <a:lnTo>
                    <a:pt x="423090" y="387121"/>
                  </a:lnTo>
                  <a:lnTo>
                    <a:pt x="419261" y="381355"/>
                  </a:lnTo>
                  <a:lnTo>
                    <a:pt x="413494" y="377533"/>
                  </a:lnTo>
                  <a:lnTo>
                    <a:pt x="406933" y="376259"/>
                  </a:lnTo>
                  <a:close/>
                </a:path>
                <a:path w="787400" h="787400">
                  <a:moveTo>
                    <a:pt x="355891" y="34853"/>
                  </a:moveTo>
                  <a:lnTo>
                    <a:pt x="234138" y="34853"/>
                  </a:lnTo>
                  <a:lnTo>
                    <a:pt x="272224" y="38502"/>
                  </a:lnTo>
                  <a:lnTo>
                    <a:pt x="309174" y="49448"/>
                  </a:lnTo>
                  <a:lnTo>
                    <a:pt x="343855" y="67691"/>
                  </a:lnTo>
                  <a:lnTo>
                    <a:pt x="375131" y="93234"/>
                  </a:lnTo>
                  <a:lnTo>
                    <a:pt x="528980" y="247036"/>
                  </a:lnTo>
                  <a:lnTo>
                    <a:pt x="471304" y="304712"/>
                  </a:lnTo>
                  <a:lnTo>
                    <a:pt x="467480" y="310476"/>
                  </a:lnTo>
                  <a:lnTo>
                    <a:pt x="479176" y="334459"/>
                  </a:lnTo>
                  <a:lnTo>
                    <a:pt x="488101" y="334459"/>
                  </a:lnTo>
                  <a:lnTo>
                    <a:pt x="492564" y="332760"/>
                  </a:lnTo>
                  <a:lnTo>
                    <a:pt x="553638" y="271687"/>
                  </a:lnTo>
                  <a:lnTo>
                    <a:pt x="602944" y="271687"/>
                  </a:lnTo>
                  <a:lnTo>
                    <a:pt x="399780" y="68583"/>
                  </a:lnTo>
                  <a:lnTo>
                    <a:pt x="364030" y="39207"/>
                  </a:lnTo>
                  <a:lnTo>
                    <a:pt x="355891" y="34853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7090" y="4113897"/>
              <a:ext cx="99163" cy="2040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88666" y="3859714"/>
              <a:ext cx="39370" cy="111760"/>
            </a:xfrm>
            <a:custGeom>
              <a:avLst/>
              <a:gdLst/>
              <a:ahLst/>
              <a:cxnLst/>
              <a:rect l="l" t="t" r="r" b="b"/>
              <a:pathLst>
                <a:path w="39370" h="111760">
                  <a:moveTo>
                    <a:pt x="19553" y="0"/>
                  </a:moveTo>
                  <a:lnTo>
                    <a:pt x="0" y="55148"/>
                  </a:lnTo>
                  <a:lnTo>
                    <a:pt x="1121" y="78857"/>
                  </a:lnTo>
                  <a:lnTo>
                    <a:pt x="5118" y="99088"/>
                  </a:lnTo>
                  <a:lnTo>
                    <a:pt x="7498" y="106468"/>
                  </a:lnTo>
                  <a:lnTo>
                    <a:pt x="14340" y="111165"/>
                  </a:lnTo>
                  <a:lnTo>
                    <a:pt x="23475" y="111165"/>
                  </a:lnTo>
                  <a:lnTo>
                    <a:pt x="39075" y="95268"/>
                  </a:lnTo>
                  <a:lnTo>
                    <a:pt x="38292" y="88389"/>
                  </a:lnTo>
                  <a:lnTo>
                    <a:pt x="35604" y="73613"/>
                  </a:lnTo>
                  <a:lnTo>
                    <a:pt x="34892" y="55106"/>
                  </a:lnTo>
                  <a:lnTo>
                    <a:pt x="35926" y="36655"/>
                  </a:lnTo>
                  <a:lnTo>
                    <a:pt x="38475" y="22052"/>
                  </a:lnTo>
                  <a:lnTo>
                    <a:pt x="39007" y="15150"/>
                  </a:lnTo>
                  <a:lnTo>
                    <a:pt x="36923" y="8801"/>
                  </a:lnTo>
                  <a:lnTo>
                    <a:pt x="32611" y="3697"/>
                  </a:lnTo>
                  <a:lnTo>
                    <a:pt x="26456" y="530"/>
                  </a:lnTo>
                  <a:lnTo>
                    <a:pt x="19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5673" y="3729445"/>
              <a:ext cx="493395" cy="494665"/>
            </a:xfrm>
            <a:custGeom>
              <a:avLst/>
              <a:gdLst/>
              <a:ahLst/>
              <a:cxnLst/>
              <a:rect l="l" t="t" r="r" b="b"/>
              <a:pathLst>
                <a:path w="493395" h="494664">
                  <a:moveTo>
                    <a:pt x="198196" y="0"/>
                  </a:moveTo>
                  <a:lnTo>
                    <a:pt x="160111" y="3648"/>
                  </a:lnTo>
                  <a:lnTo>
                    <a:pt x="123160" y="14594"/>
                  </a:lnTo>
                  <a:lnTo>
                    <a:pt x="88479" y="32838"/>
                  </a:lnTo>
                  <a:lnTo>
                    <a:pt x="57204" y="58380"/>
                  </a:lnTo>
                  <a:lnTo>
                    <a:pt x="28602" y="94422"/>
                  </a:lnTo>
                  <a:lnTo>
                    <a:pt x="9534" y="134695"/>
                  </a:lnTo>
                  <a:lnTo>
                    <a:pt x="0" y="177506"/>
                  </a:lnTo>
                  <a:lnTo>
                    <a:pt x="0" y="221162"/>
                  </a:lnTo>
                  <a:lnTo>
                    <a:pt x="9534" y="263971"/>
                  </a:lnTo>
                  <a:lnTo>
                    <a:pt x="28602" y="304242"/>
                  </a:lnTo>
                  <a:lnTo>
                    <a:pt x="57238" y="340315"/>
                  </a:lnTo>
                  <a:lnTo>
                    <a:pt x="211053" y="494092"/>
                  </a:lnTo>
                  <a:lnTo>
                    <a:pt x="363533" y="341640"/>
                  </a:lnTo>
                  <a:lnTo>
                    <a:pt x="370541" y="340315"/>
                  </a:lnTo>
                  <a:lnTo>
                    <a:pt x="378734" y="340315"/>
                  </a:lnTo>
                  <a:lnTo>
                    <a:pt x="431258" y="287808"/>
                  </a:lnTo>
                  <a:lnTo>
                    <a:pt x="429183" y="281717"/>
                  </a:lnTo>
                  <a:lnTo>
                    <a:pt x="430507" y="274720"/>
                  </a:lnTo>
                  <a:lnTo>
                    <a:pt x="463787" y="241434"/>
                  </a:lnTo>
                  <a:lnTo>
                    <a:pt x="47328" y="241434"/>
                  </a:lnTo>
                  <a:lnTo>
                    <a:pt x="40485" y="236738"/>
                  </a:lnTo>
                  <a:lnTo>
                    <a:pt x="38107" y="229349"/>
                  </a:lnTo>
                  <a:lnTo>
                    <a:pt x="34113" y="209122"/>
                  </a:lnTo>
                  <a:lnTo>
                    <a:pt x="32993" y="185375"/>
                  </a:lnTo>
                  <a:lnTo>
                    <a:pt x="34382" y="162041"/>
                  </a:lnTo>
                  <a:lnTo>
                    <a:pt x="37924" y="142824"/>
                  </a:lnTo>
                  <a:lnTo>
                    <a:pt x="41095" y="136668"/>
                  </a:lnTo>
                  <a:lnTo>
                    <a:pt x="46200" y="132354"/>
                  </a:lnTo>
                  <a:lnTo>
                    <a:pt x="52550" y="130269"/>
                  </a:lnTo>
                  <a:lnTo>
                    <a:pt x="411095" y="130269"/>
                  </a:lnTo>
                  <a:lnTo>
                    <a:pt x="339180" y="58380"/>
                  </a:lnTo>
                  <a:lnTo>
                    <a:pt x="307906" y="32838"/>
                  </a:lnTo>
                  <a:lnTo>
                    <a:pt x="273228" y="14594"/>
                  </a:lnTo>
                  <a:lnTo>
                    <a:pt x="236280" y="3648"/>
                  </a:lnTo>
                  <a:lnTo>
                    <a:pt x="198196" y="0"/>
                  </a:lnTo>
                  <a:close/>
                </a:path>
                <a:path w="493395" h="494664">
                  <a:moveTo>
                    <a:pt x="378734" y="340315"/>
                  </a:moveTo>
                  <a:lnTo>
                    <a:pt x="370541" y="340315"/>
                  </a:lnTo>
                  <a:lnTo>
                    <a:pt x="376642" y="342407"/>
                  </a:lnTo>
                  <a:lnTo>
                    <a:pt x="378734" y="340315"/>
                  </a:lnTo>
                  <a:close/>
                </a:path>
                <a:path w="493395" h="494664">
                  <a:moveTo>
                    <a:pt x="411095" y="130269"/>
                  </a:moveTo>
                  <a:lnTo>
                    <a:pt x="52550" y="130269"/>
                  </a:lnTo>
                  <a:lnTo>
                    <a:pt x="59453" y="130799"/>
                  </a:lnTo>
                  <a:lnTo>
                    <a:pt x="65608" y="133966"/>
                  </a:lnTo>
                  <a:lnTo>
                    <a:pt x="69921" y="139070"/>
                  </a:lnTo>
                  <a:lnTo>
                    <a:pt x="72004" y="145419"/>
                  </a:lnTo>
                  <a:lnTo>
                    <a:pt x="71472" y="152321"/>
                  </a:lnTo>
                  <a:lnTo>
                    <a:pt x="68919" y="166925"/>
                  </a:lnTo>
                  <a:lnTo>
                    <a:pt x="67885" y="185413"/>
                  </a:lnTo>
                  <a:lnTo>
                    <a:pt x="68596" y="203883"/>
                  </a:lnTo>
                  <a:lnTo>
                    <a:pt x="71289" y="218658"/>
                  </a:lnTo>
                  <a:lnTo>
                    <a:pt x="72068" y="225537"/>
                  </a:lnTo>
                  <a:lnTo>
                    <a:pt x="56471" y="241434"/>
                  </a:lnTo>
                  <a:lnTo>
                    <a:pt x="463787" y="241434"/>
                  </a:lnTo>
                  <a:lnTo>
                    <a:pt x="493038" y="212183"/>
                  </a:lnTo>
                  <a:lnTo>
                    <a:pt x="411095" y="130269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7088" y="4113895"/>
              <a:ext cx="99166" cy="20407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91364" y="3966286"/>
              <a:ext cx="1167130" cy="2063750"/>
            </a:xfrm>
            <a:custGeom>
              <a:avLst/>
              <a:gdLst/>
              <a:ahLst/>
              <a:cxnLst/>
              <a:rect l="l" t="t" r="r" b="b"/>
              <a:pathLst>
                <a:path w="1167129" h="2063750">
                  <a:moveTo>
                    <a:pt x="479780" y="259664"/>
                  </a:moveTo>
                  <a:lnTo>
                    <a:pt x="470255" y="216852"/>
                  </a:lnTo>
                  <a:lnTo>
                    <a:pt x="451192" y="176580"/>
                  </a:lnTo>
                  <a:lnTo>
                    <a:pt x="444881" y="168643"/>
                  </a:lnTo>
                  <a:lnTo>
                    <a:pt x="444881" y="302069"/>
                  </a:lnTo>
                  <a:lnTo>
                    <a:pt x="439788" y="329984"/>
                  </a:lnTo>
                  <a:lnTo>
                    <a:pt x="435749" y="341452"/>
                  </a:lnTo>
                  <a:lnTo>
                    <a:pt x="432828" y="347891"/>
                  </a:lnTo>
                  <a:lnTo>
                    <a:pt x="426491" y="351688"/>
                  </a:lnTo>
                  <a:lnTo>
                    <a:pt x="417449" y="351688"/>
                  </a:lnTo>
                  <a:lnTo>
                    <a:pt x="402437" y="333870"/>
                  </a:lnTo>
                  <a:lnTo>
                    <a:pt x="403961" y="327152"/>
                  </a:lnTo>
                  <a:lnTo>
                    <a:pt x="406882" y="318439"/>
                  </a:lnTo>
                  <a:lnTo>
                    <a:pt x="410349" y="297408"/>
                  </a:lnTo>
                  <a:lnTo>
                    <a:pt x="395249" y="230746"/>
                  </a:lnTo>
                  <a:lnTo>
                    <a:pt x="367220" y="191096"/>
                  </a:lnTo>
                  <a:lnTo>
                    <a:pt x="354685" y="180238"/>
                  </a:lnTo>
                  <a:lnTo>
                    <a:pt x="349389" y="175780"/>
                  </a:lnTo>
                  <a:lnTo>
                    <a:pt x="346329" y="169837"/>
                  </a:lnTo>
                  <a:lnTo>
                    <a:pt x="345719" y="163182"/>
                  </a:lnTo>
                  <a:lnTo>
                    <a:pt x="347776" y="156578"/>
                  </a:lnTo>
                  <a:lnTo>
                    <a:pt x="352234" y="151295"/>
                  </a:lnTo>
                  <a:lnTo>
                    <a:pt x="358178" y="148234"/>
                  </a:lnTo>
                  <a:lnTo>
                    <a:pt x="364832" y="147612"/>
                  </a:lnTo>
                  <a:lnTo>
                    <a:pt x="371436" y="149682"/>
                  </a:lnTo>
                  <a:lnTo>
                    <a:pt x="406857" y="184099"/>
                  </a:lnTo>
                  <a:lnTo>
                    <a:pt x="442950" y="262013"/>
                  </a:lnTo>
                  <a:lnTo>
                    <a:pt x="444881" y="302069"/>
                  </a:lnTo>
                  <a:lnTo>
                    <a:pt x="444881" y="168643"/>
                  </a:lnTo>
                  <a:lnTo>
                    <a:pt x="428193" y="147612"/>
                  </a:lnTo>
                  <a:lnTo>
                    <a:pt x="422592" y="140550"/>
                  </a:lnTo>
                  <a:lnTo>
                    <a:pt x="344779" y="62776"/>
                  </a:lnTo>
                  <a:lnTo>
                    <a:pt x="281990" y="0"/>
                  </a:lnTo>
                  <a:lnTo>
                    <a:pt x="220916" y="61074"/>
                  </a:lnTo>
                  <a:lnTo>
                    <a:pt x="216458" y="62776"/>
                  </a:lnTo>
                  <a:lnTo>
                    <a:pt x="207530" y="62776"/>
                  </a:lnTo>
                  <a:lnTo>
                    <a:pt x="203073" y="61074"/>
                  </a:lnTo>
                  <a:lnTo>
                    <a:pt x="197726" y="55727"/>
                  </a:lnTo>
                  <a:lnTo>
                    <a:pt x="196392" y="53416"/>
                  </a:lnTo>
                  <a:lnTo>
                    <a:pt x="195567" y="50977"/>
                  </a:lnTo>
                  <a:lnTo>
                    <a:pt x="140944" y="105575"/>
                  </a:lnTo>
                  <a:lnTo>
                    <a:pt x="152730" y="121996"/>
                  </a:lnTo>
                  <a:lnTo>
                    <a:pt x="151447" y="128549"/>
                  </a:lnTo>
                  <a:lnTo>
                    <a:pt x="147624" y="134315"/>
                  </a:lnTo>
                  <a:lnTo>
                    <a:pt x="0" y="281901"/>
                  </a:lnTo>
                  <a:lnTo>
                    <a:pt x="140589" y="422452"/>
                  </a:lnTo>
                  <a:lnTo>
                    <a:pt x="171869" y="447992"/>
                  </a:lnTo>
                  <a:lnTo>
                    <a:pt x="206552" y="466242"/>
                  </a:lnTo>
                  <a:lnTo>
                    <a:pt x="243497" y="477189"/>
                  </a:lnTo>
                  <a:lnTo>
                    <a:pt x="281584" y="480834"/>
                  </a:lnTo>
                  <a:lnTo>
                    <a:pt x="319671" y="477189"/>
                  </a:lnTo>
                  <a:lnTo>
                    <a:pt x="356628" y="466242"/>
                  </a:lnTo>
                  <a:lnTo>
                    <a:pt x="391312" y="447992"/>
                  </a:lnTo>
                  <a:lnTo>
                    <a:pt x="422592" y="422452"/>
                  </a:lnTo>
                  <a:lnTo>
                    <a:pt x="451192" y="386410"/>
                  </a:lnTo>
                  <a:lnTo>
                    <a:pt x="467626" y="351688"/>
                  </a:lnTo>
                  <a:lnTo>
                    <a:pt x="479780" y="303314"/>
                  </a:lnTo>
                  <a:lnTo>
                    <a:pt x="479780" y="259664"/>
                  </a:lnTo>
                  <a:close/>
                </a:path>
                <a:path w="1167129" h="2063750">
                  <a:moveTo>
                    <a:pt x="1166609" y="1535506"/>
                  </a:moveTo>
                  <a:lnTo>
                    <a:pt x="1164450" y="1487436"/>
                  </a:lnTo>
                  <a:lnTo>
                    <a:pt x="1158100" y="1440586"/>
                  </a:lnTo>
                  <a:lnTo>
                    <a:pt x="1147737" y="1395120"/>
                  </a:lnTo>
                  <a:lnTo>
                    <a:pt x="1133563" y="1351241"/>
                  </a:lnTo>
                  <a:lnTo>
                    <a:pt x="1115758" y="1309141"/>
                  </a:lnTo>
                  <a:lnTo>
                    <a:pt x="1094511" y="1268984"/>
                  </a:lnTo>
                  <a:lnTo>
                    <a:pt x="1070000" y="1230960"/>
                  </a:lnTo>
                  <a:lnTo>
                    <a:pt x="1042416" y="1195273"/>
                  </a:lnTo>
                  <a:lnTo>
                    <a:pt x="1011936" y="1162100"/>
                  </a:lnTo>
                  <a:lnTo>
                    <a:pt x="978763" y="1131633"/>
                  </a:lnTo>
                  <a:lnTo>
                    <a:pt x="943076" y="1104049"/>
                  </a:lnTo>
                  <a:lnTo>
                    <a:pt x="905065" y="1079538"/>
                  </a:lnTo>
                  <a:lnTo>
                    <a:pt x="864908" y="1058278"/>
                  </a:lnTo>
                  <a:lnTo>
                    <a:pt x="822794" y="1040472"/>
                  </a:lnTo>
                  <a:lnTo>
                    <a:pt x="778916" y="1026299"/>
                  </a:lnTo>
                  <a:lnTo>
                    <a:pt x="733463" y="1015949"/>
                  </a:lnTo>
                  <a:lnTo>
                    <a:pt x="686600" y="1009599"/>
                  </a:lnTo>
                  <a:lnTo>
                    <a:pt x="638543" y="1007440"/>
                  </a:lnTo>
                  <a:lnTo>
                    <a:pt x="590473" y="1009599"/>
                  </a:lnTo>
                  <a:lnTo>
                    <a:pt x="543623" y="1015949"/>
                  </a:lnTo>
                  <a:lnTo>
                    <a:pt x="498157" y="1026299"/>
                  </a:lnTo>
                  <a:lnTo>
                    <a:pt x="454279" y="1040472"/>
                  </a:lnTo>
                  <a:lnTo>
                    <a:pt x="412165" y="1058278"/>
                  </a:lnTo>
                  <a:lnTo>
                    <a:pt x="372008" y="1079538"/>
                  </a:lnTo>
                  <a:lnTo>
                    <a:pt x="333997" y="1104049"/>
                  </a:lnTo>
                  <a:lnTo>
                    <a:pt x="298310" y="1131633"/>
                  </a:lnTo>
                  <a:lnTo>
                    <a:pt x="265137" y="1162100"/>
                  </a:lnTo>
                  <a:lnTo>
                    <a:pt x="234670" y="1195273"/>
                  </a:lnTo>
                  <a:lnTo>
                    <a:pt x="207086" y="1230960"/>
                  </a:lnTo>
                  <a:lnTo>
                    <a:pt x="182562" y="1268984"/>
                  </a:lnTo>
                  <a:lnTo>
                    <a:pt x="161315" y="1309141"/>
                  </a:lnTo>
                  <a:lnTo>
                    <a:pt x="143510" y="1351241"/>
                  </a:lnTo>
                  <a:lnTo>
                    <a:pt x="129336" y="1395120"/>
                  </a:lnTo>
                  <a:lnTo>
                    <a:pt x="118986" y="1440586"/>
                  </a:lnTo>
                  <a:lnTo>
                    <a:pt x="112636" y="1487436"/>
                  </a:lnTo>
                  <a:lnTo>
                    <a:pt x="110477" y="1535506"/>
                  </a:lnTo>
                  <a:lnTo>
                    <a:pt x="112636" y="1583575"/>
                  </a:lnTo>
                  <a:lnTo>
                    <a:pt x="118986" y="1630426"/>
                  </a:lnTo>
                  <a:lnTo>
                    <a:pt x="129336" y="1675892"/>
                  </a:lnTo>
                  <a:lnTo>
                    <a:pt x="143510" y="1719770"/>
                  </a:lnTo>
                  <a:lnTo>
                    <a:pt x="161315" y="1761871"/>
                  </a:lnTo>
                  <a:lnTo>
                    <a:pt x="182562" y="1802028"/>
                  </a:lnTo>
                  <a:lnTo>
                    <a:pt x="207086" y="1840039"/>
                  </a:lnTo>
                  <a:lnTo>
                    <a:pt x="234670" y="1875726"/>
                  </a:lnTo>
                  <a:lnTo>
                    <a:pt x="265137" y="1908898"/>
                  </a:lnTo>
                  <a:lnTo>
                    <a:pt x="298310" y="1939378"/>
                  </a:lnTo>
                  <a:lnTo>
                    <a:pt x="333997" y="1966963"/>
                  </a:lnTo>
                  <a:lnTo>
                    <a:pt x="372008" y="1991474"/>
                  </a:lnTo>
                  <a:lnTo>
                    <a:pt x="412165" y="2012721"/>
                  </a:lnTo>
                  <a:lnTo>
                    <a:pt x="454279" y="2030539"/>
                  </a:lnTo>
                  <a:lnTo>
                    <a:pt x="498157" y="2044712"/>
                  </a:lnTo>
                  <a:lnTo>
                    <a:pt x="543623" y="2055063"/>
                  </a:lnTo>
                  <a:lnTo>
                    <a:pt x="590473" y="2061413"/>
                  </a:lnTo>
                  <a:lnTo>
                    <a:pt x="638543" y="2063572"/>
                  </a:lnTo>
                  <a:lnTo>
                    <a:pt x="686600" y="2061413"/>
                  </a:lnTo>
                  <a:lnTo>
                    <a:pt x="733463" y="2055063"/>
                  </a:lnTo>
                  <a:lnTo>
                    <a:pt x="778916" y="2044712"/>
                  </a:lnTo>
                  <a:lnTo>
                    <a:pt x="822794" y="2030539"/>
                  </a:lnTo>
                  <a:lnTo>
                    <a:pt x="864908" y="2012721"/>
                  </a:lnTo>
                  <a:lnTo>
                    <a:pt x="905065" y="1991474"/>
                  </a:lnTo>
                  <a:lnTo>
                    <a:pt x="943076" y="1966963"/>
                  </a:lnTo>
                  <a:lnTo>
                    <a:pt x="978763" y="1939378"/>
                  </a:lnTo>
                  <a:lnTo>
                    <a:pt x="1011936" y="1908898"/>
                  </a:lnTo>
                  <a:lnTo>
                    <a:pt x="1042416" y="1875726"/>
                  </a:lnTo>
                  <a:lnTo>
                    <a:pt x="1070000" y="1840039"/>
                  </a:lnTo>
                  <a:lnTo>
                    <a:pt x="1094511" y="1802028"/>
                  </a:lnTo>
                  <a:lnTo>
                    <a:pt x="1115758" y="1761871"/>
                  </a:lnTo>
                  <a:lnTo>
                    <a:pt x="1133563" y="1719770"/>
                  </a:lnTo>
                  <a:lnTo>
                    <a:pt x="1147737" y="1675892"/>
                  </a:lnTo>
                  <a:lnTo>
                    <a:pt x="1158100" y="1630426"/>
                  </a:lnTo>
                  <a:lnTo>
                    <a:pt x="1164450" y="1583575"/>
                  </a:lnTo>
                  <a:lnTo>
                    <a:pt x="1166609" y="15355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01843" y="4973718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7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1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1" y="2158"/>
                  </a:lnTo>
                  <a:lnTo>
                    <a:pt x="622987" y="8507"/>
                  </a:lnTo>
                  <a:lnTo>
                    <a:pt x="668447" y="18863"/>
                  </a:lnTo>
                  <a:lnTo>
                    <a:pt x="712325" y="33037"/>
                  </a:lnTo>
                  <a:lnTo>
                    <a:pt x="754436" y="50843"/>
                  </a:lnTo>
                  <a:lnTo>
                    <a:pt x="794591" y="72096"/>
                  </a:lnTo>
                  <a:lnTo>
                    <a:pt x="832606" y="96608"/>
                  </a:lnTo>
                  <a:lnTo>
                    <a:pt x="868293" y="124194"/>
                  </a:lnTo>
                  <a:lnTo>
                    <a:pt x="901465" y="154666"/>
                  </a:lnTo>
                  <a:lnTo>
                    <a:pt x="931938" y="187839"/>
                  </a:lnTo>
                  <a:lnTo>
                    <a:pt x="959524" y="223526"/>
                  </a:lnTo>
                  <a:lnTo>
                    <a:pt x="984036" y="261540"/>
                  </a:lnTo>
                  <a:lnTo>
                    <a:pt x="1005289" y="301696"/>
                  </a:lnTo>
                  <a:lnTo>
                    <a:pt x="1023095" y="343806"/>
                  </a:lnTo>
                  <a:lnTo>
                    <a:pt x="1037269" y="387685"/>
                  </a:lnTo>
                  <a:lnTo>
                    <a:pt x="1047625" y="433145"/>
                  </a:lnTo>
                  <a:lnTo>
                    <a:pt x="1053974" y="480001"/>
                  </a:lnTo>
                  <a:lnTo>
                    <a:pt x="1056133" y="528066"/>
                  </a:lnTo>
                  <a:lnTo>
                    <a:pt x="1053974" y="576130"/>
                  </a:lnTo>
                  <a:lnTo>
                    <a:pt x="1047625" y="622986"/>
                  </a:lnTo>
                  <a:lnTo>
                    <a:pt x="1037269" y="668446"/>
                  </a:lnTo>
                  <a:lnTo>
                    <a:pt x="1023095" y="712325"/>
                  </a:lnTo>
                  <a:lnTo>
                    <a:pt x="1005289" y="754435"/>
                  </a:lnTo>
                  <a:lnTo>
                    <a:pt x="984036" y="794590"/>
                  </a:lnTo>
                  <a:lnTo>
                    <a:pt x="959524" y="832605"/>
                  </a:lnTo>
                  <a:lnTo>
                    <a:pt x="931938" y="868292"/>
                  </a:lnTo>
                  <a:lnTo>
                    <a:pt x="901465" y="901465"/>
                  </a:lnTo>
                  <a:lnTo>
                    <a:pt x="868293" y="931937"/>
                  </a:lnTo>
                  <a:lnTo>
                    <a:pt x="832606" y="959523"/>
                  </a:lnTo>
                  <a:lnTo>
                    <a:pt x="794591" y="984035"/>
                  </a:lnTo>
                  <a:lnTo>
                    <a:pt x="754436" y="1005288"/>
                  </a:lnTo>
                  <a:lnTo>
                    <a:pt x="712325" y="1023094"/>
                  </a:lnTo>
                  <a:lnTo>
                    <a:pt x="668447" y="1037268"/>
                  </a:lnTo>
                  <a:lnTo>
                    <a:pt x="622987" y="1047624"/>
                  </a:lnTo>
                  <a:lnTo>
                    <a:pt x="576131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1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7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2261" y="5028914"/>
              <a:ext cx="147320" cy="280670"/>
            </a:xfrm>
            <a:custGeom>
              <a:avLst/>
              <a:gdLst/>
              <a:ahLst/>
              <a:cxnLst/>
              <a:rect l="l" t="t" r="r" b="b"/>
              <a:pathLst>
                <a:path w="147320" h="280670">
                  <a:moveTo>
                    <a:pt x="0" y="280619"/>
                  </a:moveTo>
                  <a:lnTo>
                    <a:pt x="146886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52599" y="4889393"/>
              <a:ext cx="391795" cy="168910"/>
            </a:xfrm>
            <a:custGeom>
              <a:avLst/>
              <a:gdLst/>
              <a:ahLst/>
              <a:cxnLst/>
              <a:rect l="l" t="t" r="r" b="b"/>
              <a:pathLst>
                <a:path w="391795" h="168910">
                  <a:moveTo>
                    <a:pt x="386123" y="56216"/>
                  </a:moveTo>
                  <a:lnTo>
                    <a:pt x="301724" y="56216"/>
                  </a:lnTo>
                  <a:lnTo>
                    <a:pt x="312007" y="112434"/>
                  </a:lnTo>
                  <a:lnTo>
                    <a:pt x="233357" y="126821"/>
                  </a:lnTo>
                  <a:lnTo>
                    <a:pt x="235171" y="131362"/>
                  </a:lnTo>
                  <a:lnTo>
                    <a:pt x="258146" y="154860"/>
                  </a:lnTo>
                  <a:lnTo>
                    <a:pt x="288256" y="168028"/>
                  </a:lnTo>
                  <a:lnTo>
                    <a:pt x="322291" y="168650"/>
                  </a:lnTo>
                  <a:lnTo>
                    <a:pt x="353902" y="156019"/>
                  </a:lnTo>
                  <a:lnTo>
                    <a:pt x="377400" y="133044"/>
                  </a:lnTo>
                  <a:lnTo>
                    <a:pt x="390569" y="102935"/>
                  </a:lnTo>
                  <a:lnTo>
                    <a:pt x="391191" y="68900"/>
                  </a:lnTo>
                  <a:lnTo>
                    <a:pt x="386123" y="56216"/>
                  </a:lnTo>
                  <a:close/>
                </a:path>
                <a:path w="391795" h="168910">
                  <a:moveTo>
                    <a:pt x="223073" y="70604"/>
                  </a:moveTo>
                  <a:lnTo>
                    <a:pt x="0" y="111412"/>
                  </a:lnTo>
                  <a:lnTo>
                    <a:pt x="10284" y="167628"/>
                  </a:lnTo>
                  <a:lnTo>
                    <a:pt x="233357" y="126821"/>
                  </a:lnTo>
                  <a:lnTo>
                    <a:pt x="222540" y="99750"/>
                  </a:lnTo>
                  <a:lnTo>
                    <a:pt x="223073" y="70604"/>
                  </a:lnTo>
                  <a:close/>
                </a:path>
                <a:path w="391795" h="168910">
                  <a:moveTo>
                    <a:pt x="301724" y="56216"/>
                  </a:moveTo>
                  <a:lnTo>
                    <a:pt x="223073" y="70604"/>
                  </a:lnTo>
                  <a:lnTo>
                    <a:pt x="222540" y="99750"/>
                  </a:lnTo>
                  <a:lnTo>
                    <a:pt x="233357" y="126821"/>
                  </a:lnTo>
                  <a:lnTo>
                    <a:pt x="312007" y="112434"/>
                  </a:lnTo>
                  <a:lnTo>
                    <a:pt x="301724" y="56216"/>
                  </a:lnTo>
                  <a:close/>
                </a:path>
                <a:path w="391795" h="168910">
                  <a:moveTo>
                    <a:pt x="291439" y="0"/>
                  </a:moveTo>
                  <a:lnTo>
                    <a:pt x="259828" y="12631"/>
                  </a:lnTo>
                  <a:lnTo>
                    <a:pt x="236330" y="35606"/>
                  </a:lnTo>
                  <a:lnTo>
                    <a:pt x="223162" y="65715"/>
                  </a:lnTo>
                  <a:lnTo>
                    <a:pt x="223073" y="70604"/>
                  </a:lnTo>
                  <a:lnTo>
                    <a:pt x="301724" y="56216"/>
                  </a:lnTo>
                  <a:lnTo>
                    <a:pt x="386123" y="56216"/>
                  </a:lnTo>
                  <a:lnTo>
                    <a:pt x="378560" y="37288"/>
                  </a:lnTo>
                  <a:lnTo>
                    <a:pt x="355585" y="13790"/>
                  </a:lnTo>
                  <a:lnTo>
                    <a:pt x="325475" y="622"/>
                  </a:lnTo>
                  <a:lnTo>
                    <a:pt x="2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59201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chemeClr val="tx1"/>
                </a:solidFill>
              </a:rPr>
              <a:t>N</a:t>
            </a:r>
            <a:r>
              <a:rPr b="0" spc="-5" dirty="0">
                <a:solidFill>
                  <a:schemeClr val="tx1"/>
                </a:solidFill>
              </a:rPr>
              <a:t>D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60209" y="4690364"/>
            <a:ext cx="2226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Calibri"/>
                <a:cs typeface="Calibri"/>
              </a:rPr>
              <a:t>Registered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by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66165" y="4982971"/>
            <a:ext cx="2414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Calibri"/>
                <a:cs typeface="Calibri"/>
              </a:rPr>
              <a:t>Food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and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Drug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52322" y="5275579"/>
            <a:ext cx="2442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Administration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13306" y="5568188"/>
            <a:ext cx="920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(</a:t>
            </a:r>
            <a:r>
              <a:rPr sz="3000" spc="70" dirty="0">
                <a:latin typeface="Calibri"/>
                <a:cs typeface="Calibri"/>
              </a:rPr>
              <a:t>F</a:t>
            </a:r>
            <a:r>
              <a:rPr sz="3000" spc="35" dirty="0">
                <a:latin typeface="Calibri"/>
                <a:cs typeface="Calibri"/>
              </a:rPr>
              <a:t>D</a:t>
            </a:r>
            <a:r>
              <a:rPr sz="3000" spc="7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9708" y="5279859"/>
            <a:ext cx="1007265" cy="43312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653534" y="2367788"/>
            <a:ext cx="2884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NDC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numbers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are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2241" y="2660396"/>
            <a:ext cx="2755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used</a:t>
            </a:r>
            <a:r>
              <a:rPr sz="3000" spc="80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throughout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11268" y="2953003"/>
            <a:ext cx="2569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Calibri"/>
                <a:cs typeface="Calibri"/>
              </a:rPr>
              <a:t>the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drug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supply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643" y="3245611"/>
            <a:ext cx="894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c</a:t>
            </a:r>
            <a:r>
              <a:rPr sz="3000" spc="70" dirty="0">
                <a:latin typeface="Calibri"/>
                <a:cs typeface="Calibri"/>
              </a:rPr>
              <a:t>hai</a:t>
            </a:r>
            <a:r>
              <a:rPr sz="3000" dirty="0">
                <a:latin typeface="Calibri"/>
                <a:cs typeface="Calibri"/>
              </a:rPr>
              <a:t>n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16826" y="1941407"/>
            <a:ext cx="1818005" cy="1113790"/>
            <a:chOff x="4316826" y="1941407"/>
            <a:chExt cx="1818005" cy="1113790"/>
          </a:xfrm>
        </p:grpSpPr>
        <p:sp>
          <p:nvSpPr>
            <p:cNvPr id="28" name="object 28"/>
            <p:cNvSpPr/>
            <p:nvPr/>
          </p:nvSpPr>
          <p:spPr>
            <a:xfrm>
              <a:off x="4760775" y="2234316"/>
              <a:ext cx="329565" cy="46990"/>
            </a:xfrm>
            <a:custGeom>
              <a:avLst/>
              <a:gdLst/>
              <a:ahLst/>
              <a:cxnLst/>
              <a:rect l="l" t="t" r="r" b="b"/>
              <a:pathLst>
                <a:path w="329564" h="46989">
                  <a:moveTo>
                    <a:pt x="329160" y="4636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16826" y="2208262"/>
              <a:ext cx="480059" cy="284480"/>
            </a:xfrm>
            <a:custGeom>
              <a:avLst/>
              <a:gdLst/>
              <a:ahLst/>
              <a:cxnLst/>
              <a:rect l="l" t="t" r="r" b="b"/>
              <a:pathLst>
                <a:path w="480060" h="284480">
                  <a:moveTo>
                    <a:pt x="83712" y="112585"/>
                  </a:moveTo>
                  <a:lnTo>
                    <a:pt x="50520" y="120145"/>
                  </a:lnTo>
                  <a:lnTo>
                    <a:pt x="22862" y="139990"/>
                  </a:lnTo>
                  <a:lnTo>
                    <a:pt x="5561" y="167930"/>
                  </a:lnTo>
                  <a:lnTo>
                    <a:pt x="0" y="200319"/>
                  </a:lnTo>
                  <a:lnTo>
                    <a:pt x="7560" y="233511"/>
                  </a:lnTo>
                  <a:lnTo>
                    <a:pt x="27404" y="261169"/>
                  </a:lnTo>
                  <a:lnTo>
                    <a:pt x="55345" y="278470"/>
                  </a:lnTo>
                  <a:lnTo>
                    <a:pt x="87734" y="284032"/>
                  </a:lnTo>
                  <a:lnTo>
                    <a:pt x="120925" y="276472"/>
                  </a:lnTo>
                  <a:lnTo>
                    <a:pt x="148584" y="256627"/>
                  </a:lnTo>
                  <a:lnTo>
                    <a:pt x="165885" y="228687"/>
                  </a:lnTo>
                  <a:lnTo>
                    <a:pt x="166627" y="224363"/>
                  </a:lnTo>
                  <a:lnTo>
                    <a:pt x="97457" y="224363"/>
                  </a:lnTo>
                  <a:lnTo>
                    <a:pt x="73988" y="172253"/>
                  </a:lnTo>
                  <a:lnTo>
                    <a:pt x="146893" y="139420"/>
                  </a:lnTo>
                  <a:lnTo>
                    <a:pt x="144042" y="135447"/>
                  </a:lnTo>
                  <a:lnTo>
                    <a:pt x="116102" y="118146"/>
                  </a:lnTo>
                  <a:lnTo>
                    <a:pt x="83712" y="112585"/>
                  </a:lnTo>
                  <a:close/>
                </a:path>
                <a:path w="480060" h="284480">
                  <a:moveTo>
                    <a:pt x="146893" y="139420"/>
                  </a:moveTo>
                  <a:lnTo>
                    <a:pt x="73988" y="172253"/>
                  </a:lnTo>
                  <a:lnTo>
                    <a:pt x="97457" y="224363"/>
                  </a:lnTo>
                  <a:lnTo>
                    <a:pt x="170361" y="191529"/>
                  </a:lnTo>
                  <a:lnTo>
                    <a:pt x="163887" y="163106"/>
                  </a:lnTo>
                  <a:lnTo>
                    <a:pt x="146893" y="139420"/>
                  </a:lnTo>
                  <a:close/>
                </a:path>
                <a:path w="480060" h="284480">
                  <a:moveTo>
                    <a:pt x="170361" y="191529"/>
                  </a:moveTo>
                  <a:lnTo>
                    <a:pt x="97457" y="224363"/>
                  </a:lnTo>
                  <a:lnTo>
                    <a:pt x="166627" y="224363"/>
                  </a:lnTo>
                  <a:lnTo>
                    <a:pt x="171447" y="196297"/>
                  </a:lnTo>
                  <a:lnTo>
                    <a:pt x="170361" y="191529"/>
                  </a:lnTo>
                  <a:close/>
                </a:path>
                <a:path w="480060" h="284480">
                  <a:moveTo>
                    <a:pt x="456464" y="0"/>
                  </a:moveTo>
                  <a:lnTo>
                    <a:pt x="146893" y="139420"/>
                  </a:lnTo>
                  <a:lnTo>
                    <a:pt x="163887" y="163106"/>
                  </a:lnTo>
                  <a:lnTo>
                    <a:pt x="170361" y="191529"/>
                  </a:lnTo>
                  <a:lnTo>
                    <a:pt x="479933" y="52109"/>
                  </a:lnTo>
                  <a:lnTo>
                    <a:pt x="456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45883" y="1969982"/>
              <a:ext cx="1060450" cy="1056640"/>
            </a:xfrm>
            <a:custGeom>
              <a:avLst/>
              <a:gdLst/>
              <a:ahLst/>
              <a:cxnLst/>
              <a:rect l="l" t="t" r="r" b="b"/>
              <a:pathLst>
                <a:path w="1060450" h="1056639">
                  <a:moveTo>
                    <a:pt x="530098" y="0"/>
                  </a:moveTo>
                  <a:lnTo>
                    <a:pt x="481848" y="2158"/>
                  </a:lnTo>
                  <a:lnTo>
                    <a:pt x="434812" y="8507"/>
                  </a:lnTo>
                  <a:lnTo>
                    <a:pt x="389176" y="18863"/>
                  </a:lnTo>
                  <a:lnTo>
                    <a:pt x="345129" y="33037"/>
                  </a:lnTo>
                  <a:lnTo>
                    <a:pt x="302857" y="50843"/>
                  </a:lnTo>
                  <a:lnTo>
                    <a:pt x="262547" y="72096"/>
                  </a:lnTo>
                  <a:lnTo>
                    <a:pt x="224386" y="96608"/>
                  </a:lnTo>
                  <a:lnTo>
                    <a:pt x="188562" y="124194"/>
                  </a:lnTo>
                  <a:lnTo>
                    <a:pt x="155261" y="154666"/>
                  </a:lnTo>
                  <a:lnTo>
                    <a:pt x="124672" y="187839"/>
                  </a:lnTo>
                  <a:lnTo>
                    <a:pt x="96980" y="223526"/>
                  </a:lnTo>
                  <a:lnTo>
                    <a:pt x="72373" y="261540"/>
                  </a:lnTo>
                  <a:lnTo>
                    <a:pt x="51039" y="301696"/>
                  </a:lnTo>
                  <a:lnTo>
                    <a:pt x="33164" y="343806"/>
                  </a:lnTo>
                  <a:lnTo>
                    <a:pt x="18935" y="387685"/>
                  </a:lnTo>
                  <a:lnTo>
                    <a:pt x="8540" y="433145"/>
                  </a:lnTo>
                  <a:lnTo>
                    <a:pt x="2166" y="480001"/>
                  </a:lnTo>
                  <a:lnTo>
                    <a:pt x="0" y="528066"/>
                  </a:lnTo>
                  <a:lnTo>
                    <a:pt x="2166" y="576130"/>
                  </a:lnTo>
                  <a:lnTo>
                    <a:pt x="8540" y="622986"/>
                  </a:lnTo>
                  <a:lnTo>
                    <a:pt x="18935" y="668446"/>
                  </a:lnTo>
                  <a:lnTo>
                    <a:pt x="33164" y="712325"/>
                  </a:lnTo>
                  <a:lnTo>
                    <a:pt x="51039" y="754435"/>
                  </a:lnTo>
                  <a:lnTo>
                    <a:pt x="72373" y="794591"/>
                  </a:lnTo>
                  <a:lnTo>
                    <a:pt x="96980" y="832605"/>
                  </a:lnTo>
                  <a:lnTo>
                    <a:pt x="124672" y="868292"/>
                  </a:lnTo>
                  <a:lnTo>
                    <a:pt x="155261" y="901465"/>
                  </a:lnTo>
                  <a:lnTo>
                    <a:pt x="188562" y="931937"/>
                  </a:lnTo>
                  <a:lnTo>
                    <a:pt x="224386" y="959523"/>
                  </a:lnTo>
                  <a:lnTo>
                    <a:pt x="262547" y="984035"/>
                  </a:lnTo>
                  <a:lnTo>
                    <a:pt x="302857" y="1005288"/>
                  </a:lnTo>
                  <a:lnTo>
                    <a:pt x="345129" y="1023094"/>
                  </a:lnTo>
                  <a:lnTo>
                    <a:pt x="389176" y="1037268"/>
                  </a:lnTo>
                  <a:lnTo>
                    <a:pt x="434812" y="1047624"/>
                  </a:lnTo>
                  <a:lnTo>
                    <a:pt x="481848" y="1053973"/>
                  </a:lnTo>
                  <a:lnTo>
                    <a:pt x="530098" y="1056132"/>
                  </a:lnTo>
                  <a:lnTo>
                    <a:pt x="578347" y="1053973"/>
                  </a:lnTo>
                  <a:lnTo>
                    <a:pt x="625383" y="1047624"/>
                  </a:lnTo>
                  <a:lnTo>
                    <a:pt x="671019" y="1037268"/>
                  </a:lnTo>
                  <a:lnTo>
                    <a:pt x="715066" y="1023094"/>
                  </a:lnTo>
                  <a:lnTo>
                    <a:pt x="757338" y="1005288"/>
                  </a:lnTo>
                  <a:lnTo>
                    <a:pt x="797648" y="984035"/>
                  </a:lnTo>
                  <a:lnTo>
                    <a:pt x="835809" y="959523"/>
                  </a:lnTo>
                  <a:lnTo>
                    <a:pt x="871633" y="931937"/>
                  </a:lnTo>
                  <a:lnTo>
                    <a:pt x="904934" y="901465"/>
                  </a:lnTo>
                  <a:lnTo>
                    <a:pt x="935523" y="868292"/>
                  </a:lnTo>
                  <a:lnTo>
                    <a:pt x="963215" y="832605"/>
                  </a:lnTo>
                  <a:lnTo>
                    <a:pt x="987822" y="794591"/>
                  </a:lnTo>
                  <a:lnTo>
                    <a:pt x="1009156" y="754435"/>
                  </a:lnTo>
                  <a:lnTo>
                    <a:pt x="1027031" y="712325"/>
                  </a:lnTo>
                  <a:lnTo>
                    <a:pt x="1041260" y="668446"/>
                  </a:lnTo>
                  <a:lnTo>
                    <a:pt x="1051655" y="622986"/>
                  </a:lnTo>
                  <a:lnTo>
                    <a:pt x="1058029" y="576130"/>
                  </a:lnTo>
                  <a:lnTo>
                    <a:pt x="1060196" y="528066"/>
                  </a:lnTo>
                  <a:lnTo>
                    <a:pt x="1058029" y="480001"/>
                  </a:lnTo>
                  <a:lnTo>
                    <a:pt x="1051655" y="433145"/>
                  </a:lnTo>
                  <a:lnTo>
                    <a:pt x="1041260" y="387685"/>
                  </a:lnTo>
                  <a:lnTo>
                    <a:pt x="1027031" y="343806"/>
                  </a:lnTo>
                  <a:lnTo>
                    <a:pt x="1009156" y="301696"/>
                  </a:lnTo>
                  <a:lnTo>
                    <a:pt x="987822" y="261540"/>
                  </a:lnTo>
                  <a:lnTo>
                    <a:pt x="963215" y="223526"/>
                  </a:lnTo>
                  <a:lnTo>
                    <a:pt x="935523" y="187839"/>
                  </a:lnTo>
                  <a:lnTo>
                    <a:pt x="904934" y="154666"/>
                  </a:lnTo>
                  <a:lnTo>
                    <a:pt x="871633" y="124194"/>
                  </a:lnTo>
                  <a:lnTo>
                    <a:pt x="835809" y="96608"/>
                  </a:lnTo>
                  <a:lnTo>
                    <a:pt x="797648" y="72096"/>
                  </a:lnTo>
                  <a:lnTo>
                    <a:pt x="757338" y="50843"/>
                  </a:lnTo>
                  <a:lnTo>
                    <a:pt x="715066" y="33037"/>
                  </a:lnTo>
                  <a:lnTo>
                    <a:pt x="671019" y="18863"/>
                  </a:lnTo>
                  <a:lnTo>
                    <a:pt x="625383" y="8507"/>
                  </a:lnTo>
                  <a:lnTo>
                    <a:pt x="578347" y="2158"/>
                  </a:lnTo>
                  <a:lnTo>
                    <a:pt x="530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45883" y="1969982"/>
              <a:ext cx="1060450" cy="1056640"/>
            </a:xfrm>
            <a:custGeom>
              <a:avLst/>
              <a:gdLst/>
              <a:ahLst/>
              <a:cxnLst/>
              <a:rect l="l" t="t" r="r" b="b"/>
              <a:pathLst>
                <a:path w="1060450" h="1056639">
                  <a:moveTo>
                    <a:pt x="0" y="528066"/>
                  </a:moveTo>
                  <a:lnTo>
                    <a:pt x="2166" y="480001"/>
                  </a:lnTo>
                  <a:lnTo>
                    <a:pt x="8540" y="433145"/>
                  </a:lnTo>
                  <a:lnTo>
                    <a:pt x="18935" y="387685"/>
                  </a:lnTo>
                  <a:lnTo>
                    <a:pt x="33164" y="343806"/>
                  </a:lnTo>
                  <a:lnTo>
                    <a:pt x="51039" y="301696"/>
                  </a:lnTo>
                  <a:lnTo>
                    <a:pt x="72373" y="261540"/>
                  </a:lnTo>
                  <a:lnTo>
                    <a:pt x="96980" y="223526"/>
                  </a:lnTo>
                  <a:lnTo>
                    <a:pt x="124672" y="187839"/>
                  </a:lnTo>
                  <a:lnTo>
                    <a:pt x="155262" y="154666"/>
                  </a:lnTo>
                  <a:lnTo>
                    <a:pt x="188562" y="124194"/>
                  </a:lnTo>
                  <a:lnTo>
                    <a:pt x="224386" y="96608"/>
                  </a:lnTo>
                  <a:lnTo>
                    <a:pt x="262547" y="72096"/>
                  </a:lnTo>
                  <a:lnTo>
                    <a:pt x="302857" y="50843"/>
                  </a:lnTo>
                  <a:lnTo>
                    <a:pt x="345129" y="33037"/>
                  </a:lnTo>
                  <a:lnTo>
                    <a:pt x="389176" y="18863"/>
                  </a:lnTo>
                  <a:lnTo>
                    <a:pt x="434812" y="8507"/>
                  </a:lnTo>
                  <a:lnTo>
                    <a:pt x="481848" y="2158"/>
                  </a:lnTo>
                  <a:lnTo>
                    <a:pt x="530098" y="0"/>
                  </a:lnTo>
                  <a:lnTo>
                    <a:pt x="578347" y="2158"/>
                  </a:lnTo>
                  <a:lnTo>
                    <a:pt x="625383" y="8507"/>
                  </a:lnTo>
                  <a:lnTo>
                    <a:pt x="671019" y="18863"/>
                  </a:lnTo>
                  <a:lnTo>
                    <a:pt x="715066" y="33037"/>
                  </a:lnTo>
                  <a:lnTo>
                    <a:pt x="757338" y="50843"/>
                  </a:lnTo>
                  <a:lnTo>
                    <a:pt x="797648" y="72096"/>
                  </a:lnTo>
                  <a:lnTo>
                    <a:pt x="835809" y="96608"/>
                  </a:lnTo>
                  <a:lnTo>
                    <a:pt x="871633" y="124194"/>
                  </a:lnTo>
                  <a:lnTo>
                    <a:pt x="904933" y="154666"/>
                  </a:lnTo>
                  <a:lnTo>
                    <a:pt x="935523" y="187839"/>
                  </a:lnTo>
                  <a:lnTo>
                    <a:pt x="963215" y="223526"/>
                  </a:lnTo>
                  <a:lnTo>
                    <a:pt x="987822" y="261540"/>
                  </a:lnTo>
                  <a:lnTo>
                    <a:pt x="1009156" y="301696"/>
                  </a:lnTo>
                  <a:lnTo>
                    <a:pt x="1027031" y="343806"/>
                  </a:lnTo>
                  <a:lnTo>
                    <a:pt x="1041260" y="387685"/>
                  </a:lnTo>
                  <a:lnTo>
                    <a:pt x="1051655" y="433145"/>
                  </a:lnTo>
                  <a:lnTo>
                    <a:pt x="1058029" y="480001"/>
                  </a:lnTo>
                  <a:lnTo>
                    <a:pt x="1060196" y="528066"/>
                  </a:lnTo>
                  <a:lnTo>
                    <a:pt x="1058029" y="576130"/>
                  </a:lnTo>
                  <a:lnTo>
                    <a:pt x="1051655" y="622986"/>
                  </a:lnTo>
                  <a:lnTo>
                    <a:pt x="1041260" y="668446"/>
                  </a:lnTo>
                  <a:lnTo>
                    <a:pt x="1027031" y="712325"/>
                  </a:lnTo>
                  <a:lnTo>
                    <a:pt x="1009156" y="754435"/>
                  </a:lnTo>
                  <a:lnTo>
                    <a:pt x="987822" y="794590"/>
                  </a:lnTo>
                  <a:lnTo>
                    <a:pt x="963215" y="832605"/>
                  </a:lnTo>
                  <a:lnTo>
                    <a:pt x="935523" y="868292"/>
                  </a:lnTo>
                  <a:lnTo>
                    <a:pt x="904933" y="901465"/>
                  </a:lnTo>
                  <a:lnTo>
                    <a:pt x="871633" y="931937"/>
                  </a:lnTo>
                  <a:lnTo>
                    <a:pt x="835809" y="959523"/>
                  </a:lnTo>
                  <a:lnTo>
                    <a:pt x="797648" y="984035"/>
                  </a:lnTo>
                  <a:lnTo>
                    <a:pt x="757338" y="1005288"/>
                  </a:lnTo>
                  <a:lnTo>
                    <a:pt x="715066" y="1023094"/>
                  </a:lnTo>
                  <a:lnTo>
                    <a:pt x="671019" y="1037268"/>
                  </a:lnTo>
                  <a:lnTo>
                    <a:pt x="625383" y="1047624"/>
                  </a:lnTo>
                  <a:lnTo>
                    <a:pt x="578347" y="1053973"/>
                  </a:lnTo>
                  <a:lnTo>
                    <a:pt x="530098" y="1056132"/>
                  </a:lnTo>
                  <a:lnTo>
                    <a:pt x="481848" y="1053973"/>
                  </a:lnTo>
                  <a:lnTo>
                    <a:pt x="434812" y="1047624"/>
                  </a:lnTo>
                  <a:lnTo>
                    <a:pt x="389176" y="1037268"/>
                  </a:lnTo>
                  <a:lnTo>
                    <a:pt x="345129" y="1023094"/>
                  </a:lnTo>
                  <a:lnTo>
                    <a:pt x="302857" y="1005288"/>
                  </a:lnTo>
                  <a:lnTo>
                    <a:pt x="262547" y="984035"/>
                  </a:lnTo>
                  <a:lnTo>
                    <a:pt x="224386" y="959523"/>
                  </a:lnTo>
                  <a:lnTo>
                    <a:pt x="188562" y="931937"/>
                  </a:lnTo>
                  <a:lnTo>
                    <a:pt x="155262" y="901465"/>
                  </a:lnTo>
                  <a:lnTo>
                    <a:pt x="124672" y="868292"/>
                  </a:lnTo>
                  <a:lnTo>
                    <a:pt x="96980" y="832605"/>
                  </a:lnTo>
                  <a:lnTo>
                    <a:pt x="72373" y="794590"/>
                  </a:lnTo>
                  <a:lnTo>
                    <a:pt x="51039" y="754435"/>
                  </a:lnTo>
                  <a:lnTo>
                    <a:pt x="33164" y="712325"/>
                  </a:lnTo>
                  <a:lnTo>
                    <a:pt x="18935" y="668446"/>
                  </a:lnTo>
                  <a:lnTo>
                    <a:pt x="8540" y="622986"/>
                  </a:lnTo>
                  <a:lnTo>
                    <a:pt x="2166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3791" y="2100071"/>
              <a:ext cx="786384" cy="786384"/>
            </a:xfrm>
            <a:prstGeom prst="rect">
              <a:avLst/>
            </a:prstGeom>
          </p:spPr>
        </p:pic>
      </p:grpSp>
      <p:grpSp>
        <p:nvGrpSpPr>
          <p:cNvPr id="33" name="object 6">
            <a:extLst>
              <a:ext uri="{FF2B5EF4-FFF2-40B4-BE49-F238E27FC236}">
                <a16:creationId xmlns:a16="http://schemas.microsoft.com/office/drawing/2014/main" id="{A52BEA13-AD20-6E63-38BA-67CE1F08C84F}"/>
              </a:ext>
            </a:extLst>
          </p:cNvPr>
          <p:cNvGrpSpPr/>
          <p:nvPr/>
        </p:nvGrpSpPr>
        <p:grpSpPr>
          <a:xfrm>
            <a:off x="0" y="990600"/>
            <a:ext cx="12211050" cy="640080"/>
            <a:chOff x="0" y="1199802"/>
            <a:chExt cx="12211050" cy="640080"/>
          </a:xfrm>
        </p:grpSpPr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493FB440-91E6-A4E3-F680-4CF0CE5657F3}"/>
                </a:ext>
              </a:extLst>
            </p:cNvPr>
            <p:cNvSpPr/>
            <p:nvPr/>
          </p:nvSpPr>
          <p:spPr>
            <a:xfrm>
              <a:off x="281755" y="1218852"/>
              <a:ext cx="528320" cy="601980"/>
            </a:xfrm>
            <a:custGeom>
              <a:avLst/>
              <a:gdLst/>
              <a:ahLst/>
              <a:cxnLst/>
              <a:rect l="l" t="t" r="r" b="b"/>
              <a:pathLst>
                <a:path w="528320" h="601980">
                  <a:moveTo>
                    <a:pt x="0" y="300800"/>
                  </a:moveTo>
                  <a:lnTo>
                    <a:pt x="79176" y="300800"/>
                  </a:lnTo>
                  <a:lnTo>
                    <a:pt x="105568" y="401067"/>
                  </a:lnTo>
                  <a:lnTo>
                    <a:pt x="211136" y="0"/>
                  </a:lnTo>
                  <a:lnTo>
                    <a:pt x="316703" y="601600"/>
                  </a:lnTo>
                  <a:lnTo>
                    <a:pt x="422271" y="200533"/>
                  </a:lnTo>
                  <a:lnTo>
                    <a:pt x="448663" y="300800"/>
                  </a:lnTo>
                  <a:lnTo>
                    <a:pt x="527839" y="30080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E841D5B9-2AB7-8333-86F5-C1C127485E62}"/>
                </a:ext>
              </a:extLst>
            </p:cNvPr>
            <p:cNvSpPr/>
            <p:nvPr/>
          </p:nvSpPr>
          <p:spPr>
            <a:xfrm>
              <a:off x="809595" y="1502897"/>
              <a:ext cx="11383010" cy="23495"/>
            </a:xfrm>
            <a:custGeom>
              <a:avLst/>
              <a:gdLst/>
              <a:ahLst/>
              <a:cxnLst/>
              <a:rect l="l" t="t" r="r" b="b"/>
              <a:pathLst>
                <a:path w="11383010" h="23494">
                  <a:moveTo>
                    <a:pt x="0" y="23332"/>
                  </a:moveTo>
                  <a:lnTo>
                    <a:pt x="11382404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C4796589-909E-AAD6-F854-6295113023E0}"/>
                </a:ext>
              </a:extLst>
            </p:cNvPr>
            <p:cNvSpPr/>
            <p:nvPr/>
          </p:nvSpPr>
          <p:spPr>
            <a:xfrm>
              <a:off x="0" y="1518538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1"/>
                  </a:moveTo>
                  <a:lnTo>
                    <a:pt x="281756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8073" y="3367532"/>
            <a:ext cx="5307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libri"/>
                <a:cs typeface="Calibri"/>
              </a:rPr>
              <a:t>NDC</a:t>
            </a:r>
            <a:r>
              <a:rPr sz="5400" spc="-60" dirty="0">
                <a:latin typeface="Calibri"/>
                <a:cs typeface="Calibri"/>
              </a:rPr>
              <a:t> </a:t>
            </a:r>
            <a:r>
              <a:rPr sz="5400" spc="-5" dirty="0">
                <a:latin typeface="Calibri"/>
                <a:cs typeface="Calibri"/>
              </a:rPr>
              <a:t>0777-3105-02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09894" y="2187689"/>
            <a:ext cx="1563370" cy="1313815"/>
            <a:chOff x="4909894" y="2187689"/>
            <a:chExt cx="1563370" cy="1313815"/>
          </a:xfrm>
        </p:grpSpPr>
        <p:sp>
          <p:nvSpPr>
            <p:cNvPr id="4" name="object 4"/>
            <p:cNvSpPr/>
            <p:nvPr/>
          </p:nvSpPr>
          <p:spPr>
            <a:xfrm>
              <a:off x="5532478" y="2213089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1" y="0"/>
                  </a:moveTo>
                  <a:lnTo>
                    <a:pt x="0" y="1136223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5294" y="3368676"/>
              <a:ext cx="1512570" cy="107314"/>
            </a:xfrm>
            <a:custGeom>
              <a:avLst/>
              <a:gdLst/>
              <a:ahLst/>
              <a:cxnLst/>
              <a:rect l="l" t="t" r="r" b="b"/>
              <a:pathLst>
                <a:path w="1512570" h="107314">
                  <a:moveTo>
                    <a:pt x="0" y="107255"/>
                  </a:moveTo>
                  <a:lnTo>
                    <a:pt x="702" y="65506"/>
                  </a:lnTo>
                  <a:lnTo>
                    <a:pt x="2618" y="31414"/>
                  </a:lnTo>
                  <a:lnTo>
                    <a:pt x="5459" y="8428"/>
                  </a:lnTo>
                  <a:lnTo>
                    <a:pt x="8938" y="0"/>
                  </a:lnTo>
                  <a:lnTo>
                    <a:pt x="1503412" y="0"/>
                  </a:lnTo>
                  <a:lnTo>
                    <a:pt x="1506891" y="8428"/>
                  </a:lnTo>
                  <a:lnTo>
                    <a:pt x="1509732" y="31414"/>
                  </a:lnTo>
                  <a:lnTo>
                    <a:pt x="1511647" y="65506"/>
                  </a:lnTo>
                  <a:lnTo>
                    <a:pt x="1512350" y="107255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53000" y="1727200"/>
            <a:ext cx="1223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Labeler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09633" y="1744902"/>
            <a:ext cx="3032125" cy="1765935"/>
            <a:chOff x="4909633" y="1744902"/>
            <a:chExt cx="3032125" cy="1765935"/>
          </a:xfrm>
        </p:grpSpPr>
        <p:sp>
          <p:nvSpPr>
            <p:cNvPr id="8" name="object 8"/>
            <p:cNvSpPr/>
            <p:nvPr/>
          </p:nvSpPr>
          <p:spPr>
            <a:xfrm>
              <a:off x="4935033" y="1770302"/>
              <a:ext cx="1323340" cy="437515"/>
            </a:xfrm>
            <a:custGeom>
              <a:avLst/>
              <a:gdLst/>
              <a:ahLst/>
              <a:cxnLst/>
              <a:rect l="l" t="t" r="r" b="b"/>
              <a:pathLst>
                <a:path w="1323339" h="437514">
                  <a:moveTo>
                    <a:pt x="0" y="72889"/>
                  </a:moveTo>
                  <a:lnTo>
                    <a:pt x="5727" y="44517"/>
                  </a:lnTo>
                  <a:lnTo>
                    <a:pt x="21348" y="21348"/>
                  </a:lnTo>
                  <a:lnTo>
                    <a:pt x="44517" y="5727"/>
                  </a:lnTo>
                  <a:lnTo>
                    <a:pt x="72889" y="0"/>
                  </a:lnTo>
                  <a:lnTo>
                    <a:pt x="1250341" y="0"/>
                  </a:lnTo>
                  <a:lnTo>
                    <a:pt x="1278712" y="5727"/>
                  </a:lnTo>
                  <a:lnTo>
                    <a:pt x="1301881" y="21348"/>
                  </a:lnTo>
                  <a:lnTo>
                    <a:pt x="1317501" y="44517"/>
                  </a:lnTo>
                  <a:lnTo>
                    <a:pt x="1323230" y="72889"/>
                  </a:lnTo>
                  <a:lnTo>
                    <a:pt x="1323230" y="364433"/>
                  </a:lnTo>
                  <a:lnTo>
                    <a:pt x="1317501" y="392805"/>
                  </a:lnTo>
                  <a:lnTo>
                    <a:pt x="1301881" y="415974"/>
                  </a:lnTo>
                  <a:lnTo>
                    <a:pt x="1278712" y="431595"/>
                  </a:lnTo>
                  <a:lnTo>
                    <a:pt x="1250341" y="437323"/>
                  </a:lnTo>
                  <a:lnTo>
                    <a:pt x="72889" y="437323"/>
                  </a:lnTo>
                  <a:lnTo>
                    <a:pt x="44517" y="431595"/>
                  </a:lnTo>
                  <a:lnTo>
                    <a:pt x="21348" y="415974"/>
                  </a:lnTo>
                  <a:lnTo>
                    <a:pt x="5727" y="392805"/>
                  </a:lnTo>
                  <a:lnTo>
                    <a:pt x="0" y="364433"/>
                  </a:lnTo>
                  <a:lnTo>
                    <a:pt x="0" y="72889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38138" y="2614019"/>
              <a:ext cx="0" cy="764540"/>
            </a:xfrm>
            <a:custGeom>
              <a:avLst/>
              <a:gdLst/>
              <a:ahLst/>
              <a:cxnLst/>
              <a:rect l="l" t="t" r="r" b="b"/>
              <a:pathLst>
                <a:path h="764539">
                  <a:moveTo>
                    <a:pt x="1" y="0"/>
                  </a:moveTo>
                  <a:lnTo>
                    <a:pt x="0" y="764008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2669" y="3364406"/>
              <a:ext cx="1343660" cy="121285"/>
            </a:xfrm>
            <a:custGeom>
              <a:avLst/>
              <a:gdLst/>
              <a:ahLst/>
              <a:cxnLst/>
              <a:rect l="l" t="t" r="r" b="b"/>
              <a:pathLst>
                <a:path w="1343659" h="121285">
                  <a:moveTo>
                    <a:pt x="0" y="120875"/>
                  </a:moveTo>
                  <a:lnTo>
                    <a:pt x="791" y="73824"/>
                  </a:lnTo>
                  <a:lnTo>
                    <a:pt x="2950" y="35403"/>
                  </a:lnTo>
                  <a:lnTo>
                    <a:pt x="6152" y="9498"/>
                  </a:lnTo>
                  <a:lnTo>
                    <a:pt x="10073" y="0"/>
                  </a:lnTo>
                  <a:lnTo>
                    <a:pt x="1333320" y="0"/>
                  </a:lnTo>
                  <a:lnTo>
                    <a:pt x="1337241" y="9498"/>
                  </a:lnTo>
                  <a:lnTo>
                    <a:pt x="1340442" y="35403"/>
                  </a:lnTo>
                  <a:lnTo>
                    <a:pt x="1342601" y="73824"/>
                  </a:lnTo>
                  <a:lnTo>
                    <a:pt x="1343393" y="120875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49499" y="1922779"/>
            <a:ext cx="1296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P</a:t>
            </a:r>
            <a:r>
              <a:rPr sz="3000" spc="30" dirty="0">
                <a:latin typeface="Calibri"/>
                <a:cs typeface="Calibri"/>
              </a:rPr>
              <a:t>r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70" dirty="0">
                <a:latin typeface="Calibri"/>
                <a:cs typeface="Calibri"/>
              </a:rPr>
              <a:t>du</a:t>
            </a:r>
            <a:r>
              <a:rPr sz="3000" spc="6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6449" y="2151379"/>
            <a:ext cx="790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latin typeface="Calibri"/>
                <a:cs typeface="Calibri"/>
              </a:rPr>
              <a:t>code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13933" y="1936912"/>
            <a:ext cx="2548255" cy="1574165"/>
            <a:chOff x="6313933" y="1936912"/>
            <a:chExt cx="2548255" cy="1574165"/>
          </a:xfrm>
        </p:grpSpPr>
        <p:sp>
          <p:nvSpPr>
            <p:cNvPr id="14" name="object 14"/>
            <p:cNvSpPr/>
            <p:nvPr/>
          </p:nvSpPr>
          <p:spPr>
            <a:xfrm>
              <a:off x="6339333" y="1962312"/>
              <a:ext cx="1599565" cy="652145"/>
            </a:xfrm>
            <a:custGeom>
              <a:avLst/>
              <a:gdLst/>
              <a:ahLst/>
              <a:cxnLst/>
              <a:rect l="l" t="t" r="r" b="b"/>
              <a:pathLst>
                <a:path w="1599565" h="652144">
                  <a:moveTo>
                    <a:pt x="0" y="108620"/>
                  </a:moveTo>
                  <a:lnTo>
                    <a:pt x="8535" y="66340"/>
                  </a:lnTo>
                  <a:lnTo>
                    <a:pt x="31814" y="31814"/>
                  </a:lnTo>
                  <a:lnTo>
                    <a:pt x="66340" y="8535"/>
                  </a:lnTo>
                  <a:lnTo>
                    <a:pt x="108620" y="0"/>
                  </a:lnTo>
                  <a:lnTo>
                    <a:pt x="1490597" y="0"/>
                  </a:lnTo>
                  <a:lnTo>
                    <a:pt x="1532876" y="8535"/>
                  </a:lnTo>
                  <a:lnTo>
                    <a:pt x="1567402" y="31814"/>
                  </a:lnTo>
                  <a:lnTo>
                    <a:pt x="1590681" y="66340"/>
                  </a:lnTo>
                  <a:lnTo>
                    <a:pt x="1599217" y="108620"/>
                  </a:lnTo>
                  <a:lnTo>
                    <a:pt x="1599217" y="543086"/>
                  </a:lnTo>
                  <a:lnTo>
                    <a:pt x="1590681" y="585366"/>
                  </a:lnTo>
                  <a:lnTo>
                    <a:pt x="1567402" y="619892"/>
                  </a:lnTo>
                  <a:lnTo>
                    <a:pt x="1532876" y="643171"/>
                  </a:lnTo>
                  <a:lnTo>
                    <a:pt x="1490597" y="651707"/>
                  </a:lnTo>
                  <a:lnTo>
                    <a:pt x="108620" y="651707"/>
                  </a:lnTo>
                  <a:lnTo>
                    <a:pt x="66340" y="643171"/>
                  </a:lnTo>
                  <a:lnTo>
                    <a:pt x="31814" y="619892"/>
                  </a:lnTo>
                  <a:lnTo>
                    <a:pt x="8535" y="585366"/>
                  </a:lnTo>
                  <a:lnTo>
                    <a:pt x="0" y="543086"/>
                  </a:lnTo>
                  <a:lnTo>
                    <a:pt x="0" y="108620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53757" y="3060127"/>
              <a:ext cx="0" cy="330835"/>
            </a:xfrm>
            <a:custGeom>
              <a:avLst/>
              <a:gdLst/>
              <a:ahLst/>
              <a:cxnLst/>
              <a:rect l="l" t="t" r="r" b="b"/>
              <a:pathLst>
                <a:path h="330835">
                  <a:moveTo>
                    <a:pt x="1" y="0"/>
                  </a:moveTo>
                  <a:lnTo>
                    <a:pt x="0" y="330641"/>
                  </a:lnTo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2978" y="3404388"/>
              <a:ext cx="613410" cy="81280"/>
            </a:xfrm>
            <a:custGeom>
              <a:avLst/>
              <a:gdLst/>
              <a:ahLst/>
              <a:cxnLst/>
              <a:rect l="l" t="t" r="r" b="b"/>
              <a:pathLst>
                <a:path w="613409" h="81279">
                  <a:moveTo>
                    <a:pt x="0" y="80894"/>
                  </a:moveTo>
                  <a:lnTo>
                    <a:pt x="529" y="49406"/>
                  </a:lnTo>
                  <a:lnTo>
                    <a:pt x="1974" y="23693"/>
                  </a:lnTo>
                  <a:lnTo>
                    <a:pt x="4117" y="6357"/>
                  </a:lnTo>
                  <a:lnTo>
                    <a:pt x="6740" y="0"/>
                  </a:lnTo>
                  <a:lnTo>
                    <a:pt x="606576" y="0"/>
                  </a:lnTo>
                  <a:lnTo>
                    <a:pt x="609200" y="6357"/>
                  </a:lnTo>
                  <a:lnTo>
                    <a:pt x="611342" y="23693"/>
                  </a:lnTo>
                  <a:lnTo>
                    <a:pt x="612787" y="49406"/>
                  </a:lnTo>
                  <a:lnTo>
                    <a:pt x="613317" y="80894"/>
                  </a:lnTo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05800" y="2362200"/>
            <a:ext cx="1023858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Package </a:t>
            </a: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Code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1000" y="2362200"/>
            <a:ext cx="1663064" cy="652145"/>
          </a:xfrm>
          <a:custGeom>
            <a:avLst/>
            <a:gdLst/>
            <a:ahLst/>
            <a:cxnLst/>
            <a:rect l="l" t="t" r="r" b="b"/>
            <a:pathLst>
              <a:path w="1663065" h="652144">
                <a:moveTo>
                  <a:pt x="0" y="108619"/>
                </a:moveTo>
                <a:lnTo>
                  <a:pt x="8535" y="66339"/>
                </a:lnTo>
                <a:lnTo>
                  <a:pt x="31813" y="31813"/>
                </a:lnTo>
                <a:lnTo>
                  <a:pt x="66339" y="8535"/>
                </a:lnTo>
                <a:lnTo>
                  <a:pt x="108619" y="0"/>
                </a:lnTo>
                <a:lnTo>
                  <a:pt x="1554165" y="0"/>
                </a:lnTo>
                <a:lnTo>
                  <a:pt x="1596444" y="8535"/>
                </a:lnTo>
                <a:lnTo>
                  <a:pt x="1630970" y="31813"/>
                </a:lnTo>
                <a:lnTo>
                  <a:pt x="1654248" y="66339"/>
                </a:lnTo>
                <a:lnTo>
                  <a:pt x="1662784" y="108619"/>
                </a:lnTo>
                <a:lnTo>
                  <a:pt x="1662784" y="543087"/>
                </a:lnTo>
                <a:lnTo>
                  <a:pt x="1654248" y="585367"/>
                </a:lnTo>
                <a:lnTo>
                  <a:pt x="1630970" y="619893"/>
                </a:lnTo>
                <a:lnTo>
                  <a:pt x="1596444" y="643171"/>
                </a:lnTo>
                <a:lnTo>
                  <a:pt x="1554165" y="651707"/>
                </a:lnTo>
                <a:lnTo>
                  <a:pt x="108619" y="651707"/>
                </a:lnTo>
                <a:lnTo>
                  <a:pt x="66339" y="643171"/>
                </a:lnTo>
                <a:lnTo>
                  <a:pt x="31813" y="619893"/>
                </a:lnTo>
                <a:lnTo>
                  <a:pt x="8535" y="585367"/>
                </a:lnTo>
                <a:lnTo>
                  <a:pt x="0" y="543087"/>
                </a:lnTo>
                <a:lnTo>
                  <a:pt x="0" y="108619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5294" y="4170826"/>
            <a:ext cx="1512570" cy="107314"/>
          </a:xfrm>
          <a:custGeom>
            <a:avLst/>
            <a:gdLst/>
            <a:ahLst/>
            <a:cxnLst/>
            <a:rect l="l" t="t" r="r" b="b"/>
            <a:pathLst>
              <a:path w="1512570" h="107314">
                <a:moveTo>
                  <a:pt x="0" y="0"/>
                </a:moveTo>
                <a:lnTo>
                  <a:pt x="702" y="41748"/>
                </a:lnTo>
                <a:lnTo>
                  <a:pt x="2618" y="75840"/>
                </a:lnTo>
                <a:lnTo>
                  <a:pt x="5459" y="98826"/>
                </a:lnTo>
                <a:lnTo>
                  <a:pt x="8938" y="107255"/>
                </a:lnTo>
                <a:lnTo>
                  <a:pt x="1503411" y="107255"/>
                </a:lnTo>
                <a:lnTo>
                  <a:pt x="1506890" y="98826"/>
                </a:lnTo>
                <a:lnTo>
                  <a:pt x="1509731" y="75840"/>
                </a:lnTo>
                <a:lnTo>
                  <a:pt x="1511646" y="41748"/>
                </a:lnTo>
                <a:lnTo>
                  <a:pt x="1512349" y="0"/>
                </a:lnTo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28624" y="5562091"/>
            <a:ext cx="835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D</a:t>
            </a:r>
            <a:r>
              <a:rPr sz="3000" spc="70" dirty="0">
                <a:latin typeface="Calibri"/>
                <a:cs typeface="Calibri"/>
              </a:rPr>
              <a:t>i</a:t>
            </a:r>
            <a:r>
              <a:rPr sz="3000" spc="40" dirty="0">
                <a:latin typeface="Calibri"/>
                <a:cs typeface="Calibri"/>
              </a:rPr>
              <a:t>s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9252" y="5854700"/>
            <a:ext cx="1454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P</a:t>
            </a:r>
            <a:r>
              <a:rPr sz="3000" spc="30" dirty="0">
                <a:latin typeface="Calibri"/>
                <a:cs typeface="Calibri"/>
              </a:rPr>
              <a:t>r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70" dirty="0">
                <a:latin typeface="Calibri"/>
                <a:cs typeface="Calibri"/>
              </a:rPr>
              <a:t>du</a:t>
            </a:r>
            <a:r>
              <a:rPr sz="3000" spc="65" dirty="0">
                <a:latin typeface="Calibri"/>
                <a:cs typeface="Calibri"/>
              </a:rPr>
              <a:t>c</a:t>
            </a:r>
            <a:r>
              <a:rPr sz="3000" spc="7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18545" y="4154775"/>
            <a:ext cx="3418840" cy="2160270"/>
            <a:chOff x="4518545" y="4154775"/>
            <a:chExt cx="3418840" cy="2160270"/>
          </a:xfrm>
        </p:grpSpPr>
        <p:sp>
          <p:nvSpPr>
            <p:cNvPr id="23" name="object 23"/>
            <p:cNvSpPr/>
            <p:nvPr/>
          </p:nvSpPr>
          <p:spPr>
            <a:xfrm>
              <a:off x="4543945" y="5664908"/>
              <a:ext cx="1845310" cy="624840"/>
            </a:xfrm>
            <a:custGeom>
              <a:avLst/>
              <a:gdLst/>
              <a:ahLst/>
              <a:cxnLst/>
              <a:rect l="l" t="t" r="r" b="b"/>
              <a:pathLst>
                <a:path w="1845310" h="624839">
                  <a:moveTo>
                    <a:pt x="0" y="104091"/>
                  </a:moveTo>
                  <a:lnTo>
                    <a:pt x="8180" y="63574"/>
                  </a:lnTo>
                  <a:lnTo>
                    <a:pt x="30487" y="30487"/>
                  </a:lnTo>
                  <a:lnTo>
                    <a:pt x="63574" y="8180"/>
                  </a:lnTo>
                  <a:lnTo>
                    <a:pt x="104091" y="0"/>
                  </a:lnTo>
                  <a:lnTo>
                    <a:pt x="1740824" y="0"/>
                  </a:lnTo>
                  <a:lnTo>
                    <a:pt x="1781340" y="8180"/>
                  </a:lnTo>
                  <a:lnTo>
                    <a:pt x="1814427" y="30487"/>
                  </a:lnTo>
                  <a:lnTo>
                    <a:pt x="1836735" y="63574"/>
                  </a:lnTo>
                  <a:lnTo>
                    <a:pt x="1844915" y="104091"/>
                  </a:lnTo>
                  <a:lnTo>
                    <a:pt x="1844915" y="520446"/>
                  </a:lnTo>
                  <a:lnTo>
                    <a:pt x="1836735" y="560963"/>
                  </a:lnTo>
                  <a:lnTo>
                    <a:pt x="1814427" y="594050"/>
                  </a:lnTo>
                  <a:lnTo>
                    <a:pt x="1781340" y="616357"/>
                  </a:lnTo>
                  <a:lnTo>
                    <a:pt x="1740824" y="624538"/>
                  </a:lnTo>
                  <a:lnTo>
                    <a:pt x="104091" y="624538"/>
                  </a:lnTo>
                  <a:lnTo>
                    <a:pt x="63574" y="616357"/>
                  </a:lnTo>
                  <a:lnTo>
                    <a:pt x="30487" y="594050"/>
                  </a:lnTo>
                  <a:lnTo>
                    <a:pt x="8180" y="560963"/>
                  </a:lnTo>
                  <a:lnTo>
                    <a:pt x="0" y="520446"/>
                  </a:lnTo>
                  <a:lnTo>
                    <a:pt x="0" y="104091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1474" y="4278082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0"/>
                  </a:moveTo>
                  <a:lnTo>
                    <a:pt x="1" y="1380773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68074" y="4180175"/>
              <a:ext cx="1343660" cy="121285"/>
            </a:xfrm>
            <a:custGeom>
              <a:avLst/>
              <a:gdLst/>
              <a:ahLst/>
              <a:cxnLst/>
              <a:rect l="l" t="t" r="r" b="b"/>
              <a:pathLst>
                <a:path w="1343659" h="121285">
                  <a:moveTo>
                    <a:pt x="0" y="0"/>
                  </a:moveTo>
                  <a:lnTo>
                    <a:pt x="791" y="47050"/>
                  </a:lnTo>
                  <a:lnTo>
                    <a:pt x="2950" y="85471"/>
                  </a:lnTo>
                  <a:lnTo>
                    <a:pt x="6152" y="111376"/>
                  </a:lnTo>
                  <a:lnTo>
                    <a:pt x="10073" y="120875"/>
                  </a:lnTo>
                  <a:lnTo>
                    <a:pt x="1333320" y="120875"/>
                  </a:lnTo>
                  <a:lnTo>
                    <a:pt x="1337241" y="111376"/>
                  </a:lnTo>
                  <a:lnTo>
                    <a:pt x="1340442" y="85471"/>
                  </a:lnTo>
                  <a:lnTo>
                    <a:pt x="1342601" y="47050"/>
                  </a:lnTo>
                  <a:lnTo>
                    <a:pt x="1343393" y="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23115" y="4885435"/>
            <a:ext cx="1082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P</a:t>
            </a:r>
            <a:r>
              <a:rPr sz="3000" spc="30" dirty="0">
                <a:latin typeface="Calibri"/>
                <a:cs typeface="Calibri"/>
              </a:rPr>
              <a:t>r</a:t>
            </a:r>
            <a:r>
              <a:rPr sz="3000" spc="40" dirty="0">
                <a:latin typeface="Calibri"/>
                <a:cs typeface="Calibri"/>
              </a:rPr>
              <a:t>o</a:t>
            </a:r>
            <a:r>
              <a:rPr sz="3000" spc="25" dirty="0">
                <a:latin typeface="Calibri"/>
                <a:cs typeface="Calibri"/>
              </a:rPr>
              <a:t>z</a:t>
            </a:r>
            <a:r>
              <a:rPr sz="3000" spc="7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c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38266" y="5165852"/>
            <a:ext cx="1450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Ca</a:t>
            </a:r>
            <a:r>
              <a:rPr sz="3000" spc="60" dirty="0">
                <a:latin typeface="Calibri"/>
                <a:cs typeface="Calibri"/>
              </a:rPr>
              <a:t>p</a:t>
            </a:r>
            <a:r>
              <a:rPr sz="3000" spc="75" dirty="0">
                <a:latin typeface="Calibri"/>
                <a:cs typeface="Calibri"/>
              </a:rPr>
              <a:t>sul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00839" y="5458459"/>
            <a:ext cx="935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20mg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30601" y="4187399"/>
            <a:ext cx="2490470" cy="1724025"/>
            <a:chOff x="6330601" y="4187399"/>
            <a:chExt cx="2490470" cy="1724025"/>
          </a:xfrm>
        </p:grpSpPr>
        <p:sp>
          <p:nvSpPr>
            <p:cNvPr id="30" name="object 30"/>
            <p:cNvSpPr/>
            <p:nvPr/>
          </p:nvSpPr>
          <p:spPr>
            <a:xfrm>
              <a:off x="6356001" y="4982324"/>
              <a:ext cx="1848485" cy="903605"/>
            </a:xfrm>
            <a:custGeom>
              <a:avLst/>
              <a:gdLst/>
              <a:ahLst/>
              <a:cxnLst/>
              <a:rect l="l" t="t" r="r" b="b"/>
              <a:pathLst>
                <a:path w="1848484" h="903604">
                  <a:moveTo>
                    <a:pt x="0" y="150566"/>
                  </a:moveTo>
                  <a:lnTo>
                    <a:pt x="7675" y="102975"/>
                  </a:lnTo>
                  <a:lnTo>
                    <a:pt x="29050" y="61643"/>
                  </a:lnTo>
                  <a:lnTo>
                    <a:pt x="61643" y="29050"/>
                  </a:lnTo>
                  <a:lnTo>
                    <a:pt x="102975" y="7675"/>
                  </a:lnTo>
                  <a:lnTo>
                    <a:pt x="150566" y="0"/>
                  </a:lnTo>
                  <a:lnTo>
                    <a:pt x="1697708" y="0"/>
                  </a:lnTo>
                  <a:lnTo>
                    <a:pt x="1745298" y="7675"/>
                  </a:lnTo>
                  <a:lnTo>
                    <a:pt x="1786630" y="29050"/>
                  </a:lnTo>
                  <a:lnTo>
                    <a:pt x="1819223" y="61643"/>
                  </a:lnTo>
                  <a:lnTo>
                    <a:pt x="1840598" y="102975"/>
                  </a:lnTo>
                  <a:lnTo>
                    <a:pt x="1848274" y="150566"/>
                  </a:lnTo>
                  <a:lnTo>
                    <a:pt x="1848274" y="752817"/>
                  </a:lnTo>
                  <a:lnTo>
                    <a:pt x="1840598" y="800408"/>
                  </a:lnTo>
                  <a:lnTo>
                    <a:pt x="1819223" y="841740"/>
                  </a:lnTo>
                  <a:lnTo>
                    <a:pt x="1786630" y="874333"/>
                  </a:lnTo>
                  <a:lnTo>
                    <a:pt x="1745298" y="895708"/>
                  </a:lnTo>
                  <a:lnTo>
                    <a:pt x="1697708" y="903384"/>
                  </a:lnTo>
                  <a:lnTo>
                    <a:pt x="150566" y="903384"/>
                  </a:lnTo>
                  <a:lnTo>
                    <a:pt x="102975" y="895708"/>
                  </a:lnTo>
                  <a:lnTo>
                    <a:pt x="61643" y="874333"/>
                  </a:lnTo>
                  <a:lnTo>
                    <a:pt x="29050" y="841740"/>
                  </a:lnTo>
                  <a:lnTo>
                    <a:pt x="7675" y="800408"/>
                  </a:lnTo>
                  <a:lnTo>
                    <a:pt x="0" y="752817"/>
                  </a:lnTo>
                  <a:lnTo>
                    <a:pt x="0" y="150566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08592" y="4287431"/>
              <a:ext cx="0" cy="705485"/>
            </a:xfrm>
            <a:custGeom>
              <a:avLst/>
              <a:gdLst/>
              <a:ahLst/>
              <a:cxnLst/>
              <a:rect l="l" t="t" r="r" b="b"/>
              <a:pathLst>
                <a:path h="705485">
                  <a:moveTo>
                    <a:pt x="0" y="0"/>
                  </a:moveTo>
                  <a:lnTo>
                    <a:pt x="1" y="705161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81945" y="4212799"/>
              <a:ext cx="613410" cy="81280"/>
            </a:xfrm>
            <a:custGeom>
              <a:avLst/>
              <a:gdLst/>
              <a:ahLst/>
              <a:cxnLst/>
              <a:rect l="l" t="t" r="r" b="b"/>
              <a:pathLst>
                <a:path w="613409" h="81279">
                  <a:moveTo>
                    <a:pt x="0" y="0"/>
                  </a:moveTo>
                  <a:lnTo>
                    <a:pt x="529" y="31487"/>
                  </a:lnTo>
                  <a:lnTo>
                    <a:pt x="1974" y="57200"/>
                  </a:lnTo>
                  <a:lnTo>
                    <a:pt x="4117" y="74536"/>
                  </a:lnTo>
                  <a:lnTo>
                    <a:pt x="6740" y="80894"/>
                  </a:lnTo>
                  <a:lnTo>
                    <a:pt x="606576" y="80894"/>
                  </a:lnTo>
                  <a:lnTo>
                    <a:pt x="609200" y="74536"/>
                  </a:lnTo>
                  <a:lnTo>
                    <a:pt x="611342" y="57200"/>
                  </a:lnTo>
                  <a:lnTo>
                    <a:pt x="612787" y="31487"/>
                  </a:lnTo>
                  <a:lnTo>
                    <a:pt x="613317" y="0"/>
                  </a:lnTo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486379" y="4755895"/>
            <a:ext cx="5854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10" dirty="0">
                <a:latin typeface="Calibri"/>
                <a:cs typeface="Calibri"/>
              </a:rPr>
              <a:t>T</a:t>
            </a:r>
            <a:r>
              <a:rPr sz="2100" spc="80" dirty="0">
                <a:latin typeface="Calibri"/>
                <a:cs typeface="Calibri"/>
              </a:rPr>
              <a:t>o</a:t>
            </a:r>
            <a:r>
              <a:rPr sz="2100" spc="45" dirty="0">
                <a:latin typeface="Calibri"/>
                <a:cs typeface="Calibri"/>
              </a:rPr>
              <a:t>t</a:t>
            </a:r>
            <a:r>
              <a:rPr sz="2100" spc="6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4168" y="4969764"/>
            <a:ext cx="440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100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156539" y="4310462"/>
            <a:ext cx="1318895" cy="1012825"/>
            <a:chOff x="8156539" y="4310462"/>
            <a:chExt cx="1318895" cy="1012825"/>
          </a:xfrm>
        </p:grpSpPr>
        <p:sp>
          <p:nvSpPr>
            <p:cNvPr id="36" name="object 36"/>
            <p:cNvSpPr/>
            <p:nvPr/>
          </p:nvSpPr>
          <p:spPr>
            <a:xfrm>
              <a:off x="8181939" y="4646173"/>
              <a:ext cx="1268095" cy="652145"/>
            </a:xfrm>
            <a:custGeom>
              <a:avLst/>
              <a:gdLst/>
              <a:ahLst/>
              <a:cxnLst/>
              <a:rect l="l" t="t" r="r" b="b"/>
              <a:pathLst>
                <a:path w="1268095" h="652145">
                  <a:moveTo>
                    <a:pt x="0" y="108620"/>
                  </a:moveTo>
                  <a:lnTo>
                    <a:pt x="8535" y="66340"/>
                  </a:lnTo>
                  <a:lnTo>
                    <a:pt x="31814" y="31814"/>
                  </a:lnTo>
                  <a:lnTo>
                    <a:pt x="66340" y="8535"/>
                  </a:lnTo>
                  <a:lnTo>
                    <a:pt x="108619" y="0"/>
                  </a:lnTo>
                  <a:lnTo>
                    <a:pt x="1159002" y="0"/>
                  </a:lnTo>
                  <a:lnTo>
                    <a:pt x="1201281" y="8535"/>
                  </a:lnTo>
                  <a:lnTo>
                    <a:pt x="1235807" y="31814"/>
                  </a:lnTo>
                  <a:lnTo>
                    <a:pt x="1259086" y="66340"/>
                  </a:lnTo>
                  <a:lnTo>
                    <a:pt x="1267622" y="108620"/>
                  </a:lnTo>
                  <a:lnTo>
                    <a:pt x="1267622" y="543086"/>
                  </a:lnTo>
                  <a:lnTo>
                    <a:pt x="1259086" y="585365"/>
                  </a:lnTo>
                  <a:lnTo>
                    <a:pt x="1235807" y="619891"/>
                  </a:lnTo>
                  <a:lnTo>
                    <a:pt x="1201281" y="643170"/>
                  </a:lnTo>
                  <a:lnTo>
                    <a:pt x="1159002" y="651706"/>
                  </a:lnTo>
                  <a:lnTo>
                    <a:pt x="108619" y="651706"/>
                  </a:lnTo>
                  <a:lnTo>
                    <a:pt x="66340" y="643170"/>
                  </a:lnTo>
                  <a:lnTo>
                    <a:pt x="31814" y="619891"/>
                  </a:lnTo>
                  <a:lnTo>
                    <a:pt x="8535" y="585365"/>
                  </a:lnTo>
                  <a:lnTo>
                    <a:pt x="0" y="543086"/>
                  </a:lnTo>
                  <a:lnTo>
                    <a:pt x="0" y="108620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56704" y="4310462"/>
              <a:ext cx="0" cy="330835"/>
            </a:xfrm>
            <a:custGeom>
              <a:avLst/>
              <a:gdLst/>
              <a:ahLst/>
              <a:cxnLst/>
              <a:rect l="l" t="t" r="r" b="b"/>
              <a:pathLst>
                <a:path h="330835">
                  <a:moveTo>
                    <a:pt x="1" y="0"/>
                  </a:moveTo>
                  <a:lnTo>
                    <a:pt x="0" y="330641"/>
                  </a:lnTo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4548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chemeClr val="tx1"/>
                </a:solidFill>
              </a:rPr>
              <a:t>N</a:t>
            </a:r>
            <a:r>
              <a:rPr b="0" spc="-5" dirty="0">
                <a:solidFill>
                  <a:schemeClr val="tx1"/>
                </a:solidFill>
              </a:rPr>
              <a:t>D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endParaRPr b="0" dirty="0">
              <a:solidFill>
                <a:schemeClr val="tx1"/>
              </a:solidFill>
            </a:endParaRPr>
          </a:p>
        </p:txBody>
      </p:sp>
      <p:grpSp>
        <p:nvGrpSpPr>
          <p:cNvPr id="39" name="object 6">
            <a:extLst>
              <a:ext uri="{FF2B5EF4-FFF2-40B4-BE49-F238E27FC236}">
                <a16:creationId xmlns:a16="http://schemas.microsoft.com/office/drawing/2014/main" id="{CBE7BEE3-B2E9-3BD9-0752-249FFD31C6DE}"/>
              </a:ext>
            </a:extLst>
          </p:cNvPr>
          <p:cNvGrpSpPr/>
          <p:nvPr/>
        </p:nvGrpSpPr>
        <p:grpSpPr>
          <a:xfrm>
            <a:off x="0" y="990600"/>
            <a:ext cx="12211050" cy="640080"/>
            <a:chOff x="0" y="1199802"/>
            <a:chExt cx="12211050" cy="640080"/>
          </a:xfrm>
        </p:grpSpPr>
        <p:sp>
          <p:nvSpPr>
            <p:cNvPr id="40" name="object 7">
              <a:extLst>
                <a:ext uri="{FF2B5EF4-FFF2-40B4-BE49-F238E27FC236}">
                  <a16:creationId xmlns:a16="http://schemas.microsoft.com/office/drawing/2014/main" id="{A6C7B056-8E95-6593-5EFE-7F1D0E15DFAC}"/>
                </a:ext>
              </a:extLst>
            </p:cNvPr>
            <p:cNvSpPr/>
            <p:nvPr/>
          </p:nvSpPr>
          <p:spPr>
            <a:xfrm>
              <a:off x="281755" y="1218852"/>
              <a:ext cx="528320" cy="601980"/>
            </a:xfrm>
            <a:custGeom>
              <a:avLst/>
              <a:gdLst/>
              <a:ahLst/>
              <a:cxnLst/>
              <a:rect l="l" t="t" r="r" b="b"/>
              <a:pathLst>
                <a:path w="528320" h="601980">
                  <a:moveTo>
                    <a:pt x="0" y="300800"/>
                  </a:moveTo>
                  <a:lnTo>
                    <a:pt x="79176" y="300800"/>
                  </a:lnTo>
                  <a:lnTo>
                    <a:pt x="105568" y="401067"/>
                  </a:lnTo>
                  <a:lnTo>
                    <a:pt x="211136" y="0"/>
                  </a:lnTo>
                  <a:lnTo>
                    <a:pt x="316703" y="601600"/>
                  </a:lnTo>
                  <a:lnTo>
                    <a:pt x="422271" y="200533"/>
                  </a:lnTo>
                  <a:lnTo>
                    <a:pt x="448663" y="300800"/>
                  </a:lnTo>
                  <a:lnTo>
                    <a:pt x="527839" y="30080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8">
              <a:extLst>
                <a:ext uri="{FF2B5EF4-FFF2-40B4-BE49-F238E27FC236}">
                  <a16:creationId xmlns:a16="http://schemas.microsoft.com/office/drawing/2014/main" id="{31E975EF-7B21-5A61-A5B1-C750968AC8E7}"/>
                </a:ext>
              </a:extLst>
            </p:cNvPr>
            <p:cNvSpPr/>
            <p:nvPr/>
          </p:nvSpPr>
          <p:spPr>
            <a:xfrm>
              <a:off x="809595" y="1502897"/>
              <a:ext cx="11383010" cy="23495"/>
            </a:xfrm>
            <a:custGeom>
              <a:avLst/>
              <a:gdLst/>
              <a:ahLst/>
              <a:cxnLst/>
              <a:rect l="l" t="t" r="r" b="b"/>
              <a:pathLst>
                <a:path w="11383010" h="23494">
                  <a:moveTo>
                    <a:pt x="0" y="23332"/>
                  </a:moveTo>
                  <a:lnTo>
                    <a:pt x="11382404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6B2A93FA-5F54-484D-248E-421DCBC9A78D}"/>
                </a:ext>
              </a:extLst>
            </p:cNvPr>
            <p:cNvSpPr/>
            <p:nvPr/>
          </p:nvSpPr>
          <p:spPr>
            <a:xfrm>
              <a:off x="0" y="1518538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1"/>
                  </a:moveTo>
                  <a:lnTo>
                    <a:pt x="281756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554227"/>
            <a:ext cx="59384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</a:rPr>
              <a:t>NDC</a:t>
            </a:r>
            <a:r>
              <a:rPr b="0" spc="-45" dirty="0">
                <a:solidFill>
                  <a:schemeClr val="tx1"/>
                </a:solidFill>
              </a:rPr>
              <a:t> </a:t>
            </a:r>
            <a:r>
              <a:rPr lang="en-US" b="0" spc="-5" dirty="0">
                <a:solidFill>
                  <a:schemeClr val="tx1"/>
                </a:solidFill>
              </a:rPr>
              <a:t>Code Quiz</a:t>
            </a:r>
            <a:endParaRPr b="0" spc="-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646" y="1555496"/>
            <a:ext cx="104705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NDC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code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METFORMIN 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HYDROCHLORIDE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500mg.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023" y="3557904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670">
              <a:lnSpc>
                <a:spcPts val="3940"/>
              </a:lnSpc>
            </a:pPr>
            <a:r>
              <a:rPr sz="3300" dirty="0">
                <a:solidFill>
                  <a:srgbClr val="548235"/>
                </a:solidFill>
                <a:latin typeface="Arial MT"/>
                <a:cs typeface="Arial MT"/>
              </a:rPr>
              <a:t>0093-7214-01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7416" y="2585702"/>
            <a:ext cx="2832100" cy="2832100"/>
            <a:chOff x="4677416" y="2585702"/>
            <a:chExt cx="2832100" cy="2832100"/>
          </a:xfrm>
        </p:grpSpPr>
        <p:sp>
          <p:nvSpPr>
            <p:cNvPr id="3" name="object 3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1387186" y="0"/>
                  </a:moveTo>
                  <a:lnTo>
                    <a:pt x="1338486" y="838"/>
                  </a:lnTo>
                  <a:lnTo>
                    <a:pt x="1290208" y="3337"/>
                  </a:lnTo>
                  <a:lnTo>
                    <a:pt x="1242379" y="7467"/>
                  </a:lnTo>
                  <a:lnTo>
                    <a:pt x="1195026" y="13201"/>
                  </a:lnTo>
                  <a:lnTo>
                    <a:pt x="1148177" y="20513"/>
                  </a:lnTo>
                  <a:lnTo>
                    <a:pt x="1101860" y="29374"/>
                  </a:lnTo>
                  <a:lnTo>
                    <a:pt x="1056102" y="39756"/>
                  </a:lnTo>
                  <a:lnTo>
                    <a:pt x="1010930" y="51633"/>
                  </a:lnTo>
                  <a:lnTo>
                    <a:pt x="966373" y="64977"/>
                  </a:lnTo>
                  <a:lnTo>
                    <a:pt x="922457" y="79760"/>
                  </a:lnTo>
                  <a:lnTo>
                    <a:pt x="879210" y="95955"/>
                  </a:lnTo>
                  <a:lnTo>
                    <a:pt x="836660" y="113535"/>
                  </a:lnTo>
                  <a:lnTo>
                    <a:pt x="794833" y="132471"/>
                  </a:lnTo>
                  <a:lnTo>
                    <a:pt x="753759" y="152736"/>
                  </a:lnTo>
                  <a:lnTo>
                    <a:pt x="713464" y="174303"/>
                  </a:lnTo>
                  <a:lnTo>
                    <a:pt x="673975" y="197145"/>
                  </a:lnTo>
                  <a:lnTo>
                    <a:pt x="635320" y="221233"/>
                  </a:lnTo>
                  <a:lnTo>
                    <a:pt x="597527" y="246541"/>
                  </a:lnTo>
                  <a:lnTo>
                    <a:pt x="560623" y="273040"/>
                  </a:lnTo>
                  <a:lnTo>
                    <a:pt x="524636" y="300703"/>
                  </a:lnTo>
                  <a:lnTo>
                    <a:pt x="489593" y="329504"/>
                  </a:lnTo>
                  <a:lnTo>
                    <a:pt x="455522" y="359413"/>
                  </a:lnTo>
                  <a:lnTo>
                    <a:pt x="422450" y="390404"/>
                  </a:lnTo>
                  <a:lnTo>
                    <a:pt x="390404" y="422450"/>
                  </a:lnTo>
                  <a:lnTo>
                    <a:pt x="359413" y="455522"/>
                  </a:lnTo>
                  <a:lnTo>
                    <a:pt x="329504" y="489593"/>
                  </a:lnTo>
                  <a:lnTo>
                    <a:pt x="300703" y="524636"/>
                  </a:lnTo>
                  <a:lnTo>
                    <a:pt x="273040" y="560623"/>
                  </a:lnTo>
                  <a:lnTo>
                    <a:pt x="246541" y="597527"/>
                  </a:lnTo>
                  <a:lnTo>
                    <a:pt x="221233" y="635320"/>
                  </a:lnTo>
                  <a:lnTo>
                    <a:pt x="197145" y="673975"/>
                  </a:lnTo>
                  <a:lnTo>
                    <a:pt x="174303" y="713464"/>
                  </a:lnTo>
                  <a:lnTo>
                    <a:pt x="152736" y="753759"/>
                  </a:lnTo>
                  <a:lnTo>
                    <a:pt x="132471" y="794833"/>
                  </a:lnTo>
                  <a:lnTo>
                    <a:pt x="113535" y="836660"/>
                  </a:lnTo>
                  <a:lnTo>
                    <a:pt x="95955" y="879210"/>
                  </a:lnTo>
                  <a:lnTo>
                    <a:pt x="79760" y="922457"/>
                  </a:lnTo>
                  <a:lnTo>
                    <a:pt x="64977" y="966373"/>
                  </a:lnTo>
                  <a:lnTo>
                    <a:pt x="51633" y="1010930"/>
                  </a:lnTo>
                  <a:lnTo>
                    <a:pt x="39756" y="1056102"/>
                  </a:lnTo>
                  <a:lnTo>
                    <a:pt x="29374" y="1101860"/>
                  </a:lnTo>
                  <a:lnTo>
                    <a:pt x="20513" y="1148177"/>
                  </a:lnTo>
                  <a:lnTo>
                    <a:pt x="13201" y="1195026"/>
                  </a:lnTo>
                  <a:lnTo>
                    <a:pt x="7467" y="1242379"/>
                  </a:lnTo>
                  <a:lnTo>
                    <a:pt x="3337" y="1290208"/>
                  </a:lnTo>
                  <a:lnTo>
                    <a:pt x="838" y="1338486"/>
                  </a:lnTo>
                  <a:lnTo>
                    <a:pt x="0" y="1387186"/>
                  </a:lnTo>
                  <a:lnTo>
                    <a:pt x="838" y="1435886"/>
                  </a:lnTo>
                  <a:lnTo>
                    <a:pt x="3337" y="1484164"/>
                  </a:lnTo>
                  <a:lnTo>
                    <a:pt x="7467" y="1531993"/>
                  </a:lnTo>
                  <a:lnTo>
                    <a:pt x="13201" y="1579346"/>
                  </a:lnTo>
                  <a:lnTo>
                    <a:pt x="20513" y="1626195"/>
                  </a:lnTo>
                  <a:lnTo>
                    <a:pt x="29374" y="1672512"/>
                  </a:lnTo>
                  <a:lnTo>
                    <a:pt x="39756" y="1718270"/>
                  </a:lnTo>
                  <a:lnTo>
                    <a:pt x="51633" y="1763442"/>
                  </a:lnTo>
                  <a:lnTo>
                    <a:pt x="64977" y="1807999"/>
                  </a:lnTo>
                  <a:lnTo>
                    <a:pt x="79760" y="1851915"/>
                  </a:lnTo>
                  <a:lnTo>
                    <a:pt x="95955" y="1895162"/>
                  </a:lnTo>
                  <a:lnTo>
                    <a:pt x="113535" y="1937712"/>
                  </a:lnTo>
                  <a:lnTo>
                    <a:pt x="132471" y="1979538"/>
                  </a:lnTo>
                  <a:lnTo>
                    <a:pt x="152736" y="2020613"/>
                  </a:lnTo>
                  <a:lnTo>
                    <a:pt x="174303" y="2060908"/>
                  </a:lnTo>
                  <a:lnTo>
                    <a:pt x="197145" y="2100397"/>
                  </a:lnTo>
                  <a:lnTo>
                    <a:pt x="221233" y="2139051"/>
                  </a:lnTo>
                  <a:lnTo>
                    <a:pt x="246541" y="2176844"/>
                  </a:lnTo>
                  <a:lnTo>
                    <a:pt x="273040" y="2213748"/>
                  </a:lnTo>
                  <a:lnTo>
                    <a:pt x="300703" y="2249735"/>
                  </a:lnTo>
                  <a:lnTo>
                    <a:pt x="329504" y="2284778"/>
                  </a:lnTo>
                  <a:lnTo>
                    <a:pt x="359413" y="2318850"/>
                  </a:lnTo>
                  <a:lnTo>
                    <a:pt x="390404" y="2351922"/>
                  </a:lnTo>
                  <a:lnTo>
                    <a:pt x="422450" y="2383967"/>
                  </a:lnTo>
                  <a:lnTo>
                    <a:pt x="455522" y="2414958"/>
                  </a:lnTo>
                  <a:lnTo>
                    <a:pt x="489593" y="2444868"/>
                  </a:lnTo>
                  <a:lnTo>
                    <a:pt x="524636" y="2473668"/>
                  </a:lnTo>
                  <a:lnTo>
                    <a:pt x="560623" y="2501331"/>
                  </a:lnTo>
                  <a:lnTo>
                    <a:pt x="597527" y="2527831"/>
                  </a:lnTo>
                  <a:lnTo>
                    <a:pt x="635320" y="2553138"/>
                  </a:lnTo>
                  <a:lnTo>
                    <a:pt x="673975" y="2577226"/>
                  </a:lnTo>
                  <a:lnTo>
                    <a:pt x="713464" y="2600068"/>
                  </a:lnTo>
                  <a:lnTo>
                    <a:pt x="753759" y="2621635"/>
                  </a:lnTo>
                  <a:lnTo>
                    <a:pt x="794833" y="2641900"/>
                  </a:lnTo>
                  <a:lnTo>
                    <a:pt x="836660" y="2660837"/>
                  </a:lnTo>
                  <a:lnTo>
                    <a:pt x="879210" y="2678416"/>
                  </a:lnTo>
                  <a:lnTo>
                    <a:pt x="922457" y="2694611"/>
                  </a:lnTo>
                  <a:lnTo>
                    <a:pt x="966373" y="2709394"/>
                  </a:lnTo>
                  <a:lnTo>
                    <a:pt x="1010930" y="2722738"/>
                  </a:lnTo>
                  <a:lnTo>
                    <a:pt x="1056102" y="2734615"/>
                  </a:lnTo>
                  <a:lnTo>
                    <a:pt x="1101860" y="2744998"/>
                  </a:lnTo>
                  <a:lnTo>
                    <a:pt x="1148177" y="2753858"/>
                  </a:lnTo>
                  <a:lnTo>
                    <a:pt x="1195026" y="2761170"/>
                  </a:lnTo>
                  <a:lnTo>
                    <a:pt x="1242379" y="2766904"/>
                  </a:lnTo>
                  <a:lnTo>
                    <a:pt x="1290208" y="2771035"/>
                  </a:lnTo>
                  <a:lnTo>
                    <a:pt x="1338486" y="2773533"/>
                  </a:lnTo>
                  <a:lnTo>
                    <a:pt x="1387186" y="2774372"/>
                  </a:lnTo>
                  <a:lnTo>
                    <a:pt x="1435886" y="2773533"/>
                  </a:lnTo>
                  <a:lnTo>
                    <a:pt x="1484164" y="2771035"/>
                  </a:lnTo>
                  <a:lnTo>
                    <a:pt x="1531994" y="2766904"/>
                  </a:lnTo>
                  <a:lnTo>
                    <a:pt x="1579346" y="2761170"/>
                  </a:lnTo>
                  <a:lnTo>
                    <a:pt x="1626195" y="2753858"/>
                  </a:lnTo>
                  <a:lnTo>
                    <a:pt x="1672512" y="2744998"/>
                  </a:lnTo>
                  <a:lnTo>
                    <a:pt x="1718271" y="2734615"/>
                  </a:lnTo>
                  <a:lnTo>
                    <a:pt x="1763442" y="2722738"/>
                  </a:lnTo>
                  <a:lnTo>
                    <a:pt x="1808000" y="2709394"/>
                  </a:lnTo>
                  <a:lnTo>
                    <a:pt x="1851916" y="2694611"/>
                  </a:lnTo>
                  <a:lnTo>
                    <a:pt x="1895163" y="2678416"/>
                  </a:lnTo>
                  <a:lnTo>
                    <a:pt x="1937713" y="2660837"/>
                  </a:lnTo>
                  <a:lnTo>
                    <a:pt x="1979539" y="2641900"/>
                  </a:lnTo>
                  <a:lnTo>
                    <a:pt x="2020613" y="2621635"/>
                  </a:lnTo>
                  <a:lnTo>
                    <a:pt x="2060909" y="2600068"/>
                  </a:lnTo>
                  <a:lnTo>
                    <a:pt x="2100398" y="2577226"/>
                  </a:lnTo>
                  <a:lnTo>
                    <a:pt x="2139052" y="2553138"/>
                  </a:lnTo>
                  <a:lnTo>
                    <a:pt x="2176845" y="2527831"/>
                  </a:lnTo>
                  <a:lnTo>
                    <a:pt x="2213749" y="2501331"/>
                  </a:lnTo>
                  <a:lnTo>
                    <a:pt x="2249736" y="2473668"/>
                  </a:lnTo>
                  <a:lnTo>
                    <a:pt x="2284779" y="2444868"/>
                  </a:lnTo>
                  <a:lnTo>
                    <a:pt x="2318851" y="2414958"/>
                  </a:lnTo>
                  <a:lnTo>
                    <a:pt x="2351923" y="2383967"/>
                  </a:lnTo>
                  <a:lnTo>
                    <a:pt x="2383968" y="2351922"/>
                  </a:lnTo>
                  <a:lnTo>
                    <a:pt x="2414959" y="2318850"/>
                  </a:lnTo>
                  <a:lnTo>
                    <a:pt x="2444869" y="2284778"/>
                  </a:lnTo>
                  <a:lnTo>
                    <a:pt x="2473669" y="2249735"/>
                  </a:lnTo>
                  <a:lnTo>
                    <a:pt x="2501333" y="2213748"/>
                  </a:lnTo>
                  <a:lnTo>
                    <a:pt x="2527832" y="2176844"/>
                  </a:lnTo>
                  <a:lnTo>
                    <a:pt x="2553139" y="2139051"/>
                  </a:lnTo>
                  <a:lnTo>
                    <a:pt x="2577228" y="2100397"/>
                  </a:lnTo>
                  <a:lnTo>
                    <a:pt x="2600069" y="2060908"/>
                  </a:lnTo>
                  <a:lnTo>
                    <a:pt x="2621636" y="2020613"/>
                  </a:lnTo>
                  <a:lnTo>
                    <a:pt x="2641902" y="1979538"/>
                  </a:lnTo>
                  <a:lnTo>
                    <a:pt x="2660838" y="1937712"/>
                  </a:lnTo>
                  <a:lnTo>
                    <a:pt x="2678417" y="1895162"/>
                  </a:lnTo>
                  <a:lnTo>
                    <a:pt x="2694612" y="1851915"/>
                  </a:lnTo>
                  <a:lnTo>
                    <a:pt x="2709395" y="1807999"/>
                  </a:lnTo>
                  <a:lnTo>
                    <a:pt x="2722739" y="1763442"/>
                  </a:lnTo>
                  <a:lnTo>
                    <a:pt x="2734616" y="1718270"/>
                  </a:lnTo>
                  <a:lnTo>
                    <a:pt x="2744999" y="1672512"/>
                  </a:lnTo>
                  <a:lnTo>
                    <a:pt x="2753860" y="1626195"/>
                  </a:lnTo>
                  <a:lnTo>
                    <a:pt x="2761171" y="1579346"/>
                  </a:lnTo>
                  <a:lnTo>
                    <a:pt x="2766906" y="1531993"/>
                  </a:lnTo>
                  <a:lnTo>
                    <a:pt x="2771036" y="1484164"/>
                  </a:lnTo>
                  <a:lnTo>
                    <a:pt x="2773534" y="1435886"/>
                  </a:lnTo>
                  <a:lnTo>
                    <a:pt x="2774373" y="1387186"/>
                  </a:lnTo>
                  <a:lnTo>
                    <a:pt x="2773534" y="1338486"/>
                  </a:lnTo>
                  <a:lnTo>
                    <a:pt x="2771036" y="1290208"/>
                  </a:lnTo>
                  <a:lnTo>
                    <a:pt x="2766906" y="1242379"/>
                  </a:lnTo>
                  <a:lnTo>
                    <a:pt x="2761171" y="1195026"/>
                  </a:lnTo>
                  <a:lnTo>
                    <a:pt x="2753860" y="1148177"/>
                  </a:lnTo>
                  <a:lnTo>
                    <a:pt x="2744999" y="1101860"/>
                  </a:lnTo>
                  <a:lnTo>
                    <a:pt x="2734616" y="1056102"/>
                  </a:lnTo>
                  <a:lnTo>
                    <a:pt x="2722739" y="1010930"/>
                  </a:lnTo>
                  <a:lnTo>
                    <a:pt x="2709395" y="966373"/>
                  </a:lnTo>
                  <a:lnTo>
                    <a:pt x="2694612" y="922457"/>
                  </a:lnTo>
                  <a:lnTo>
                    <a:pt x="2678417" y="879210"/>
                  </a:lnTo>
                  <a:lnTo>
                    <a:pt x="2660838" y="836660"/>
                  </a:lnTo>
                  <a:lnTo>
                    <a:pt x="2641902" y="794833"/>
                  </a:lnTo>
                  <a:lnTo>
                    <a:pt x="2621636" y="753759"/>
                  </a:lnTo>
                  <a:lnTo>
                    <a:pt x="2600069" y="713464"/>
                  </a:lnTo>
                  <a:lnTo>
                    <a:pt x="2577228" y="673975"/>
                  </a:lnTo>
                  <a:lnTo>
                    <a:pt x="2553139" y="635320"/>
                  </a:lnTo>
                  <a:lnTo>
                    <a:pt x="2527832" y="597527"/>
                  </a:lnTo>
                  <a:lnTo>
                    <a:pt x="2501333" y="560623"/>
                  </a:lnTo>
                  <a:lnTo>
                    <a:pt x="2473669" y="524636"/>
                  </a:lnTo>
                  <a:lnTo>
                    <a:pt x="2444869" y="489593"/>
                  </a:lnTo>
                  <a:lnTo>
                    <a:pt x="2414959" y="455522"/>
                  </a:lnTo>
                  <a:lnTo>
                    <a:pt x="2383968" y="422450"/>
                  </a:lnTo>
                  <a:lnTo>
                    <a:pt x="2351923" y="390404"/>
                  </a:lnTo>
                  <a:lnTo>
                    <a:pt x="2318851" y="359413"/>
                  </a:lnTo>
                  <a:lnTo>
                    <a:pt x="2284779" y="329504"/>
                  </a:lnTo>
                  <a:lnTo>
                    <a:pt x="2249736" y="300703"/>
                  </a:lnTo>
                  <a:lnTo>
                    <a:pt x="2213749" y="273040"/>
                  </a:lnTo>
                  <a:lnTo>
                    <a:pt x="2176845" y="246541"/>
                  </a:lnTo>
                  <a:lnTo>
                    <a:pt x="2139052" y="221233"/>
                  </a:lnTo>
                  <a:lnTo>
                    <a:pt x="2100398" y="197145"/>
                  </a:lnTo>
                  <a:lnTo>
                    <a:pt x="2060909" y="174303"/>
                  </a:lnTo>
                  <a:lnTo>
                    <a:pt x="2020613" y="152736"/>
                  </a:lnTo>
                  <a:lnTo>
                    <a:pt x="1979539" y="132471"/>
                  </a:lnTo>
                  <a:lnTo>
                    <a:pt x="1937713" y="113535"/>
                  </a:lnTo>
                  <a:lnTo>
                    <a:pt x="1895163" y="95955"/>
                  </a:lnTo>
                  <a:lnTo>
                    <a:pt x="1851916" y="79760"/>
                  </a:lnTo>
                  <a:lnTo>
                    <a:pt x="1808000" y="64977"/>
                  </a:lnTo>
                  <a:lnTo>
                    <a:pt x="1763442" y="51633"/>
                  </a:lnTo>
                  <a:lnTo>
                    <a:pt x="1718271" y="39756"/>
                  </a:lnTo>
                  <a:lnTo>
                    <a:pt x="1672512" y="29374"/>
                  </a:lnTo>
                  <a:lnTo>
                    <a:pt x="1626195" y="20513"/>
                  </a:lnTo>
                  <a:lnTo>
                    <a:pt x="1579346" y="13201"/>
                  </a:lnTo>
                  <a:lnTo>
                    <a:pt x="1531994" y="7467"/>
                  </a:lnTo>
                  <a:lnTo>
                    <a:pt x="1484164" y="3337"/>
                  </a:lnTo>
                  <a:lnTo>
                    <a:pt x="1435886" y="838"/>
                  </a:lnTo>
                  <a:lnTo>
                    <a:pt x="138718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0" y="1387187"/>
                  </a:moveTo>
                  <a:lnTo>
                    <a:pt x="838" y="1338487"/>
                  </a:lnTo>
                  <a:lnTo>
                    <a:pt x="3337" y="1290208"/>
                  </a:lnTo>
                  <a:lnTo>
                    <a:pt x="7467" y="1242379"/>
                  </a:lnTo>
                  <a:lnTo>
                    <a:pt x="13201" y="1195026"/>
                  </a:lnTo>
                  <a:lnTo>
                    <a:pt x="20513" y="1148177"/>
                  </a:lnTo>
                  <a:lnTo>
                    <a:pt x="29374" y="1101860"/>
                  </a:lnTo>
                  <a:lnTo>
                    <a:pt x="39756" y="1056102"/>
                  </a:lnTo>
                  <a:lnTo>
                    <a:pt x="51633" y="1010930"/>
                  </a:lnTo>
                  <a:lnTo>
                    <a:pt x="64977" y="966373"/>
                  </a:lnTo>
                  <a:lnTo>
                    <a:pt x="79760" y="922457"/>
                  </a:lnTo>
                  <a:lnTo>
                    <a:pt x="95955" y="879210"/>
                  </a:lnTo>
                  <a:lnTo>
                    <a:pt x="113535" y="836660"/>
                  </a:lnTo>
                  <a:lnTo>
                    <a:pt x="132471" y="794834"/>
                  </a:lnTo>
                  <a:lnTo>
                    <a:pt x="152736" y="753759"/>
                  </a:lnTo>
                  <a:lnTo>
                    <a:pt x="174303" y="713464"/>
                  </a:lnTo>
                  <a:lnTo>
                    <a:pt x="197145" y="673975"/>
                  </a:lnTo>
                  <a:lnTo>
                    <a:pt x="221233" y="635320"/>
                  </a:lnTo>
                  <a:lnTo>
                    <a:pt x="246541" y="597527"/>
                  </a:lnTo>
                  <a:lnTo>
                    <a:pt x="273040" y="560623"/>
                  </a:lnTo>
                  <a:lnTo>
                    <a:pt x="300703" y="524636"/>
                  </a:lnTo>
                  <a:lnTo>
                    <a:pt x="329504" y="489593"/>
                  </a:lnTo>
                  <a:lnTo>
                    <a:pt x="359413" y="455522"/>
                  </a:lnTo>
                  <a:lnTo>
                    <a:pt x="390404" y="422450"/>
                  </a:lnTo>
                  <a:lnTo>
                    <a:pt x="422450" y="390404"/>
                  </a:lnTo>
                  <a:lnTo>
                    <a:pt x="455522" y="359413"/>
                  </a:lnTo>
                  <a:lnTo>
                    <a:pt x="489593" y="329504"/>
                  </a:lnTo>
                  <a:lnTo>
                    <a:pt x="524636" y="300703"/>
                  </a:lnTo>
                  <a:lnTo>
                    <a:pt x="560623" y="273040"/>
                  </a:lnTo>
                  <a:lnTo>
                    <a:pt x="597527" y="246541"/>
                  </a:lnTo>
                  <a:lnTo>
                    <a:pt x="635320" y="221233"/>
                  </a:lnTo>
                  <a:lnTo>
                    <a:pt x="673975" y="197145"/>
                  </a:lnTo>
                  <a:lnTo>
                    <a:pt x="713464" y="174303"/>
                  </a:lnTo>
                  <a:lnTo>
                    <a:pt x="753759" y="152736"/>
                  </a:lnTo>
                  <a:lnTo>
                    <a:pt x="794834" y="132471"/>
                  </a:lnTo>
                  <a:lnTo>
                    <a:pt x="836660" y="113535"/>
                  </a:lnTo>
                  <a:lnTo>
                    <a:pt x="879210" y="95955"/>
                  </a:lnTo>
                  <a:lnTo>
                    <a:pt x="922457" y="79760"/>
                  </a:lnTo>
                  <a:lnTo>
                    <a:pt x="966373" y="64977"/>
                  </a:lnTo>
                  <a:lnTo>
                    <a:pt x="1010930" y="51633"/>
                  </a:lnTo>
                  <a:lnTo>
                    <a:pt x="1056102" y="39756"/>
                  </a:lnTo>
                  <a:lnTo>
                    <a:pt x="1101860" y="29374"/>
                  </a:lnTo>
                  <a:lnTo>
                    <a:pt x="1148177" y="20513"/>
                  </a:lnTo>
                  <a:lnTo>
                    <a:pt x="1195026" y="13201"/>
                  </a:lnTo>
                  <a:lnTo>
                    <a:pt x="1242379" y="7467"/>
                  </a:lnTo>
                  <a:lnTo>
                    <a:pt x="1290208" y="3337"/>
                  </a:lnTo>
                  <a:lnTo>
                    <a:pt x="1338487" y="838"/>
                  </a:lnTo>
                  <a:lnTo>
                    <a:pt x="1387187" y="0"/>
                  </a:lnTo>
                  <a:lnTo>
                    <a:pt x="1435886" y="838"/>
                  </a:lnTo>
                  <a:lnTo>
                    <a:pt x="1484165" y="3337"/>
                  </a:lnTo>
                  <a:lnTo>
                    <a:pt x="1531994" y="7467"/>
                  </a:lnTo>
                  <a:lnTo>
                    <a:pt x="1579346" y="13201"/>
                  </a:lnTo>
                  <a:lnTo>
                    <a:pt x="1626195" y="20513"/>
                  </a:lnTo>
                  <a:lnTo>
                    <a:pt x="1672512" y="29374"/>
                  </a:lnTo>
                  <a:lnTo>
                    <a:pt x="1718270" y="39756"/>
                  </a:lnTo>
                  <a:lnTo>
                    <a:pt x="1763442" y="51633"/>
                  </a:lnTo>
                  <a:lnTo>
                    <a:pt x="1807999" y="64977"/>
                  </a:lnTo>
                  <a:lnTo>
                    <a:pt x="1851915" y="79760"/>
                  </a:lnTo>
                  <a:lnTo>
                    <a:pt x="1895162" y="95955"/>
                  </a:lnTo>
                  <a:lnTo>
                    <a:pt x="1937712" y="113535"/>
                  </a:lnTo>
                  <a:lnTo>
                    <a:pt x="1979539" y="132471"/>
                  </a:lnTo>
                  <a:lnTo>
                    <a:pt x="2020613" y="152736"/>
                  </a:lnTo>
                  <a:lnTo>
                    <a:pt x="2060908" y="174303"/>
                  </a:lnTo>
                  <a:lnTo>
                    <a:pt x="2100397" y="197145"/>
                  </a:lnTo>
                  <a:lnTo>
                    <a:pt x="2139052" y="221233"/>
                  </a:lnTo>
                  <a:lnTo>
                    <a:pt x="2176845" y="246541"/>
                  </a:lnTo>
                  <a:lnTo>
                    <a:pt x="2213749" y="273040"/>
                  </a:lnTo>
                  <a:lnTo>
                    <a:pt x="2249736" y="300703"/>
                  </a:lnTo>
                  <a:lnTo>
                    <a:pt x="2284779" y="329504"/>
                  </a:lnTo>
                  <a:lnTo>
                    <a:pt x="2318850" y="359413"/>
                  </a:lnTo>
                  <a:lnTo>
                    <a:pt x="2351922" y="390404"/>
                  </a:lnTo>
                  <a:lnTo>
                    <a:pt x="2383968" y="422450"/>
                  </a:lnTo>
                  <a:lnTo>
                    <a:pt x="2414959" y="455522"/>
                  </a:lnTo>
                  <a:lnTo>
                    <a:pt x="2444868" y="489593"/>
                  </a:lnTo>
                  <a:lnTo>
                    <a:pt x="2473669" y="524636"/>
                  </a:lnTo>
                  <a:lnTo>
                    <a:pt x="2501332" y="560623"/>
                  </a:lnTo>
                  <a:lnTo>
                    <a:pt x="2527831" y="597527"/>
                  </a:lnTo>
                  <a:lnTo>
                    <a:pt x="2553139" y="635320"/>
                  </a:lnTo>
                  <a:lnTo>
                    <a:pt x="2577227" y="673975"/>
                  </a:lnTo>
                  <a:lnTo>
                    <a:pt x="2600069" y="713464"/>
                  </a:lnTo>
                  <a:lnTo>
                    <a:pt x="2621636" y="753759"/>
                  </a:lnTo>
                  <a:lnTo>
                    <a:pt x="2641901" y="794834"/>
                  </a:lnTo>
                  <a:lnTo>
                    <a:pt x="2660837" y="836660"/>
                  </a:lnTo>
                  <a:lnTo>
                    <a:pt x="2678417" y="879210"/>
                  </a:lnTo>
                  <a:lnTo>
                    <a:pt x="2694612" y="922457"/>
                  </a:lnTo>
                  <a:lnTo>
                    <a:pt x="2709395" y="966373"/>
                  </a:lnTo>
                  <a:lnTo>
                    <a:pt x="2722739" y="1010930"/>
                  </a:lnTo>
                  <a:lnTo>
                    <a:pt x="2734616" y="1056102"/>
                  </a:lnTo>
                  <a:lnTo>
                    <a:pt x="2744998" y="1101860"/>
                  </a:lnTo>
                  <a:lnTo>
                    <a:pt x="2753859" y="1148177"/>
                  </a:lnTo>
                  <a:lnTo>
                    <a:pt x="2761171" y="1195026"/>
                  </a:lnTo>
                  <a:lnTo>
                    <a:pt x="2766905" y="1242379"/>
                  </a:lnTo>
                  <a:lnTo>
                    <a:pt x="2771035" y="1290208"/>
                  </a:lnTo>
                  <a:lnTo>
                    <a:pt x="2773534" y="1338487"/>
                  </a:lnTo>
                  <a:lnTo>
                    <a:pt x="2774373" y="1387187"/>
                  </a:lnTo>
                  <a:lnTo>
                    <a:pt x="2773534" y="1435886"/>
                  </a:lnTo>
                  <a:lnTo>
                    <a:pt x="2771035" y="1484165"/>
                  </a:lnTo>
                  <a:lnTo>
                    <a:pt x="2766905" y="1531994"/>
                  </a:lnTo>
                  <a:lnTo>
                    <a:pt x="2761171" y="1579346"/>
                  </a:lnTo>
                  <a:lnTo>
                    <a:pt x="2753859" y="1626195"/>
                  </a:lnTo>
                  <a:lnTo>
                    <a:pt x="2744998" y="1672512"/>
                  </a:lnTo>
                  <a:lnTo>
                    <a:pt x="2734616" y="1718270"/>
                  </a:lnTo>
                  <a:lnTo>
                    <a:pt x="2722739" y="1763442"/>
                  </a:lnTo>
                  <a:lnTo>
                    <a:pt x="2709395" y="1807999"/>
                  </a:lnTo>
                  <a:lnTo>
                    <a:pt x="2694612" y="1851915"/>
                  </a:lnTo>
                  <a:lnTo>
                    <a:pt x="2678417" y="1895162"/>
                  </a:lnTo>
                  <a:lnTo>
                    <a:pt x="2660837" y="1937712"/>
                  </a:lnTo>
                  <a:lnTo>
                    <a:pt x="2641901" y="1979539"/>
                  </a:lnTo>
                  <a:lnTo>
                    <a:pt x="2621636" y="2020613"/>
                  </a:lnTo>
                  <a:lnTo>
                    <a:pt x="2600069" y="2060908"/>
                  </a:lnTo>
                  <a:lnTo>
                    <a:pt x="2577227" y="2100397"/>
                  </a:lnTo>
                  <a:lnTo>
                    <a:pt x="2553139" y="2139052"/>
                  </a:lnTo>
                  <a:lnTo>
                    <a:pt x="2527831" y="2176845"/>
                  </a:lnTo>
                  <a:lnTo>
                    <a:pt x="2501332" y="2213749"/>
                  </a:lnTo>
                  <a:lnTo>
                    <a:pt x="2473669" y="2249736"/>
                  </a:lnTo>
                  <a:lnTo>
                    <a:pt x="2444868" y="2284779"/>
                  </a:lnTo>
                  <a:lnTo>
                    <a:pt x="2414959" y="2318850"/>
                  </a:lnTo>
                  <a:lnTo>
                    <a:pt x="2383968" y="2351922"/>
                  </a:lnTo>
                  <a:lnTo>
                    <a:pt x="2351922" y="2383968"/>
                  </a:lnTo>
                  <a:lnTo>
                    <a:pt x="2318850" y="2414959"/>
                  </a:lnTo>
                  <a:lnTo>
                    <a:pt x="2284779" y="2444868"/>
                  </a:lnTo>
                  <a:lnTo>
                    <a:pt x="2249736" y="2473669"/>
                  </a:lnTo>
                  <a:lnTo>
                    <a:pt x="2213749" y="2501332"/>
                  </a:lnTo>
                  <a:lnTo>
                    <a:pt x="2176845" y="2527831"/>
                  </a:lnTo>
                  <a:lnTo>
                    <a:pt x="2139052" y="2553139"/>
                  </a:lnTo>
                  <a:lnTo>
                    <a:pt x="2100397" y="2577227"/>
                  </a:lnTo>
                  <a:lnTo>
                    <a:pt x="2060908" y="2600069"/>
                  </a:lnTo>
                  <a:lnTo>
                    <a:pt x="2020613" y="2621636"/>
                  </a:lnTo>
                  <a:lnTo>
                    <a:pt x="1979539" y="2641901"/>
                  </a:lnTo>
                  <a:lnTo>
                    <a:pt x="1937712" y="2660837"/>
                  </a:lnTo>
                  <a:lnTo>
                    <a:pt x="1895162" y="2678417"/>
                  </a:lnTo>
                  <a:lnTo>
                    <a:pt x="1851915" y="2694612"/>
                  </a:lnTo>
                  <a:lnTo>
                    <a:pt x="1807999" y="2709395"/>
                  </a:lnTo>
                  <a:lnTo>
                    <a:pt x="1763442" y="2722739"/>
                  </a:lnTo>
                  <a:lnTo>
                    <a:pt x="1718270" y="2734616"/>
                  </a:lnTo>
                  <a:lnTo>
                    <a:pt x="1672512" y="2744998"/>
                  </a:lnTo>
                  <a:lnTo>
                    <a:pt x="1626195" y="2753859"/>
                  </a:lnTo>
                  <a:lnTo>
                    <a:pt x="1579346" y="2761171"/>
                  </a:lnTo>
                  <a:lnTo>
                    <a:pt x="1531994" y="2766905"/>
                  </a:lnTo>
                  <a:lnTo>
                    <a:pt x="1484165" y="2771035"/>
                  </a:lnTo>
                  <a:lnTo>
                    <a:pt x="1435886" y="2773534"/>
                  </a:lnTo>
                  <a:lnTo>
                    <a:pt x="1387187" y="2774373"/>
                  </a:lnTo>
                  <a:lnTo>
                    <a:pt x="1338487" y="2773534"/>
                  </a:lnTo>
                  <a:lnTo>
                    <a:pt x="1290208" y="2771035"/>
                  </a:lnTo>
                  <a:lnTo>
                    <a:pt x="1242379" y="2766905"/>
                  </a:lnTo>
                  <a:lnTo>
                    <a:pt x="1195026" y="2761171"/>
                  </a:lnTo>
                  <a:lnTo>
                    <a:pt x="1148177" y="2753859"/>
                  </a:lnTo>
                  <a:lnTo>
                    <a:pt x="1101860" y="2744998"/>
                  </a:lnTo>
                  <a:lnTo>
                    <a:pt x="1056102" y="2734616"/>
                  </a:lnTo>
                  <a:lnTo>
                    <a:pt x="1010930" y="2722739"/>
                  </a:lnTo>
                  <a:lnTo>
                    <a:pt x="966373" y="2709395"/>
                  </a:lnTo>
                  <a:lnTo>
                    <a:pt x="922457" y="2694612"/>
                  </a:lnTo>
                  <a:lnTo>
                    <a:pt x="879210" y="2678417"/>
                  </a:lnTo>
                  <a:lnTo>
                    <a:pt x="836660" y="2660837"/>
                  </a:lnTo>
                  <a:lnTo>
                    <a:pt x="794834" y="2641901"/>
                  </a:lnTo>
                  <a:lnTo>
                    <a:pt x="753759" y="2621636"/>
                  </a:lnTo>
                  <a:lnTo>
                    <a:pt x="713464" y="2600069"/>
                  </a:lnTo>
                  <a:lnTo>
                    <a:pt x="673975" y="2577227"/>
                  </a:lnTo>
                  <a:lnTo>
                    <a:pt x="635320" y="2553139"/>
                  </a:lnTo>
                  <a:lnTo>
                    <a:pt x="597527" y="2527831"/>
                  </a:lnTo>
                  <a:lnTo>
                    <a:pt x="560623" y="2501332"/>
                  </a:lnTo>
                  <a:lnTo>
                    <a:pt x="524636" y="2473669"/>
                  </a:lnTo>
                  <a:lnTo>
                    <a:pt x="489593" y="2444868"/>
                  </a:lnTo>
                  <a:lnTo>
                    <a:pt x="455522" y="2414959"/>
                  </a:lnTo>
                  <a:lnTo>
                    <a:pt x="422450" y="2383968"/>
                  </a:lnTo>
                  <a:lnTo>
                    <a:pt x="390404" y="2351922"/>
                  </a:lnTo>
                  <a:lnTo>
                    <a:pt x="359413" y="2318850"/>
                  </a:lnTo>
                  <a:lnTo>
                    <a:pt x="329504" y="2284779"/>
                  </a:lnTo>
                  <a:lnTo>
                    <a:pt x="300703" y="2249736"/>
                  </a:lnTo>
                  <a:lnTo>
                    <a:pt x="273040" y="2213749"/>
                  </a:lnTo>
                  <a:lnTo>
                    <a:pt x="246541" y="2176845"/>
                  </a:lnTo>
                  <a:lnTo>
                    <a:pt x="221233" y="2139052"/>
                  </a:lnTo>
                  <a:lnTo>
                    <a:pt x="197145" y="2100397"/>
                  </a:lnTo>
                  <a:lnTo>
                    <a:pt x="174303" y="2060908"/>
                  </a:lnTo>
                  <a:lnTo>
                    <a:pt x="152736" y="2020613"/>
                  </a:lnTo>
                  <a:lnTo>
                    <a:pt x="132471" y="1979539"/>
                  </a:lnTo>
                  <a:lnTo>
                    <a:pt x="113535" y="1937712"/>
                  </a:lnTo>
                  <a:lnTo>
                    <a:pt x="95955" y="1895162"/>
                  </a:lnTo>
                  <a:lnTo>
                    <a:pt x="79760" y="1851915"/>
                  </a:lnTo>
                  <a:lnTo>
                    <a:pt x="64977" y="1807999"/>
                  </a:lnTo>
                  <a:lnTo>
                    <a:pt x="51633" y="1763442"/>
                  </a:lnTo>
                  <a:lnTo>
                    <a:pt x="39756" y="1718270"/>
                  </a:lnTo>
                  <a:lnTo>
                    <a:pt x="29374" y="1672512"/>
                  </a:lnTo>
                  <a:lnTo>
                    <a:pt x="20513" y="1626195"/>
                  </a:lnTo>
                  <a:lnTo>
                    <a:pt x="13201" y="1579346"/>
                  </a:lnTo>
                  <a:lnTo>
                    <a:pt x="7467" y="1531994"/>
                  </a:lnTo>
                  <a:lnTo>
                    <a:pt x="3337" y="1484165"/>
                  </a:lnTo>
                  <a:lnTo>
                    <a:pt x="838" y="1435886"/>
                  </a:lnTo>
                  <a:lnTo>
                    <a:pt x="0" y="1387187"/>
                  </a:lnTo>
                  <a:close/>
                </a:path>
              </a:pathLst>
            </a:custGeom>
            <a:ln w="571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1491" y="2945536"/>
              <a:ext cx="2083376" cy="2083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20940000">
            <a:off x="5520028" y="3341234"/>
            <a:ext cx="1077033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900" b="1" spc="-15" dirty="0">
                <a:latin typeface="Malgun Gothic"/>
                <a:cs typeface="Malgun Gothic"/>
              </a:rPr>
              <a:t>S</a:t>
            </a:r>
            <a:r>
              <a:rPr sz="1900" b="1" spc="-25" dirty="0">
                <a:latin typeface="Malgun Gothic"/>
                <a:cs typeface="Malgun Gothic"/>
              </a:rPr>
              <a:t>N</a:t>
            </a:r>
            <a:r>
              <a:rPr sz="1900" b="1" spc="-35" dirty="0">
                <a:latin typeface="Malgun Gothic"/>
                <a:cs typeface="Malgun Gothic"/>
              </a:rPr>
              <a:t>O</a:t>
            </a:r>
            <a:r>
              <a:rPr sz="1900" b="1" spc="-30" dirty="0">
                <a:latin typeface="Malgun Gothic"/>
                <a:cs typeface="Malgun Gothic"/>
              </a:rPr>
              <a:t>M</a:t>
            </a:r>
            <a:r>
              <a:rPr sz="1900" b="1" spc="-20" dirty="0">
                <a:latin typeface="Malgun Gothic"/>
                <a:cs typeface="Malgun Gothic"/>
              </a:rPr>
              <a:t>E</a:t>
            </a:r>
            <a:r>
              <a:rPr sz="1900" b="1" dirty="0">
                <a:latin typeface="Malgun Gothic"/>
                <a:cs typeface="Malgun Gothic"/>
              </a:rPr>
              <a:t>D</a:t>
            </a:r>
            <a:endParaRPr sz="19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425" y="3416887"/>
            <a:ext cx="1386147" cy="138614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6910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SNOMED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1329" y="4778755"/>
            <a:ext cx="2989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maintained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by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6723" y="5071364"/>
            <a:ext cx="4058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IHTSDO,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an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international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1373" y="5363971"/>
            <a:ext cx="3808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non-profit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organization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4762" y="5656579"/>
            <a:ext cx="1902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Calibri"/>
                <a:cs typeface="Calibri"/>
              </a:rPr>
              <a:t>in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Denmark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93671" y="1764183"/>
            <a:ext cx="4921250" cy="3632200"/>
            <a:chOff x="3593671" y="1764183"/>
            <a:chExt cx="4921250" cy="3632200"/>
          </a:xfrm>
        </p:grpSpPr>
        <p:sp>
          <p:nvSpPr>
            <p:cNvPr id="14" name="object 14"/>
            <p:cNvSpPr/>
            <p:nvPr/>
          </p:nvSpPr>
          <p:spPr>
            <a:xfrm>
              <a:off x="8120697" y="4411087"/>
              <a:ext cx="280670" cy="47625"/>
            </a:xfrm>
            <a:custGeom>
              <a:avLst/>
              <a:gdLst/>
              <a:ahLst/>
              <a:cxnLst/>
              <a:rect l="l" t="t" r="r" b="b"/>
              <a:pathLst>
                <a:path w="280670" h="47625">
                  <a:moveTo>
                    <a:pt x="0" y="0"/>
                  </a:moveTo>
                  <a:lnTo>
                    <a:pt x="280624" y="47248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44016" y="4431383"/>
              <a:ext cx="170815" cy="496570"/>
            </a:xfrm>
            <a:custGeom>
              <a:avLst/>
              <a:gdLst/>
              <a:ahLst/>
              <a:cxnLst/>
              <a:rect l="l" t="t" r="r" b="b"/>
              <a:pathLst>
                <a:path w="170815" h="496570">
                  <a:moveTo>
                    <a:pt x="47453" y="335140"/>
                  </a:moveTo>
                  <a:lnTo>
                    <a:pt x="42805" y="336659"/>
                  </a:lnTo>
                  <a:lnTo>
                    <a:pt x="17880" y="358078"/>
                  </a:lnTo>
                  <a:lnTo>
                    <a:pt x="2806" y="387280"/>
                  </a:lnTo>
                  <a:lnTo>
                    <a:pt x="0" y="421205"/>
                  </a:lnTo>
                  <a:lnTo>
                    <a:pt x="10575" y="453562"/>
                  </a:lnTo>
                  <a:lnTo>
                    <a:pt x="31994" y="478487"/>
                  </a:lnTo>
                  <a:lnTo>
                    <a:pt x="61196" y="493561"/>
                  </a:lnTo>
                  <a:lnTo>
                    <a:pt x="95121" y="496368"/>
                  </a:lnTo>
                  <a:lnTo>
                    <a:pt x="127478" y="485792"/>
                  </a:lnTo>
                  <a:lnTo>
                    <a:pt x="152403" y="464373"/>
                  </a:lnTo>
                  <a:lnTo>
                    <a:pt x="167477" y="435171"/>
                  </a:lnTo>
                  <a:lnTo>
                    <a:pt x="169183" y="414552"/>
                  </a:lnTo>
                  <a:lnTo>
                    <a:pt x="56761" y="414552"/>
                  </a:lnTo>
                  <a:lnTo>
                    <a:pt x="47453" y="335140"/>
                  </a:lnTo>
                  <a:close/>
                </a:path>
                <a:path w="170815" h="496570">
                  <a:moveTo>
                    <a:pt x="75162" y="326083"/>
                  </a:moveTo>
                  <a:lnTo>
                    <a:pt x="47453" y="335140"/>
                  </a:lnTo>
                  <a:lnTo>
                    <a:pt x="56761" y="414552"/>
                  </a:lnTo>
                  <a:lnTo>
                    <a:pt x="113522" y="407899"/>
                  </a:lnTo>
                  <a:lnTo>
                    <a:pt x="104214" y="328487"/>
                  </a:lnTo>
                  <a:lnTo>
                    <a:pt x="75162" y="326083"/>
                  </a:lnTo>
                  <a:close/>
                </a:path>
                <a:path w="170815" h="496570">
                  <a:moveTo>
                    <a:pt x="104214" y="328487"/>
                  </a:moveTo>
                  <a:lnTo>
                    <a:pt x="113522" y="407899"/>
                  </a:lnTo>
                  <a:lnTo>
                    <a:pt x="56761" y="414552"/>
                  </a:lnTo>
                  <a:lnTo>
                    <a:pt x="169183" y="414552"/>
                  </a:lnTo>
                  <a:lnTo>
                    <a:pt x="170284" y="401246"/>
                  </a:lnTo>
                  <a:lnTo>
                    <a:pt x="159708" y="368889"/>
                  </a:lnTo>
                  <a:lnTo>
                    <a:pt x="138289" y="343964"/>
                  </a:lnTo>
                  <a:lnTo>
                    <a:pt x="109087" y="328890"/>
                  </a:lnTo>
                  <a:lnTo>
                    <a:pt x="104214" y="328487"/>
                  </a:lnTo>
                  <a:close/>
                </a:path>
                <a:path w="170815" h="496570">
                  <a:moveTo>
                    <a:pt x="65712" y="0"/>
                  </a:moveTo>
                  <a:lnTo>
                    <a:pt x="8950" y="6653"/>
                  </a:lnTo>
                  <a:lnTo>
                    <a:pt x="47453" y="335140"/>
                  </a:lnTo>
                  <a:lnTo>
                    <a:pt x="75162" y="326083"/>
                  </a:lnTo>
                  <a:lnTo>
                    <a:pt x="103933" y="326083"/>
                  </a:lnTo>
                  <a:lnTo>
                    <a:pt x="65712" y="0"/>
                  </a:lnTo>
                  <a:close/>
                </a:path>
                <a:path w="170815" h="496570">
                  <a:moveTo>
                    <a:pt x="103933" y="326083"/>
                  </a:moveTo>
                  <a:lnTo>
                    <a:pt x="75162" y="326083"/>
                  </a:lnTo>
                  <a:lnTo>
                    <a:pt x="104214" y="328487"/>
                  </a:lnTo>
                  <a:lnTo>
                    <a:pt x="103933" y="326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43608" y="3678038"/>
              <a:ext cx="1059815" cy="1059815"/>
            </a:xfrm>
            <a:custGeom>
              <a:avLst/>
              <a:gdLst/>
              <a:ahLst/>
              <a:cxnLst/>
              <a:rect l="l" t="t" r="r" b="b"/>
              <a:pathLst>
                <a:path w="1059815" h="1059814">
                  <a:moveTo>
                    <a:pt x="529746" y="0"/>
                  </a:moveTo>
                  <a:lnTo>
                    <a:pt x="481528" y="2164"/>
                  </a:lnTo>
                  <a:lnTo>
                    <a:pt x="434523" y="8534"/>
                  </a:lnTo>
                  <a:lnTo>
                    <a:pt x="388918" y="18923"/>
                  </a:lnTo>
                  <a:lnTo>
                    <a:pt x="344900" y="33142"/>
                  </a:lnTo>
                  <a:lnTo>
                    <a:pt x="302656" y="51005"/>
                  </a:lnTo>
                  <a:lnTo>
                    <a:pt x="262372" y="72325"/>
                  </a:lnTo>
                  <a:lnTo>
                    <a:pt x="224237" y="96916"/>
                  </a:lnTo>
                  <a:lnTo>
                    <a:pt x="188437" y="124589"/>
                  </a:lnTo>
                  <a:lnTo>
                    <a:pt x="155158" y="155158"/>
                  </a:lnTo>
                  <a:lnTo>
                    <a:pt x="124589" y="188437"/>
                  </a:lnTo>
                  <a:lnTo>
                    <a:pt x="96916" y="224237"/>
                  </a:lnTo>
                  <a:lnTo>
                    <a:pt x="72325" y="262372"/>
                  </a:lnTo>
                  <a:lnTo>
                    <a:pt x="51005" y="302655"/>
                  </a:lnTo>
                  <a:lnTo>
                    <a:pt x="33142" y="344899"/>
                  </a:lnTo>
                  <a:lnTo>
                    <a:pt x="18923" y="388917"/>
                  </a:lnTo>
                  <a:lnTo>
                    <a:pt x="8534" y="434522"/>
                  </a:lnTo>
                  <a:lnTo>
                    <a:pt x="2164" y="481527"/>
                  </a:lnTo>
                  <a:lnTo>
                    <a:pt x="0" y="529744"/>
                  </a:lnTo>
                  <a:lnTo>
                    <a:pt x="2164" y="577962"/>
                  </a:lnTo>
                  <a:lnTo>
                    <a:pt x="8534" y="624967"/>
                  </a:lnTo>
                  <a:lnTo>
                    <a:pt x="18923" y="670572"/>
                  </a:lnTo>
                  <a:lnTo>
                    <a:pt x="33142" y="714590"/>
                  </a:lnTo>
                  <a:lnTo>
                    <a:pt x="51005" y="756834"/>
                  </a:lnTo>
                  <a:lnTo>
                    <a:pt x="72325" y="797117"/>
                  </a:lnTo>
                  <a:lnTo>
                    <a:pt x="96916" y="835252"/>
                  </a:lnTo>
                  <a:lnTo>
                    <a:pt x="124589" y="871052"/>
                  </a:lnTo>
                  <a:lnTo>
                    <a:pt x="155158" y="904331"/>
                  </a:lnTo>
                  <a:lnTo>
                    <a:pt x="188437" y="934900"/>
                  </a:lnTo>
                  <a:lnTo>
                    <a:pt x="224237" y="962573"/>
                  </a:lnTo>
                  <a:lnTo>
                    <a:pt x="262372" y="987164"/>
                  </a:lnTo>
                  <a:lnTo>
                    <a:pt x="302656" y="1008484"/>
                  </a:lnTo>
                  <a:lnTo>
                    <a:pt x="344900" y="1026347"/>
                  </a:lnTo>
                  <a:lnTo>
                    <a:pt x="388918" y="1040566"/>
                  </a:lnTo>
                  <a:lnTo>
                    <a:pt x="434523" y="1050954"/>
                  </a:lnTo>
                  <a:lnTo>
                    <a:pt x="481528" y="1057324"/>
                  </a:lnTo>
                  <a:lnTo>
                    <a:pt x="529746" y="1059489"/>
                  </a:lnTo>
                  <a:lnTo>
                    <a:pt x="577963" y="1057324"/>
                  </a:lnTo>
                  <a:lnTo>
                    <a:pt x="624968" y="1050954"/>
                  </a:lnTo>
                  <a:lnTo>
                    <a:pt x="670573" y="1040566"/>
                  </a:lnTo>
                  <a:lnTo>
                    <a:pt x="714591" y="1026347"/>
                  </a:lnTo>
                  <a:lnTo>
                    <a:pt x="756835" y="1008484"/>
                  </a:lnTo>
                  <a:lnTo>
                    <a:pt x="797118" y="987164"/>
                  </a:lnTo>
                  <a:lnTo>
                    <a:pt x="835253" y="962573"/>
                  </a:lnTo>
                  <a:lnTo>
                    <a:pt x="871054" y="934900"/>
                  </a:lnTo>
                  <a:lnTo>
                    <a:pt x="904332" y="904331"/>
                  </a:lnTo>
                  <a:lnTo>
                    <a:pt x="934901" y="871052"/>
                  </a:lnTo>
                  <a:lnTo>
                    <a:pt x="962575" y="835252"/>
                  </a:lnTo>
                  <a:lnTo>
                    <a:pt x="987165" y="797117"/>
                  </a:lnTo>
                  <a:lnTo>
                    <a:pt x="1008485" y="756834"/>
                  </a:lnTo>
                  <a:lnTo>
                    <a:pt x="1026348" y="714590"/>
                  </a:lnTo>
                  <a:lnTo>
                    <a:pt x="1040568" y="670572"/>
                  </a:lnTo>
                  <a:lnTo>
                    <a:pt x="1050956" y="624967"/>
                  </a:lnTo>
                  <a:lnTo>
                    <a:pt x="1057326" y="577962"/>
                  </a:lnTo>
                  <a:lnTo>
                    <a:pt x="1059491" y="529744"/>
                  </a:lnTo>
                  <a:lnTo>
                    <a:pt x="1057326" y="481527"/>
                  </a:lnTo>
                  <a:lnTo>
                    <a:pt x="1050956" y="434522"/>
                  </a:lnTo>
                  <a:lnTo>
                    <a:pt x="1040568" y="388917"/>
                  </a:lnTo>
                  <a:lnTo>
                    <a:pt x="1026348" y="344899"/>
                  </a:lnTo>
                  <a:lnTo>
                    <a:pt x="1008485" y="302655"/>
                  </a:lnTo>
                  <a:lnTo>
                    <a:pt x="987165" y="262372"/>
                  </a:lnTo>
                  <a:lnTo>
                    <a:pt x="962575" y="224237"/>
                  </a:lnTo>
                  <a:lnTo>
                    <a:pt x="934901" y="188437"/>
                  </a:lnTo>
                  <a:lnTo>
                    <a:pt x="904332" y="155158"/>
                  </a:lnTo>
                  <a:lnTo>
                    <a:pt x="871054" y="124589"/>
                  </a:lnTo>
                  <a:lnTo>
                    <a:pt x="835253" y="96916"/>
                  </a:lnTo>
                  <a:lnTo>
                    <a:pt x="797118" y="72325"/>
                  </a:lnTo>
                  <a:lnTo>
                    <a:pt x="756835" y="51005"/>
                  </a:lnTo>
                  <a:lnTo>
                    <a:pt x="714591" y="33142"/>
                  </a:lnTo>
                  <a:lnTo>
                    <a:pt x="670573" y="18923"/>
                  </a:lnTo>
                  <a:lnTo>
                    <a:pt x="624968" y="8534"/>
                  </a:lnTo>
                  <a:lnTo>
                    <a:pt x="577963" y="2164"/>
                  </a:lnTo>
                  <a:lnTo>
                    <a:pt x="529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43608" y="3678038"/>
              <a:ext cx="1059815" cy="1059815"/>
            </a:xfrm>
            <a:custGeom>
              <a:avLst/>
              <a:gdLst/>
              <a:ahLst/>
              <a:cxnLst/>
              <a:rect l="l" t="t" r="r" b="b"/>
              <a:pathLst>
                <a:path w="1059815" h="1059814">
                  <a:moveTo>
                    <a:pt x="0" y="529745"/>
                  </a:moveTo>
                  <a:lnTo>
                    <a:pt x="2164" y="481527"/>
                  </a:lnTo>
                  <a:lnTo>
                    <a:pt x="8534" y="434522"/>
                  </a:lnTo>
                  <a:lnTo>
                    <a:pt x="18923" y="388917"/>
                  </a:lnTo>
                  <a:lnTo>
                    <a:pt x="33142" y="344899"/>
                  </a:lnTo>
                  <a:lnTo>
                    <a:pt x="51005" y="302655"/>
                  </a:lnTo>
                  <a:lnTo>
                    <a:pt x="72325" y="262372"/>
                  </a:lnTo>
                  <a:lnTo>
                    <a:pt x="96916" y="224237"/>
                  </a:lnTo>
                  <a:lnTo>
                    <a:pt x="124589" y="188437"/>
                  </a:lnTo>
                  <a:lnTo>
                    <a:pt x="155158" y="155158"/>
                  </a:lnTo>
                  <a:lnTo>
                    <a:pt x="188437" y="124589"/>
                  </a:lnTo>
                  <a:lnTo>
                    <a:pt x="224237" y="96916"/>
                  </a:lnTo>
                  <a:lnTo>
                    <a:pt x="262372" y="72325"/>
                  </a:lnTo>
                  <a:lnTo>
                    <a:pt x="302655" y="51005"/>
                  </a:lnTo>
                  <a:lnTo>
                    <a:pt x="344900" y="33142"/>
                  </a:lnTo>
                  <a:lnTo>
                    <a:pt x="388918" y="18923"/>
                  </a:lnTo>
                  <a:lnTo>
                    <a:pt x="434523" y="8534"/>
                  </a:lnTo>
                  <a:lnTo>
                    <a:pt x="481527" y="2164"/>
                  </a:lnTo>
                  <a:lnTo>
                    <a:pt x="529745" y="0"/>
                  </a:lnTo>
                  <a:lnTo>
                    <a:pt x="577963" y="2164"/>
                  </a:lnTo>
                  <a:lnTo>
                    <a:pt x="624967" y="8534"/>
                  </a:lnTo>
                  <a:lnTo>
                    <a:pt x="670572" y="18923"/>
                  </a:lnTo>
                  <a:lnTo>
                    <a:pt x="714590" y="33142"/>
                  </a:lnTo>
                  <a:lnTo>
                    <a:pt x="756834" y="51005"/>
                  </a:lnTo>
                  <a:lnTo>
                    <a:pt x="797118" y="72325"/>
                  </a:lnTo>
                  <a:lnTo>
                    <a:pt x="835253" y="96916"/>
                  </a:lnTo>
                  <a:lnTo>
                    <a:pt x="871053" y="124589"/>
                  </a:lnTo>
                  <a:lnTo>
                    <a:pt x="904332" y="155158"/>
                  </a:lnTo>
                  <a:lnTo>
                    <a:pt x="934901" y="188437"/>
                  </a:lnTo>
                  <a:lnTo>
                    <a:pt x="962574" y="224237"/>
                  </a:lnTo>
                  <a:lnTo>
                    <a:pt x="987165" y="262372"/>
                  </a:lnTo>
                  <a:lnTo>
                    <a:pt x="1008485" y="302655"/>
                  </a:lnTo>
                  <a:lnTo>
                    <a:pt x="1026348" y="344899"/>
                  </a:lnTo>
                  <a:lnTo>
                    <a:pt x="1040567" y="388917"/>
                  </a:lnTo>
                  <a:lnTo>
                    <a:pt x="1050956" y="434522"/>
                  </a:lnTo>
                  <a:lnTo>
                    <a:pt x="1057326" y="481527"/>
                  </a:lnTo>
                  <a:lnTo>
                    <a:pt x="1059491" y="529745"/>
                  </a:lnTo>
                  <a:lnTo>
                    <a:pt x="1057326" y="577962"/>
                  </a:lnTo>
                  <a:lnTo>
                    <a:pt x="1050956" y="624967"/>
                  </a:lnTo>
                  <a:lnTo>
                    <a:pt x="1040567" y="670572"/>
                  </a:lnTo>
                  <a:lnTo>
                    <a:pt x="1026348" y="714590"/>
                  </a:lnTo>
                  <a:lnTo>
                    <a:pt x="1008485" y="756834"/>
                  </a:lnTo>
                  <a:lnTo>
                    <a:pt x="987165" y="797117"/>
                  </a:lnTo>
                  <a:lnTo>
                    <a:pt x="962574" y="835252"/>
                  </a:lnTo>
                  <a:lnTo>
                    <a:pt x="934901" y="871052"/>
                  </a:lnTo>
                  <a:lnTo>
                    <a:pt x="904332" y="904331"/>
                  </a:lnTo>
                  <a:lnTo>
                    <a:pt x="871053" y="934900"/>
                  </a:lnTo>
                  <a:lnTo>
                    <a:pt x="835253" y="962573"/>
                  </a:lnTo>
                  <a:lnTo>
                    <a:pt x="797118" y="987164"/>
                  </a:lnTo>
                  <a:lnTo>
                    <a:pt x="756834" y="1008484"/>
                  </a:lnTo>
                  <a:lnTo>
                    <a:pt x="714590" y="1026347"/>
                  </a:lnTo>
                  <a:lnTo>
                    <a:pt x="670572" y="1040567"/>
                  </a:lnTo>
                  <a:lnTo>
                    <a:pt x="624967" y="1050955"/>
                  </a:lnTo>
                  <a:lnTo>
                    <a:pt x="577963" y="1057325"/>
                  </a:lnTo>
                  <a:lnTo>
                    <a:pt x="529745" y="1059490"/>
                  </a:lnTo>
                  <a:lnTo>
                    <a:pt x="481527" y="1057325"/>
                  </a:lnTo>
                  <a:lnTo>
                    <a:pt x="434523" y="1050955"/>
                  </a:lnTo>
                  <a:lnTo>
                    <a:pt x="388918" y="1040567"/>
                  </a:lnTo>
                  <a:lnTo>
                    <a:pt x="344900" y="1026347"/>
                  </a:lnTo>
                  <a:lnTo>
                    <a:pt x="302655" y="1008484"/>
                  </a:lnTo>
                  <a:lnTo>
                    <a:pt x="262372" y="987164"/>
                  </a:lnTo>
                  <a:lnTo>
                    <a:pt x="224237" y="962573"/>
                  </a:lnTo>
                  <a:lnTo>
                    <a:pt x="188437" y="934900"/>
                  </a:lnTo>
                  <a:lnTo>
                    <a:pt x="155158" y="904331"/>
                  </a:lnTo>
                  <a:lnTo>
                    <a:pt x="124589" y="871052"/>
                  </a:lnTo>
                  <a:lnTo>
                    <a:pt x="96916" y="835252"/>
                  </a:lnTo>
                  <a:lnTo>
                    <a:pt x="72325" y="797117"/>
                  </a:lnTo>
                  <a:lnTo>
                    <a:pt x="51005" y="756834"/>
                  </a:lnTo>
                  <a:lnTo>
                    <a:pt x="33142" y="714590"/>
                  </a:lnTo>
                  <a:lnTo>
                    <a:pt x="18923" y="670572"/>
                  </a:lnTo>
                  <a:lnTo>
                    <a:pt x="8534" y="624967"/>
                  </a:lnTo>
                  <a:lnTo>
                    <a:pt x="2164" y="577962"/>
                  </a:lnTo>
                  <a:lnTo>
                    <a:pt x="0" y="529745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3277" y="3778069"/>
              <a:ext cx="989264" cy="93738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73727" y="191862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528067" y="0"/>
                  </a:moveTo>
                  <a:lnTo>
                    <a:pt x="480002" y="2158"/>
                  </a:lnTo>
                  <a:lnTo>
                    <a:pt x="433146" y="8507"/>
                  </a:lnTo>
                  <a:lnTo>
                    <a:pt x="387685" y="18863"/>
                  </a:lnTo>
                  <a:lnTo>
                    <a:pt x="343807" y="33037"/>
                  </a:lnTo>
                  <a:lnTo>
                    <a:pt x="301696" y="50843"/>
                  </a:lnTo>
                  <a:lnTo>
                    <a:pt x="261541" y="72096"/>
                  </a:lnTo>
                  <a:lnTo>
                    <a:pt x="223526" y="96608"/>
                  </a:lnTo>
                  <a:lnTo>
                    <a:pt x="187840" y="124194"/>
                  </a:lnTo>
                  <a:lnTo>
                    <a:pt x="154667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5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7" y="901465"/>
                  </a:lnTo>
                  <a:lnTo>
                    <a:pt x="187840" y="931937"/>
                  </a:lnTo>
                  <a:lnTo>
                    <a:pt x="223526" y="959523"/>
                  </a:lnTo>
                  <a:lnTo>
                    <a:pt x="261541" y="984035"/>
                  </a:lnTo>
                  <a:lnTo>
                    <a:pt x="301696" y="1005288"/>
                  </a:lnTo>
                  <a:lnTo>
                    <a:pt x="343807" y="1023094"/>
                  </a:lnTo>
                  <a:lnTo>
                    <a:pt x="387685" y="1037268"/>
                  </a:lnTo>
                  <a:lnTo>
                    <a:pt x="433146" y="1047624"/>
                  </a:lnTo>
                  <a:lnTo>
                    <a:pt x="480002" y="1053973"/>
                  </a:lnTo>
                  <a:lnTo>
                    <a:pt x="528067" y="1056132"/>
                  </a:lnTo>
                  <a:lnTo>
                    <a:pt x="576132" y="1053973"/>
                  </a:lnTo>
                  <a:lnTo>
                    <a:pt x="622987" y="1047624"/>
                  </a:lnTo>
                  <a:lnTo>
                    <a:pt x="668448" y="1037268"/>
                  </a:lnTo>
                  <a:lnTo>
                    <a:pt x="712326" y="1023094"/>
                  </a:lnTo>
                  <a:lnTo>
                    <a:pt x="754436" y="1005288"/>
                  </a:lnTo>
                  <a:lnTo>
                    <a:pt x="794592" y="984035"/>
                  </a:lnTo>
                  <a:lnTo>
                    <a:pt x="832606" y="959523"/>
                  </a:lnTo>
                  <a:lnTo>
                    <a:pt x="868293" y="931937"/>
                  </a:lnTo>
                  <a:lnTo>
                    <a:pt x="901466" y="901465"/>
                  </a:lnTo>
                  <a:lnTo>
                    <a:pt x="931938" y="868292"/>
                  </a:lnTo>
                  <a:lnTo>
                    <a:pt x="959524" y="832605"/>
                  </a:lnTo>
                  <a:lnTo>
                    <a:pt x="984036" y="794591"/>
                  </a:lnTo>
                  <a:lnTo>
                    <a:pt x="1005289" y="754435"/>
                  </a:lnTo>
                  <a:lnTo>
                    <a:pt x="1023096" y="712325"/>
                  </a:lnTo>
                  <a:lnTo>
                    <a:pt x="1037270" y="668446"/>
                  </a:lnTo>
                  <a:lnTo>
                    <a:pt x="1047625" y="622986"/>
                  </a:lnTo>
                  <a:lnTo>
                    <a:pt x="1053975" y="576130"/>
                  </a:lnTo>
                  <a:lnTo>
                    <a:pt x="1056133" y="528065"/>
                  </a:lnTo>
                  <a:lnTo>
                    <a:pt x="1053975" y="480001"/>
                  </a:lnTo>
                  <a:lnTo>
                    <a:pt x="1047625" y="433145"/>
                  </a:lnTo>
                  <a:lnTo>
                    <a:pt x="1037270" y="387685"/>
                  </a:lnTo>
                  <a:lnTo>
                    <a:pt x="1023096" y="343806"/>
                  </a:lnTo>
                  <a:lnTo>
                    <a:pt x="1005289" y="301696"/>
                  </a:lnTo>
                  <a:lnTo>
                    <a:pt x="984036" y="261540"/>
                  </a:lnTo>
                  <a:lnTo>
                    <a:pt x="959524" y="223526"/>
                  </a:lnTo>
                  <a:lnTo>
                    <a:pt x="931938" y="187839"/>
                  </a:lnTo>
                  <a:lnTo>
                    <a:pt x="901466" y="154666"/>
                  </a:lnTo>
                  <a:lnTo>
                    <a:pt x="868293" y="124194"/>
                  </a:lnTo>
                  <a:lnTo>
                    <a:pt x="832606" y="96608"/>
                  </a:lnTo>
                  <a:lnTo>
                    <a:pt x="794592" y="72096"/>
                  </a:lnTo>
                  <a:lnTo>
                    <a:pt x="754436" y="50843"/>
                  </a:lnTo>
                  <a:lnTo>
                    <a:pt x="712326" y="33037"/>
                  </a:lnTo>
                  <a:lnTo>
                    <a:pt x="668448" y="18863"/>
                  </a:lnTo>
                  <a:lnTo>
                    <a:pt x="622987" y="8507"/>
                  </a:lnTo>
                  <a:lnTo>
                    <a:pt x="576132" y="2158"/>
                  </a:lnTo>
                  <a:lnTo>
                    <a:pt x="528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73727" y="191862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7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1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1" y="2158"/>
                  </a:lnTo>
                  <a:lnTo>
                    <a:pt x="622987" y="8507"/>
                  </a:lnTo>
                  <a:lnTo>
                    <a:pt x="668447" y="18863"/>
                  </a:lnTo>
                  <a:lnTo>
                    <a:pt x="712325" y="33037"/>
                  </a:lnTo>
                  <a:lnTo>
                    <a:pt x="754436" y="50843"/>
                  </a:lnTo>
                  <a:lnTo>
                    <a:pt x="794591" y="72096"/>
                  </a:lnTo>
                  <a:lnTo>
                    <a:pt x="832606" y="96608"/>
                  </a:lnTo>
                  <a:lnTo>
                    <a:pt x="868293" y="124194"/>
                  </a:lnTo>
                  <a:lnTo>
                    <a:pt x="901465" y="154666"/>
                  </a:lnTo>
                  <a:lnTo>
                    <a:pt x="931938" y="187839"/>
                  </a:lnTo>
                  <a:lnTo>
                    <a:pt x="959524" y="223526"/>
                  </a:lnTo>
                  <a:lnTo>
                    <a:pt x="984036" y="261540"/>
                  </a:lnTo>
                  <a:lnTo>
                    <a:pt x="1005289" y="301696"/>
                  </a:lnTo>
                  <a:lnTo>
                    <a:pt x="1023095" y="343806"/>
                  </a:lnTo>
                  <a:lnTo>
                    <a:pt x="1037269" y="387685"/>
                  </a:lnTo>
                  <a:lnTo>
                    <a:pt x="1047625" y="433145"/>
                  </a:lnTo>
                  <a:lnTo>
                    <a:pt x="1053974" y="480001"/>
                  </a:lnTo>
                  <a:lnTo>
                    <a:pt x="1056133" y="528066"/>
                  </a:lnTo>
                  <a:lnTo>
                    <a:pt x="1053974" y="576130"/>
                  </a:lnTo>
                  <a:lnTo>
                    <a:pt x="1047625" y="622986"/>
                  </a:lnTo>
                  <a:lnTo>
                    <a:pt x="1037269" y="668446"/>
                  </a:lnTo>
                  <a:lnTo>
                    <a:pt x="1023095" y="712325"/>
                  </a:lnTo>
                  <a:lnTo>
                    <a:pt x="1005289" y="754435"/>
                  </a:lnTo>
                  <a:lnTo>
                    <a:pt x="984036" y="794590"/>
                  </a:lnTo>
                  <a:lnTo>
                    <a:pt x="959524" y="832605"/>
                  </a:lnTo>
                  <a:lnTo>
                    <a:pt x="931938" y="868292"/>
                  </a:lnTo>
                  <a:lnTo>
                    <a:pt x="901465" y="901465"/>
                  </a:lnTo>
                  <a:lnTo>
                    <a:pt x="868293" y="931937"/>
                  </a:lnTo>
                  <a:lnTo>
                    <a:pt x="832606" y="959523"/>
                  </a:lnTo>
                  <a:lnTo>
                    <a:pt x="794591" y="984035"/>
                  </a:lnTo>
                  <a:lnTo>
                    <a:pt x="754436" y="1005288"/>
                  </a:lnTo>
                  <a:lnTo>
                    <a:pt x="712325" y="1023094"/>
                  </a:lnTo>
                  <a:lnTo>
                    <a:pt x="668447" y="1037268"/>
                  </a:lnTo>
                  <a:lnTo>
                    <a:pt x="622987" y="1047624"/>
                  </a:lnTo>
                  <a:lnTo>
                    <a:pt x="576131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1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7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75002" y="1846732"/>
              <a:ext cx="99695" cy="153035"/>
            </a:xfrm>
            <a:custGeom>
              <a:avLst/>
              <a:gdLst/>
              <a:ahLst/>
              <a:cxnLst/>
              <a:rect l="l" t="t" r="r" b="b"/>
              <a:pathLst>
                <a:path w="99695" h="153035">
                  <a:moveTo>
                    <a:pt x="0" y="152523"/>
                  </a:moveTo>
                  <a:lnTo>
                    <a:pt x="99199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59207" y="1764183"/>
              <a:ext cx="452120" cy="171450"/>
            </a:xfrm>
            <a:custGeom>
              <a:avLst/>
              <a:gdLst/>
              <a:ahLst/>
              <a:cxnLst/>
              <a:rect l="l" t="t" r="r" b="b"/>
              <a:pathLst>
                <a:path w="452120" h="171450">
                  <a:moveTo>
                    <a:pt x="366476" y="0"/>
                  </a:moveTo>
                  <a:lnTo>
                    <a:pt x="333088" y="6638"/>
                  </a:lnTo>
                  <a:lnTo>
                    <a:pt x="305786" y="24929"/>
                  </a:lnTo>
                  <a:lnTo>
                    <a:pt x="287334" y="52124"/>
                  </a:lnTo>
                  <a:lnTo>
                    <a:pt x="286352" y="56914"/>
                  </a:lnTo>
                  <a:lnTo>
                    <a:pt x="366308" y="57148"/>
                  </a:lnTo>
                  <a:lnTo>
                    <a:pt x="366141" y="114298"/>
                  </a:lnTo>
                  <a:lnTo>
                    <a:pt x="286231" y="114298"/>
                  </a:lnTo>
                  <a:lnTo>
                    <a:pt x="287138" y="118860"/>
                  </a:lnTo>
                  <a:lnTo>
                    <a:pt x="305430" y="146162"/>
                  </a:lnTo>
                  <a:lnTo>
                    <a:pt x="332625" y="164614"/>
                  </a:lnTo>
                  <a:lnTo>
                    <a:pt x="365973" y="171448"/>
                  </a:lnTo>
                  <a:lnTo>
                    <a:pt x="399360" y="164809"/>
                  </a:lnTo>
                  <a:lnTo>
                    <a:pt x="426663" y="146517"/>
                  </a:lnTo>
                  <a:lnTo>
                    <a:pt x="445114" y="119323"/>
                  </a:lnTo>
                  <a:lnTo>
                    <a:pt x="446144" y="114298"/>
                  </a:lnTo>
                  <a:lnTo>
                    <a:pt x="366141" y="114298"/>
                  </a:lnTo>
                  <a:lnTo>
                    <a:pt x="446192" y="114064"/>
                  </a:lnTo>
                  <a:lnTo>
                    <a:pt x="451949" y="85975"/>
                  </a:lnTo>
                  <a:lnTo>
                    <a:pt x="445310" y="52587"/>
                  </a:lnTo>
                  <a:lnTo>
                    <a:pt x="427019" y="25285"/>
                  </a:lnTo>
                  <a:lnTo>
                    <a:pt x="399824" y="6834"/>
                  </a:lnTo>
                  <a:lnTo>
                    <a:pt x="366476" y="0"/>
                  </a:lnTo>
                  <a:close/>
                </a:path>
                <a:path w="452120" h="171450">
                  <a:moveTo>
                    <a:pt x="286352" y="56914"/>
                  </a:moveTo>
                  <a:lnTo>
                    <a:pt x="280499" y="85472"/>
                  </a:lnTo>
                  <a:lnTo>
                    <a:pt x="286185" y="114064"/>
                  </a:lnTo>
                  <a:lnTo>
                    <a:pt x="366141" y="114298"/>
                  </a:lnTo>
                  <a:lnTo>
                    <a:pt x="366308" y="57148"/>
                  </a:lnTo>
                  <a:lnTo>
                    <a:pt x="286352" y="56914"/>
                  </a:lnTo>
                  <a:close/>
                </a:path>
                <a:path w="452120" h="171450">
                  <a:moveTo>
                    <a:pt x="167" y="56075"/>
                  </a:moveTo>
                  <a:lnTo>
                    <a:pt x="0" y="113225"/>
                  </a:lnTo>
                  <a:lnTo>
                    <a:pt x="286185" y="114064"/>
                  </a:lnTo>
                  <a:lnTo>
                    <a:pt x="280499" y="85472"/>
                  </a:lnTo>
                  <a:lnTo>
                    <a:pt x="286352" y="56914"/>
                  </a:lnTo>
                  <a:lnTo>
                    <a:pt x="167" y="56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557" y="1983789"/>
              <a:ext cx="900371" cy="9003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47401" y="4550343"/>
              <a:ext cx="329565" cy="46990"/>
            </a:xfrm>
            <a:custGeom>
              <a:avLst/>
              <a:gdLst/>
              <a:ahLst/>
              <a:cxnLst/>
              <a:rect l="l" t="t" r="r" b="b"/>
              <a:pathLst>
                <a:path w="329564" h="46989">
                  <a:moveTo>
                    <a:pt x="329157" y="4636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3671" y="4272003"/>
              <a:ext cx="393065" cy="302260"/>
            </a:xfrm>
            <a:custGeom>
              <a:avLst/>
              <a:gdLst/>
              <a:ahLst/>
              <a:cxnLst/>
              <a:rect l="l" t="t" r="r" b="b"/>
              <a:pathLst>
                <a:path w="393064" h="302260">
                  <a:moveTo>
                    <a:pt x="166710" y="104622"/>
                  </a:moveTo>
                  <a:lnTo>
                    <a:pt x="155734" y="131629"/>
                  </a:lnTo>
                  <a:lnTo>
                    <a:pt x="135140" y="152262"/>
                  </a:lnTo>
                  <a:lnTo>
                    <a:pt x="361342" y="302159"/>
                  </a:lnTo>
                  <a:lnTo>
                    <a:pt x="392910" y="254519"/>
                  </a:lnTo>
                  <a:lnTo>
                    <a:pt x="166710" y="104622"/>
                  </a:lnTo>
                  <a:close/>
                </a:path>
                <a:path w="393064" h="302260">
                  <a:moveTo>
                    <a:pt x="100093" y="0"/>
                  </a:moveTo>
                  <a:lnTo>
                    <a:pt x="67230" y="262"/>
                  </a:lnTo>
                  <a:lnTo>
                    <a:pt x="36864" y="12827"/>
                  </a:lnTo>
                  <a:lnTo>
                    <a:pt x="12816" y="36921"/>
                  </a:lnTo>
                  <a:lnTo>
                    <a:pt x="0" y="68458"/>
                  </a:lnTo>
                  <a:lnTo>
                    <a:pt x="262" y="101320"/>
                  </a:lnTo>
                  <a:lnTo>
                    <a:pt x="12828" y="131686"/>
                  </a:lnTo>
                  <a:lnTo>
                    <a:pt x="36922" y="155734"/>
                  </a:lnTo>
                  <a:lnTo>
                    <a:pt x="68458" y="168551"/>
                  </a:lnTo>
                  <a:lnTo>
                    <a:pt x="101320" y="168288"/>
                  </a:lnTo>
                  <a:lnTo>
                    <a:pt x="131686" y="155723"/>
                  </a:lnTo>
                  <a:lnTo>
                    <a:pt x="135140" y="152262"/>
                  </a:lnTo>
                  <a:lnTo>
                    <a:pt x="68490" y="108094"/>
                  </a:lnTo>
                  <a:lnTo>
                    <a:pt x="100060" y="60455"/>
                  </a:lnTo>
                  <a:lnTo>
                    <a:pt x="165485" y="60455"/>
                  </a:lnTo>
                  <a:lnTo>
                    <a:pt x="155723" y="36864"/>
                  </a:lnTo>
                  <a:lnTo>
                    <a:pt x="131629" y="12816"/>
                  </a:lnTo>
                  <a:lnTo>
                    <a:pt x="100093" y="0"/>
                  </a:lnTo>
                  <a:close/>
                </a:path>
                <a:path w="393064" h="302260">
                  <a:moveTo>
                    <a:pt x="100060" y="60455"/>
                  </a:moveTo>
                  <a:lnTo>
                    <a:pt x="68490" y="108094"/>
                  </a:lnTo>
                  <a:lnTo>
                    <a:pt x="135140" y="152262"/>
                  </a:lnTo>
                  <a:lnTo>
                    <a:pt x="155734" y="131629"/>
                  </a:lnTo>
                  <a:lnTo>
                    <a:pt x="166710" y="104622"/>
                  </a:lnTo>
                  <a:lnTo>
                    <a:pt x="100060" y="60455"/>
                  </a:lnTo>
                  <a:close/>
                </a:path>
                <a:path w="393064" h="302260">
                  <a:moveTo>
                    <a:pt x="165485" y="60455"/>
                  </a:moveTo>
                  <a:lnTo>
                    <a:pt x="100060" y="60455"/>
                  </a:lnTo>
                  <a:lnTo>
                    <a:pt x="166710" y="104622"/>
                  </a:lnTo>
                  <a:lnTo>
                    <a:pt x="168551" y="100093"/>
                  </a:lnTo>
                  <a:lnTo>
                    <a:pt x="168289" y="67230"/>
                  </a:lnTo>
                  <a:lnTo>
                    <a:pt x="165485" y="60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27643" y="4311368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528066" y="0"/>
                  </a:moveTo>
                  <a:lnTo>
                    <a:pt x="480001" y="2158"/>
                  </a:lnTo>
                  <a:lnTo>
                    <a:pt x="433145" y="8507"/>
                  </a:lnTo>
                  <a:lnTo>
                    <a:pt x="387685" y="18863"/>
                  </a:lnTo>
                  <a:lnTo>
                    <a:pt x="343806" y="33037"/>
                  </a:lnTo>
                  <a:lnTo>
                    <a:pt x="301696" y="50843"/>
                  </a:lnTo>
                  <a:lnTo>
                    <a:pt x="261540" y="72096"/>
                  </a:lnTo>
                  <a:lnTo>
                    <a:pt x="223526" y="96608"/>
                  </a:lnTo>
                  <a:lnTo>
                    <a:pt x="187839" y="124194"/>
                  </a:lnTo>
                  <a:lnTo>
                    <a:pt x="154666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5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6" y="901465"/>
                  </a:lnTo>
                  <a:lnTo>
                    <a:pt x="187839" y="931937"/>
                  </a:lnTo>
                  <a:lnTo>
                    <a:pt x="223526" y="959523"/>
                  </a:lnTo>
                  <a:lnTo>
                    <a:pt x="261540" y="984035"/>
                  </a:lnTo>
                  <a:lnTo>
                    <a:pt x="301696" y="1005288"/>
                  </a:lnTo>
                  <a:lnTo>
                    <a:pt x="343806" y="1023094"/>
                  </a:lnTo>
                  <a:lnTo>
                    <a:pt x="387685" y="1037268"/>
                  </a:lnTo>
                  <a:lnTo>
                    <a:pt x="433145" y="1047624"/>
                  </a:lnTo>
                  <a:lnTo>
                    <a:pt x="480001" y="1053973"/>
                  </a:lnTo>
                  <a:lnTo>
                    <a:pt x="528066" y="1056132"/>
                  </a:lnTo>
                  <a:lnTo>
                    <a:pt x="576130" y="1053973"/>
                  </a:lnTo>
                  <a:lnTo>
                    <a:pt x="622986" y="1047624"/>
                  </a:lnTo>
                  <a:lnTo>
                    <a:pt x="668446" y="1037268"/>
                  </a:lnTo>
                  <a:lnTo>
                    <a:pt x="712325" y="1023094"/>
                  </a:lnTo>
                  <a:lnTo>
                    <a:pt x="754435" y="1005288"/>
                  </a:lnTo>
                  <a:lnTo>
                    <a:pt x="794591" y="984035"/>
                  </a:lnTo>
                  <a:lnTo>
                    <a:pt x="832605" y="959523"/>
                  </a:lnTo>
                  <a:lnTo>
                    <a:pt x="868292" y="931937"/>
                  </a:lnTo>
                  <a:lnTo>
                    <a:pt x="901465" y="901465"/>
                  </a:lnTo>
                  <a:lnTo>
                    <a:pt x="931937" y="868292"/>
                  </a:lnTo>
                  <a:lnTo>
                    <a:pt x="959523" y="832605"/>
                  </a:lnTo>
                  <a:lnTo>
                    <a:pt x="984035" y="794591"/>
                  </a:lnTo>
                  <a:lnTo>
                    <a:pt x="1005288" y="754435"/>
                  </a:lnTo>
                  <a:lnTo>
                    <a:pt x="1023094" y="712325"/>
                  </a:lnTo>
                  <a:lnTo>
                    <a:pt x="1037268" y="668446"/>
                  </a:lnTo>
                  <a:lnTo>
                    <a:pt x="1047624" y="622986"/>
                  </a:lnTo>
                  <a:lnTo>
                    <a:pt x="1053973" y="576130"/>
                  </a:lnTo>
                  <a:lnTo>
                    <a:pt x="1056132" y="528065"/>
                  </a:lnTo>
                  <a:lnTo>
                    <a:pt x="1053973" y="480001"/>
                  </a:lnTo>
                  <a:lnTo>
                    <a:pt x="1047624" y="433145"/>
                  </a:lnTo>
                  <a:lnTo>
                    <a:pt x="1037268" y="387685"/>
                  </a:lnTo>
                  <a:lnTo>
                    <a:pt x="1023094" y="343806"/>
                  </a:lnTo>
                  <a:lnTo>
                    <a:pt x="1005288" y="301696"/>
                  </a:lnTo>
                  <a:lnTo>
                    <a:pt x="984035" y="261540"/>
                  </a:lnTo>
                  <a:lnTo>
                    <a:pt x="959523" y="223526"/>
                  </a:lnTo>
                  <a:lnTo>
                    <a:pt x="931937" y="187839"/>
                  </a:lnTo>
                  <a:lnTo>
                    <a:pt x="901465" y="154666"/>
                  </a:lnTo>
                  <a:lnTo>
                    <a:pt x="868292" y="124194"/>
                  </a:lnTo>
                  <a:lnTo>
                    <a:pt x="832605" y="96608"/>
                  </a:lnTo>
                  <a:lnTo>
                    <a:pt x="794591" y="72096"/>
                  </a:lnTo>
                  <a:lnTo>
                    <a:pt x="754435" y="50843"/>
                  </a:lnTo>
                  <a:lnTo>
                    <a:pt x="712325" y="33037"/>
                  </a:lnTo>
                  <a:lnTo>
                    <a:pt x="668446" y="18863"/>
                  </a:lnTo>
                  <a:lnTo>
                    <a:pt x="622986" y="8507"/>
                  </a:lnTo>
                  <a:lnTo>
                    <a:pt x="576130" y="2158"/>
                  </a:lnTo>
                  <a:lnTo>
                    <a:pt x="528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27643" y="4311368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6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0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0" y="2158"/>
                  </a:lnTo>
                  <a:lnTo>
                    <a:pt x="622986" y="8507"/>
                  </a:lnTo>
                  <a:lnTo>
                    <a:pt x="668446" y="18863"/>
                  </a:lnTo>
                  <a:lnTo>
                    <a:pt x="712325" y="33037"/>
                  </a:lnTo>
                  <a:lnTo>
                    <a:pt x="754435" y="50843"/>
                  </a:lnTo>
                  <a:lnTo>
                    <a:pt x="794590" y="72096"/>
                  </a:lnTo>
                  <a:lnTo>
                    <a:pt x="832605" y="96608"/>
                  </a:lnTo>
                  <a:lnTo>
                    <a:pt x="868292" y="124194"/>
                  </a:lnTo>
                  <a:lnTo>
                    <a:pt x="901465" y="154666"/>
                  </a:lnTo>
                  <a:lnTo>
                    <a:pt x="931937" y="187839"/>
                  </a:lnTo>
                  <a:lnTo>
                    <a:pt x="959523" y="223526"/>
                  </a:lnTo>
                  <a:lnTo>
                    <a:pt x="984035" y="261540"/>
                  </a:lnTo>
                  <a:lnTo>
                    <a:pt x="1005288" y="301696"/>
                  </a:lnTo>
                  <a:lnTo>
                    <a:pt x="1023094" y="343806"/>
                  </a:lnTo>
                  <a:lnTo>
                    <a:pt x="1037268" y="387685"/>
                  </a:lnTo>
                  <a:lnTo>
                    <a:pt x="1047624" y="433145"/>
                  </a:lnTo>
                  <a:lnTo>
                    <a:pt x="1053973" y="480001"/>
                  </a:lnTo>
                  <a:lnTo>
                    <a:pt x="1056132" y="528066"/>
                  </a:lnTo>
                  <a:lnTo>
                    <a:pt x="1053973" y="576130"/>
                  </a:lnTo>
                  <a:lnTo>
                    <a:pt x="1047624" y="622986"/>
                  </a:lnTo>
                  <a:lnTo>
                    <a:pt x="1037268" y="668446"/>
                  </a:lnTo>
                  <a:lnTo>
                    <a:pt x="1023094" y="712325"/>
                  </a:lnTo>
                  <a:lnTo>
                    <a:pt x="1005288" y="754435"/>
                  </a:lnTo>
                  <a:lnTo>
                    <a:pt x="984035" y="794590"/>
                  </a:lnTo>
                  <a:lnTo>
                    <a:pt x="959523" y="832605"/>
                  </a:lnTo>
                  <a:lnTo>
                    <a:pt x="931937" y="868292"/>
                  </a:lnTo>
                  <a:lnTo>
                    <a:pt x="901465" y="901465"/>
                  </a:lnTo>
                  <a:lnTo>
                    <a:pt x="868292" y="931937"/>
                  </a:lnTo>
                  <a:lnTo>
                    <a:pt x="832605" y="959523"/>
                  </a:lnTo>
                  <a:lnTo>
                    <a:pt x="794590" y="984035"/>
                  </a:lnTo>
                  <a:lnTo>
                    <a:pt x="754435" y="1005288"/>
                  </a:lnTo>
                  <a:lnTo>
                    <a:pt x="712325" y="1023094"/>
                  </a:lnTo>
                  <a:lnTo>
                    <a:pt x="668446" y="1037268"/>
                  </a:lnTo>
                  <a:lnTo>
                    <a:pt x="622986" y="1047624"/>
                  </a:lnTo>
                  <a:lnTo>
                    <a:pt x="576130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0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6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6919" y="4450168"/>
              <a:ext cx="813178" cy="81317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841625" y="1505203"/>
            <a:ext cx="3540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Calibri"/>
                <a:cs typeface="Calibri"/>
              </a:rPr>
              <a:t>Most</a:t>
            </a:r>
            <a:r>
              <a:rPr sz="3000" spc="60" dirty="0">
                <a:latin typeface="Calibri"/>
                <a:cs typeface="Calibri"/>
              </a:rPr>
              <a:t> comprehensive,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20822" y="1794764"/>
            <a:ext cx="3181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multilingual</a:t>
            </a:r>
            <a:r>
              <a:rPr sz="3000" spc="8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clinical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94369" y="2087371"/>
            <a:ext cx="3842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healthcare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terminology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8286" y="3995420"/>
            <a:ext cx="1844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Objectives: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8286" y="4376420"/>
            <a:ext cx="2701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sz="3000" spc="20" dirty="0">
                <a:latin typeface="Calibri"/>
                <a:cs typeface="Calibri"/>
              </a:rPr>
              <a:t>to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encode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9765" y="4669028"/>
            <a:ext cx="3154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meanings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of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health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9765" y="4961635"/>
            <a:ext cx="19488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information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8286" y="5354828"/>
            <a:ext cx="3657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sz="3000" spc="20" dirty="0">
                <a:latin typeface="Calibri"/>
                <a:cs typeface="Calibri"/>
              </a:rPr>
              <a:t>to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support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effective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9765" y="5647435"/>
            <a:ext cx="3224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clinical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recording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of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9765" y="5940044"/>
            <a:ext cx="737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d</a:t>
            </a:r>
            <a:r>
              <a:rPr sz="3000" spc="45" dirty="0">
                <a:latin typeface="Calibri"/>
                <a:cs typeface="Calibri"/>
              </a:rPr>
              <a:t>a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1787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Development Process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1752600"/>
            <a:ext cx="780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7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spc="6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spc="8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4972" y="1707913"/>
            <a:ext cx="1170305" cy="459740"/>
          </a:xfrm>
          <a:custGeom>
            <a:avLst/>
            <a:gdLst/>
            <a:ahLst/>
            <a:cxnLst/>
            <a:rect l="l" t="t" r="r" b="b"/>
            <a:pathLst>
              <a:path w="1170305" h="459739">
                <a:moveTo>
                  <a:pt x="0" y="76625"/>
                </a:moveTo>
                <a:lnTo>
                  <a:pt x="6021" y="46799"/>
                </a:lnTo>
                <a:lnTo>
                  <a:pt x="22443" y="22443"/>
                </a:lnTo>
                <a:lnTo>
                  <a:pt x="46799" y="6021"/>
                </a:lnTo>
                <a:lnTo>
                  <a:pt x="76625" y="0"/>
                </a:lnTo>
                <a:lnTo>
                  <a:pt x="1093605" y="0"/>
                </a:lnTo>
                <a:lnTo>
                  <a:pt x="1123431" y="6021"/>
                </a:lnTo>
                <a:lnTo>
                  <a:pt x="1147788" y="22443"/>
                </a:lnTo>
                <a:lnTo>
                  <a:pt x="1164209" y="46799"/>
                </a:lnTo>
                <a:lnTo>
                  <a:pt x="1170231" y="76625"/>
                </a:lnTo>
                <a:lnTo>
                  <a:pt x="1170231" y="383117"/>
                </a:lnTo>
                <a:lnTo>
                  <a:pt x="1164209" y="412943"/>
                </a:lnTo>
                <a:lnTo>
                  <a:pt x="1147788" y="437299"/>
                </a:lnTo>
                <a:lnTo>
                  <a:pt x="1123431" y="453721"/>
                </a:lnTo>
                <a:lnTo>
                  <a:pt x="1093605" y="459743"/>
                </a:lnTo>
                <a:lnTo>
                  <a:pt x="76625" y="459743"/>
                </a:lnTo>
                <a:lnTo>
                  <a:pt x="46799" y="453721"/>
                </a:lnTo>
                <a:lnTo>
                  <a:pt x="22443" y="437299"/>
                </a:lnTo>
                <a:lnTo>
                  <a:pt x="6021" y="412943"/>
                </a:lnTo>
                <a:lnTo>
                  <a:pt x="0" y="383117"/>
                </a:lnTo>
                <a:lnTo>
                  <a:pt x="0" y="76625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0" y="1752600"/>
            <a:ext cx="875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solidFill>
                  <a:srgbClr val="7C7C7C"/>
                </a:solidFill>
                <a:latin typeface="Calibri"/>
                <a:cs typeface="Calibri"/>
              </a:rPr>
              <a:t>Members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45928" y="1654973"/>
            <a:ext cx="3179445" cy="4485640"/>
            <a:chOff x="1145928" y="1654973"/>
            <a:chExt cx="3179445" cy="4485640"/>
          </a:xfrm>
        </p:grpSpPr>
        <p:sp>
          <p:nvSpPr>
            <p:cNvPr id="7" name="object 7"/>
            <p:cNvSpPr/>
            <p:nvPr/>
          </p:nvSpPr>
          <p:spPr>
            <a:xfrm>
              <a:off x="1171328" y="4626316"/>
              <a:ext cx="2435860" cy="1489075"/>
            </a:xfrm>
            <a:custGeom>
              <a:avLst/>
              <a:gdLst/>
              <a:ahLst/>
              <a:cxnLst/>
              <a:rect l="l" t="t" r="r" b="b"/>
              <a:pathLst>
                <a:path w="2435860" h="1489075">
                  <a:moveTo>
                    <a:pt x="0" y="248104"/>
                  </a:moveTo>
                  <a:lnTo>
                    <a:pt x="5040" y="198103"/>
                  </a:lnTo>
                  <a:lnTo>
                    <a:pt x="19497" y="151531"/>
                  </a:lnTo>
                  <a:lnTo>
                    <a:pt x="42372" y="109387"/>
                  </a:lnTo>
                  <a:lnTo>
                    <a:pt x="72668" y="72668"/>
                  </a:lnTo>
                  <a:lnTo>
                    <a:pt x="109386" y="42372"/>
                  </a:lnTo>
                  <a:lnTo>
                    <a:pt x="151531" y="19497"/>
                  </a:lnTo>
                  <a:lnTo>
                    <a:pt x="198102" y="5040"/>
                  </a:lnTo>
                  <a:lnTo>
                    <a:pt x="248104" y="0"/>
                  </a:lnTo>
                  <a:lnTo>
                    <a:pt x="2187657" y="0"/>
                  </a:lnTo>
                  <a:lnTo>
                    <a:pt x="2237658" y="5040"/>
                  </a:lnTo>
                  <a:lnTo>
                    <a:pt x="2284230" y="19497"/>
                  </a:lnTo>
                  <a:lnTo>
                    <a:pt x="2326375" y="42372"/>
                  </a:lnTo>
                  <a:lnTo>
                    <a:pt x="2363093" y="72668"/>
                  </a:lnTo>
                  <a:lnTo>
                    <a:pt x="2393389" y="109387"/>
                  </a:lnTo>
                  <a:lnTo>
                    <a:pt x="2416264" y="151531"/>
                  </a:lnTo>
                  <a:lnTo>
                    <a:pt x="2430721" y="198103"/>
                  </a:lnTo>
                  <a:lnTo>
                    <a:pt x="2435762" y="248104"/>
                  </a:lnTo>
                  <a:lnTo>
                    <a:pt x="2435762" y="1240492"/>
                  </a:lnTo>
                  <a:lnTo>
                    <a:pt x="2430721" y="1290493"/>
                  </a:lnTo>
                  <a:lnTo>
                    <a:pt x="2416264" y="1337065"/>
                  </a:lnTo>
                  <a:lnTo>
                    <a:pt x="2393389" y="1379210"/>
                  </a:lnTo>
                  <a:lnTo>
                    <a:pt x="2363093" y="1415928"/>
                  </a:lnTo>
                  <a:lnTo>
                    <a:pt x="2326375" y="1446224"/>
                  </a:lnTo>
                  <a:lnTo>
                    <a:pt x="2284230" y="1469099"/>
                  </a:lnTo>
                  <a:lnTo>
                    <a:pt x="2237658" y="1483556"/>
                  </a:lnTo>
                  <a:lnTo>
                    <a:pt x="2187657" y="1488597"/>
                  </a:lnTo>
                  <a:lnTo>
                    <a:pt x="248104" y="1488597"/>
                  </a:lnTo>
                  <a:lnTo>
                    <a:pt x="198102" y="1483556"/>
                  </a:lnTo>
                  <a:lnTo>
                    <a:pt x="151531" y="1469099"/>
                  </a:lnTo>
                  <a:lnTo>
                    <a:pt x="109386" y="1446224"/>
                  </a:lnTo>
                  <a:lnTo>
                    <a:pt x="72668" y="1415928"/>
                  </a:lnTo>
                  <a:lnTo>
                    <a:pt x="42372" y="1379210"/>
                  </a:lnTo>
                  <a:lnTo>
                    <a:pt x="19497" y="1337065"/>
                  </a:lnTo>
                  <a:lnTo>
                    <a:pt x="5040" y="1290493"/>
                  </a:lnTo>
                  <a:lnTo>
                    <a:pt x="0" y="1240492"/>
                  </a:lnTo>
                  <a:lnTo>
                    <a:pt x="0" y="248104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6652" y="1680373"/>
              <a:ext cx="1252855" cy="472440"/>
            </a:xfrm>
            <a:custGeom>
              <a:avLst/>
              <a:gdLst/>
              <a:ahLst/>
              <a:cxnLst/>
              <a:rect l="l" t="t" r="r" b="b"/>
              <a:pathLst>
                <a:path w="1252854" h="472439">
                  <a:moveTo>
                    <a:pt x="0" y="78644"/>
                  </a:moveTo>
                  <a:lnTo>
                    <a:pt x="6180" y="48032"/>
                  </a:lnTo>
                  <a:lnTo>
                    <a:pt x="23034" y="23034"/>
                  </a:lnTo>
                  <a:lnTo>
                    <a:pt x="48032" y="6180"/>
                  </a:lnTo>
                  <a:lnTo>
                    <a:pt x="78644" y="0"/>
                  </a:lnTo>
                  <a:lnTo>
                    <a:pt x="1174093" y="0"/>
                  </a:lnTo>
                  <a:lnTo>
                    <a:pt x="1204704" y="6180"/>
                  </a:lnTo>
                  <a:lnTo>
                    <a:pt x="1229702" y="23034"/>
                  </a:lnTo>
                  <a:lnTo>
                    <a:pt x="1246556" y="48032"/>
                  </a:lnTo>
                  <a:lnTo>
                    <a:pt x="1252737" y="78644"/>
                  </a:lnTo>
                  <a:lnTo>
                    <a:pt x="1252737" y="393208"/>
                  </a:lnTo>
                  <a:lnTo>
                    <a:pt x="1246556" y="423820"/>
                  </a:lnTo>
                  <a:lnTo>
                    <a:pt x="1229702" y="448818"/>
                  </a:lnTo>
                  <a:lnTo>
                    <a:pt x="1204704" y="465672"/>
                  </a:lnTo>
                  <a:lnTo>
                    <a:pt x="1174093" y="471853"/>
                  </a:lnTo>
                  <a:lnTo>
                    <a:pt x="78644" y="471853"/>
                  </a:lnTo>
                  <a:lnTo>
                    <a:pt x="48032" y="465672"/>
                  </a:lnTo>
                  <a:lnTo>
                    <a:pt x="23034" y="448818"/>
                  </a:lnTo>
                  <a:lnTo>
                    <a:pt x="6180" y="423820"/>
                  </a:lnTo>
                  <a:lnTo>
                    <a:pt x="0" y="393208"/>
                  </a:lnTo>
                  <a:lnTo>
                    <a:pt x="0" y="78644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60753" y="1621028"/>
            <a:ext cx="1034415" cy="5530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11150" marR="5080" indent="-299085">
              <a:lnSpc>
                <a:spcPts val="1989"/>
              </a:lnSpc>
              <a:spcBef>
                <a:spcPts val="305"/>
              </a:spcBef>
            </a:pPr>
            <a:r>
              <a:rPr sz="1800" spc="40" dirty="0">
                <a:solidFill>
                  <a:srgbClr val="E84A27"/>
                </a:solidFill>
                <a:latin typeface="Calibri"/>
                <a:cs typeface="Calibri"/>
              </a:rPr>
              <a:t>R</a:t>
            </a:r>
            <a:r>
              <a:rPr sz="1800" spc="6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E84A27"/>
                </a:solidFill>
                <a:latin typeface="Calibri"/>
                <a:cs typeface="Calibri"/>
              </a:rPr>
              <a:t>f</a:t>
            </a:r>
            <a:r>
              <a:rPr sz="1800" spc="75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1800" spc="45" dirty="0">
                <a:solidFill>
                  <a:srgbClr val="E84A27"/>
                </a:solidFill>
                <a:latin typeface="Calibri"/>
                <a:cs typeface="Calibri"/>
              </a:rPr>
              <a:t>r</a:t>
            </a:r>
            <a:r>
              <a:rPr sz="1800" spc="75" dirty="0">
                <a:solidFill>
                  <a:srgbClr val="E84A27"/>
                </a:solidFill>
                <a:latin typeface="Calibri"/>
                <a:cs typeface="Calibri"/>
              </a:rPr>
              <a:t>enc</a:t>
            </a:r>
            <a:r>
              <a:rPr sz="1800" dirty="0">
                <a:solidFill>
                  <a:srgbClr val="E84A27"/>
                </a:solidFill>
                <a:latin typeface="Calibri"/>
                <a:cs typeface="Calibri"/>
              </a:rPr>
              <a:t>e  </a:t>
            </a:r>
            <a:r>
              <a:rPr sz="1800" spc="50" dirty="0">
                <a:solidFill>
                  <a:srgbClr val="E84A27"/>
                </a:solidFill>
                <a:latin typeface="Calibri"/>
                <a:cs typeface="Calibri"/>
              </a:rPr>
              <a:t>Sets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6253" y="1573162"/>
            <a:ext cx="1374775" cy="629285"/>
          </a:xfrm>
          <a:custGeom>
            <a:avLst/>
            <a:gdLst/>
            <a:ahLst/>
            <a:cxnLst/>
            <a:rect l="l" t="t" r="r" b="b"/>
            <a:pathLst>
              <a:path w="1374775" h="629285">
                <a:moveTo>
                  <a:pt x="0" y="104855"/>
                </a:moveTo>
                <a:lnTo>
                  <a:pt x="8240" y="64040"/>
                </a:lnTo>
                <a:lnTo>
                  <a:pt x="30711" y="30711"/>
                </a:lnTo>
                <a:lnTo>
                  <a:pt x="64040" y="8240"/>
                </a:lnTo>
                <a:lnTo>
                  <a:pt x="104855" y="0"/>
                </a:lnTo>
                <a:lnTo>
                  <a:pt x="1269899" y="0"/>
                </a:lnTo>
                <a:lnTo>
                  <a:pt x="1310713" y="8240"/>
                </a:lnTo>
                <a:lnTo>
                  <a:pt x="1344042" y="30711"/>
                </a:lnTo>
                <a:lnTo>
                  <a:pt x="1366514" y="64040"/>
                </a:lnTo>
                <a:lnTo>
                  <a:pt x="1374754" y="104855"/>
                </a:lnTo>
                <a:lnTo>
                  <a:pt x="1374754" y="524265"/>
                </a:lnTo>
                <a:lnTo>
                  <a:pt x="1366514" y="565080"/>
                </a:lnTo>
                <a:lnTo>
                  <a:pt x="1344042" y="598409"/>
                </a:lnTo>
                <a:lnTo>
                  <a:pt x="1310713" y="620880"/>
                </a:lnTo>
                <a:lnTo>
                  <a:pt x="1269899" y="629121"/>
                </a:lnTo>
                <a:lnTo>
                  <a:pt x="104855" y="629121"/>
                </a:lnTo>
                <a:lnTo>
                  <a:pt x="64040" y="620880"/>
                </a:lnTo>
                <a:lnTo>
                  <a:pt x="30711" y="598409"/>
                </a:lnTo>
                <a:lnTo>
                  <a:pt x="8240" y="565080"/>
                </a:lnTo>
                <a:lnTo>
                  <a:pt x="0" y="524265"/>
                </a:lnTo>
                <a:lnTo>
                  <a:pt x="0" y="104855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2200" y="1752600"/>
            <a:ext cx="164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5B9BD5"/>
                </a:solidFill>
                <a:latin typeface="Calibri"/>
                <a:cs typeface="Calibri"/>
              </a:rPr>
              <a:t>Implementation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64819" y="1717649"/>
            <a:ext cx="2113915" cy="451484"/>
          </a:xfrm>
          <a:custGeom>
            <a:avLst/>
            <a:gdLst/>
            <a:ahLst/>
            <a:cxnLst/>
            <a:rect l="l" t="t" r="r" b="b"/>
            <a:pathLst>
              <a:path w="2113915" h="451485">
                <a:moveTo>
                  <a:pt x="0" y="75217"/>
                </a:moveTo>
                <a:lnTo>
                  <a:pt x="5910" y="45939"/>
                </a:lnTo>
                <a:lnTo>
                  <a:pt x="22030" y="22030"/>
                </a:lnTo>
                <a:lnTo>
                  <a:pt x="45939" y="5910"/>
                </a:lnTo>
                <a:lnTo>
                  <a:pt x="75217" y="0"/>
                </a:lnTo>
                <a:lnTo>
                  <a:pt x="2038184" y="0"/>
                </a:lnTo>
                <a:lnTo>
                  <a:pt x="2067461" y="5910"/>
                </a:lnTo>
                <a:lnTo>
                  <a:pt x="2091370" y="22030"/>
                </a:lnTo>
                <a:lnTo>
                  <a:pt x="2107490" y="45939"/>
                </a:lnTo>
                <a:lnTo>
                  <a:pt x="2113401" y="75217"/>
                </a:lnTo>
                <a:lnTo>
                  <a:pt x="2113401" y="376078"/>
                </a:lnTo>
                <a:lnTo>
                  <a:pt x="2107490" y="405356"/>
                </a:lnTo>
                <a:lnTo>
                  <a:pt x="2091370" y="429265"/>
                </a:lnTo>
                <a:lnTo>
                  <a:pt x="2067461" y="445385"/>
                </a:lnTo>
                <a:lnTo>
                  <a:pt x="2038184" y="451296"/>
                </a:lnTo>
                <a:lnTo>
                  <a:pt x="75217" y="451296"/>
                </a:lnTo>
                <a:lnTo>
                  <a:pt x="45939" y="445385"/>
                </a:lnTo>
                <a:lnTo>
                  <a:pt x="22030" y="429265"/>
                </a:lnTo>
                <a:lnTo>
                  <a:pt x="5910" y="405356"/>
                </a:lnTo>
                <a:lnTo>
                  <a:pt x="0" y="376078"/>
                </a:lnTo>
                <a:lnTo>
                  <a:pt x="0" y="75217"/>
                </a:lnTo>
                <a:close/>
              </a:path>
            </a:pathLst>
          </a:custGeom>
          <a:ln w="508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82000" y="1752600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13294B"/>
                </a:solidFill>
                <a:latin typeface="Calibri"/>
                <a:cs typeface="Calibri"/>
              </a:rPr>
              <a:t>Us</a:t>
            </a:r>
            <a:r>
              <a:rPr sz="1800" spc="75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1800" spc="40" dirty="0">
                <a:solidFill>
                  <a:srgbClr val="13294B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47472" y="1729079"/>
            <a:ext cx="975994" cy="437515"/>
          </a:xfrm>
          <a:custGeom>
            <a:avLst/>
            <a:gdLst/>
            <a:ahLst/>
            <a:cxnLst/>
            <a:rect l="l" t="t" r="r" b="b"/>
            <a:pathLst>
              <a:path w="975995" h="437514">
                <a:moveTo>
                  <a:pt x="0" y="72888"/>
                </a:moveTo>
                <a:lnTo>
                  <a:pt x="5727" y="44516"/>
                </a:lnTo>
                <a:lnTo>
                  <a:pt x="21348" y="21348"/>
                </a:lnTo>
                <a:lnTo>
                  <a:pt x="44516" y="5727"/>
                </a:lnTo>
                <a:lnTo>
                  <a:pt x="72888" y="0"/>
                </a:lnTo>
                <a:lnTo>
                  <a:pt x="902479" y="0"/>
                </a:lnTo>
                <a:lnTo>
                  <a:pt x="930851" y="5727"/>
                </a:lnTo>
                <a:lnTo>
                  <a:pt x="954019" y="21348"/>
                </a:lnTo>
                <a:lnTo>
                  <a:pt x="969640" y="44516"/>
                </a:lnTo>
                <a:lnTo>
                  <a:pt x="975368" y="72888"/>
                </a:lnTo>
                <a:lnTo>
                  <a:pt x="975368" y="364434"/>
                </a:lnTo>
                <a:lnTo>
                  <a:pt x="969640" y="392806"/>
                </a:lnTo>
                <a:lnTo>
                  <a:pt x="954019" y="415974"/>
                </a:lnTo>
                <a:lnTo>
                  <a:pt x="930851" y="431595"/>
                </a:lnTo>
                <a:lnTo>
                  <a:pt x="902479" y="437323"/>
                </a:lnTo>
                <a:lnTo>
                  <a:pt x="72888" y="437323"/>
                </a:lnTo>
                <a:lnTo>
                  <a:pt x="44516" y="431595"/>
                </a:lnTo>
                <a:lnTo>
                  <a:pt x="21348" y="415974"/>
                </a:lnTo>
                <a:lnTo>
                  <a:pt x="5727" y="392806"/>
                </a:lnTo>
                <a:lnTo>
                  <a:pt x="0" y="364434"/>
                </a:lnTo>
                <a:lnTo>
                  <a:pt x="0" y="72888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77400" y="1788160"/>
            <a:ext cx="8502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0" dirty="0">
                <a:solidFill>
                  <a:srgbClr val="548235"/>
                </a:solidFill>
                <a:latin typeface="Calibri"/>
                <a:cs typeface="Calibri"/>
              </a:rPr>
              <a:t>Purposes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21129" y="1735287"/>
            <a:ext cx="1367155" cy="437515"/>
          </a:xfrm>
          <a:custGeom>
            <a:avLst/>
            <a:gdLst/>
            <a:ahLst/>
            <a:cxnLst/>
            <a:rect l="l" t="t" r="r" b="b"/>
            <a:pathLst>
              <a:path w="1367154" h="437514">
                <a:moveTo>
                  <a:pt x="0" y="72888"/>
                </a:moveTo>
                <a:lnTo>
                  <a:pt x="5727" y="44517"/>
                </a:lnTo>
                <a:lnTo>
                  <a:pt x="21348" y="21348"/>
                </a:lnTo>
                <a:lnTo>
                  <a:pt x="44516" y="5727"/>
                </a:lnTo>
                <a:lnTo>
                  <a:pt x="72888" y="0"/>
                </a:lnTo>
                <a:lnTo>
                  <a:pt x="1293685" y="0"/>
                </a:lnTo>
                <a:lnTo>
                  <a:pt x="1322056" y="5727"/>
                </a:lnTo>
                <a:lnTo>
                  <a:pt x="1345224" y="21348"/>
                </a:lnTo>
                <a:lnTo>
                  <a:pt x="1360845" y="44517"/>
                </a:lnTo>
                <a:lnTo>
                  <a:pt x="1366573" y="72888"/>
                </a:lnTo>
                <a:lnTo>
                  <a:pt x="1366573" y="364435"/>
                </a:lnTo>
                <a:lnTo>
                  <a:pt x="1360845" y="392806"/>
                </a:lnTo>
                <a:lnTo>
                  <a:pt x="1345224" y="415975"/>
                </a:lnTo>
                <a:lnTo>
                  <a:pt x="1322056" y="431596"/>
                </a:lnTo>
                <a:lnTo>
                  <a:pt x="1293685" y="437324"/>
                </a:lnTo>
                <a:lnTo>
                  <a:pt x="72888" y="437324"/>
                </a:lnTo>
                <a:lnTo>
                  <a:pt x="44516" y="431596"/>
                </a:lnTo>
                <a:lnTo>
                  <a:pt x="21348" y="415975"/>
                </a:lnTo>
                <a:lnTo>
                  <a:pt x="5727" y="392806"/>
                </a:lnTo>
                <a:lnTo>
                  <a:pt x="0" y="364435"/>
                </a:lnTo>
                <a:lnTo>
                  <a:pt x="0" y="72888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90430" y="2875788"/>
            <a:ext cx="1600835" cy="153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latin typeface="Calibri"/>
                <a:cs typeface="Calibri"/>
              </a:rPr>
              <a:t>-Development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0" dirty="0">
                <a:latin typeface="Calibri"/>
                <a:cs typeface="Calibri"/>
              </a:rPr>
              <a:t>-Release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latin typeface="Calibri"/>
                <a:cs typeface="Calibri"/>
              </a:rPr>
              <a:t>-Distribution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spc="60" dirty="0">
                <a:latin typeface="Calibri"/>
                <a:cs typeface="Calibri"/>
              </a:rPr>
              <a:t>-Maintenance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spc="55" dirty="0">
                <a:latin typeface="Calibri"/>
                <a:cs typeface="Calibri"/>
              </a:rPr>
              <a:t>-Education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7172" y="2768423"/>
            <a:ext cx="2543810" cy="3411854"/>
          </a:xfrm>
          <a:custGeom>
            <a:avLst/>
            <a:gdLst/>
            <a:ahLst/>
            <a:cxnLst/>
            <a:rect l="l" t="t" r="r" b="b"/>
            <a:pathLst>
              <a:path w="2543810" h="3411854">
                <a:moveTo>
                  <a:pt x="0" y="160414"/>
                </a:moveTo>
                <a:lnTo>
                  <a:pt x="8178" y="109711"/>
                </a:lnTo>
                <a:lnTo>
                  <a:pt x="30950" y="65675"/>
                </a:lnTo>
                <a:lnTo>
                  <a:pt x="65675" y="30950"/>
                </a:lnTo>
                <a:lnTo>
                  <a:pt x="109711" y="8178"/>
                </a:lnTo>
                <a:lnTo>
                  <a:pt x="160414" y="0"/>
                </a:lnTo>
                <a:lnTo>
                  <a:pt x="2383031" y="0"/>
                </a:lnTo>
                <a:lnTo>
                  <a:pt x="2433734" y="8178"/>
                </a:lnTo>
                <a:lnTo>
                  <a:pt x="2477770" y="30950"/>
                </a:lnTo>
                <a:lnTo>
                  <a:pt x="2512495" y="65675"/>
                </a:lnTo>
                <a:lnTo>
                  <a:pt x="2535267" y="109711"/>
                </a:lnTo>
                <a:lnTo>
                  <a:pt x="2543446" y="160414"/>
                </a:lnTo>
                <a:lnTo>
                  <a:pt x="2543446" y="3250981"/>
                </a:lnTo>
                <a:lnTo>
                  <a:pt x="2535267" y="3301684"/>
                </a:lnTo>
                <a:lnTo>
                  <a:pt x="2512495" y="3345720"/>
                </a:lnTo>
                <a:lnTo>
                  <a:pt x="2477770" y="3380445"/>
                </a:lnTo>
                <a:lnTo>
                  <a:pt x="2433734" y="3403218"/>
                </a:lnTo>
                <a:lnTo>
                  <a:pt x="2383031" y="3411396"/>
                </a:lnTo>
                <a:lnTo>
                  <a:pt x="160414" y="3411396"/>
                </a:lnTo>
                <a:lnTo>
                  <a:pt x="109711" y="3403218"/>
                </a:lnTo>
                <a:lnTo>
                  <a:pt x="65675" y="3380445"/>
                </a:lnTo>
                <a:lnTo>
                  <a:pt x="30950" y="3345720"/>
                </a:lnTo>
                <a:lnTo>
                  <a:pt x="8178" y="3301684"/>
                </a:lnTo>
                <a:lnTo>
                  <a:pt x="0" y="3250981"/>
                </a:lnTo>
                <a:lnTo>
                  <a:pt x="0" y="160414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97348" y="4753355"/>
            <a:ext cx="218059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255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SNOMED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CT</a:t>
            </a:r>
            <a:endParaRPr sz="2000">
              <a:latin typeface="Calibri"/>
              <a:cs typeface="Calibri"/>
            </a:endParaRPr>
          </a:p>
          <a:p>
            <a:pPr marL="125730" marR="117475" indent="-1270" algn="ctr">
              <a:lnSpc>
                <a:spcPts val="2090"/>
              </a:lnSpc>
              <a:spcBef>
                <a:spcPts val="185"/>
              </a:spcBef>
            </a:pPr>
            <a:r>
              <a:rPr sz="2000" spc="-5" dirty="0">
                <a:latin typeface="Calibri"/>
                <a:cs typeface="Calibri"/>
              </a:rPr>
              <a:t>international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‘SNOMED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Core’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090"/>
              </a:lnSpc>
            </a:pPr>
            <a:r>
              <a:rPr sz="2000" spc="-5" dirty="0">
                <a:latin typeface="Calibri"/>
                <a:cs typeface="Calibri"/>
              </a:rPr>
              <a:t>Release: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month/year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11570" y="2133600"/>
            <a:ext cx="4561205" cy="4268470"/>
            <a:chOff x="2211570" y="2147210"/>
            <a:chExt cx="4561205" cy="4268470"/>
          </a:xfrm>
        </p:grpSpPr>
        <p:sp>
          <p:nvSpPr>
            <p:cNvPr id="21" name="object 21"/>
            <p:cNvSpPr/>
            <p:nvPr/>
          </p:nvSpPr>
          <p:spPr>
            <a:xfrm>
              <a:off x="2236970" y="2172610"/>
              <a:ext cx="635" cy="591185"/>
            </a:xfrm>
            <a:custGeom>
              <a:avLst/>
              <a:gdLst/>
              <a:ahLst/>
              <a:cxnLst/>
              <a:rect l="l" t="t" r="r" b="b"/>
              <a:pathLst>
                <a:path w="635" h="591185">
                  <a:moveTo>
                    <a:pt x="0" y="0"/>
                  </a:moveTo>
                  <a:lnTo>
                    <a:pt x="254" y="590784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1076" y="2688070"/>
              <a:ext cx="2786380" cy="3702050"/>
            </a:xfrm>
            <a:custGeom>
              <a:avLst/>
              <a:gdLst/>
              <a:ahLst/>
              <a:cxnLst/>
              <a:rect l="l" t="t" r="r" b="b"/>
              <a:pathLst>
                <a:path w="2786379" h="3702050">
                  <a:moveTo>
                    <a:pt x="0" y="211107"/>
                  </a:moveTo>
                  <a:lnTo>
                    <a:pt x="5575" y="162702"/>
                  </a:lnTo>
                  <a:lnTo>
                    <a:pt x="21457" y="118267"/>
                  </a:lnTo>
                  <a:lnTo>
                    <a:pt x="46377" y="79070"/>
                  </a:lnTo>
                  <a:lnTo>
                    <a:pt x="79070" y="46377"/>
                  </a:lnTo>
                  <a:lnTo>
                    <a:pt x="118267" y="21457"/>
                  </a:lnTo>
                  <a:lnTo>
                    <a:pt x="162702" y="5575"/>
                  </a:lnTo>
                  <a:lnTo>
                    <a:pt x="211107" y="0"/>
                  </a:lnTo>
                  <a:lnTo>
                    <a:pt x="2574709" y="0"/>
                  </a:lnTo>
                  <a:lnTo>
                    <a:pt x="2623113" y="5575"/>
                  </a:lnTo>
                  <a:lnTo>
                    <a:pt x="2667548" y="21457"/>
                  </a:lnTo>
                  <a:lnTo>
                    <a:pt x="2706745" y="46377"/>
                  </a:lnTo>
                  <a:lnTo>
                    <a:pt x="2739438" y="79070"/>
                  </a:lnTo>
                  <a:lnTo>
                    <a:pt x="2764358" y="118267"/>
                  </a:lnTo>
                  <a:lnTo>
                    <a:pt x="2780240" y="162702"/>
                  </a:lnTo>
                  <a:lnTo>
                    <a:pt x="2785816" y="211107"/>
                  </a:lnTo>
                  <a:lnTo>
                    <a:pt x="2785816" y="3490881"/>
                  </a:lnTo>
                  <a:lnTo>
                    <a:pt x="2780240" y="3539285"/>
                  </a:lnTo>
                  <a:lnTo>
                    <a:pt x="2764358" y="3583720"/>
                  </a:lnTo>
                  <a:lnTo>
                    <a:pt x="2739438" y="3622917"/>
                  </a:lnTo>
                  <a:lnTo>
                    <a:pt x="2706745" y="3655610"/>
                  </a:lnTo>
                  <a:lnTo>
                    <a:pt x="2667548" y="3680530"/>
                  </a:lnTo>
                  <a:lnTo>
                    <a:pt x="2623113" y="3696412"/>
                  </a:lnTo>
                  <a:lnTo>
                    <a:pt x="2574709" y="3701988"/>
                  </a:lnTo>
                  <a:lnTo>
                    <a:pt x="211107" y="3701988"/>
                  </a:lnTo>
                  <a:lnTo>
                    <a:pt x="162702" y="3696412"/>
                  </a:lnTo>
                  <a:lnTo>
                    <a:pt x="118267" y="3680530"/>
                  </a:lnTo>
                  <a:lnTo>
                    <a:pt x="79070" y="3655610"/>
                  </a:lnTo>
                  <a:lnTo>
                    <a:pt x="46377" y="3622917"/>
                  </a:lnTo>
                  <a:lnTo>
                    <a:pt x="21457" y="3583720"/>
                  </a:lnTo>
                  <a:lnTo>
                    <a:pt x="5575" y="3539285"/>
                  </a:lnTo>
                  <a:lnTo>
                    <a:pt x="0" y="3490881"/>
                  </a:lnTo>
                  <a:lnTo>
                    <a:pt x="0" y="211107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3940" y="2825277"/>
              <a:ext cx="2673350" cy="911225"/>
            </a:xfrm>
            <a:custGeom>
              <a:avLst/>
              <a:gdLst/>
              <a:ahLst/>
              <a:cxnLst/>
              <a:rect l="l" t="t" r="r" b="b"/>
              <a:pathLst>
                <a:path w="2673350" h="911225">
                  <a:moveTo>
                    <a:pt x="0" y="151871"/>
                  </a:moveTo>
                  <a:lnTo>
                    <a:pt x="7742" y="103868"/>
                  </a:lnTo>
                  <a:lnTo>
                    <a:pt x="29302" y="62178"/>
                  </a:lnTo>
                  <a:lnTo>
                    <a:pt x="62178" y="29302"/>
                  </a:lnTo>
                  <a:lnTo>
                    <a:pt x="103868" y="7742"/>
                  </a:lnTo>
                  <a:lnTo>
                    <a:pt x="151871" y="0"/>
                  </a:lnTo>
                  <a:lnTo>
                    <a:pt x="2521353" y="0"/>
                  </a:lnTo>
                  <a:lnTo>
                    <a:pt x="2569356" y="7742"/>
                  </a:lnTo>
                  <a:lnTo>
                    <a:pt x="2611046" y="29302"/>
                  </a:lnTo>
                  <a:lnTo>
                    <a:pt x="2643922" y="62178"/>
                  </a:lnTo>
                  <a:lnTo>
                    <a:pt x="2665482" y="103868"/>
                  </a:lnTo>
                  <a:lnTo>
                    <a:pt x="2673225" y="151871"/>
                  </a:lnTo>
                  <a:lnTo>
                    <a:pt x="2673225" y="759336"/>
                  </a:lnTo>
                  <a:lnTo>
                    <a:pt x="2665482" y="807339"/>
                  </a:lnTo>
                  <a:lnTo>
                    <a:pt x="2643922" y="849029"/>
                  </a:lnTo>
                  <a:lnTo>
                    <a:pt x="2611046" y="881905"/>
                  </a:lnTo>
                  <a:lnTo>
                    <a:pt x="2569356" y="903465"/>
                  </a:lnTo>
                  <a:lnTo>
                    <a:pt x="2521353" y="911208"/>
                  </a:lnTo>
                  <a:lnTo>
                    <a:pt x="151871" y="911208"/>
                  </a:lnTo>
                  <a:lnTo>
                    <a:pt x="103868" y="903465"/>
                  </a:lnTo>
                  <a:lnTo>
                    <a:pt x="62178" y="881905"/>
                  </a:lnTo>
                  <a:lnTo>
                    <a:pt x="29302" y="849029"/>
                  </a:lnTo>
                  <a:lnTo>
                    <a:pt x="7742" y="807339"/>
                  </a:lnTo>
                  <a:lnTo>
                    <a:pt x="0" y="759336"/>
                  </a:lnTo>
                  <a:lnTo>
                    <a:pt x="0" y="151871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6557" y="2912364"/>
            <a:ext cx="2106930" cy="8121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algn="ctr">
              <a:lnSpc>
                <a:spcPct val="79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Member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National Release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8621" y="3991355"/>
            <a:ext cx="2123440" cy="8121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065" marR="5080" algn="ctr">
              <a:lnSpc>
                <a:spcPct val="79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Member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XX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National Release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0094" y="5478779"/>
            <a:ext cx="2097405" cy="8121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algn="ctr">
              <a:lnSpc>
                <a:spcPct val="79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Member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ZZ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National Release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71850" y="2134256"/>
            <a:ext cx="3044190" cy="4192904"/>
            <a:chOff x="3671850" y="2134256"/>
            <a:chExt cx="3044190" cy="4192904"/>
          </a:xfrm>
        </p:grpSpPr>
        <p:sp>
          <p:nvSpPr>
            <p:cNvPr id="28" name="object 28"/>
            <p:cNvSpPr/>
            <p:nvPr/>
          </p:nvSpPr>
          <p:spPr>
            <a:xfrm>
              <a:off x="4015532" y="3913930"/>
              <a:ext cx="2674620" cy="911860"/>
            </a:xfrm>
            <a:custGeom>
              <a:avLst/>
              <a:gdLst/>
              <a:ahLst/>
              <a:cxnLst/>
              <a:rect l="l" t="t" r="r" b="b"/>
              <a:pathLst>
                <a:path w="2674620" h="911860">
                  <a:moveTo>
                    <a:pt x="0" y="151971"/>
                  </a:moveTo>
                  <a:lnTo>
                    <a:pt x="7747" y="103936"/>
                  </a:lnTo>
                  <a:lnTo>
                    <a:pt x="29321" y="62219"/>
                  </a:lnTo>
                  <a:lnTo>
                    <a:pt x="62219" y="29321"/>
                  </a:lnTo>
                  <a:lnTo>
                    <a:pt x="103936" y="7747"/>
                  </a:lnTo>
                  <a:lnTo>
                    <a:pt x="151971" y="0"/>
                  </a:lnTo>
                  <a:lnTo>
                    <a:pt x="2522649" y="0"/>
                  </a:lnTo>
                  <a:lnTo>
                    <a:pt x="2570683" y="7747"/>
                  </a:lnTo>
                  <a:lnTo>
                    <a:pt x="2612401" y="29321"/>
                  </a:lnTo>
                  <a:lnTo>
                    <a:pt x="2645298" y="62219"/>
                  </a:lnTo>
                  <a:lnTo>
                    <a:pt x="2666872" y="103936"/>
                  </a:lnTo>
                  <a:lnTo>
                    <a:pt x="2674620" y="151971"/>
                  </a:lnTo>
                  <a:lnTo>
                    <a:pt x="2674620" y="759841"/>
                  </a:lnTo>
                  <a:lnTo>
                    <a:pt x="2666872" y="807876"/>
                  </a:lnTo>
                  <a:lnTo>
                    <a:pt x="2645298" y="849593"/>
                  </a:lnTo>
                  <a:lnTo>
                    <a:pt x="2612401" y="882491"/>
                  </a:lnTo>
                  <a:lnTo>
                    <a:pt x="2570683" y="904065"/>
                  </a:lnTo>
                  <a:lnTo>
                    <a:pt x="2522649" y="911813"/>
                  </a:lnTo>
                  <a:lnTo>
                    <a:pt x="151971" y="911813"/>
                  </a:lnTo>
                  <a:lnTo>
                    <a:pt x="103936" y="904065"/>
                  </a:lnTo>
                  <a:lnTo>
                    <a:pt x="62219" y="882491"/>
                  </a:lnTo>
                  <a:lnTo>
                    <a:pt x="29321" y="849593"/>
                  </a:lnTo>
                  <a:lnTo>
                    <a:pt x="7747" y="807876"/>
                  </a:lnTo>
                  <a:lnTo>
                    <a:pt x="0" y="759841"/>
                  </a:lnTo>
                  <a:lnTo>
                    <a:pt x="0" y="151971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1941" y="5389204"/>
              <a:ext cx="2674620" cy="912494"/>
            </a:xfrm>
            <a:custGeom>
              <a:avLst/>
              <a:gdLst/>
              <a:ahLst/>
              <a:cxnLst/>
              <a:rect l="l" t="t" r="r" b="b"/>
              <a:pathLst>
                <a:path w="2674620" h="912495">
                  <a:moveTo>
                    <a:pt x="0" y="152021"/>
                  </a:moveTo>
                  <a:lnTo>
                    <a:pt x="7750" y="103970"/>
                  </a:lnTo>
                  <a:lnTo>
                    <a:pt x="29331" y="62239"/>
                  </a:lnTo>
                  <a:lnTo>
                    <a:pt x="62239" y="29331"/>
                  </a:lnTo>
                  <a:lnTo>
                    <a:pt x="103970" y="7750"/>
                  </a:lnTo>
                  <a:lnTo>
                    <a:pt x="152021" y="0"/>
                  </a:lnTo>
                  <a:lnTo>
                    <a:pt x="2522599" y="0"/>
                  </a:lnTo>
                  <a:lnTo>
                    <a:pt x="2570649" y="7750"/>
                  </a:lnTo>
                  <a:lnTo>
                    <a:pt x="2612380" y="29331"/>
                  </a:lnTo>
                  <a:lnTo>
                    <a:pt x="2645288" y="62239"/>
                  </a:lnTo>
                  <a:lnTo>
                    <a:pt x="2666869" y="103970"/>
                  </a:lnTo>
                  <a:lnTo>
                    <a:pt x="2674620" y="152021"/>
                  </a:lnTo>
                  <a:lnTo>
                    <a:pt x="2674620" y="760092"/>
                  </a:lnTo>
                  <a:lnTo>
                    <a:pt x="2666869" y="808143"/>
                  </a:lnTo>
                  <a:lnTo>
                    <a:pt x="2645288" y="849874"/>
                  </a:lnTo>
                  <a:lnTo>
                    <a:pt x="2612380" y="882782"/>
                  </a:lnTo>
                  <a:lnTo>
                    <a:pt x="2570649" y="904363"/>
                  </a:lnTo>
                  <a:lnTo>
                    <a:pt x="2522599" y="912114"/>
                  </a:lnTo>
                  <a:lnTo>
                    <a:pt x="152021" y="912114"/>
                  </a:lnTo>
                  <a:lnTo>
                    <a:pt x="103970" y="904363"/>
                  </a:lnTo>
                  <a:lnTo>
                    <a:pt x="62239" y="882782"/>
                  </a:lnTo>
                  <a:lnTo>
                    <a:pt x="29331" y="849874"/>
                  </a:lnTo>
                  <a:lnTo>
                    <a:pt x="7750" y="808143"/>
                  </a:lnTo>
                  <a:lnTo>
                    <a:pt x="0" y="760092"/>
                  </a:lnTo>
                  <a:lnTo>
                    <a:pt x="0" y="152021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03085" y="2159656"/>
              <a:ext cx="635" cy="516255"/>
            </a:xfrm>
            <a:custGeom>
              <a:avLst/>
              <a:gdLst/>
              <a:ahLst/>
              <a:cxnLst/>
              <a:rect l="l" t="t" r="r" b="b"/>
              <a:pathLst>
                <a:path w="635" h="516255">
                  <a:moveTo>
                    <a:pt x="0" y="0"/>
                  </a:moveTo>
                  <a:lnTo>
                    <a:pt x="253" y="5162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1850" y="3231490"/>
              <a:ext cx="276225" cy="228600"/>
            </a:xfrm>
            <a:custGeom>
              <a:avLst/>
              <a:gdLst/>
              <a:ahLst/>
              <a:cxnLst/>
              <a:rect l="l" t="t" r="r" b="b"/>
              <a:pathLst>
                <a:path w="276225" h="228600">
                  <a:moveTo>
                    <a:pt x="76122" y="0"/>
                  </a:moveTo>
                  <a:lnTo>
                    <a:pt x="66405" y="633"/>
                  </a:lnTo>
                  <a:lnTo>
                    <a:pt x="57635" y="4864"/>
                  </a:lnTo>
                  <a:lnTo>
                    <a:pt x="50929" y="12399"/>
                  </a:lnTo>
                  <a:lnTo>
                    <a:pt x="47671" y="21944"/>
                  </a:lnTo>
                  <a:lnTo>
                    <a:pt x="48305" y="31661"/>
                  </a:lnTo>
                  <a:lnTo>
                    <a:pt x="52536" y="40431"/>
                  </a:lnTo>
                  <a:lnTo>
                    <a:pt x="60071" y="47137"/>
                  </a:lnTo>
                  <a:lnTo>
                    <a:pt x="131317" y="88697"/>
                  </a:lnTo>
                  <a:lnTo>
                    <a:pt x="225268" y="88698"/>
                  </a:lnTo>
                  <a:lnTo>
                    <a:pt x="225268" y="139498"/>
                  </a:lnTo>
                  <a:lnTo>
                    <a:pt x="131315" y="139498"/>
                  </a:lnTo>
                  <a:lnTo>
                    <a:pt x="60071" y="181057"/>
                  </a:lnTo>
                  <a:lnTo>
                    <a:pt x="52536" y="187763"/>
                  </a:lnTo>
                  <a:lnTo>
                    <a:pt x="48305" y="196533"/>
                  </a:lnTo>
                  <a:lnTo>
                    <a:pt x="47671" y="206250"/>
                  </a:lnTo>
                  <a:lnTo>
                    <a:pt x="50928" y="215796"/>
                  </a:lnTo>
                  <a:lnTo>
                    <a:pt x="57634" y="223330"/>
                  </a:lnTo>
                  <a:lnTo>
                    <a:pt x="66404" y="227561"/>
                  </a:lnTo>
                  <a:lnTo>
                    <a:pt x="76120" y="228195"/>
                  </a:lnTo>
                  <a:lnTo>
                    <a:pt x="85666" y="224937"/>
                  </a:lnTo>
                  <a:lnTo>
                    <a:pt x="232135" y="139498"/>
                  </a:lnTo>
                  <a:lnTo>
                    <a:pt x="225268" y="139498"/>
                  </a:lnTo>
                  <a:lnTo>
                    <a:pt x="232137" y="139497"/>
                  </a:lnTo>
                  <a:lnTo>
                    <a:pt x="275678" y="114098"/>
                  </a:lnTo>
                  <a:lnTo>
                    <a:pt x="85667" y="3257"/>
                  </a:lnTo>
                  <a:lnTo>
                    <a:pt x="76122" y="0"/>
                  </a:lnTo>
                  <a:close/>
                </a:path>
                <a:path w="276225" h="228600">
                  <a:moveTo>
                    <a:pt x="174859" y="114097"/>
                  </a:moveTo>
                  <a:lnTo>
                    <a:pt x="131316" y="139497"/>
                  </a:lnTo>
                  <a:lnTo>
                    <a:pt x="225268" y="139498"/>
                  </a:lnTo>
                  <a:lnTo>
                    <a:pt x="225268" y="136037"/>
                  </a:lnTo>
                  <a:lnTo>
                    <a:pt x="212471" y="136037"/>
                  </a:lnTo>
                  <a:lnTo>
                    <a:pt x="174859" y="114097"/>
                  </a:lnTo>
                  <a:close/>
                </a:path>
                <a:path w="276225" h="228600">
                  <a:moveTo>
                    <a:pt x="0" y="88697"/>
                  </a:moveTo>
                  <a:lnTo>
                    <a:pt x="0" y="139497"/>
                  </a:lnTo>
                  <a:lnTo>
                    <a:pt x="131318" y="139497"/>
                  </a:lnTo>
                  <a:lnTo>
                    <a:pt x="174859" y="114097"/>
                  </a:lnTo>
                  <a:lnTo>
                    <a:pt x="131317" y="88697"/>
                  </a:lnTo>
                  <a:lnTo>
                    <a:pt x="0" y="88697"/>
                  </a:lnTo>
                  <a:close/>
                </a:path>
                <a:path w="276225" h="228600">
                  <a:moveTo>
                    <a:pt x="212471" y="92157"/>
                  </a:moveTo>
                  <a:lnTo>
                    <a:pt x="174859" y="114097"/>
                  </a:lnTo>
                  <a:lnTo>
                    <a:pt x="212471" y="136037"/>
                  </a:lnTo>
                  <a:lnTo>
                    <a:pt x="212471" y="92157"/>
                  </a:lnTo>
                  <a:close/>
                </a:path>
                <a:path w="276225" h="228600">
                  <a:moveTo>
                    <a:pt x="225268" y="92157"/>
                  </a:moveTo>
                  <a:lnTo>
                    <a:pt x="212471" y="92157"/>
                  </a:lnTo>
                  <a:lnTo>
                    <a:pt x="212471" y="136037"/>
                  </a:lnTo>
                  <a:lnTo>
                    <a:pt x="225268" y="136037"/>
                  </a:lnTo>
                  <a:lnTo>
                    <a:pt x="225268" y="92157"/>
                  </a:lnTo>
                  <a:close/>
                </a:path>
                <a:path w="276225" h="228600">
                  <a:moveTo>
                    <a:pt x="131317" y="88697"/>
                  </a:moveTo>
                  <a:lnTo>
                    <a:pt x="174859" y="114097"/>
                  </a:lnTo>
                  <a:lnTo>
                    <a:pt x="212471" y="92157"/>
                  </a:lnTo>
                  <a:lnTo>
                    <a:pt x="225268" y="92157"/>
                  </a:lnTo>
                  <a:lnTo>
                    <a:pt x="225268" y="88698"/>
                  </a:lnTo>
                  <a:lnTo>
                    <a:pt x="131317" y="88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45118" y="4935992"/>
              <a:ext cx="4445" cy="307975"/>
            </a:xfrm>
            <a:custGeom>
              <a:avLst/>
              <a:gdLst/>
              <a:ahLst/>
              <a:cxnLst/>
              <a:rect l="l" t="t" r="r" b="b"/>
              <a:pathLst>
                <a:path w="4445" h="307975">
                  <a:moveTo>
                    <a:pt x="2066" y="-38100"/>
                  </a:moveTo>
                  <a:lnTo>
                    <a:pt x="2066" y="346022"/>
                  </a:lnTo>
                </a:path>
              </a:pathLst>
            </a:custGeom>
            <a:ln w="80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6">
            <a:extLst>
              <a:ext uri="{FF2B5EF4-FFF2-40B4-BE49-F238E27FC236}">
                <a16:creationId xmlns:a16="http://schemas.microsoft.com/office/drawing/2014/main" id="{04A16FC7-61AF-EA61-B59A-5ABADC1EC6DE}"/>
              </a:ext>
            </a:extLst>
          </p:cNvPr>
          <p:cNvGrpSpPr/>
          <p:nvPr/>
        </p:nvGrpSpPr>
        <p:grpSpPr>
          <a:xfrm>
            <a:off x="0" y="990600"/>
            <a:ext cx="12211050" cy="640080"/>
            <a:chOff x="0" y="1199802"/>
            <a:chExt cx="12211050" cy="640080"/>
          </a:xfrm>
        </p:grpSpPr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2A272BD5-33AD-4F2D-2A6D-76BA0A9FA4C0}"/>
                </a:ext>
              </a:extLst>
            </p:cNvPr>
            <p:cNvSpPr/>
            <p:nvPr/>
          </p:nvSpPr>
          <p:spPr>
            <a:xfrm>
              <a:off x="281755" y="1218852"/>
              <a:ext cx="528320" cy="601980"/>
            </a:xfrm>
            <a:custGeom>
              <a:avLst/>
              <a:gdLst/>
              <a:ahLst/>
              <a:cxnLst/>
              <a:rect l="l" t="t" r="r" b="b"/>
              <a:pathLst>
                <a:path w="528320" h="601980">
                  <a:moveTo>
                    <a:pt x="0" y="300800"/>
                  </a:moveTo>
                  <a:lnTo>
                    <a:pt x="79176" y="300800"/>
                  </a:lnTo>
                  <a:lnTo>
                    <a:pt x="105568" y="401067"/>
                  </a:lnTo>
                  <a:lnTo>
                    <a:pt x="211136" y="0"/>
                  </a:lnTo>
                  <a:lnTo>
                    <a:pt x="316703" y="601600"/>
                  </a:lnTo>
                  <a:lnTo>
                    <a:pt x="422271" y="200533"/>
                  </a:lnTo>
                  <a:lnTo>
                    <a:pt x="448663" y="300800"/>
                  </a:lnTo>
                  <a:lnTo>
                    <a:pt x="527839" y="30080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A4CDBB1B-34AC-B4D5-7ABE-92DE4612CE4A}"/>
                </a:ext>
              </a:extLst>
            </p:cNvPr>
            <p:cNvSpPr/>
            <p:nvPr/>
          </p:nvSpPr>
          <p:spPr>
            <a:xfrm>
              <a:off x="809595" y="1502897"/>
              <a:ext cx="11383010" cy="23495"/>
            </a:xfrm>
            <a:custGeom>
              <a:avLst/>
              <a:gdLst/>
              <a:ahLst/>
              <a:cxnLst/>
              <a:rect l="l" t="t" r="r" b="b"/>
              <a:pathLst>
                <a:path w="11383010" h="23494">
                  <a:moveTo>
                    <a:pt x="0" y="23332"/>
                  </a:moveTo>
                  <a:lnTo>
                    <a:pt x="11382404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E71EE67A-F686-38FC-7B7C-D74778A392E1}"/>
                </a:ext>
              </a:extLst>
            </p:cNvPr>
            <p:cNvSpPr/>
            <p:nvPr/>
          </p:nvSpPr>
          <p:spPr>
            <a:xfrm>
              <a:off x="0" y="1518538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1"/>
                  </a:moveTo>
                  <a:lnTo>
                    <a:pt x="281756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1482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Development Process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1752600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7C7C7C"/>
                </a:solidFill>
                <a:latin typeface="Calibri"/>
                <a:cs typeface="Calibri"/>
              </a:rPr>
              <a:t>Members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6652" y="1680373"/>
            <a:ext cx="1252855" cy="472440"/>
          </a:xfrm>
          <a:custGeom>
            <a:avLst/>
            <a:gdLst/>
            <a:ahLst/>
            <a:cxnLst/>
            <a:rect l="l" t="t" r="r" b="b"/>
            <a:pathLst>
              <a:path w="1252854" h="472439">
                <a:moveTo>
                  <a:pt x="0" y="78644"/>
                </a:moveTo>
                <a:lnTo>
                  <a:pt x="6180" y="48032"/>
                </a:lnTo>
                <a:lnTo>
                  <a:pt x="23034" y="23034"/>
                </a:lnTo>
                <a:lnTo>
                  <a:pt x="48032" y="6180"/>
                </a:lnTo>
                <a:lnTo>
                  <a:pt x="78644" y="0"/>
                </a:lnTo>
                <a:lnTo>
                  <a:pt x="1174093" y="0"/>
                </a:lnTo>
                <a:lnTo>
                  <a:pt x="1204704" y="6180"/>
                </a:lnTo>
                <a:lnTo>
                  <a:pt x="1229702" y="23034"/>
                </a:lnTo>
                <a:lnTo>
                  <a:pt x="1246556" y="48032"/>
                </a:lnTo>
                <a:lnTo>
                  <a:pt x="1252737" y="78644"/>
                </a:lnTo>
                <a:lnTo>
                  <a:pt x="1252737" y="393208"/>
                </a:lnTo>
                <a:lnTo>
                  <a:pt x="1246556" y="423820"/>
                </a:lnTo>
                <a:lnTo>
                  <a:pt x="1229702" y="448818"/>
                </a:lnTo>
                <a:lnTo>
                  <a:pt x="1204704" y="465672"/>
                </a:lnTo>
                <a:lnTo>
                  <a:pt x="1174093" y="471853"/>
                </a:lnTo>
                <a:lnTo>
                  <a:pt x="78644" y="471853"/>
                </a:lnTo>
                <a:lnTo>
                  <a:pt x="48032" y="465672"/>
                </a:lnTo>
                <a:lnTo>
                  <a:pt x="23034" y="448818"/>
                </a:lnTo>
                <a:lnTo>
                  <a:pt x="6180" y="423820"/>
                </a:lnTo>
                <a:lnTo>
                  <a:pt x="0" y="393208"/>
                </a:lnTo>
                <a:lnTo>
                  <a:pt x="0" y="78644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8398" y="1595628"/>
            <a:ext cx="1139190" cy="5835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0360" marR="5080" indent="-328295">
              <a:lnSpc>
                <a:spcPts val="1989"/>
              </a:lnSpc>
              <a:spcBef>
                <a:spcPts val="505"/>
              </a:spcBef>
            </a:pPr>
            <a:r>
              <a:rPr sz="2000" spc="40" dirty="0">
                <a:solidFill>
                  <a:srgbClr val="E84A27"/>
                </a:solidFill>
                <a:latin typeface="Calibri"/>
                <a:cs typeface="Calibri"/>
              </a:rPr>
              <a:t>R</a:t>
            </a:r>
            <a:r>
              <a:rPr sz="2000" spc="6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E84A27"/>
                </a:solidFill>
                <a:latin typeface="Calibri"/>
                <a:cs typeface="Calibri"/>
              </a:rPr>
              <a:t>f</a:t>
            </a:r>
            <a:r>
              <a:rPr sz="2000" spc="8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000" spc="50" dirty="0">
                <a:solidFill>
                  <a:srgbClr val="E84A27"/>
                </a:solidFill>
                <a:latin typeface="Calibri"/>
                <a:cs typeface="Calibri"/>
              </a:rPr>
              <a:t>r</a:t>
            </a:r>
            <a:r>
              <a:rPr sz="2000" spc="8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000" spc="70" dirty="0">
                <a:solidFill>
                  <a:srgbClr val="E84A27"/>
                </a:solidFill>
                <a:latin typeface="Calibri"/>
                <a:cs typeface="Calibri"/>
              </a:rPr>
              <a:t>n</a:t>
            </a:r>
            <a:r>
              <a:rPr sz="2000" spc="75" dirty="0">
                <a:solidFill>
                  <a:srgbClr val="E84A27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E84A27"/>
                </a:solidFill>
                <a:latin typeface="Calibri"/>
                <a:cs typeface="Calibri"/>
              </a:rPr>
              <a:t>e  </a:t>
            </a:r>
            <a:r>
              <a:rPr sz="2000" spc="55" dirty="0">
                <a:solidFill>
                  <a:srgbClr val="E84A27"/>
                </a:solidFill>
                <a:latin typeface="Calibri"/>
                <a:cs typeface="Calibri"/>
              </a:rPr>
              <a:t>Sets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56253" y="1573162"/>
            <a:ext cx="1374775" cy="629285"/>
          </a:xfrm>
          <a:custGeom>
            <a:avLst/>
            <a:gdLst/>
            <a:ahLst/>
            <a:cxnLst/>
            <a:rect l="l" t="t" r="r" b="b"/>
            <a:pathLst>
              <a:path w="1374775" h="629285">
                <a:moveTo>
                  <a:pt x="0" y="104855"/>
                </a:moveTo>
                <a:lnTo>
                  <a:pt x="8240" y="64040"/>
                </a:lnTo>
                <a:lnTo>
                  <a:pt x="30711" y="30711"/>
                </a:lnTo>
                <a:lnTo>
                  <a:pt x="64040" y="8240"/>
                </a:lnTo>
                <a:lnTo>
                  <a:pt x="104855" y="0"/>
                </a:lnTo>
                <a:lnTo>
                  <a:pt x="1269899" y="0"/>
                </a:lnTo>
                <a:lnTo>
                  <a:pt x="1310713" y="8240"/>
                </a:lnTo>
                <a:lnTo>
                  <a:pt x="1344042" y="30711"/>
                </a:lnTo>
                <a:lnTo>
                  <a:pt x="1366514" y="64040"/>
                </a:lnTo>
                <a:lnTo>
                  <a:pt x="1374754" y="104855"/>
                </a:lnTo>
                <a:lnTo>
                  <a:pt x="1374754" y="524265"/>
                </a:lnTo>
                <a:lnTo>
                  <a:pt x="1366514" y="565080"/>
                </a:lnTo>
                <a:lnTo>
                  <a:pt x="1344042" y="598409"/>
                </a:lnTo>
                <a:lnTo>
                  <a:pt x="1310713" y="620880"/>
                </a:lnTo>
                <a:lnTo>
                  <a:pt x="1269899" y="629121"/>
                </a:lnTo>
                <a:lnTo>
                  <a:pt x="104855" y="629121"/>
                </a:lnTo>
                <a:lnTo>
                  <a:pt x="64040" y="620880"/>
                </a:lnTo>
                <a:lnTo>
                  <a:pt x="30711" y="598409"/>
                </a:lnTo>
                <a:lnTo>
                  <a:pt x="8240" y="565080"/>
                </a:lnTo>
                <a:lnTo>
                  <a:pt x="0" y="524265"/>
                </a:lnTo>
                <a:lnTo>
                  <a:pt x="0" y="104855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000" y="1752600"/>
            <a:ext cx="1819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5B9BD5"/>
                </a:solidFill>
                <a:latin typeface="Calibri"/>
                <a:cs typeface="Calibri"/>
              </a:rPr>
              <a:t>I</a:t>
            </a:r>
            <a:r>
              <a:rPr sz="2000" spc="75" dirty="0">
                <a:solidFill>
                  <a:srgbClr val="5B9BD5"/>
                </a:solidFill>
                <a:latin typeface="Calibri"/>
                <a:cs typeface="Calibri"/>
              </a:rPr>
              <a:t>m</a:t>
            </a:r>
            <a:r>
              <a:rPr sz="2000" spc="70" dirty="0">
                <a:solidFill>
                  <a:srgbClr val="5B9BD5"/>
                </a:solidFill>
                <a:latin typeface="Calibri"/>
                <a:cs typeface="Calibri"/>
              </a:rPr>
              <a:t>p</a:t>
            </a:r>
            <a:r>
              <a:rPr sz="2000" spc="75" dirty="0">
                <a:solidFill>
                  <a:srgbClr val="5B9BD5"/>
                </a:solidFill>
                <a:latin typeface="Calibri"/>
                <a:cs typeface="Calibri"/>
              </a:rPr>
              <a:t>leme</a:t>
            </a:r>
            <a:r>
              <a:rPr sz="2000" spc="55" dirty="0">
                <a:solidFill>
                  <a:srgbClr val="5B9BD5"/>
                </a:solidFill>
                <a:latin typeface="Calibri"/>
                <a:cs typeface="Calibri"/>
              </a:rPr>
              <a:t>nt</a:t>
            </a:r>
            <a:r>
              <a:rPr sz="2000" spc="60" dirty="0">
                <a:solidFill>
                  <a:srgbClr val="5B9BD5"/>
                </a:solidFill>
                <a:latin typeface="Calibri"/>
                <a:cs typeface="Calibri"/>
              </a:rPr>
              <a:t>a</a:t>
            </a:r>
            <a:r>
              <a:rPr sz="2000" spc="80" dirty="0">
                <a:solidFill>
                  <a:srgbClr val="5B9BD5"/>
                </a:solidFill>
                <a:latin typeface="Calibri"/>
                <a:cs typeface="Calibri"/>
              </a:rPr>
              <a:t>t</a:t>
            </a:r>
            <a:r>
              <a:rPr sz="2000" spc="75" dirty="0">
                <a:solidFill>
                  <a:srgbClr val="5B9BD5"/>
                </a:solidFill>
                <a:latin typeface="Calibri"/>
                <a:cs typeface="Calibri"/>
              </a:rPr>
              <a:t>i</a:t>
            </a:r>
            <a:r>
              <a:rPr sz="2000" spc="70" dirty="0">
                <a:solidFill>
                  <a:srgbClr val="5B9BD5"/>
                </a:solidFill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64819" y="1717649"/>
            <a:ext cx="2113915" cy="451484"/>
          </a:xfrm>
          <a:custGeom>
            <a:avLst/>
            <a:gdLst/>
            <a:ahLst/>
            <a:cxnLst/>
            <a:rect l="l" t="t" r="r" b="b"/>
            <a:pathLst>
              <a:path w="2113915" h="451485">
                <a:moveTo>
                  <a:pt x="0" y="75217"/>
                </a:moveTo>
                <a:lnTo>
                  <a:pt x="5910" y="45939"/>
                </a:lnTo>
                <a:lnTo>
                  <a:pt x="22030" y="22030"/>
                </a:lnTo>
                <a:lnTo>
                  <a:pt x="45939" y="5910"/>
                </a:lnTo>
                <a:lnTo>
                  <a:pt x="75217" y="0"/>
                </a:lnTo>
                <a:lnTo>
                  <a:pt x="2038184" y="0"/>
                </a:lnTo>
                <a:lnTo>
                  <a:pt x="2067461" y="5910"/>
                </a:lnTo>
                <a:lnTo>
                  <a:pt x="2091370" y="22030"/>
                </a:lnTo>
                <a:lnTo>
                  <a:pt x="2107490" y="45939"/>
                </a:lnTo>
                <a:lnTo>
                  <a:pt x="2113401" y="75217"/>
                </a:lnTo>
                <a:lnTo>
                  <a:pt x="2113401" y="376078"/>
                </a:lnTo>
                <a:lnTo>
                  <a:pt x="2107490" y="405356"/>
                </a:lnTo>
                <a:lnTo>
                  <a:pt x="2091370" y="429265"/>
                </a:lnTo>
                <a:lnTo>
                  <a:pt x="2067461" y="445385"/>
                </a:lnTo>
                <a:lnTo>
                  <a:pt x="2038184" y="451296"/>
                </a:lnTo>
                <a:lnTo>
                  <a:pt x="75217" y="451296"/>
                </a:lnTo>
                <a:lnTo>
                  <a:pt x="45939" y="445385"/>
                </a:lnTo>
                <a:lnTo>
                  <a:pt x="22030" y="429265"/>
                </a:lnTo>
                <a:lnTo>
                  <a:pt x="5910" y="405356"/>
                </a:lnTo>
                <a:lnTo>
                  <a:pt x="0" y="376078"/>
                </a:lnTo>
                <a:lnTo>
                  <a:pt x="0" y="75217"/>
                </a:lnTo>
                <a:close/>
              </a:path>
            </a:pathLst>
          </a:custGeom>
          <a:ln w="508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82000" y="1752600"/>
            <a:ext cx="638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13294B"/>
                </a:solidFill>
                <a:latin typeface="Calibri"/>
                <a:cs typeface="Calibri"/>
              </a:rPr>
              <a:t>U</a:t>
            </a:r>
            <a:r>
              <a:rPr sz="2000" spc="8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r>
              <a:rPr sz="2000" spc="75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13294B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7472" y="1729079"/>
            <a:ext cx="975994" cy="437515"/>
          </a:xfrm>
          <a:custGeom>
            <a:avLst/>
            <a:gdLst/>
            <a:ahLst/>
            <a:cxnLst/>
            <a:rect l="l" t="t" r="r" b="b"/>
            <a:pathLst>
              <a:path w="975995" h="437514">
                <a:moveTo>
                  <a:pt x="0" y="72888"/>
                </a:moveTo>
                <a:lnTo>
                  <a:pt x="5727" y="44516"/>
                </a:lnTo>
                <a:lnTo>
                  <a:pt x="21348" y="21348"/>
                </a:lnTo>
                <a:lnTo>
                  <a:pt x="44516" y="5727"/>
                </a:lnTo>
                <a:lnTo>
                  <a:pt x="72888" y="0"/>
                </a:lnTo>
                <a:lnTo>
                  <a:pt x="902479" y="0"/>
                </a:lnTo>
                <a:lnTo>
                  <a:pt x="930851" y="5727"/>
                </a:lnTo>
                <a:lnTo>
                  <a:pt x="954019" y="21348"/>
                </a:lnTo>
                <a:lnTo>
                  <a:pt x="969640" y="44516"/>
                </a:lnTo>
                <a:lnTo>
                  <a:pt x="975368" y="72888"/>
                </a:lnTo>
                <a:lnTo>
                  <a:pt x="975368" y="364434"/>
                </a:lnTo>
                <a:lnTo>
                  <a:pt x="969640" y="392806"/>
                </a:lnTo>
                <a:lnTo>
                  <a:pt x="954019" y="415974"/>
                </a:lnTo>
                <a:lnTo>
                  <a:pt x="930851" y="431595"/>
                </a:lnTo>
                <a:lnTo>
                  <a:pt x="902479" y="437323"/>
                </a:lnTo>
                <a:lnTo>
                  <a:pt x="72888" y="437323"/>
                </a:lnTo>
                <a:lnTo>
                  <a:pt x="44516" y="431595"/>
                </a:lnTo>
                <a:lnTo>
                  <a:pt x="21348" y="415974"/>
                </a:lnTo>
                <a:lnTo>
                  <a:pt x="5727" y="392806"/>
                </a:lnTo>
                <a:lnTo>
                  <a:pt x="0" y="364434"/>
                </a:lnTo>
                <a:lnTo>
                  <a:pt x="0" y="72888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25000" y="1752600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548235"/>
                </a:solidFill>
                <a:latin typeface="Calibri"/>
                <a:cs typeface="Calibri"/>
              </a:rPr>
              <a:t>Purposes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21129" y="1735287"/>
            <a:ext cx="1367155" cy="437515"/>
          </a:xfrm>
          <a:custGeom>
            <a:avLst/>
            <a:gdLst/>
            <a:ahLst/>
            <a:cxnLst/>
            <a:rect l="l" t="t" r="r" b="b"/>
            <a:pathLst>
              <a:path w="1367154" h="437514">
                <a:moveTo>
                  <a:pt x="0" y="72888"/>
                </a:moveTo>
                <a:lnTo>
                  <a:pt x="5727" y="44517"/>
                </a:lnTo>
                <a:lnTo>
                  <a:pt x="21348" y="21348"/>
                </a:lnTo>
                <a:lnTo>
                  <a:pt x="44516" y="5727"/>
                </a:lnTo>
                <a:lnTo>
                  <a:pt x="72888" y="0"/>
                </a:lnTo>
                <a:lnTo>
                  <a:pt x="1293685" y="0"/>
                </a:lnTo>
                <a:lnTo>
                  <a:pt x="1322056" y="5727"/>
                </a:lnTo>
                <a:lnTo>
                  <a:pt x="1345224" y="21348"/>
                </a:lnTo>
                <a:lnTo>
                  <a:pt x="1360845" y="44517"/>
                </a:lnTo>
                <a:lnTo>
                  <a:pt x="1366573" y="72888"/>
                </a:lnTo>
                <a:lnTo>
                  <a:pt x="1366573" y="364435"/>
                </a:lnTo>
                <a:lnTo>
                  <a:pt x="1360845" y="392806"/>
                </a:lnTo>
                <a:lnTo>
                  <a:pt x="1345224" y="415975"/>
                </a:lnTo>
                <a:lnTo>
                  <a:pt x="1322056" y="431596"/>
                </a:lnTo>
                <a:lnTo>
                  <a:pt x="1293685" y="437324"/>
                </a:lnTo>
                <a:lnTo>
                  <a:pt x="72888" y="437324"/>
                </a:lnTo>
                <a:lnTo>
                  <a:pt x="44516" y="431596"/>
                </a:lnTo>
                <a:lnTo>
                  <a:pt x="21348" y="415975"/>
                </a:lnTo>
                <a:lnTo>
                  <a:pt x="5727" y="392806"/>
                </a:lnTo>
                <a:lnTo>
                  <a:pt x="0" y="364435"/>
                </a:lnTo>
                <a:lnTo>
                  <a:pt x="0" y="72888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92802" y="2647188"/>
            <a:ext cx="1996439" cy="31743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278130">
              <a:lnSpc>
                <a:spcPct val="79000"/>
              </a:lnSpc>
              <a:spcBef>
                <a:spcPts val="600"/>
              </a:spcBef>
            </a:pPr>
            <a:r>
              <a:rPr sz="2000" spc="70" dirty="0">
                <a:latin typeface="Calibri"/>
                <a:cs typeface="Calibri"/>
              </a:rPr>
              <a:t>-clinical 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do</a:t>
            </a:r>
            <a:r>
              <a:rPr sz="2000" spc="75" dirty="0">
                <a:latin typeface="Calibri"/>
                <a:cs typeface="Calibri"/>
              </a:rPr>
              <a:t>c</a:t>
            </a:r>
            <a:r>
              <a:rPr sz="2000" spc="70" dirty="0">
                <a:latin typeface="Calibri"/>
                <a:cs typeface="Calibri"/>
              </a:rPr>
              <a:t>u</a:t>
            </a:r>
            <a:r>
              <a:rPr sz="2000" spc="75" dirty="0">
                <a:latin typeface="Calibri"/>
                <a:cs typeface="Calibri"/>
              </a:rPr>
              <a:t>me</a:t>
            </a:r>
            <a:r>
              <a:rPr sz="2000" spc="55" dirty="0">
                <a:latin typeface="Calibri"/>
                <a:cs typeface="Calibri"/>
              </a:rPr>
              <a:t>nt</a:t>
            </a:r>
            <a:r>
              <a:rPr sz="2000" spc="60" dirty="0">
                <a:latin typeface="Calibri"/>
                <a:cs typeface="Calibri"/>
              </a:rPr>
              <a:t>a</a:t>
            </a:r>
            <a:r>
              <a:rPr sz="2000" spc="80" dirty="0">
                <a:latin typeface="Calibri"/>
                <a:cs typeface="Calibri"/>
              </a:rPr>
              <a:t>t</a:t>
            </a:r>
            <a:r>
              <a:rPr sz="2000" spc="75" dirty="0">
                <a:latin typeface="Calibri"/>
                <a:cs typeface="Calibri"/>
              </a:rPr>
              <a:t>i</a:t>
            </a:r>
            <a:r>
              <a:rPr sz="2000" spc="7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 marR="227329">
              <a:lnSpc>
                <a:spcPct val="79000"/>
              </a:lnSpc>
              <a:spcBef>
                <a:spcPts val="505"/>
              </a:spcBef>
            </a:pPr>
            <a:r>
              <a:rPr sz="2000" spc="65" dirty="0">
                <a:latin typeface="Calibri"/>
                <a:cs typeface="Calibri"/>
              </a:rPr>
              <a:t>-Semantic 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i</a:t>
            </a:r>
            <a:r>
              <a:rPr sz="2000" spc="55" dirty="0">
                <a:latin typeface="Calibri"/>
                <a:cs typeface="Calibri"/>
              </a:rPr>
              <a:t>nt</a:t>
            </a:r>
            <a:r>
              <a:rPr sz="2000" spc="8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r</a:t>
            </a:r>
            <a:r>
              <a:rPr sz="2000" spc="70" dirty="0">
                <a:latin typeface="Calibri"/>
                <a:cs typeface="Calibri"/>
              </a:rPr>
              <a:t>op</a:t>
            </a:r>
            <a:r>
              <a:rPr sz="2000" spc="8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r</a:t>
            </a:r>
            <a:r>
              <a:rPr sz="2000" spc="75" dirty="0">
                <a:latin typeface="Calibri"/>
                <a:cs typeface="Calibri"/>
              </a:rPr>
              <a:t>ability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latin typeface="Calibri"/>
                <a:cs typeface="Calibri"/>
              </a:rPr>
              <a:t>-Decision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spc="50" dirty="0">
                <a:latin typeface="Calibri"/>
                <a:cs typeface="Calibri"/>
              </a:rPr>
              <a:t>-Data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retrieval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spc="75" dirty="0">
                <a:latin typeface="Calibri"/>
                <a:cs typeface="Calibri"/>
              </a:rPr>
              <a:t>-Analytics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0" dirty="0">
                <a:latin typeface="Calibri"/>
                <a:cs typeface="Calibri"/>
              </a:rPr>
              <a:t>-Statistics</a:t>
            </a:r>
            <a:endParaRPr sz="2000">
              <a:latin typeface="Calibri"/>
              <a:cs typeface="Calibri"/>
            </a:endParaRPr>
          </a:p>
          <a:p>
            <a:pPr marL="12700" marR="518795">
              <a:lnSpc>
                <a:spcPct val="79000"/>
              </a:lnSpc>
              <a:spcBef>
                <a:spcPts val="505"/>
              </a:spcBef>
            </a:pPr>
            <a:r>
              <a:rPr sz="2000" spc="65" dirty="0">
                <a:latin typeface="Calibri"/>
                <a:cs typeface="Calibri"/>
              </a:rPr>
              <a:t>-Information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ma</a:t>
            </a:r>
            <a:r>
              <a:rPr sz="2000" spc="70" dirty="0">
                <a:latin typeface="Calibri"/>
                <a:cs typeface="Calibri"/>
              </a:rPr>
              <a:t>n</a:t>
            </a:r>
            <a:r>
              <a:rPr sz="2000" spc="75" dirty="0">
                <a:latin typeface="Calibri"/>
                <a:cs typeface="Calibri"/>
              </a:rPr>
              <a:t>a</a:t>
            </a:r>
            <a:r>
              <a:rPr sz="2000" spc="50" dirty="0">
                <a:latin typeface="Calibri"/>
                <a:cs typeface="Calibri"/>
              </a:rPr>
              <a:t>g</a:t>
            </a:r>
            <a:r>
              <a:rPr sz="2000" spc="75" dirty="0">
                <a:latin typeface="Calibri"/>
                <a:cs typeface="Calibri"/>
              </a:rPr>
              <a:t>eme</a:t>
            </a:r>
            <a:r>
              <a:rPr sz="2000" spc="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50" dirty="0">
                <a:latin typeface="Calibri"/>
                <a:cs typeface="Calibri"/>
              </a:rPr>
              <a:t>-Etc.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777489" y="2123531"/>
            <a:ext cx="2332990" cy="4191635"/>
            <a:chOff x="8777489" y="2123531"/>
            <a:chExt cx="2332990" cy="4191635"/>
          </a:xfrm>
        </p:grpSpPr>
        <p:sp>
          <p:nvSpPr>
            <p:cNvPr id="15" name="object 15"/>
            <p:cNvSpPr/>
            <p:nvPr/>
          </p:nvSpPr>
          <p:spPr>
            <a:xfrm>
              <a:off x="8802889" y="2623153"/>
              <a:ext cx="2282190" cy="3667125"/>
            </a:xfrm>
            <a:custGeom>
              <a:avLst/>
              <a:gdLst/>
              <a:ahLst/>
              <a:cxnLst/>
              <a:rect l="l" t="t" r="r" b="b"/>
              <a:pathLst>
                <a:path w="2282190" h="3667125">
                  <a:moveTo>
                    <a:pt x="0" y="157831"/>
                  </a:moveTo>
                  <a:lnTo>
                    <a:pt x="8046" y="107944"/>
                  </a:lnTo>
                  <a:lnTo>
                    <a:pt x="30452" y="64618"/>
                  </a:lnTo>
                  <a:lnTo>
                    <a:pt x="64618" y="30452"/>
                  </a:lnTo>
                  <a:lnTo>
                    <a:pt x="107944" y="8046"/>
                  </a:lnTo>
                  <a:lnTo>
                    <a:pt x="157831" y="0"/>
                  </a:lnTo>
                  <a:lnTo>
                    <a:pt x="2124269" y="0"/>
                  </a:lnTo>
                  <a:lnTo>
                    <a:pt x="2174155" y="8046"/>
                  </a:lnTo>
                  <a:lnTo>
                    <a:pt x="2217482" y="30452"/>
                  </a:lnTo>
                  <a:lnTo>
                    <a:pt x="2251647" y="64618"/>
                  </a:lnTo>
                  <a:lnTo>
                    <a:pt x="2274053" y="107944"/>
                  </a:lnTo>
                  <a:lnTo>
                    <a:pt x="2282100" y="157831"/>
                  </a:lnTo>
                  <a:lnTo>
                    <a:pt x="2282100" y="3508667"/>
                  </a:lnTo>
                  <a:lnTo>
                    <a:pt x="2274053" y="3558553"/>
                  </a:lnTo>
                  <a:lnTo>
                    <a:pt x="2251647" y="3601880"/>
                  </a:lnTo>
                  <a:lnTo>
                    <a:pt x="2217482" y="3636045"/>
                  </a:lnTo>
                  <a:lnTo>
                    <a:pt x="2174155" y="3658451"/>
                  </a:lnTo>
                  <a:lnTo>
                    <a:pt x="2124269" y="3666498"/>
                  </a:lnTo>
                  <a:lnTo>
                    <a:pt x="157831" y="3666498"/>
                  </a:lnTo>
                  <a:lnTo>
                    <a:pt x="107944" y="3658451"/>
                  </a:lnTo>
                  <a:lnTo>
                    <a:pt x="64618" y="3636045"/>
                  </a:lnTo>
                  <a:lnTo>
                    <a:pt x="30452" y="3601880"/>
                  </a:lnTo>
                  <a:lnTo>
                    <a:pt x="8046" y="3558553"/>
                  </a:lnTo>
                  <a:lnTo>
                    <a:pt x="0" y="3508667"/>
                  </a:lnTo>
                  <a:lnTo>
                    <a:pt x="0" y="157831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28869" y="2148931"/>
              <a:ext cx="635" cy="466725"/>
            </a:xfrm>
            <a:custGeom>
              <a:avLst/>
              <a:gdLst/>
              <a:ahLst/>
              <a:cxnLst/>
              <a:rect l="l" t="t" r="r" b="b"/>
              <a:pathLst>
                <a:path w="634" h="466725">
                  <a:moveTo>
                    <a:pt x="0" y="0"/>
                  </a:moveTo>
                  <a:lnTo>
                    <a:pt x="304" y="46661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60760" y="2741676"/>
            <a:ext cx="15119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latin typeface="Calibri"/>
                <a:cs typeface="Calibri"/>
              </a:rPr>
              <a:t>-Clinicians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0" dirty="0">
                <a:latin typeface="Calibri"/>
                <a:cs typeface="Calibri"/>
              </a:rPr>
              <a:t>-Researchers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50" dirty="0">
                <a:latin typeface="Calibri"/>
                <a:cs typeface="Calibri"/>
              </a:rPr>
              <a:t>-Data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Analyst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16999" y="2146867"/>
            <a:ext cx="5403850" cy="4250690"/>
            <a:chOff x="3316999" y="2146867"/>
            <a:chExt cx="5403850" cy="4250690"/>
          </a:xfrm>
        </p:grpSpPr>
        <p:sp>
          <p:nvSpPr>
            <p:cNvPr id="19" name="object 19"/>
            <p:cNvSpPr/>
            <p:nvPr/>
          </p:nvSpPr>
          <p:spPr>
            <a:xfrm>
              <a:off x="6372671" y="2172267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0"/>
                  </a:moveTo>
                  <a:lnTo>
                    <a:pt x="1" y="1066819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1939" y="2704960"/>
              <a:ext cx="1993900" cy="1051560"/>
            </a:xfrm>
            <a:custGeom>
              <a:avLst/>
              <a:gdLst/>
              <a:ahLst/>
              <a:cxnLst/>
              <a:rect l="l" t="t" r="r" b="b"/>
              <a:pathLst>
                <a:path w="1993900" h="1051560">
                  <a:moveTo>
                    <a:pt x="0" y="90490"/>
                  </a:moveTo>
                  <a:lnTo>
                    <a:pt x="7111" y="55267"/>
                  </a:lnTo>
                  <a:lnTo>
                    <a:pt x="26504" y="26504"/>
                  </a:lnTo>
                  <a:lnTo>
                    <a:pt x="55267" y="7111"/>
                  </a:lnTo>
                  <a:lnTo>
                    <a:pt x="90490" y="0"/>
                  </a:lnTo>
                  <a:lnTo>
                    <a:pt x="1902825" y="0"/>
                  </a:lnTo>
                  <a:lnTo>
                    <a:pt x="1938047" y="7111"/>
                  </a:lnTo>
                  <a:lnTo>
                    <a:pt x="1966811" y="26504"/>
                  </a:lnTo>
                  <a:lnTo>
                    <a:pt x="1986203" y="55267"/>
                  </a:lnTo>
                  <a:lnTo>
                    <a:pt x="1993315" y="90490"/>
                  </a:lnTo>
                  <a:lnTo>
                    <a:pt x="1993315" y="960623"/>
                  </a:lnTo>
                  <a:lnTo>
                    <a:pt x="1986203" y="995846"/>
                  </a:lnTo>
                  <a:lnTo>
                    <a:pt x="1966811" y="1024609"/>
                  </a:lnTo>
                  <a:lnTo>
                    <a:pt x="1938047" y="1044002"/>
                  </a:lnTo>
                  <a:lnTo>
                    <a:pt x="1902825" y="1051114"/>
                  </a:lnTo>
                  <a:lnTo>
                    <a:pt x="90490" y="1051114"/>
                  </a:lnTo>
                  <a:lnTo>
                    <a:pt x="55267" y="1044002"/>
                  </a:lnTo>
                  <a:lnTo>
                    <a:pt x="26504" y="1024609"/>
                  </a:lnTo>
                  <a:lnTo>
                    <a:pt x="7111" y="995846"/>
                  </a:lnTo>
                  <a:lnTo>
                    <a:pt x="0" y="960623"/>
                  </a:lnTo>
                  <a:lnTo>
                    <a:pt x="0" y="90490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79298" y="2178475"/>
              <a:ext cx="635" cy="516255"/>
            </a:xfrm>
            <a:custGeom>
              <a:avLst/>
              <a:gdLst/>
              <a:ahLst/>
              <a:cxnLst/>
              <a:rect l="l" t="t" r="r" b="b"/>
              <a:pathLst>
                <a:path w="634" h="516255">
                  <a:moveTo>
                    <a:pt x="0" y="0"/>
                  </a:moveTo>
                  <a:lnTo>
                    <a:pt x="254" y="5162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6369" y="3119402"/>
              <a:ext cx="575945" cy="228600"/>
            </a:xfrm>
            <a:custGeom>
              <a:avLst/>
              <a:gdLst/>
              <a:ahLst/>
              <a:cxnLst/>
              <a:rect l="l" t="t" r="r" b="b"/>
              <a:pathLst>
                <a:path w="575945" h="228600">
                  <a:moveTo>
                    <a:pt x="531952" y="86465"/>
                  </a:moveTo>
                  <a:lnTo>
                    <a:pt x="524906" y="86465"/>
                  </a:lnTo>
                  <a:lnTo>
                    <a:pt x="525663" y="137260"/>
                  </a:lnTo>
                  <a:lnTo>
                    <a:pt x="431719" y="138660"/>
                  </a:lnTo>
                  <a:lnTo>
                    <a:pt x="361101" y="181276"/>
                  </a:lnTo>
                  <a:lnTo>
                    <a:pt x="353668" y="188093"/>
                  </a:lnTo>
                  <a:lnTo>
                    <a:pt x="349568" y="196925"/>
                  </a:lnTo>
                  <a:lnTo>
                    <a:pt x="349079" y="206650"/>
                  </a:lnTo>
                  <a:lnTo>
                    <a:pt x="352478" y="216146"/>
                  </a:lnTo>
                  <a:lnTo>
                    <a:pt x="359295" y="223580"/>
                  </a:lnTo>
                  <a:lnTo>
                    <a:pt x="368127" y="227680"/>
                  </a:lnTo>
                  <a:lnTo>
                    <a:pt x="377852" y="228169"/>
                  </a:lnTo>
                  <a:lnTo>
                    <a:pt x="387348" y="224770"/>
                  </a:lnTo>
                  <a:lnTo>
                    <a:pt x="575688" y="111112"/>
                  </a:lnTo>
                  <a:lnTo>
                    <a:pt x="531952" y="86465"/>
                  </a:lnTo>
                  <a:close/>
                </a:path>
                <a:path w="575945" h="228600">
                  <a:moveTo>
                    <a:pt x="430962" y="87865"/>
                  </a:moveTo>
                  <a:lnTo>
                    <a:pt x="0" y="94285"/>
                  </a:lnTo>
                  <a:lnTo>
                    <a:pt x="756" y="145080"/>
                  </a:lnTo>
                  <a:lnTo>
                    <a:pt x="431719" y="138660"/>
                  </a:lnTo>
                  <a:lnTo>
                    <a:pt x="474879" y="112614"/>
                  </a:lnTo>
                  <a:lnTo>
                    <a:pt x="430962" y="87865"/>
                  </a:lnTo>
                  <a:close/>
                </a:path>
                <a:path w="575945" h="228600">
                  <a:moveTo>
                    <a:pt x="474879" y="112614"/>
                  </a:moveTo>
                  <a:lnTo>
                    <a:pt x="431719" y="138660"/>
                  </a:lnTo>
                  <a:lnTo>
                    <a:pt x="525663" y="137260"/>
                  </a:lnTo>
                  <a:lnTo>
                    <a:pt x="525614" y="133991"/>
                  </a:lnTo>
                  <a:lnTo>
                    <a:pt x="512814" y="133991"/>
                  </a:lnTo>
                  <a:lnTo>
                    <a:pt x="474879" y="112614"/>
                  </a:lnTo>
                  <a:close/>
                </a:path>
                <a:path w="575945" h="228600">
                  <a:moveTo>
                    <a:pt x="512160" y="90115"/>
                  </a:moveTo>
                  <a:lnTo>
                    <a:pt x="474879" y="112614"/>
                  </a:lnTo>
                  <a:lnTo>
                    <a:pt x="512814" y="133991"/>
                  </a:lnTo>
                  <a:lnTo>
                    <a:pt x="512160" y="90115"/>
                  </a:lnTo>
                  <a:close/>
                </a:path>
                <a:path w="575945" h="228600">
                  <a:moveTo>
                    <a:pt x="524960" y="90115"/>
                  </a:moveTo>
                  <a:lnTo>
                    <a:pt x="512160" y="90115"/>
                  </a:lnTo>
                  <a:lnTo>
                    <a:pt x="512814" y="133991"/>
                  </a:lnTo>
                  <a:lnTo>
                    <a:pt x="525614" y="133991"/>
                  </a:lnTo>
                  <a:lnTo>
                    <a:pt x="524960" y="90115"/>
                  </a:lnTo>
                  <a:close/>
                </a:path>
                <a:path w="575945" h="228600">
                  <a:moveTo>
                    <a:pt x="524906" y="86465"/>
                  </a:moveTo>
                  <a:lnTo>
                    <a:pt x="430962" y="87865"/>
                  </a:lnTo>
                  <a:lnTo>
                    <a:pt x="474879" y="112614"/>
                  </a:lnTo>
                  <a:lnTo>
                    <a:pt x="512160" y="90115"/>
                  </a:lnTo>
                  <a:lnTo>
                    <a:pt x="524960" y="90115"/>
                  </a:lnTo>
                  <a:lnTo>
                    <a:pt x="524906" y="86465"/>
                  </a:lnTo>
                  <a:close/>
                </a:path>
                <a:path w="575945" h="228600">
                  <a:moveTo>
                    <a:pt x="374453" y="0"/>
                  </a:moveTo>
                  <a:lnTo>
                    <a:pt x="364747" y="778"/>
                  </a:lnTo>
                  <a:lnTo>
                    <a:pt x="356041" y="5139"/>
                  </a:lnTo>
                  <a:lnTo>
                    <a:pt x="349448" y="12772"/>
                  </a:lnTo>
                  <a:lnTo>
                    <a:pt x="346333" y="22366"/>
                  </a:lnTo>
                  <a:lnTo>
                    <a:pt x="347112" y="32072"/>
                  </a:lnTo>
                  <a:lnTo>
                    <a:pt x="351473" y="40778"/>
                  </a:lnTo>
                  <a:lnTo>
                    <a:pt x="359106" y="47371"/>
                  </a:lnTo>
                  <a:lnTo>
                    <a:pt x="430962" y="87865"/>
                  </a:lnTo>
                  <a:lnTo>
                    <a:pt x="524906" y="86465"/>
                  </a:lnTo>
                  <a:lnTo>
                    <a:pt x="531952" y="86465"/>
                  </a:lnTo>
                  <a:lnTo>
                    <a:pt x="384046" y="3114"/>
                  </a:lnTo>
                  <a:lnTo>
                    <a:pt x="374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42399" y="2678727"/>
              <a:ext cx="2784475" cy="3693160"/>
            </a:xfrm>
            <a:custGeom>
              <a:avLst/>
              <a:gdLst/>
              <a:ahLst/>
              <a:cxnLst/>
              <a:rect l="l" t="t" r="r" b="b"/>
              <a:pathLst>
                <a:path w="2784475" h="3693160">
                  <a:moveTo>
                    <a:pt x="0" y="174857"/>
                  </a:moveTo>
                  <a:lnTo>
                    <a:pt x="6246" y="128373"/>
                  </a:lnTo>
                  <a:lnTo>
                    <a:pt x="23873" y="86603"/>
                  </a:lnTo>
                  <a:lnTo>
                    <a:pt x="51214" y="51214"/>
                  </a:lnTo>
                  <a:lnTo>
                    <a:pt x="86603" y="23873"/>
                  </a:lnTo>
                  <a:lnTo>
                    <a:pt x="128373" y="6246"/>
                  </a:lnTo>
                  <a:lnTo>
                    <a:pt x="174857" y="0"/>
                  </a:lnTo>
                  <a:lnTo>
                    <a:pt x="2609491" y="0"/>
                  </a:lnTo>
                  <a:lnTo>
                    <a:pt x="2655975" y="6246"/>
                  </a:lnTo>
                  <a:lnTo>
                    <a:pt x="2697744" y="23873"/>
                  </a:lnTo>
                  <a:lnTo>
                    <a:pt x="2733133" y="51214"/>
                  </a:lnTo>
                  <a:lnTo>
                    <a:pt x="2760474" y="86603"/>
                  </a:lnTo>
                  <a:lnTo>
                    <a:pt x="2778101" y="128373"/>
                  </a:lnTo>
                  <a:lnTo>
                    <a:pt x="2784348" y="174857"/>
                  </a:lnTo>
                  <a:lnTo>
                    <a:pt x="2784348" y="3518076"/>
                  </a:lnTo>
                  <a:lnTo>
                    <a:pt x="2778101" y="3564560"/>
                  </a:lnTo>
                  <a:lnTo>
                    <a:pt x="2760474" y="3606329"/>
                  </a:lnTo>
                  <a:lnTo>
                    <a:pt x="2733133" y="3641718"/>
                  </a:lnTo>
                  <a:lnTo>
                    <a:pt x="2697744" y="3669059"/>
                  </a:lnTo>
                  <a:lnTo>
                    <a:pt x="2655975" y="3686687"/>
                  </a:lnTo>
                  <a:lnTo>
                    <a:pt x="2609491" y="3692933"/>
                  </a:lnTo>
                  <a:lnTo>
                    <a:pt x="174857" y="3692933"/>
                  </a:lnTo>
                  <a:lnTo>
                    <a:pt x="128373" y="3686687"/>
                  </a:lnTo>
                  <a:lnTo>
                    <a:pt x="86603" y="3669059"/>
                  </a:lnTo>
                  <a:lnTo>
                    <a:pt x="51214" y="3641718"/>
                  </a:lnTo>
                  <a:lnTo>
                    <a:pt x="23873" y="3606329"/>
                  </a:lnTo>
                  <a:lnTo>
                    <a:pt x="6246" y="3564560"/>
                  </a:lnTo>
                  <a:lnTo>
                    <a:pt x="0" y="3518076"/>
                  </a:lnTo>
                  <a:lnTo>
                    <a:pt x="0" y="174857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95184" y="2827614"/>
              <a:ext cx="2674620" cy="845819"/>
            </a:xfrm>
            <a:custGeom>
              <a:avLst/>
              <a:gdLst/>
              <a:ahLst/>
              <a:cxnLst/>
              <a:rect l="l" t="t" r="r" b="b"/>
              <a:pathLst>
                <a:path w="2674620" h="845820">
                  <a:moveTo>
                    <a:pt x="0" y="140894"/>
                  </a:moveTo>
                  <a:lnTo>
                    <a:pt x="7182" y="96361"/>
                  </a:lnTo>
                  <a:lnTo>
                    <a:pt x="27184" y="57684"/>
                  </a:lnTo>
                  <a:lnTo>
                    <a:pt x="57683" y="27184"/>
                  </a:lnTo>
                  <a:lnTo>
                    <a:pt x="96360" y="7182"/>
                  </a:lnTo>
                  <a:lnTo>
                    <a:pt x="140894" y="0"/>
                  </a:lnTo>
                  <a:lnTo>
                    <a:pt x="2533726" y="0"/>
                  </a:lnTo>
                  <a:lnTo>
                    <a:pt x="2578259" y="7182"/>
                  </a:lnTo>
                  <a:lnTo>
                    <a:pt x="2616935" y="27184"/>
                  </a:lnTo>
                  <a:lnTo>
                    <a:pt x="2647435" y="57684"/>
                  </a:lnTo>
                  <a:lnTo>
                    <a:pt x="2667437" y="96361"/>
                  </a:lnTo>
                  <a:lnTo>
                    <a:pt x="2674620" y="140894"/>
                  </a:lnTo>
                  <a:lnTo>
                    <a:pt x="2674620" y="704450"/>
                  </a:lnTo>
                  <a:lnTo>
                    <a:pt x="2667437" y="748983"/>
                  </a:lnTo>
                  <a:lnTo>
                    <a:pt x="2647435" y="787660"/>
                  </a:lnTo>
                  <a:lnTo>
                    <a:pt x="2616935" y="818160"/>
                  </a:lnTo>
                  <a:lnTo>
                    <a:pt x="2578259" y="838162"/>
                  </a:lnTo>
                  <a:lnTo>
                    <a:pt x="2533726" y="845345"/>
                  </a:lnTo>
                  <a:lnTo>
                    <a:pt x="140894" y="845345"/>
                  </a:lnTo>
                  <a:lnTo>
                    <a:pt x="96360" y="838162"/>
                  </a:lnTo>
                  <a:lnTo>
                    <a:pt x="57683" y="818160"/>
                  </a:lnTo>
                  <a:lnTo>
                    <a:pt x="27184" y="787660"/>
                  </a:lnTo>
                  <a:lnTo>
                    <a:pt x="7182" y="748983"/>
                  </a:lnTo>
                  <a:lnTo>
                    <a:pt x="0" y="704450"/>
                  </a:lnTo>
                  <a:lnTo>
                    <a:pt x="0" y="140894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5184" y="3837156"/>
              <a:ext cx="2674620" cy="845185"/>
            </a:xfrm>
            <a:custGeom>
              <a:avLst/>
              <a:gdLst/>
              <a:ahLst/>
              <a:cxnLst/>
              <a:rect l="l" t="t" r="r" b="b"/>
              <a:pathLst>
                <a:path w="2674620" h="845185">
                  <a:moveTo>
                    <a:pt x="0" y="140824"/>
                  </a:moveTo>
                  <a:lnTo>
                    <a:pt x="7179" y="96313"/>
                  </a:lnTo>
                  <a:lnTo>
                    <a:pt x="27170" y="57655"/>
                  </a:lnTo>
                  <a:lnTo>
                    <a:pt x="57655" y="27170"/>
                  </a:lnTo>
                  <a:lnTo>
                    <a:pt x="96312" y="7179"/>
                  </a:lnTo>
                  <a:lnTo>
                    <a:pt x="140824" y="0"/>
                  </a:lnTo>
                  <a:lnTo>
                    <a:pt x="2533796" y="0"/>
                  </a:lnTo>
                  <a:lnTo>
                    <a:pt x="2578307" y="7179"/>
                  </a:lnTo>
                  <a:lnTo>
                    <a:pt x="2616964" y="27170"/>
                  </a:lnTo>
                  <a:lnTo>
                    <a:pt x="2647449" y="57655"/>
                  </a:lnTo>
                  <a:lnTo>
                    <a:pt x="2667440" y="96313"/>
                  </a:lnTo>
                  <a:lnTo>
                    <a:pt x="2674620" y="140824"/>
                  </a:lnTo>
                  <a:lnTo>
                    <a:pt x="2674620" y="704105"/>
                  </a:lnTo>
                  <a:lnTo>
                    <a:pt x="2667440" y="748616"/>
                  </a:lnTo>
                  <a:lnTo>
                    <a:pt x="2647449" y="787274"/>
                  </a:lnTo>
                  <a:lnTo>
                    <a:pt x="2616964" y="817759"/>
                  </a:lnTo>
                  <a:lnTo>
                    <a:pt x="2578307" y="837750"/>
                  </a:lnTo>
                  <a:lnTo>
                    <a:pt x="2533796" y="844930"/>
                  </a:lnTo>
                  <a:lnTo>
                    <a:pt x="140824" y="844930"/>
                  </a:lnTo>
                  <a:lnTo>
                    <a:pt x="96312" y="837750"/>
                  </a:lnTo>
                  <a:lnTo>
                    <a:pt x="57655" y="817759"/>
                  </a:lnTo>
                  <a:lnTo>
                    <a:pt x="27170" y="787274"/>
                  </a:lnTo>
                  <a:lnTo>
                    <a:pt x="7179" y="748616"/>
                  </a:lnTo>
                  <a:lnTo>
                    <a:pt x="0" y="704105"/>
                  </a:lnTo>
                  <a:lnTo>
                    <a:pt x="0" y="140824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95184" y="5446116"/>
              <a:ext cx="2674620" cy="843915"/>
            </a:xfrm>
            <a:custGeom>
              <a:avLst/>
              <a:gdLst/>
              <a:ahLst/>
              <a:cxnLst/>
              <a:rect l="l" t="t" r="r" b="b"/>
              <a:pathLst>
                <a:path w="2674620" h="843914">
                  <a:moveTo>
                    <a:pt x="0" y="140590"/>
                  </a:moveTo>
                  <a:lnTo>
                    <a:pt x="7167" y="96153"/>
                  </a:lnTo>
                  <a:lnTo>
                    <a:pt x="27125" y="57559"/>
                  </a:lnTo>
                  <a:lnTo>
                    <a:pt x="57559" y="27125"/>
                  </a:lnTo>
                  <a:lnTo>
                    <a:pt x="96152" y="7167"/>
                  </a:lnTo>
                  <a:lnTo>
                    <a:pt x="140590" y="0"/>
                  </a:lnTo>
                  <a:lnTo>
                    <a:pt x="2534030" y="0"/>
                  </a:lnTo>
                  <a:lnTo>
                    <a:pt x="2578467" y="7167"/>
                  </a:lnTo>
                  <a:lnTo>
                    <a:pt x="2617060" y="27125"/>
                  </a:lnTo>
                  <a:lnTo>
                    <a:pt x="2647494" y="57559"/>
                  </a:lnTo>
                  <a:lnTo>
                    <a:pt x="2667452" y="96153"/>
                  </a:lnTo>
                  <a:lnTo>
                    <a:pt x="2674620" y="140590"/>
                  </a:lnTo>
                  <a:lnTo>
                    <a:pt x="2674620" y="702943"/>
                  </a:lnTo>
                  <a:lnTo>
                    <a:pt x="2667452" y="747381"/>
                  </a:lnTo>
                  <a:lnTo>
                    <a:pt x="2647494" y="785974"/>
                  </a:lnTo>
                  <a:lnTo>
                    <a:pt x="2617060" y="816408"/>
                  </a:lnTo>
                  <a:lnTo>
                    <a:pt x="2578467" y="836366"/>
                  </a:lnTo>
                  <a:lnTo>
                    <a:pt x="2534030" y="843534"/>
                  </a:lnTo>
                  <a:lnTo>
                    <a:pt x="140590" y="843534"/>
                  </a:lnTo>
                  <a:lnTo>
                    <a:pt x="96152" y="836366"/>
                  </a:lnTo>
                  <a:lnTo>
                    <a:pt x="57559" y="816408"/>
                  </a:lnTo>
                  <a:lnTo>
                    <a:pt x="27125" y="785974"/>
                  </a:lnTo>
                  <a:lnTo>
                    <a:pt x="7167" y="747381"/>
                  </a:lnTo>
                  <a:lnTo>
                    <a:pt x="0" y="702943"/>
                  </a:lnTo>
                  <a:lnTo>
                    <a:pt x="0" y="140590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23325" y="2872740"/>
            <a:ext cx="2187575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SNOMED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CT</a:t>
            </a:r>
            <a:endParaRPr sz="2000">
              <a:latin typeface="Calibri"/>
              <a:cs typeface="Calibri"/>
            </a:endParaRPr>
          </a:p>
          <a:p>
            <a:pPr marL="12700" marR="11430" algn="ctr">
              <a:lnSpc>
                <a:spcPct val="79000"/>
              </a:lnSpc>
              <a:spcBef>
                <a:spcPts val="250"/>
              </a:spcBef>
            </a:pPr>
            <a:r>
              <a:rPr sz="2000" spc="10" dirty="0">
                <a:latin typeface="Calibri"/>
                <a:cs typeface="Calibri"/>
              </a:rPr>
              <a:t>‘YY </a:t>
            </a:r>
            <a:r>
              <a:rPr sz="2000" spc="-5" dirty="0">
                <a:latin typeface="Calibri"/>
                <a:cs typeface="Calibri"/>
              </a:rPr>
              <a:t>National’ </a:t>
            </a:r>
            <a:r>
              <a:rPr sz="2000" spc="-10" dirty="0">
                <a:latin typeface="Calibri"/>
                <a:cs typeface="Calibri"/>
              </a:rPr>
              <a:t>Edition </a:t>
            </a:r>
            <a:r>
              <a:rPr sz="2000" spc="-5" dirty="0">
                <a:latin typeface="Calibri"/>
                <a:cs typeface="Calibri"/>
              </a:rPr>
              <a:t> Release: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month/year</a:t>
            </a:r>
            <a:endParaRPr sz="2000">
              <a:latin typeface="Calibri"/>
              <a:cs typeface="Calibri"/>
            </a:endParaRPr>
          </a:p>
          <a:p>
            <a:pPr marL="7620" algn="ctr">
              <a:lnSpc>
                <a:spcPts val="2150"/>
              </a:lnSpc>
              <a:spcBef>
                <a:spcPts val="1730"/>
              </a:spcBef>
            </a:pPr>
            <a:r>
              <a:rPr sz="2000" spc="-5" dirty="0">
                <a:latin typeface="Calibri"/>
                <a:cs typeface="Calibri"/>
              </a:rPr>
              <a:t>SNOMED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CT</a:t>
            </a:r>
            <a:endParaRPr sz="2000">
              <a:latin typeface="Calibri"/>
              <a:cs typeface="Calibri"/>
            </a:endParaRPr>
          </a:p>
          <a:p>
            <a:pPr marL="19050" marR="5080" indent="635" algn="ctr">
              <a:lnSpc>
                <a:spcPct val="80000"/>
              </a:lnSpc>
              <a:spcBef>
                <a:spcPts val="225"/>
              </a:spcBef>
            </a:pPr>
            <a:r>
              <a:rPr sz="2000" dirty="0">
                <a:latin typeface="Calibri"/>
                <a:cs typeface="Calibri"/>
              </a:rPr>
              <a:t>‘XX </a:t>
            </a:r>
            <a:r>
              <a:rPr sz="2000" spc="-5" dirty="0">
                <a:latin typeface="Calibri"/>
                <a:cs typeface="Calibri"/>
              </a:rPr>
              <a:t>National’ </a:t>
            </a:r>
            <a:r>
              <a:rPr sz="2000" spc="-10" dirty="0">
                <a:latin typeface="Calibri"/>
                <a:cs typeface="Calibri"/>
              </a:rPr>
              <a:t>Edition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Release: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month/year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33685" y="5494020"/>
            <a:ext cx="2180590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15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SNOMED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CT</a:t>
            </a:r>
            <a:endParaRPr sz="2000">
              <a:latin typeface="Calibri"/>
              <a:cs typeface="Calibri"/>
            </a:endParaRPr>
          </a:p>
          <a:p>
            <a:pPr marL="12065" marR="5080" algn="ctr">
              <a:lnSpc>
                <a:spcPct val="79000"/>
              </a:lnSpc>
              <a:spcBef>
                <a:spcPts val="250"/>
              </a:spcBef>
            </a:pPr>
            <a:r>
              <a:rPr sz="2000" dirty="0">
                <a:latin typeface="Calibri"/>
                <a:cs typeface="Calibri"/>
              </a:rPr>
              <a:t>‘ZZ </a:t>
            </a:r>
            <a:r>
              <a:rPr sz="2000" spc="-5" dirty="0">
                <a:latin typeface="Calibri"/>
                <a:cs typeface="Calibri"/>
              </a:rPr>
              <a:t>National’ </a:t>
            </a:r>
            <a:r>
              <a:rPr sz="2000" spc="-10" dirty="0">
                <a:latin typeface="Calibri"/>
                <a:cs typeface="Calibri"/>
              </a:rPr>
              <a:t>Edition </a:t>
            </a:r>
            <a:r>
              <a:rPr sz="2000" spc="-5" dirty="0">
                <a:latin typeface="Calibri"/>
                <a:cs typeface="Calibri"/>
              </a:rPr>
              <a:t> Release: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month/year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71514" y="2157797"/>
            <a:ext cx="472440" cy="3114675"/>
            <a:chOff x="4671514" y="2157797"/>
            <a:chExt cx="472440" cy="3114675"/>
          </a:xfrm>
        </p:grpSpPr>
        <p:sp>
          <p:nvSpPr>
            <p:cNvPr id="30" name="object 30"/>
            <p:cNvSpPr/>
            <p:nvPr/>
          </p:nvSpPr>
          <p:spPr>
            <a:xfrm>
              <a:off x="5118087" y="2183197"/>
              <a:ext cx="635" cy="516255"/>
            </a:xfrm>
            <a:custGeom>
              <a:avLst/>
              <a:gdLst/>
              <a:ahLst/>
              <a:cxnLst/>
              <a:rect l="l" t="t" r="r" b="b"/>
              <a:pathLst>
                <a:path w="635" h="516255">
                  <a:moveTo>
                    <a:pt x="0" y="0"/>
                  </a:moveTo>
                  <a:lnTo>
                    <a:pt x="254" y="5162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09614" y="4925869"/>
              <a:ext cx="4445" cy="307975"/>
            </a:xfrm>
            <a:custGeom>
              <a:avLst/>
              <a:gdLst/>
              <a:ahLst/>
              <a:cxnLst/>
              <a:rect l="l" t="t" r="r" b="b"/>
              <a:pathLst>
                <a:path w="4445" h="307975">
                  <a:moveTo>
                    <a:pt x="2066" y="-38100"/>
                  </a:moveTo>
                  <a:lnTo>
                    <a:pt x="2066" y="346022"/>
                  </a:lnTo>
                </a:path>
              </a:pathLst>
            </a:custGeom>
            <a:ln w="80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52600" y="1752600"/>
            <a:ext cx="859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2000" spc="75" dirty="0">
                <a:solidFill>
                  <a:srgbClr val="FFC000"/>
                </a:solidFill>
                <a:latin typeface="Calibri"/>
                <a:cs typeface="Calibri"/>
              </a:rPr>
              <a:t>H</a:t>
            </a:r>
            <a:r>
              <a:rPr sz="2000" spc="6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000" spc="8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34972" y="1707913"/>
            <a:ext cx="1170305" cy="459740"/>
          </a:xfrm>
          <a:custGeom>
            <a:avLst/>
            <a:gdLst/>
            <a:ahLst/>
            <a:cxnLst/>
            <a:rect l="l" t="t" r="r" b="b"/>
            <a:pathLst>
              <a:path w="1170305" h="459739">
                <a:moveTo>
                  <a:pt x="0" y="76625"/>
                </a:moveTo>
                <a:lnTo>
                  <a:pt x="6021" y="46799"/>
                </a:lnTo>
                <a:lnTo>
                  <a:pt x="22443" y="22443"/>
                </a:lnTo>
                <a:lnTo>
                  <a:pt x="46799" y="6021"/>
                </a:lnTo>
                <a:lnTo>
                  <a:pt x="76625" y="0"/>
                </a:lnTo>
                <a:lnTo>
                  <a:pt x="1093605" y="0"/>
                </a:lnTo>
                <a:lnTo>
                  <a:pt x="1123431" y="6021"/>
                </a:lnTo>
                <a:lnTo>
                  <a:pt x="1147788" y="22443"/>
                </a:lnTo>
                <a:lnTo>
                  <a:pt x="1164209" y="46799"/>
                </a:lnTo>
                <a:lnTo>
                  <a:pt x="1170231" y="76625"/>
                </a:lnTo>
                <a:lnTo>
                  <a:pt x="1170231" y="383117"/>
                </a:lnTo>
                <a:lnTo>
                  <a:pt x="1164209" y="412943"/>
                </a:lnTo>
                <a:lnTo>
                  <a:pt x="1147788" y="437299"/>
                </a:lnTo>
                <a:lnTo>
                  <a:pt x="1123431" y="453721"/>
                </a:lnTo>
                <a:lnTo>
                  <a:pt x="1093605" y="459743"/>
                </a:lnTo>
                <a:lnTo>
                  <a:pt x="76625" y="459743"/>
                </a:lnTo>
                <a:lnTo>
                  <a:pt x="46799" y="453721"/>
                </a:lnTo>
                <a:lnTo>
                  <a:pt x="22443" y="437299"/>
                </a:lnTo>
                <a:lnTo>
                  <a:pt x="6021" y="412943"/>
                </a:lnTo>
                <a:lnTo>
                  <a:pt x="0" y="383117"/>
                </a:lnTo>
                <a:lnTo>
                  <a:pt x="0" y="76625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1025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rgbClr val="13294B"/>
                </a:solidFill>
                <a:latin typeface="+mj-lt"/>
              </a:rPr>
              <a:t>LOGICAL</a:t>
            </a:r>
            <a:r>
              <a:rPr lang="en-US" b="0" spc="-20" dirty="0">
                <a:solidFill>
                  <a:srgbClr val="13294B"/>
                </a:solidFill>
                <a:latin typeface="+mj-lt"/>
              </a:rPr>
              <a:t> </a:t>
            </a:r>
            <a:r>
              <a:rPr lang="en-US" b="0" spc="-5" dirty="0">
                <a:solidFill>
                  <a:srgbClr val="13294B"/>
                </a:solidFill>
                <a:latin typeface="+mj-lt"/>
              </a:rPr>
              <a:t>MODEL</a:t>
            </a:r>
            <a:r>
              <a:rPr lang="en-US" b="0" spc="-15" dirty="0">
                <a:solidFill>
                  <a:srgbClr val="13294B"/>
                </a:solidFill>
                <a:latin typeface="+mj-lt"/>
              </a:rPr>
              <a:t> </a:t>
            </a:r>
            <a:r>
              <a:rPr lang="en-US" b="0" spc="-5" dirty="0">
                <a:solidFill>
                  <a:srgbClr val="13294B"/>
                </a:solidFill>
                <a:latin typeface="+mj-lt"/>
              </a:rPr>
              <a:t>OF</a:t>
            </a:r>
            <a:r>
              <a:rPr lang="en-US" b="0" spc="-20" dirty="0">
                <a:solidFill>
                  <a:srgbClr val="13294B"/>
                </a:solidFill>
                <a:latin typeface="+mj-lt"/>
              </a:rPr>
              <a:t> </a:t>
            </a:r>
            <a:r>
              <a:rPr lang="en-US" b="0" spc="-5" dirty="0">
                <a:solidFill>
                  <a:srgbClr val="13294B"/>
                </a:solidFill>
                <a:latin typeface="+mj-lt"/>
              </a:rPr>
              <a:t>SNOMED</a:t>
            </a:r>
            <a:r>
              <a:rPr lang="en-US" b="0" spc="-15" dirty="0">
                <a:solidFill>
                  <a:srgbClr val="13294B"/>
                </a:solidFill>
                <a:latin typeface="+mj-lt"/>
              </a:rPr>
              <a:t> </a:t>
            </a:r>
            <a:r>
              <a:rPr lang="en-US" b="0" spc="-5" dirty="0">
                <a:solidFill>
                  <a:srgbClr val="13294B"/>
                </a:solidFill>
                <a:latin typeface="+mj-lt"/>
              </a:rPr>
              <a:t>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7571" y="1966467"/>
            <a:ext cx="1952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548235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8493" y="1788419"/>
            <a:ext cx="5444490" cy="3850640"/>
            <a:chOff x="1898493" y="1788419"/>
            <a:chExt cx="5444490" cy="3850640"/>
          </a:xfrm>
        </p:grpSpPr>
        <p:sp>
          <p:nvSpPr>
            <p:cNvPr id="5" name="object 5"/>
            <p:cNvSpPr/>
            <p:nvPr/>
          </p:nvSpPr>
          <p:spPr>
            <a:xfrm>
              <a:off x="4844717" y="1813819"/>
              <a:ext cx="2472690" cy="749300"/>
            </a:xfrm>
            <a:custGeom>
              <a:avLst/>
              <a:gdLst/>
              <a:ahLst/>
              <a:cxnLst/>
              <a:rect l="l" t="t" r="r" b="b"/>
              <a:pathLst>
                <a:path w="2472690" h="749300">
                  <a:moveTo>
                    <a:pt x="0" y="124784"/>
                  </a:moveTo>
                  <a:lnTo>
                    <a:pt x="9806" y="76212"/>
                  </a:lnTo>
                  <a:lnTo>
                    <a:pt x="36548" y="36548"/>
                  </a:lnTo>
                  <a:lnTo>
                    <a:pt x="76212" y="9806"/>
                  </a:lnTo>
                  <a:lnTo>
                    <a:pt x="124784" y="0"/>
                  </a:lnTo>
                  <a:lnTo>
                    <a:pt x="2347708" y="0"/>
                  </a:lnTo>
                  <a:lnTo>
                    <a:pt x="2396280" y="9806"/>
                  </a:lnTo>
                  <a:lnTo>
                    <a:pt x="2435944" y="36548"/>
                  </a:lnTo>
                  <a:lnTo>
                    <a:pt x="2462686" y="76212"/>
                  </a:lnTo>
                  <a:lnTo>
                    <a:pt x="2472493" y="124784"/>
                  </a:lnTo>
                  <a:lnTo>
                    <a:pt x="2472493" y="623905"/>
                  </a:lnTo>
                  <a:lnTo>
                    <a:pt x="2462686" y="672477"/>
                  </a:lnTo>
                  <a:lnTo>
                    <a:pt x="2435944" y="712141"/>
                  </a:lnTo>
                  <a:lnTo>
                    <a:pt x="2396280" y="738883"/>
                  </a:lnTo>
                  <a:lnTo>
                    <a:pt x="2347708" y="748690"/>
                  </a:lnTo>
                  <a:lnTo>
                    <a:pt x="124784" y="748690"/>
                  </a:lnTo>
                  <a:lnTo>
                    <a:pt x="76212" y="738883"/>
                  </a:lnTo>
                  <a:lnTo>
                    <a:pt x="36548" y="712141"/>
                  </a:lnTo>
                  <a:lnTo>
                    <a:pt x="9806" y="672477"/>
                  </a:lnTo>
                  <a:lnTo>
                    <a:pt x="0" y="623905"/>
                  </a:lnTo>
                  <a:lnTo>
                    <a:pt x="0" y="124784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3893" y="3246958"/>
              <a:ext cx="2517775" cy="2366645"/>
            </a:xfrm>
            <a:custGeom>
              <a:avLst/>
              <a:gdLst/>
              <a:ahLst/>
              <a:cxnLst/>
              <a:rect l="l" t="t" r="r" b="b"/>
              <a:pathLst>
                <a:path w="2517775" h="2366645">
                  <a:moveTo>
                    <a:pt x="0" y="394431"/>
                  </a:moveTo>
                  <a:lnTo>
                    <a:pt x="3073" y="344954"/>
                  </a:lnTo>
                  <a:lnTo>
                    <a:pt x="12046" y="297311"/>
                  </a:lnTo>
                  <a:lnTo>
                    <a:pt x="26549" y="251872"/>
                  </a:lnTo>
                  <a:lnTo>
                    <a:pt x="46213" y="209007"/>
                  </a:lnTo>
                  <a:lnTo>
                    <a:pt x="70668" y="169084"/>
                  </a:lnTo>
                  <a:lnTo>
                    <a:pt x="99545" y="132473"/>
                  </a:lnTo>
                  <a:lnTo>
                    <a:pt x="132473" y="99545"/>
                  </a:lnTo>
                  <a:lnTo>
                    <a:pt x="169083" y="70668"/>
                  </a:lnTo>
                  <a:lnTo>
                    <a:pt x="209006" y="46213"/>
                  </a:lnTo>
                  <a:lnTo>
                    <a:pt x="251872" y="26549"/>
                  </a:lnTo>
                  <a:lnTo>
                    <a:pt x="297311" y="12046"/>
                  </a:lnTo>
                  <a:lnTo>
                    <a:pt x="344954" y="3073"/>
                  </a:lnTo>
                  <a:lnTo>
                    <a:pt x="394430" y="0"/>
                  </a:lnTo>
                  <a:lnTo>
                    <a:pt x="2122983" y="0"/>
                  </a:lnTo>
                  <a:lnTo>
                    <a:pt x="2172459" y="3073"/>
                  </a:lnTo>
                  <a:lnTo>
                    <a:pt x="2220102" y="12046"/>
                  </a:lnTo>
                  <a:lnTo>
                    <a:pt x="2265541" y="26549"/>
                  </a:lnTo>
                  <a:lnTo>
                    <a:pt x="2308407" y="46213"/>
                  </a:lnTo>
                  <a:lnTo>
                    <a:pt x="2348330" y="70668"/>
                  </a:lnTo>
                  <a:lnTo>
                    <a:pt x="2384940" y="99545"/>
                  </a:lnTo>
                  <a:lnTo>
                    <a:pt x="2417868" y="132473"/>
                  </a:lnTo>
                  <a:lnTo>
                    <a:pt x="2446745" y="169084"/>
                  </a:lnTo>
                  <a:lnTo>
                    <a:pt x="2471200" y="209007"/>
                  </a:lnTo>
                  <a:lnTo>
                    <a:pt x="2490864" y="251872"/>
                  </a:lnTo>
                  <a:lnTo>
                    <a:pt x="2505367" y="297311"/>
                  </a:lnTo>
                  <a:lnTo>
                    <a:pt x="2514340" y="344954"/>
                  </a:lnTo>
                  <a:lnTo>
                    <a:pt x="2517414" y="394431"/>
                  </a:lnTo>
                  <a:lnTo>
                    <a:pt x="2517414" y="1972100"/>
                  </a:lnTo>
                  <a:lnTo>
                    <a:pt x="2514340" y="2021576"/>
                  </a:lnTo>
                  <a:lnTo>
                    <a:pt x="2505367" y="2069219"/>
                  </a:lnTo>
                  <a:lnTo>
                    <a:pt x="2490864" y="2114658"/>
                  </a:lnTo>
                  <a:lnTo>
                    <a:pt x="2471200" y="2157523"/>
                  </a:lnTo>
                  <a:lnTo>
                    <a:pt x="2446745" y="2197446"/>
                  </a:lnTo>
                  <a:lnTo>
                    <a:pt x="2417868" y="2234057"/>
                  </a:lnTo>
                  <a:lnTo>
                    <a:pt x="2384940" y="2266985"/>
                  </a:lnTo>
                  <a:lnTo>
                    <a:pt x="2348330" y="2295862"/>
                  </a:lnTo>
                  <a:lnTo>
                    <a:pt x="2308407" y="2320317"/>
                  </a:lnTo>
                  <a:lnTo>
                    <a:pt x="2265541" y="2339981"/>
                  </a:lnTo>
                  <a:lnTo>
                    <a:pt x="2220102" y="2354484"/>
                  </a:lnTo>
                  <a:lnTo>
                    <a:pt x="2172459" y="2363457"/>
                  </a:lnTo>
                  <a:lnTo>
                    <a:pt x="2122983" y="2366531"/>
                  </a:lnTo>
                  <a:lnTo>
                    <a:pt x="394430" y="2366531"/>
                  </a:lnTo>
                  <a:lnTo>
                    <a:pt x="344954" y="2363457"/>
                  </a:lnTo>
                  <a:lnTo>
                    <a:pt x="297311" y="2354484"/>
                  </a:lnTo>
                  <a:lnTo>
                    <a:pt x="251872" y="2339981"/>
                  </a:lnTo>
                  <a:lnTo>
                    <a:pt x="209006" y="2320317"/>
                  </a:lnTo>
                  <a:lnTo>
                    <a:pt x="169083" y="2295862"/>
                  </a:lnTo>
                  <a:lnTo>
                    <a:pt x="132473" y="2266985"/>
                  </a:lnTo>
                  <a:lnTo>
                    <a:pt x="99545" y="2234057"/>
                  </a:lnTo>
                  <a:lnTo>
                    <a:pt x="70668" y="2197446"/>
                  </a:lnTo>
                  <a:lnTo>
                    <a:pt x="46213" y="2157523"/>
                  </a:lnTo>
                  <a:lnTo>
                    <a:pt x="26549" y="2114658"/>
                  </a:lnTo>
                  <a:lnTo>
                    <a:pt x="12046" y="2069219"/>
                  </a:lnTo>
                  <a:lnTo>
                    <a:pt x="3073" y="2021576"/>
                  </a:lnTo>
                  <a:lnTo>
                    <a:pt x="0" y="1972100"/>
                  </a:lnTo>
                  <a:lnTo>
                    <a:pt x="0" y="394431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192" y="3824963"/>
              <a:ext cx="2303780" cy="781685"/>
            </a:xfrm>
            <a:custGeom>
              <a:avLst/>
              <a:gdLst/>
              <a:ahLst/>
              <a:cxnLst/>
              <a:rect l="l" t="t" r="r" b="b"/>
              <a:pathLst>
                <a:path w="2303779" h="781685">
                  <a:moveTo>
                    <a:pt x="0" y="130271"/>
                  </a:moveTo>
                  <a:lnTo>
                    <a:pt x="10237" y="79564"/>
                  </a:lnTo>
                  <a:lnTo>
                    <a:pt x="38155" y="38155"/>
                  </a:lnTo>
                  <a:lnTo>
                    <a:pt x="79563" y="10237"/>
                  </a:lnTo>
                  <a:lnTo>
                    <a:pt x="130271" y="0"/>
                  </a:lnTo>
                  <a:lnTo>
                    <a:pt x="2173261" y="0"/>
                  </a:lnTo>
                  <a:lnTo>
                    <a:pt x="2223968" y="10237"/>
                  </a:lnTo>
                  <a:lnTo>
                    <a:pt x="2265377" y="38155"/>
                  </a:lnTo>
                  <a:lnTo>
                    <a:pt x="2293295" y="79564"/>
                  </a:lnTo>
                  <a:lnTo>
                    <a:pt x="2303533" y="130271"/>
                  </a:lnTo>
                  <a:lnTo>
                    <a:pt x="2303533" y="651343"/>
                  </a:lnTo>
                  <a:lnTo>
                    <a:pt x="2293295" y="702050"/>
                  </a:lnTo>
                  <a:lnTo>
                    <a:pt x="2265377" y="743459"/>
                  </a:lnTo>
                  <a:lnTo>
                    <a:pt x="2223968" y="771377"/>
                  </a:lnTo>
                  <a:lnTo>
                    <a:pt x="2173261" y="781615"/>
                  </a:lnTo>
                  <a:lnTo>
                    <a:pt x="130271" y="781615"/>
                  </a:lnTo>
                  <a:lnTo>
                    <a:pt x="79563" y="771377"/>
                  </a:lnTo>
                  <a:lnTo>
                    <a:pt x="38155" y="743459"/>
                  </a:lnTo>
                  <a:lnTo>
                    <a:pt x="10237" y="702050"/>
                  </a:lnTo>
                  <a:lnTo>
                    <a:pt x="0" y="651343"/>
                  </a:lnTo>
                  <a:lnTo>
                    <a:pt x="0" y="13027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6673" y="4691588"/>
              <a:ext cx="2303780" cy="781685"/>
            </a:xfrm>
            <a:custGeom>
              <a:avLst/>
              <a:gdLst/>
              <a:ahLst/>
              <a:cxnLst/>
              <a:rect l="l" t="t" r="r" b="b"/>
              <a:pathLst>
                <a:path w="2303779" h="781685">
                  <a:moveTo>
                    <a:pt x="0" y="130271"/>
                  </a:moveTo>
                  <a:lnTo>
                    <a:pt x="10237" y="79564"/>
                  </a:lnTo>
                  <a:lnTo>
                    <a:pt x="38155" y="38155"/>
                  </a:lnTo>
                  <a:lnTo>
                    <a:pt x="79563" y="10237"/>
                  </a:lnTo>
                  <a:lnTo>
                    <a:pt x="130271" y="0"/>
                  </a:lnTo>
                  <a:lnTo>
                    <a:pt x="2173261" y="0"/>
                  </a:lnTo>
                  <a:lnTo>
                    <a:pt x="2223968" y="10237"/>
                  </a:lnTo>
                  <a:lnTo>
                    <a:pt x="2265377" y="38155"/>
                  </a:lnTo>
                  <a:lnTo>
                    <a:pt x="2293295" y="79564"/>
                  </a:lnTo>
                  <a:lnTo>
                    <a:pt x="2303533" y="130271"/>
                  </a:lnTo>
                  <a:lnTo>
                    <a:pt x="2303533" y="651343"/>
                  </a:lnTo>
                  <a:lnTo>
                    <a:pt x="2293295" y="702050"/>
                  </a:lnTo>
                  <a:lnTo>
                    <a:pt x="2265377" y="743459"/>
                  </a:lnTo>
                  <a:lnTo>
                    <a:pt x="2223968" y="771377"/>
                  </a:lnTo>
                  <a:lnTo>
                    <a:pt x="2173261" y="781615"/>
                  </a:lnTo>
                  <a:lnTo>
                    <a:pt x="130271" y="781615"/>
                  </a:lnTo>
                  <a:lnTo>
                    <a:pt x="79563" y="771377"/>
                  </a:lnTo>
                  <a:lnTo>
                    <a:pt x="38155" y="743459"/>
                  </a:lnTo>
                  <a:lnTo>
                    <a:pt x="10237" y="702050"/>
                  </a:lnTo>
                  <a:lnTo>
                    <a:pt x="0" y="651343"/>
                  </a:lnTo>
                  <a:lnTo>
                    <a:pt x="0" y="13027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49933" y="3306571"/>
            <a:ext cx="1932939" cy="199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ctr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E84A27"/>
                </a:solidFill>
                <a:latin typeface="Calibri"/>
                <a:cs typeface="Calibri"/>
              </a:rPr>
              <a:t>Descriptions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 marR="5080" algn="ctr">
              <a:lnSpc>
                <a:spcPts val="2300"/>
              </a:lnSpc>
            </a:pPr>
            <a:r>
              <a:rPr sz="2400" spc="55" dirty="0">
                <a:latin typeface="Calibri"/>
                <a:cs typeface="Calibri"/>
              </a:rPr>
              <a:t>Fully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Specified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Name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(FSN)</a:t>
            </a:r>
            <a:endParaRPr sz="2400">
              <a:latin typeface="Calibri"/>
              <a:cs typeface="Calibri"/>
            </a:endParaRPr>
          </a:p>
          <a:p>
            <a:pPr marR="30480" algn="ctr">
              <a:lnSpc>
                <a:spcPct val="100000"/>
              </a:lnSpc>
              <a:spcBef>
                <a:spcPts val="2520"/>
              </a:spcBef>
            </a:pPr>
            <a:r>
              <a:rPr sz="2400" spc="50" dirty="0">
                <a:latin typeface="Calibri"/>
                <a:cs typeface="Calibri"/>
              </a:rPr>
              <a:t>Synonym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78756" y="3221558"/>
            <a:ext cx="2602230" cy="2417445"/>
            <a:chOff x="7678756" y="3221558"/>
            <a:chExt cx="2602230" cy="2417445"/>
          </a:xfrm>
        </p:grpSpPr>
        <p:sp>
          <p:nvSpPr>
            <p:cNvPr id="11" name="object 11"/>
            <p:cNvSpPr/>
            <p:nvPr/>
          </p:nvSpPr>
          <p:spPr>
            <a:xfrm>
              <a:off x="7704156" y="3246958"/>
              <a:ext cx="2551430" cy="2366645"/>
            </a:xfrm>
            <a:custGeom>
              <a:avLst/>
              <a:gdLst/>
              <a:ahLst/>
              <a:cxnLst/>
              <a:rect l="l" t="t" r="r" b="b"/>
              <a:pathLst>
                <a:path w="2551429" h="2366645">
                  <a:moveTo>
                    <a:pt x="0" y="394430"/>
                  </a:moveTo>
                  <a:lnTo>
                    <a:pt x="3073" y="344953"/>
                  </a:lnTo>
                  <a:lnTo>
                    <a:pt x="12046" y="297311"/>
                  </a:lnTo>
                  <a:lnTo>
                    <a:pt x="26549" y="251872"/>
                  </a:lnTo>
                  <a:lnTo>
                    <a:pt x="46213" y="209006"/>
                  </a:lnTo>
                  <a:lnTo>
                    <a:pt x="70668" y="169083"/>
                  </a:lnTo>
                  <a:lnTo>
                    <a:pt x="99545" y="132473"/>
                  </a:lnTo>
                  <a:lnTo>
                    <a:pt x="132473" y="99545"/>
                  </a:lnTo>
                  <a:lnTo>
                    <a:pt x="169083" y="70668"/>
                  </a:lnTo>
                  <a:lnTo>
                    <a:pt x="209006" y="46213"/>
                  </a:lnTo>
                  <a:lnTo>
                    <a:pt x="251872" y="26549"/>
                  </a:lnTo>
                  <a:lnTo>
                    <a:pt x="297311" y="12046"/>
                  </a:lnTo>
                  <a:lnTo>
                    <a:pt x="344953" y="3073"/>
                  </a:lnTo>
                  <a:lnTo>
                    <a:pt x="394430" y="0"/>
                  </a:lnTo>
                  <a:lnTo>
                    <a:pt x="2156995" y="0"/>
                  </a:lnTo>
                  <a:lnTo>
                    <a:pt x="2206471" y="3073"/>
                  </a:lnTo>
                  <a:lnTo>
                    <a:pt x="2254114" y="12046"/>
                  </a:lnTo>
                  <a:lnTo>
                    <a:pt x="2299553" y="26549"/>
                  </a:lnTo>
                  <a:lnTo>
                    <a:pt x="2342418" y="46213"/>
                  </a:lnTo>
                  <a:lnTo>
                    <a:pt x="2382341" y="70668"/>
                  </a:lnTo>
                  <a:lnTo>
                    <a:pt x="2418951" y="99545"/>
                  </a:lnTo>
                  <a:lnTo>
                    <a:pt x="2451880" y="132473"/>
                  </a:lnTo>
                  <a:lnTo>
                    <a:pt x="2480756" y="169083"/>
                  </a:lnTo>
                  <a:lnTo>
                    <a:pt x="2505211" y="209006"/>
                  </a:lnTo>
                  <a:lnTo>
                    <a:pt x="2524875" y="251872"/>
                  </a:lnTo>
                  <a:lnTo>
                    <a:pt x="2539378" y="297311"/>
                  </a:lnTo>
                  <a:lnTo>
                    <a:pt x="2548351" y="344953"/>
                  </a:lnTo>
                  <a:lnTo>
                    <a:pt x="2551425" y="394430"/>
                  </a:lnTo>
                  <a:lnTo>
                    <a:pt x="2551425" y="1972101"/>
                  </a:lnTo>
                  <a:lnTo>
                    <a:pt x="2548351" y="2021577"/>
                  </a:lnTo>
                  <a:lnTo>
                    <a:pt x="2539378" y="2069220"/>
                  </a:lnTo>
                  <a:lnTo>
                    <a:pt x="2524875" y="2114659"/>
                  </a:lnTo>
                  <a:lnTo>
                    <a:pt x="2505211" y="2157524"/>
                  </a:lnTo>
                  <a:lnTo>
                    <a:pt x="2480756" y="2197447"/>
                  </a:lnTo>
                  <a:lnTo>
                    <a:pt x="2451880" y="2234057"/>
                  </a:lnTo>
                  <a:lnTo>
                    <a:pt x="2418951" y="2266986"/>
                  </a:lnTo>
                  <a:lnTo>
                    <a:pt x="2382341" y="2295862"/>
                  </a:lnTo>
                  <a:lnTo>
                    <a:pt x="2342418" y="2320317"/>
                  </a:lnTo>
                  <a:lnTo>
                    <a:pt x="2299553" y="2339981"/>
                  </a:lnTo>
                  <a:lnTo>
                    <a:pt x="2254114" y="2354484"/>
                  </a:lnTo>
                  <a:lnTo>
                    <a:pt x="2206471" y="2363457"/>
                  </a:lnTo>
                  <a:lnTo>
                    <a:pt x="2156995" y="2366531"/>
                  </a:lnTo>
                  <a:lnTo>
                    <a:pt x="394430" y="2366531"/>
                  </a:lnTo>
                  <a:lnTo>
                    <a:pt x="344953" y="2363457"/>
                  </a:lnTo>
                  <a:lnTo>
                    <a:pt x="297311" y="2354484"/>
                  </a:lnTo>
                  <a:lnTo>
                    <a:pt x="251872" y="2339981"/>
                  </a:lnTo>
                  <a:lnTo>
                    <a:pt x="209006" y="2320317"/>
                  </a:lnTo>
                  <a:lnTo>
                    <a:pt x="169083" y="2295862"/>
                  </a:lnTo>
                  <a:lnTo>
                    <a:pt x="132473" y="2266986"/>
                  </a:lnTo>
                  <a:lnTo>
                    <a:pt x="99545" y="2234057"/>
                  </a:lnTo>
                  <a:lnTo>
                    <a:pt x="70668" y="2197447"/>
                  </a:lnTo>
                  <a:lnTo>
                    <a:pt x="46213" y="2157524"/>
                  </a:lnTo>
                  <a:lnTo>
                    <a:pt x="26549" y="2114659"/>
                  </a:lnTo>
                  <a:lnTo>
                    <a:pt x="12046" y="2069220"/>
                  </a:lnTo>
                  <a:lnTo>
                    <a:pt x="3073" y="2021577"/>
                  </a:lnTo>
                  <a:lnTo>
                    <a:pt x="0" y="1972101"/>
                  </a:lnTo>
                  <a:lnTo>
                    <a:pt x="0" y="394430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1600" y="3824963"/>
              <a:ext cx="2364105" cy="781685"/>
            </a:xfrm>
            <a:custGeom>
              <a:avLst/>
              <a:gdLst/>
              <a:ahLst/>
              <a:cxnLst/>
              <a:rect l="l" t="t" r="r" b="b"/>
              <a:pathLst>
                <a:path w="2364104" h="781685">
                  <a:moveTo>
                    <a:pt x="0" y="130273"/>
                  </a:moveTo>
                  <a:lnTo>
                    <a:pt x="10237" y="79564"/>
                  </a:lnTo>
                  <a:lnTo>
                    <a:pt x="38156" y="38156"/>
                  </a:lnTo>
                  <a:lnTo>
                    <a:pt x="79564" y="10237"/>
                  </a:lnTo>
                  <a:lnTo>
                    <a:pt x="130273" y="0"/>
                  </a:lnTo>
                  <a:lnTo>
                    <a:pt x="2233627" y="0"/>
                  </a:lnTo>
                  <a:lnTo>
                    <a:pt x="2284335" y="10237"/>
                  </a:lnTo>
                  <a:lnTo>
                    <a:pt x="2325744" y="38156"/>
                  </a:lnTo>
                  <a:lnTo>
                    <a:pt x="2353662" y="79564"/>
                  </a:lnTo>
                  <a:lnTo>
                    <a:pt x="2363900" y="130273"/>
                  </a:lnTo>
                  <a:lnTo>
                    <a:pt x="2363900" y="651341"/>
                  </a:lnTo>
                  <a:lnTo>
                    <a:pt x="2353662" y="702050"/>
                  </a:lnTo>
                  <a:lnTo>
                    <a:pt x="2325744" y="743458"/>
                  </a:lnTo>
                  <a:lnTo>
                    <a:pt x="2284335" y="771377"/>
                  </a:lnTo>
                  <a:lnTo>
                    <a:pt x="2233627" y="781615"/>
                  </a:lnTo>
                  <a:lnTo>
                    <a:pt x="130273" y="781615"/>
                  </a:lnTo>
                  <a:lnTo>
                    <a:pt x="79564" y="771377"/>
                  </a:lnTo>
                  <a:lnTo>
                    <a:pt x="38156" y="743458"/>
                  </a:lnTo>
                  <a:lnTo>
                    <a:pt x="10237" y="702050"/>
                  </a:lnTo>
                  <a:lnTo>
                    <a:pt x="0" y="651341"/>
                  </a:lnTo>
                  <a:lnTo>
                    <a:pt x="0" y="130273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22872" y="4691588"/>
              <a:ext cx="2343150" cy="781685"/>
            </a:xfrm>
            <a:custGeom>
              <a:avLst/>
              <a:gdLst/>
              <a:ahLst/>
              <a:cxnLst/>
              <a:rect l="l" t="t" r="r" b="b"/>
              <a:pathLst>
                <a:path w="2343150" h="781685">
                  <a:moveTo>
                    <a:pt x="0" y="130271"/>
                  </a:moveTo>
                  <a:lnTo>
                    <a:pt x="10237" y="79564"/>
                  </a:lnTo>
                  <a:lnTo>
                    <a:pt x="38155" y="38155"/>
                  </a:lnTo>
                  <a:lnTo>
                    <a:pt x="79563" y="10237"/>
                  </a:lnTo>
                  <a:lnTo>
                    <a:pt x="130271" y="0"/>
                  </a:lnTo>
                  <a:lnTo>
                    <a:pt x="2212357" y="0"/>
                  </a:lnTo>
                  <a:lnTo>
                    <a:pt x="2263064" y="10237"/>
                  </a:lnTo>
                  <a:lnTo>
                    <a:pt x="2304472" y="38155"/>
                  </a:lnTo>
                  <a:lnTo>
                    <a:pt x="2332390" y="79564"/>
                  </a:lnTo>
                  <a:lnTo>
                    <a:pt x="2342628" y="130271"/>
                  </a:lnTo>
                  <a:lnTo>
                    <a:pt x="2342628" y="651343"/>
                  </a:lnTo>
                  <a:lnTo>
                    <a:pt x="2332390" y="702050"/>
                  </a:lnTo>
                  <a:lnTo>
                    <a:pt x="2304472" y="743459"/>
                  </a:lnTo>
                  <a:lnTo>
                    <a:pt x="2263064" y="771377"/>
                  </a:lnTo>
                  <a:lnTo>
                    <a:pt x="2212357" y="781615"/>
                  </a:lnTo>
                  <a:lnTo>
                    <a:pt x="130271" y="781615"/>
                  </a:lnTo>
                  <a:lnTo>
                    <a:pt x="79563" y="771377"/>
                  </a:lnTo>
                  <a:lnTo>
                    <a:pt x="38155" y="743459"/>
                  </a:lnTo>
                  <a:lnTo>
                    <a:pt x="10237" y="702050"/>
                  </a:lnTo>
                  <a:lnTo>
                    <a:pt x="0" y="651343"/>
                  </a:lnTo>
                  <a:lnTo>
                    <a:pt x="0" y="13027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86311" y="3193795"/>
            <a:ext cx="1784985" cy="225996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2400" spc="60" dirty="0">
                <a:solidFill>
                  <a:srgbClr val="E84A27"/>
                </a:solidFill>
                <a:latin typeface="Calibri"/>
                <a:cs typeface="Calibri"/>
              </a:rPr>
              <a:t>Relationships</a:t>
            </a:r>
            <a:endParaRPr sz="2400">
              <a:latin typeface="Calibri"/>
              <a:cs typeface="Calibri"/>
            </a:endParaRPr>
          </a:p>
          <a:p>
            <a:pPr marL="99695" marR="45085" indent="635" algn="ctr">
              <a:lnSpc>
                <a:spcPts val="2300"/>
              </a:lnSpc>
              <a:spcBef>
                <a:spcPts val="1880"/>
              </a:spcBef>
            </a:pPr>
            <a:r>
              <a:rPr sz="2400" dirty="0">
                <a:latin typeface="Calibri"/>
                <a:cs typeface="Calibri"/>
              </a:rPr>
              <a:t>|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Is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R</a:t>
            </a:r>
            <a:r>
              <a:rPr sz="2400" spc="80" dirty="0">
                <a:latin typeface="Calibri"/>
                <a:cs typeface="Calibri"/>
              </a:rPr>
              <a:t>e</a:t>
            </a:r>
            <a:r>
              <a:rPr sz="2400" spc="70" dirty="0">
                <a:latin typeface="Calibri"/>
                <a:cs typeface="Calibri"/>
              </a:rPr>
              <a:t>l</a:t>
            </a:r>
            <a:r>
              <a:rPr sz="2400" spc="50" dirty="0">
                <a:latin typeface="Calibri"/>
                <a:cs typeface="Calibri"/>
              </a:rPr>
              <a:t>a</a:t>
            </a:r>
            <a:r>
              <a:rPr sz="2400" spc="70" dirty="0">
                <a:latin typeface="Calibri"/>
                <a:cs typeface="Calibri"/>
              </a:rPr>
              <a:t>tio</a:t>
            </a:r>
            <a:r>
              <a:rPr sz="2400" spc="75" dirty="0">
                <a:latin typeface="Calibri"/>
                <a:cs typeface="Calibri"/>
              </a:rPr>
              <a:t>nsh</a:t>
            </a:r>
            <a:r>
              <a:rPr sz="2400" spc="7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  <a:p>
            <a:pPr marL="108585" marR="36195" indent="-1270" algn="ctr">
              <a:lnSpc>
                <a:spcPts val="2300"/>
              </a:lnSpc>
              <a:spcBef>
                <a:spcPts val="2285"/>
              </a:spcBef>
            </a:pPr>
            <a:r>
              <a:rPr sz="2400" spc="50" dirty="0">
                <a:latin typeface="Calibri"/>
                <a:cs typeface="Calibri"/>
              </a:rPr>
              <a:t>Attribute 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R</a:t>
            </a:r>
            <a:r>
              <a:rPr sz="2400" spc="80" dirty="0">
                <a:latin typeface="Calibri"/>
                <a:cs typeface="Calibri"/>
              </a:rPr>
              <a:t>e</a:t>
            </a:r>
            <a:r>
              <a:rPr sz="2400" spc="70" dirty="0">
                <a:latin typeface="Calibri"/>
                <a:cs typeface="Calibri"/>
              </a:rPr>
              <a:t>l</a:t>
            </a:r>
            <a:r>
              <a:rPr sz="2400" spc="50" dirty="0">
                <a:latin typeface="Calibri"/>
                <a:cs typeface="Calibri"/>
              </a:rPr>
              <a:t>a</a:t>
            </a:r>
            <a:r>
              <a:rPr sz="2400" spc="70" dirty="0">
                <a:latin typeface="Calibri"/>
                <a:cs typeface="Calibri"/>
              </a:rPr>
              <a:t>tio</a:t>
            </a:r>
            <a:r>
              <a:rPr sz="2400" spc="75" dirty="0">
                <a:latin typeface="Calibri"/>
                <a:cs typeface="Calibri"/>
              </a:rPr>
              <a:t>nsh</a:t>
            </a:r>
            <a:r>
              <a:rPr sz="2400" spc="7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9800" y="3556507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E84A27"/>
                </a:solidFill>
                <a:latin typeface="Calibri"/>
                <a:cs typeface="Calibri"/>
              </a:rPr>
              <a:t>Co</a:t>
            </a:r>
            <a:r>
              <a:rPr sz="2400" spc="75" dirty="0">
                <a:solidFill>
                  <a:srgbClr val="E84A27"/>
                </a:solidFill>
                <a:latin typeface="Calibri"/>
                <a:cs typeface="Calibri"/>
              </a:rPr>
              <a:t>n</a:t>
            </a:r>
            <a:r>
              <a:rPr sz="2400" spc="70" dirty="0">
                <a:solidFill>
                  <a:srgbClr val="E84A27"/>
                </a:solidFill>
                <a:latin typeface="Calibri"/>
                <a:cs typeface="Calibri"/>
              </a:rPr>
              <a:t>c</a:t>
            </a:r>
            <a:r>
              <a:rPr sz="2400" spc="8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400" spc="65" dirty="0">
                <a:solidFill>
                  <a:srgbClr val="E84A27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E84A27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10585" y="3346471"/>
            <a:ext cx="1921510" cy="2000885"/>
            <a:chOff x="5110585" y="3346471"/>
            <a:chExt cx="1921510" cy="2000885"/>
          </a:xfrm>
        </p:grpSpPr>
        <p:sp>
          <p:nvSpPr>
            <p:cNvPr id="17" name="object 17"/>
            <p:cNvSpPr/>
            <p:nvPr/>
          </p:nvSpPr>
          <p:spPr>
            <a:xfrm>
              <a:off x="5257450" y="3371871"/>
              <a:ext cx="1607185" cy="724535"/>
            </a:xfrm>
            <a:custGeom>
              <a:avLst/>
              <a:gdLst/>
              <a:ahLst/>
              <a:cxnLst/>
              <a:rect l="l" t="t" r="r" b="b"/>
              <a:pathLst>
                <a:path w="1607184" h="724535">
                  <a:moveTo>
                    <a:pt x="0" y="120738"/>
                  </a:moveTo>
                  <a:lnTo>
                    <a:pt x="9488" y="73741"/>
                  </a:lnTo>
                  <a:lnTo>
                    <a:pt x="35363" y="35363"/>
                  </a:lnTo>
                  <a:lnTo>
                    <a:pt x="73741" y="9488"/>
                  </a:lnTo>
                  <a:lnTo>
                    <a:pt x="120738" y="0"/>
                  </a:lnTo>
                  <a:lnTo>
                    <a:pt x="1486369" y="0"/>
                  </a:lnTo>
                  <a:lnTo>
                    <a:pt x="1533365" y="9488"/>
                  </a:lnTo>
                  <a:lnTo>
                    <a:pt x="1571744" y="35363"/>
                  </a:lnTo>
                  <a:lnTo>
                    <a:pt x="1597619" y="73741"/>
                  </a:lnTo>
                  <a:lnTo>
                    <a:pt x="1607108" y="120738"/>
                  </a:lnTo>
                  <a:lnTo>
                    <a:pt x="1607108" y="603682"/>
                  </a:lnTo>
                  <a:lnTo>
                    <a:pt x="1597619" y="650679"/>
                  </a:lnTo>
                  <a:lnTo>
                    <a:pt x="1571744" y="689057"/>
                  </a:lnTo>
                  <a:lnTo>
                    <a:pt x="1533365" y="714932"/>
                  </a:lnTo>
                  <a:lnTo>
                    <a:pt x="1486369" y="724421"/>
                  </a:lnTo>
                  <a:lnTo>
                    <a:pt x="120738" y="724421"/>
                  </a:lnTo>
                  <a:lnTo>
                    <a:pt x="73741" y="714932"/>
                  </a:lnTo>
                  <a:lnTo>
                    <a:pt x="35363" y="689057"/>
                  </a:lnTo>
                  <a:lnTo>
                    <a:pt x="9488" y="650679"/>
                  </a:lnTo>
                  <a:lnTo>
                    <a:pt x="0" y="603682"/>
                  </a:lnTo>
                  <a:lnTo>
                    <a:pt x="0" y="120738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5985" y="4539890"/>
              <a:ext cx="1870710" cy="781685"/>
            </a:xfrm>
            <a:custGeom>
              <a:avLst/>
              <a:gdLst/>
              <a:ahLst/>
              <a:cxnLst/>
              <a:rect l="l" t="t" r="r" b="b"/>
              <a:pathLst>
                <a:path w="1870709" h="781685">
                  <a:moveTo>
                    <a:pt x="0" y="130271"/>
                  </a:moveTo>
                  <a:lnTo>
                    <a:pt x="10237" y="79564"/>
                  </a:lnTo>
                  <a:lnTo>
                    <a:pt x="38155" y="38155"/>
                  </a:lnTo>
                  <a:lnTo>
                    <a:pt x="79563" y="10237"/>
                  </a:lnTo>
                  <a:lnTo>
                    <a:pt x="130271" y="0"/>
                  </a:lnTo>
                  <a:lnTo>
                    <a:pt x="1740188" y="0"/>
                  </a:lnTo>
                  <a:lnTo>
                    <a:pt x="1790895" y="10237"/>
                  </a:lnTo>
                  <a:lnTo>
                    <a:pt x="1832303" y="38155"/>
                  </a:lnTo>
                  <a:lnTo>
                    <a:pt x="1860221" y="79564"/>
                  </a:lnTo>
                  <a:lnTo>
                    <a:pt x="1870459" y="130271"/>
                  </a:lnTo>
                  <a:lnTo>
                    <a:pt x="1870459" y="651343"/>
                  </a:lnTo>
                  <a:lnTo>
                    <a:pt x="1860221" y="702051"/>
                  </a:lnTo>
                  <a:lnTo>
                    <a:pt x="1832303" y="743459"/>
                  </a:lnTo>
                  <a:lnTo>
                    <a:pt x="1790895" y="771377"/>
                  </a:lnTo>
                  <a:lnTo>
                    <a:pt x="1740188" y="781615"/>
                  </a:lnTo>
                  <a:lnTo>
                    <a:pt x="130271" y="781615"/>
                  </a:lnTo>
                  <a:lnTo>
                    <a:pt x="79563" y="771377"/>
                  </a:lnTo>
                  <a:lnTo>
                    <a:pt x="38155" y="743459"/>
                  </a:lnTo>
                  <a:lnTo>
                    <a:pt x="10237" y="702051"/>
                  </a:lnTo>
                  <a:lnTo>
                    <a:pt x="0" y="651343"/>
                  </a:lnTo>
                  <a:lnTo>
                    <a:pt x="0" y="13027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52930" y="4644644"/>
            <a:ext cx="161734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80"/>
              </a:lnSpc>
              <a:spcBef>
                <a:spcPts val="100"/>
              </a:spcBef>
            </a:pPr>
            <a:r>
              <a:rPr sz="2400" spc="55" dirty="0">
                <a:latin typeface="Calibri"/>
                <a:cs typeface="Calibri"/>
              </a:rPr>
              <a:t>SNOMED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CT</a:t>
            </a:r>
            <a:endParaRPr sz="2400">
              <a:latin typeface="Calibri"/>
              <a:cs typeface="Calibri"/>
            </a:endParaRPr>
          </a:p>
          <a:p>
            <a:pPr marL="195580">
              <a:lnSpc>
                <a:spcPts val="2580"/>
              </a:lnSpc>
            </a:pPr>
            <a:r>
              <a:rPr sz="2400" spc="60" dirty="0">
                <a:latin typeface="Calibri"/>
                <a:cs typeface="Calibri"/>
              </a:rPr>
              <a:t>Identifier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76202" y="2578018"/>
            <a:ext cx="5810250" cy="2378075"/>
            <a:chOff x="3176202" y="2578018"/>
            <a:chExt cx="5810250" cy="2378075"/>
          </a:xfrm>
        </p:grpSpPr>
        <p:sp>
          <p:nvSpPr>
            <p:cNvPr id="21" name="object 21"/>
            <p:cNvSpPr/>
            <p:nvPr/>
          </p:nvSpPr>
          <p:spPr>
            <a:xfrm>
              <a:off x="3176193" y="2578023"/>
              <a:ext cx="5810250" cy="794385"/>
            </a:xfrm>
            <a:custGeom>
              <a:avLst/>
              <a:gdLst/>
              <a:ahLst/>
              <a:cxnLst/>
              <a:rect l="l" t="t" r="r" b="b"/>
              <a:pathLst>
                <a:path w="5810250" h="794385">
                  <a:moveTo>
                    <a:pt x="2351951" y="67513"/>
                  </a:moveTo>
                  <a:lnTo>
                    <a:pt x="2309584" y="55626"/>
                  </a:lnTo>
                  <a:lnTo>
                    <a:pt x="2140153" y="8089"/>
                  </a:lnTo>
                  <a:lnTo>
                    <a:pt x="2130094" y="7340"/>
                  </a:lnTo>
                  <a:lnTo>
                    <a:pt x="2120849" y="10401"/>
                  </a:lnTo>
                  <a:lnTo>
                    <a:pt x="2113419" y="16713"/>
                  </a:lnTo>
                  <a:lnTo>
                    <a:pt x="2108835" y="25692"/>
                  </a:lnTo>
                  <a:lnTo>
                    <a:pt x="2108085" y="35750"/>
                  </a:lnTo>
                  <a:lnTo>
                    <a:pt x="2111146" y="44996"/>
                  </a:lnTo>
                  <a:lnTo>
                    <a:pt x="2117445" y="52412"/>
                  </a:lnTo>
                  <a:lnTo>
                    <a:pt x="2126424" y="57010"/>
                  </a:lnTo>
                  <a:lnTo>
                    <a:pt x="2205850" y="79286"/>
                  </a:lnTo>
                  <a:lnTo>
                    <a:pt x="0" y="653313"/>
                  </a:lnTo>
                  <a:lnTo>
                    <a:pt x="12801" y="702475"/>
                  </a:lnTo>
                  <a:lnTo>
                    <a:pt x="2218639" y="128447"/>
                  </a:lnTo>
                  <a:lnTo>
                    <a:pt x="2160155" y="186613"/>
                  </a:lnTo>
                  <a:lnTo>
                    <a:pt x="2154555" y="194995"/>
                  </a:lnTo>
                  <a:lnTo>
                    <a:pt x="2152662" y="204546"/>
                  </a:lnTo>
                  <a:lnTo>
                    <a:pt x="2154504" y="214109"/>
                  </a:lnTo>
                  <a:lnTo>
                    <a:pt x="2160054" y="222529"/>
                  </a:lnTo>
                  <a:lnTo>
                    <a:pt x="2168448" y="228130"/>
                  </a:lnTo>
                  <a:lnTo>
                    <a:pt x="2177999" y="230022"/>
                  </a:lnTo>
                  <a:lnTo>
                    <a:pt x="2187562" y="228180"/>
                  </a:lnTo>
                  <a:lnTo>
                    <a:pt x="2195982" y="222631"/>
                  </a:lnTo>
                  <a:lnTo>
                    <a:pt x="2351951" y="67513"/>
                  </a:lnTo>
                  <a:close/>
                </a:path>
                <a:path w="5810250" h="794385">
                  <a:moveTo>
                    <a:pt x="3004362" y="212013"/>
                  </a:moveTo>
                  <a:lnTo>
                    <a:pt x="3001099" y="202476"/>
                  </a:lnTo>
                  <a:lnTo>
                    <a:pt x="2919666" y="62865"/>
                  </a:lnTo>
                  <a:lnTo>
                    <a:pt x="2890266" y="12458"/>
                  </a:lnTo>
                  <a:lnTo>
                    <a:pt x="2779420" y="202476"/>
                  </a:lnTo>
                  <a:lnTo>
                    <a:pt x="2776169" y="212013"/>
                  </a:lnTo>
                  <a:lnTo>
                    <a:pt x="2776804" y="221742"/>
                  </a:lnTo>
                  <a:lnTo>
                    <a:pt x="2781033" y="230505"/>
                  </a:lnTo>
                  <a:lnTo>
                    <a:pt x="2788564" y="237210"/>
                  </a:lnTo>
                  <a:lnTo>
                    <a:pt x="2798114" y="240474"/>
                  </a:lnTo>
                  <a:lnTo>
                    <a:pt x="2807830" y="239839"/>
                  </a:lnTo>
                  <a:lnTo>
                    <a:pt x="2816593" y="235597"/>
                  </a:lnTo>
                  <a:lnTo>
                    <a:pt x="2823299" y="228066"/>
                  </a:lnTo>
                  <a:lnTo>
                    <a:pt x="2864866" y="156819"/>
                  </a:lnTo>
                  <a:lnTo>
                    <a:pt x="2864866" y="793851"/>
                  </a:lnTo>
                  <a:lnTo>
                    <a:pt x="2915666" y="793851"/>
                  </a:lnTo>
                  <a:lnTo>
                    <a:pt x="2915666" y="156819"/>
                  </a:lnTo>
                  <a:lnTo>
                    <a:pt x="2957220" y="228066"/>
                  </a:lnTo>
                  <a:lnTo>
                    <a:pt x="2963926" y="235610"/>
                  </a:lnTo>
                  <a:lnTo>
                    <a:pt x="2972701" y="239839"/>
                  </a:lnTo>
                  <a:lnTo>
                    <a:pt x="2982417" y="240474"/>
                  </a:lnTo>
                  <a:lnTo>
                    <a:pt x="2991955" y="237210"/>
                  </a:lnTo>
                  <a:lnTo>
                    <a:pt x="2999498" y="230505"/>
                  </a:lnTo>
                  <a:lnTo>
                    <a:pt x="3003727" y="221742"/>
                  </a:lnTo>
                  <a:lnTo>
                    <a:pt x="3004362" y="212013"/>
                  </a:lnTo>
                  <a:close/>
                </a:path>
                <a:path w="5810250" h="794385">
                  <a:moveTo>
                    <a:pt x="5810047" y="644347"/>
                  </a:moveTo>
                  <a:lnTo>
                    <a:pt x="3601923" y="72009"/>
                  </a:lnTo>
                  <a:lnTo>
                    <a:pt x="3681323" y="49657"/>
                  </a:lnTo>
                  <a:lnTo>
                    <a:pt x="3683698" y="48437"/>
                  </a:lnTo>
                  <a:lnTo>
                    <a:pt x="3690289" y="45059"/>
                  </a:lnTo>
                  <a:lnTo>
                    <a:pt x="3696589" y="37630"/>
                  </a:lnTo>
                  <a:lnTo>
                    <a:pt x="3699637" y="28384"/>
                  </a:lnTo>
                  <a:lnTo>
                    <a:pt x="3698887" y="18326"/>
                  </a:lnTo>
                  <a:lnTo>
                    <a:pt x="3694277" y="9347"/>
                  </a:lnTo>
                  <a:lnTo>
                    <a:pt x="3686860" y="3048"/>
                  </a:lnTo>
                  <a:lnTo>
                    <a:pt x="3677602" y="0"/>
                  </a:lnTo>
                  <a:lnTo>
                    <a:pt x="3667556" y="762"/>
                  </a:lnTo>
                  <a:lnTo>
                    <a:pt x="3455809" y="60375"/>
                  </a:lnTo>
                  <a:lnTo>
                    <a:pt x="3611930" y="215341"/>
                  </a:lnTo>
                  <a:lnTo>
                    <a:pt x="3620351" y="220891"/>
                  </a:lnTo>
                  <a:lnTo>
                    <a:pt x="3629914" y="222719"/>
                  </a:lnTo>
                  <a:lnTo>
                    <a:pt x="3639464" y="220827"/>
                  </a:lnTo>
                  <a:lnTo>
                    <a:pt x="3647719" y="179298"/>
                  </a:lnTo>
                  <a:lnTo>
                    <a:pt x="3589185" y="121183"/>
                  </a:lnTo>
                  <a:lnTo>
                    <a:pt x="5797296" y="693534"/>
                  </a:lnTo>
                  <a:lnTo>
                    <a:pt x="5810047" y="644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61005" y="4096293"/>
              <a:ext cx="0" cy="443865"/>
            </a:xfrm>
            <a:custGeom>
              <a:avLst/>
              <a:gdLst/>
              <a:ahLst/>
              <a:cxnLst/>
              <a:rect l="l" t="t" r="r" b="b"/>
              <a:pathLst>
                <a:path h="443864">
                  <a:moveTo>
                    <a:pt x="0" y="0"/>
                  </a:moveTo>
                  <a:lnTo>
                    <a:pt x="1" y="44359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06442" y="4930696"/>
              <a:ext cx="711200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0736" y="1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41603" y="4930695"/>
              <a:ext cx="711200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0736" y="1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9577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EXAMPLE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2312" y="1828800"/>
            <a:ext cx="163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C00000"/>
                </a:solidFill>
                <a:latin typeface="Georgia"/>
                <a:cs typeface="Georgia"/>
              </a:rPr>
              <a:t>Concept</a:t>
            </a:r>
            <a:r>
              <a:rPr sz="2400" spc="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35" dirty="0">
                <a:solidFill>
                  <a:srgbClr val="C00000"/>
                </a:solidFill>
                <a:latin typeface="Georgia"/>
                <a:cs typeface="Georgia"/>
              </a:rPr>
              <a:t>ID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7011" y="1842461"/>
            <a:ext cx="1845310" cy="481965"/>
          </a:xfrm>
          <a:custGeom>
            <a:avLst/>
            <a:gdLst/>
            <a:ahLst/>
            <a:cxnLst/>
            <a:rect l="l" t="t" r="r" b="b"/>
            <a:pathLst>
              <a:path w="1845310" h="481964">
                <a:moveTo>
                  <a:pt x="0" y="80309"/>
                </a:moveTo>
                <a:lnTo>
                  <a:pt x="6311" y="49049"/>
                </a:lnTo>
                <a:lnTo>
                  <a:pt x="23521" y="23521"/>
                </a:lnTo>
                <a:lnTo>
                  <a:pt x="49049" y="6311"/>
                </a:lnTo>
                <a:lnTo>
                  <a:pt x="80308" y="0"/>
                </a:lnTo>
                <a:lnTo>
                  <a:pt x="1764638" y="0"/>
                </a:lnTo>
                <a:lnTo>
                  <a:pt x="1795897" y="6311"/>
                </a:lnTo>
                <a:lnTo>
                  <a:pt x="1821424" y="23521"/>
                </a:lnTo>
                <a:lnTo>
                  <a:pt x="1838635" y="49049"/>
                </a:lnTo>
                <a:lnTo>
                  <a:pt x="1844947" y="80309"/>
                </a:lnTo>
                <a:lnTo>
                  <a:pt x="1844947" y="401537"/>
                </a:lnTo>
                <a:lnTo>
                  <a:pt x="1838635" y="432796"/>
                </a:lnTo>
                <a:lnTo>
                  <a:pt x="1821424" y="458324"/>
                </a:lnTo>
                <a:lnTo>
                  <a:pt x="1795897" y="475534"/>
                </a:lnTo>
                <a:lnTo>
                  <a:pt x="1764638" y="481846"/>
                </a:lnTo>
                <a:lnTo>
                  <a:pt x="80308" y="481846"/>
                </a:lnTo>
                <a:lnTo>
                  <a:pt x="49049" y="475534"/>
                </a:lnTo>
                <a:lnTo>
                  <a:pt x="23521" y="458324"/>
                </a:lnTo>
                <a:lnTo>
                  <a:pt x="6311" y="432796"/>
                </a:lnTo>
                <a:lnTo>
                  <a:pt x="0" y="401537"/>
                </a:lnTo>
                <a:lnTo>
                  <a:pt x="0" y="80309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01816" y="1828800"/>
            <a:ext cx="169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5B9BD5"/>
                </a:solidFill>
                <a:latin typeface="Georgia"/>
                <a:cs typeface="Georgia"/>
              </a:rPr>
              <a:t>Description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80260" y="1803143"/>
            <a:ext cx="1747520" cy="530225"/>
          </a:xfrm>
          <a:custGeom>
            <a:avLst/>
            <a:gdLst/>
            <a:ahLst/>
            <a:cxnLst/>
            <a:rect l="l" t="t" r="r" b="b"/>
            <a:pathLst>
              <a:path w="1747520" h="530225">
                <a:moveTo>
                  <a:pt x="0" y="88270"/>
                </a:moveTo>
                <a:lnTo>
                  <a:pt x="6936" y="53911"/>
                </a:lnTo>
                <a:lnTo>
                  <a:pt x="25853" y="25853"/>
                </a:lnTo>
                <a:lnTo>
                  <a:pt x="53911" y="6936"/>
                </a:lnTo>
                <a:lnTo>
                  <a:pt x="88270" y="0"/>
                </a:lnTo>
                <a:lnTo>
                  <a:pt x="1659054" y="0"/>
                </a:lnTo>
                <a:lnTo>
                  <a:pt x="1693412" y="6936"/>
                </a:lnTo>
                <a:lnTo>
                  <a:pt x="1721470" y="25853"/>
                </a:lnTo>
                <a:lnTo>
                  <a:pt x="1740387" y="53911"/>
                </a:lnTo>
                <a:lnTo>
                  <a:pt x="1747324" y="88270"/>
                </a:lnTo>
                <a:lnTo>
                  <a:pt x="1747324" y="441338"/>
                </a:lnTo>
                <a:lnTo>
                  <a:pt x="1740387" y="475697"/>
                </a:lnTo>
                <a:lnTo>
                  <a:pt x="1721470" y="503755"/>
                </a:lnTo>
                <a:lnTo>
                  <a:pt x="1693412" y="522672"/>
                </a:lnTo>
                <a:lnTo>
                  <a:pt x="1659054" y="529609"/>
                </a:lnTo>
                <a:lnTo>
                  <a:pt x="88270" y="529609"/>
                </a:lnTo>
                <a:lnTo>
                  <a:pt x="53911" y="522672"/>
                </a:lnTo>
                <a:lnTo>
                  <a:pt x="25853" y="503755"/>
                </a:lnTo>
                <a:lnTo>
                  <a:pt x="6936" y="475697"/>
                </a:lnTo>
                <a:lnTo>
                  <a:pt x="0" y="441338"/>
                </a:lnTo>
                <a:lnTo>
                  <a:pt x="0" y="88270"/>
                </a:lnTo>
                <a:close/>
              </a:path>
            </a:pathLst>
          </a:custGeom>
          <a:ln w="508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321" y="1709420"/>
            <a:ext cx="169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13294B"/>
                </a:solidFill>
                <a:latin typeface="Georgia"/>
                <a:cs typeface="Georgia"/>
              </a:rPr>
              <a:t>Description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2896" y="1742081"/>
            <a:ext cx="1809114" cy="580390"/>
          </a:xfrm>
          <a:custGeom>
            <a:avLst/>
            <a:gdLst/>
            <a:ahLst/>
            <a:cxnLst/>
            <a:rect l="l" t="t" r="r" b="b"/>
            <a:pathLst>
              <a:path w="1809115" h="580389">
                <a:moveTo>
                  <a:pt x="0" y="96712"/>
                </a:moveTo>
                <a:lnTo>
                  <a:pt x="7600" y="59067"/>
                </a:lnTo>
                <a:lnTo>
                  <a:pt x="28326" y="28326"/>
                </a:lnTo>
                <a:lnTo>
                  <a:pt x="59067" y="7600"/>
                </a:lnTo>
                <a:lnTo>
                  <a:pt x="96712" y="0"/>
                </a:lnTo>
                <a:lnTo>
                  <a:pt x="1711928" y="0"/>
                </a:lnTo>
                <a:lnTo>
                  <a:pt x="1749572" y="7600"/>
                </a:lnTo>
                <a:lnTo>
                  <a:pt x="1780313" y="28326"/>
                </a:lnTo>
                <a:lnTo>
                  <a:pt x="1801039" y="59067"/>
                </a:lnTo>
                <a:lnTo>
                  <a:pt x="1808640" y="96712"/>
                </a:lnTo>
                <a:lnTo>
                  <a:pt x="1808640" y="483547"/>
                </a:lnTo>
                <a:lnTo>
                  <a:pt x="1801039" y="521192"/>
                </a:lnTo>
                <a:lnTo>
                  <a:pt x="1780313" y="551933"/>
                </a:lnTo>
                <a:lnTo>
                  <a:pt x="1749572" y="572659"/>
                </a:lnTo>
                <a:lnTo>
                  <a:pt x="1711928" y="580260"/>
                </a:lnTo>
                <a:lnTo>
                  <a:pt x="96712" y="580260"/>
                </a:lnTo>
                <a:lnTo>
                  <a:pt x="59067" y="572659"/>
                </a:lnTo>
                <a:lnTo>
                  <a:pt x="28326" y="551933"/>
                </a:lnTo>
                <a:lnTo>
                  <a:pt x="7600" y="521192"/>
                </a:lnTo>
                <a:lnTo>
                  <a:pt x="0" y="483547"/>
                </a:lnTo>
                <a:lnTo>
                  <a:pt x="0" y="96712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4552" y="1557020"/>
            <a:ext cx="2447925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0"/>
              </a:lnSpc>
              <a:spcBef>
                <a:spcPts val="100"/>
              </a:spcBef>
            </a:pPr>
            <a:r>
              <a:rPr sz="2400" spc="65" dirty="0">
                <a:solidFill>
                  <a:srgbClr val="548235"/>
                </a:solidFill>
                <a:latin typeface="Georgia"/>
                <a:cs typeface="Georgia"/>
              </a:rPr>
              <a:t>Acceptability</a:t>
            </a:r>
            <a:endParaRPr sz="2400">
              <a:latin typeface="Georgia"/>
              <a:cs typeface="Georgia"/>
            </a:endParaRPr>
          </a:p>
          <a:p>
            <a:pPr marL="12065" marR="5080" algn="ctr">
              <a:lnSpc>
                <a:spcPct val="77800"/>
              </a:lnSpc>
              <a:spcBef>
                <a:spcPts val="190"/>
              </a:spcBef>
            </a:pPr>
            <a:r>
              <a:rPr sz="1800" spc="50" dirty="0">
                <a:solidFill>
                  <a:srgbClr val="548235"/>
                </a:solidFill>
                <a:latin typeface="Georgia"/>
                <a:cs typeface="Georgia"/>
              </a:rPr>
              <a:t>(US</a:t>
            </a:r>
            <a:r>
              <a:rPr sz="1800" spc="105" dirty="0">
                <a:solidFill>
                  <a:srgbClr val="548235"/>
                </a:solidFill>
                <a:latin typeface="Georgia"/>
                <a:cs typeface="Georgia"/>
              </a:rPr>
              <a:t> </a:t>
            </a:r>
            <a:r>
              <a:rPr sz="1800" spc="60" dirty="0">
                <a:solidFill>
                  <a:srgbClr val="548235"/>
                </a:solidFill>
                <a:latin typeface="Georgia"/>
                <a:cs typeface="Georgia"/>
              </a:rPr>
              <a:t>English</a:t>
            </a:r>
            <a:r>
              <a:rPr sz="1800" spc="105" dirty="0">
                <a:solidFill>
                  <a:srgbClr val="548235"/>
                </a:solidFill>
                <a:latin typeface="Georgia"/>
                <a:cs typeface="Georgia"/>
              </a:rPr>
              <a:t> </a:t>
            </a:r>
            <a:r>
              <a:rPr sz="1800" spc="65" dirty="0">
                <a:solidFill>
                  <a:srgbClr val="548235"/>
                </a:solidFill>
                <a:latin typeface="Georgia"/>
                <a:cs typeface="Georgia"/>
              </a:rPr>
              <a:t>Language </a:t>
            </a:r>
            <a:r>
              <a:rPr sz="1800" spc="-420" dirty="0">
                <a:solidFill>
                  <a:srgbClr val="548235"/>
                </a:solidFill>
                <a:latin typeface="Georgia"/>
                <a:cs typeface="Georgia"/>
              </a:rPr>
              <a:t> </a:t>
            </a:r>
            <a:r>
              <a:rPr sz="1800" spc="50" dirty="0">
                <a:solidFill>
                  <a:srgbClr val="548235"/>
                </a:solidFill>
                <a:latin typeface="Georgia"/>
                <a:cs typeface="Georgia"/>
              </a:rPr>
              <a:t>Ref</a:t>
            </a:r>
            <a:r>
              <a:rPr sz="1800" spc="150" dirty="0">
                <a:solidFill>
                  <a:srgbClr val="548235"/>
                </a:solidFill>
                <a:latin typeface="Georgia"/>
                <a:cs typeface="Georgia"/>
              </a:rPr>
              <a:t> </a:t>
            </a:r>
            <a:r>
              <a:rPr sz="1800" spc="55" dirty="0">
                <a:solidFill>
                  <a:srgbClr val="548235"/>
                </a:solidFill>
                <a:latin typeface="Georgia"/>
                <a:cs typeface="Georgia"/>
              </a:rPr>
              <a:t>Set)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36643" y="1528693"/>
            <a:ext cx="2723515" cy="822960"/>
          </a:xfrm>
          <a:custGeom>
            <a:avLst/>
            <a:gdLst/>
            <a:ahLst/>
            <a:cxnLst/>
            <a:rect l="l" t="t" r="r" b="b"/>
            <a:pathLst>
              <a:path w="2723515" h="822960">
                <a:moveTo>
                  <a:pt x="0" y="137092"/>
                </a:moveTo>
                <a:lnTo>
                  <a:pt x="6989" y="93760"/>
                </a:lnTo>
                <a:lnTo>
                  <a:pt x="26450" y="56127"/>
                </a:lnTo>
                <a:lnTo>
                  <a:pt x="56127" y="26450"/>
                </a:lnTo>
                <a:lnTo>
                  <a:pt x="93760" y="6989"/>
                </a:lnTo>
                <a:lnTo>
                  <a:pt x="137091" y="0"/>
                </a:lnTo>
                <a:lnTo>
                  <a:pt x="2585862" y="0"/>
                </a:lnTo>
                <a:lnTo>
                  <a:pt x="2629193" y="6989"/>
                </a:lnTo>
                <a:lnTo>
                  <a:pt x="2666826" y="26450"/>
                </a:lnTo>
                <a:lnTo>
                  <a:pt x="2696503" y="56127"/>
                </a:lnTo>
                <a:lnTo>
                  <a:pt x="2715965" y="93760"/>
                </a:lnTo>
                <a:lnTo>
                  <a:pt x="2722954" y="137092"/>
                </a:lnTo>
                <a:lnTo>
                  <a:pt x="2722954" y="685448"/>
                </a:lnTo>
                <a:lnTo>
                  <a:pt x="2715965" y="728779"/>
                </a:lnTo>
                <a:lnTo>
                  <a:pt x="2696503" y="766412"/>
                </a:lnTo>
                <a:lnTo>
                  <a:pt x="2666826" y="796089"/>
                </a:lnTo>
                <a:lnTo>
                  <a:pt x="2629193" y="815550"/>
                </a:lnTo>
                <a:lnTo>
                  <a:pt x="2585862" y="822540"/>
                </a:lnTo>
                <a:lnTo>
                  <a:pt x="137091" y="822540"/>
                </a:lnTo>
                <a:lnTo>
                  <a:pt x="93760" y="815550"/>
                </a:lnTo>
                <a:lnTo>
                  <a:pt x="56127" y="796089"/>
                </a:lnTo>
                <a:lnTo>
                  <a:pt x="26450" y="766412"/>
                </a:lnTo>
                <a:lnTo>
                  <a:pt x="6989" y="728779"/>
                </a:lnTo>
                <a:lnTo>
                  <a:pt x="0" y="685448"/>
                </a:lnTo>
                <a:lnTo>
                  <a:pt x="0" y="137092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43449" y="4272788"/>
            <a:ext cx="114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Georgia"/>
                <a:cs typeface="Georgia"/>
              </a:rPr>
              <a:t>22298006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3366" y="2459648"/>
            <a:ext cx="4700270" cy="2294255"/>
            <a:chOff x="1173366" y="2459648"/>
            <a:chExt cx="4700270" cy="2294255"/>
          </a:xfrm>
        </p:grpSpPr>
        <p:sp>
          <p:nvSpPr>
            <p:cNvPr id="13" name="object 13"/>
            <p:cNvSpPr/>
            <p:nvPr/>
          </p:nvSpPr>
          <p:spPr>
            <a:xfrm>
              <a:off x="1198766" y="4204917"/>
              <a:ext cx="1753235" cy="411480"/>
            </a:xfrm>
            <a:custGeom>
              <a:avLst/>
              <a:gdLst/>
              <a:ahLst/>
              <a:cxnLst/>
              <a:rect l="l" t="t" r="r" b="b"/>
              <a:pathLst>
                <a:path w="1753235" h="411479">
                  <a:moveTo>
                    <a:pt x="0" y="25923"/>
                  </a:moveTo>
                  <a:lnTo>
                    <a:pt x="2037" y="15833"/>
                  </a:lnTo>
                  <a:lnTo>
                    <a:pt x="7592" y="7592"/>
                  </a:lnTo>
                  <a:lnTo>
                    <a:pt x="15833" y="2037"/>
                  </a:lnTo>
                  <a:lnTo>
                    <a:pt x="25923" y="0"/>
                  </a:lnTo>
                  <a:lnTo>
                    <a:pt x="1727258" y="0"/>
                  </a:lnTo>
                  <a:lnTo>
                    <a:pt x="1737349" y="2037"/>
                  </a:lnTo>
                  <a:lnTo>
                    <a:pt x="1745589" y="7592"/>
                  </a:lnTo>
                  <a:lnTo>
                    <a:pt x="1751144" y="15833"/>
                  </a:lnTo>
                  <a:lnTo>
                    <a:pt x="1753182" y="25923"/>
                  </a:lnTo>
                  <a:lnTo>
                    <a:pt x="1753182" y="385096"/>
                  </a:lnTo>
                  <a:lnTo>
                    <a:pt x="1751144" y="395186"/>
                  </a:lnTo>
                  <a:lnTo>
                    <a:pt x="1745589" y="403427"/>
                  </a:lnTo>
                  <a:lnTo>
                    <a:pt x="1737349" y="408982"/>
                  </a:lnTo>
                  <a:lnTo>
                    <a:pt x="1727258" y="411020"/>
                  </a:lnTo>
                  <a:lnTo>
                    <a:pt x="25923" y="411020"/>
                  </a:lnTo>
                  <a:lnTo>
                    <a:pt x="15833" y="408982"/>
                  </a:lnTo>
                  <a:lnTo>
                    <a:pt x="7592" y="403427"/>
                  </a:lnTo>
                  <a:lnTo>
                    <a:pt x="2037" y="395186"/>
                  </a:lnTo>
                  <a:lnTo>
                    <a:pt x="0" y="385096"/>
                  </a:lnTo>
                  <a:lnTo>
                    <a:pt x="0" y="25923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9416" y="2485048"/>
              <a:ext cx="2414270" cy="595630"/>
            </a:xfrm>
            <a:custGeom>
              <a:avLst/>
              <a:gdLst/>
              <a:ahLst/>
              <a:cxnLst/>
              <a:rect l="l" t="t" r="r" b="b"/>
              <a:pathLst>
                <a:path w="2414270" h="595630">
                  <a:moveTo>
                    <a:pt x="0" y="99211"/>
                  </a:moveTo>
                  <a:lnTo>
                    <a:pt x="7796" y="60594"/>
                  </a:lnTo>
                  <a:lnTo>
                    <a:pt x="29058" y="29058"/>
                  </a:lnTo>
                  <a:lnTo>
                    <a:pt x="60594" y="7796"/>
                  </a:lnTo>
                  <a:lnTo>
                    <a:pt x="99211" y="0"/>
                  </a:lnTo>
                  <a:lnTo>
                    <a:pt x="2314688" y="0"/>
                  </a:lnTo>
                  <a:lnTo>
                    <a:pt x="2353305" y="7796"/>
                  </a:lnTo>
                  <a:lnTo>
                    <a:pt x="2384841" y="29058"/>
                  </a:lnTo>
                  <a:lnTo>
                    <a:pt x="2406103" y="60594"/>
                  </a:lnTo>
                  <a:lnTo>
                    <a:pt x="2413900" y="99211"/>
                  </a:lnTo>
                  <a:lnTo>
                    <a:pt x="2413900" y="496049"/>
                  </a:lnTo>
                  <a:lnTo>
                    <a:pt x="2406103" y="534666"/>
                  </a:lnTo>
                  <a:lnTo>
                    <a:pt x="2384841" y="566202"/>
                  </a:lnTo>
                  <a:lnTo>
                    <a:pt x="2353305" y="587464"/>
                  </a:lnTo>
                  <a:lnTo>
                    <a:pt x="2314688" y="595261"/>
                  </a:lnTo>
                  <a:lnTo>
                    <a:pt x="99211" y="595261"/>
                  </a:lnTo>
                  <a:lnTo>
                    <a:pt x="60594" y="587464"/>
                  </a:lnTo>
                  <a:lnTo>
                    <a:pt x="29058" y="566202"/>
                  </a:lnTo>
                  <a:lnTo>
                    <a:pt x="7796" y="534666"/>
                  </a:lnTo>
                  <a:lnTo>
                    <a:pt x="0" y="496049"/>
                  </a:lnTo>
                  <a:lnTo>
                    <a:pt x="0" y="99211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9416" y="3145006"/>
              <a:ext cx="2414270" cy="437515"/>
            </a:xfrm>
            <a:custGeom>
              <a:avLst/>
              <a:gdLst/>
              <a:ahLst/>
              <a:cxnLst/>
              <a:rect l="l" t="t" r="r" b="b"/>
              <a:pathLst>
                <a:path w="2414270" h="437514">
                  <a:moveTo>
                    <a:pt x="0" y="72868"/>
                  </a:moveTo>
                  <a:lnTo>
                    <a:pt x="5726" y="44504"/>
                  </a:lnTo>
                  <a:lnTo>
                    <a:pt x="21342" y="21342"/>
                  </a:lnTo>
                  <a:lnTo>
                    <a:pt x="44504" y="5726"/>
                  </a:lnTo>
                  <a:lnTo>
                    <a:pt x="72868" y="0"/>
                  </a:lnTo>
                  <a:lnTo>
                    <a:pt x="2341031" y="0"/>
                  </a:lnTo>
                  <a:lnTo>
                    <a:pt x="2369395" y="5726"/>
                  </a:lnTo>
                  <a:lnTo>
                    <a:pt x="2392557" y="21342"/>
                  </a:lnTo>
                  <a:lnTo>
                    <a:pt x="2408173" y="44504"/>
                  </a:lnTo>
                  <a:lnTo>
                    <a:pt x="2413900" y="72868"/>
                  </a:lnTo>
                  <a:lnTo>
                    <a:pt x="2413900" y="364341"/>
                  </a:lnTo>
                  <a:lnTo>
                    <a:pt x="2408173" y="392705"/>
                  </a:lnTo>
                  <a:lnTo>
                    <a:pt x="2392557" y="415867"/>
                  </a:lnTo>
                  <a:lnTo>
                    <a:pt x="2369395" y="431483"/>
                  </a:lnTo>
                  <a:lnTo>
                    <a:pt x="2341031" y="437210"/>
                  </a:lnTo>
                  <a:lnTo>
                    <a:pt x="72868" y="437210"/>
                  </a:lnTo>
                  <a:lnTo>
                    <a:pt x="44504" y="431483"/>
                  </a:lnTo>
                  <a:lnTo>
                    <a:pt x="21342" y="415867"/>
                  </a:lnTo>
                  <a:lnTo>
                    <a:pt x="5726" y="392705"/>
                  </a:lnTo>
                  <a:lnTo>
                    <a:pt x="0" y="364341"/>
                  </a:lnTo>
                  <a:lnTo>
                    <a:pt x="0" y="72868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7483" y="3645961"/>
              <a:ext cx="2392045" cy="550545"/>
            </a:xfrm>
            <a:custGeom>
              <a:avLst/>
              <a:gdLst/>
              <a:ahLst/>
              <a:cxnLst/>
              <a:rect l="l" t="t" r="r" b="b"/>
              <a:pathLst>
                <a:path w="2392045" h="550545">
                  <a:moveTo>
                    <a:pt x="0" y="91676"/>
                  </a:moveTo>
                  <a:lnTo>
                    <a:pt x="7204" y="55991"/>
                  </a:lnTo>
                  <a:lnTo>
                    <a:pt x="26851" y="26851"/>
                  </a:lnTo>
                  <a:lnTo>
                    <a:pt x="55991" y="7204"/>
                  </a:lnTo>
                  <a:lnTo>
                    <a:pt x="91675" y="0"/>
                  </a:lnTo>
                  <a:lnTo>
                    <a:pt x="2300349" y="0"/>
                  </a:lnTo>
                  <a:lnTo>
                    <a:pt x="2336033" y="7204"/>
                  </a:lnTo>
                  <a:lnTo>
                    <a:pt x="2365173" y="26851"/>
                  </a:lnTo>
                  <a:lnTo>
                    <a:pt x="2384820" y="55991"/>
                  </a:lnTo>
                  <a:lnTo>
                    <a:pt x="2392025" y="91676"/>
                  </a:lnTo>
                  <a:lnTo>
                    <a:pt x="2392025" y="458369"/>
                  </a:lnTo>
                  <a:lnTo>
                    <a:pt x="2384820" y="494054"/>
                  </a:lnTo>
                  <a:lnTo>
                    <a:pt x="2365173" y="523194"/>
                  </a:lnTo>
                  <a:lnTo>
                    <a:pt x="2336033" y="542841"/>
                  </a:lnTo>
                  <a:lnTo>
                    <a:pt x="2300349" y="550046"/>
                  </a:lnTo>
                  <a:lnTo>
                    <a:pt x="91675" y="550046"/>
                  </a:lnTo>
                  <a:lnTo>
                    <a:pt x="55991" y="542841"/>
                  </a:lnTo>
                  <a:lnTo>
                    <a:pt x="26851" y="523194"/>
                  </a:lnTo>
                  <a:lnTo>
                    <a:pt x="7204" y="494054"/>
                  </a:lnTo>
                  <a:lnTo>
                    <a:pt x="0" y="458369"/>
                  </a:lnTo>
                  <a:lnTo>
                    <a:pt x="0" y="91676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33833" y="4283331"/>
              <a:ext cx="2414270" cy="445134"/>
            </a:xfrm>
            <a:custGeom>
              <a:avLst/>
              <a:gdLst/>
              <a:ahLst/>
              <a:cxnLst/>
              <a:rect l="l" t="t" r="r" b="b"/>
              <a:pathLst>
                <a:path w="2414270" h="445135">
                  <a:moveTo>
                    <a:pt x="0" y="74164"/>
                  </a:moveTo>
                  <a:lnTo>
                    <a:pt x="5828" y="45296"/>
                  </a:lnTo>
                  <a:lnTo>
                    <a:pt x="21722" y="21722"/>
                  </a:lnTo>
                  <a:lnTo>
                    <a:pt x="45296" y="5828"/>
                  </a:lnTo>
                  <a:lnTo>
                    <a:pt x="74164" y="0"/>
                  </a:lnTo>
                  <a:lnTo>
                    <a:pt x="2339735" y="0"/>
                  </a:lnTo>
                  <a:lnTo>
                    <a:pt x="2368603" y="5828"/>
                  </a:lnTo>
                  <a:lnTo>
                    <a:pt x="2392177" y="21722"/>
                  </a:lnTo>
                  <a:lnTo>
                    <a:pt x="2408071" y="45296"/>
                  </a:lnTo>
                  <a:lnTo>
                    <a:pt x="2413900" y="74164"/>
                  </a:lnTo>
                  <a:lnTo>
                    <a:pt x="2413900" y="370812"/>
                  </a:lnTo>
                  <a:lnTo>
                    <a:pt x="2408071" y="399680"/>
                  </a:lnTo>
                  <a:lnTo>
                    <a:pt x="2392177" y="423254"/>
                  </a:lnTo>
                  <a:lnTo>
                    <a:pt x="2368603" y="439148"/>
                  </a:lnTo>
                  <a:lnTo>
                    <a:pt x="2339735" y="444977"/>
                  </a:lnTo>
                  <a:lnTo>
                    <a:pt x="74164" y="444977"/>
                  </a:lnTo>
                  <a:lnTo>
                    <a:pt x="45296" y="439148"/>
                  </a:lnTo>
                  <a:lnTo>
                    <a:pt x="21722" y="423254"/>
                  </a:lnTo>
                  <a:lnTo>
                    <a:pt x="5828" y="399680"/>
                  </a:lnTo>
                  <a:lnTo>
                    <a:pt x="0" y="370812"/>
                  </a:lnTo>
                  <a:lnTo>
                    <a:pt x="0" y="74164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05420" y="2522220"/>
            <a:ext cx="2233295" cy="21259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209" marR="5080" algn="ctr">
              <a:lnSpc>
                <a:spcPts val="1900"/>
              </a:lnSpc>
              <a:spcBef>
                <a:spcPts val="380"/>
              </a:spcBef>
            </a:pPr>
            <a:r>
              <a:rPr sz="1800" spc="-5" dirty="0">
                <a:latin typeface="Georgia"/>
                <a:cs typeface="Georgia"/>
              </a:rPr>
              <a:t>Myocardial infarction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(disorder)</a:t>
            </a:r>
            <a:endParaRPr sz="1800" dirty="0">
              <a:latin typeface="Georgia"/>
              <a:cs typeface="Georgia"/>
            </a:endParaRPr>
          </a:p>
          <a:p>
            <a:pPr marR="8890" algn="ctr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Georgia"/>
                <a:cs typeface="Georgia"/>
              </a:rPr>
              <a:t>Myocardial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infarction</a:t>
            </a:r>
            <a:endParaRPr sz="1800" dirty="0">
              <a:latin typeface="Georgia"/>
              <a:cs typeface="Georgia"/>
            </a:endParaRPr>
          </a:p>
          <a:p>
            <a:pPr marL="304165" marR="271145" algn="ctr">
              <a:lnSpc>
                <a:spcPts val="1900"/>
              </a:lnSpc>
              <a:spcBef>
                <a:spcPts val="1770"/>
              </a:spcBef>
            </a:pPr>
            <a:r>
              <a:rPr sz="1800" spc="-5" dirty="0">
                <a:latin typeface="Georgia"/>
                <a:cs typeface="Georgia"/>
              </a:rPr>
              <a:t>Infarction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heart</a:t>
            </a:r>
          </a:p>
          <a:p>
            <a:pPr marL="30480" algn="ctr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latin typeface="Georgia"/>
                <a:cs typeface="Georgia"/>
              </a:rPr>
              <a:t>Cardiac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infarction</a:t>
            </a:r>
            <a:endParaRPr sz="1800" dirty="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06771" y="4772968"/>
            <a:ext cx="2468880" cy="1627505"/>
            <a:chOff x="3406771" y="4772968"/>
            <a:chExt cx="2468880" cy="1627505"/>
          </a:xfrm>
        </p:grpSpPr>
        <p:sp>
          <p:nvSpPr>
            <p:cNvPr id="20" name="object 20"/>
            <p:cNvSpPr/>
            <p:nvPr/>
          </p:nvSpPr>
          <p:spPr>
            <a:xfrm>
              <a:off x="3433979" y="4798368"/>
              <a:ext cx="2414270" cy="442595"/>
            </a:xfrm>
            <a:custGeom>
              <a:avLst/>
              <a:gdLst/>
              <a:ahLst/>
              <a:cxnLst/>
              <a:rect l="l" t="t" r="r" b="b"/>
              <a:pathLst>
                <a:path w="2414270" h="442595">
                  <a:moveTo>
                    <a:pt x="0" y="73689"/>
                  </a:moveTo>
                  <a:lnTo>
                    <a:pt x="5790" y="45006"/>
                  </a:lnTo>
                  <a:lnTo>
                    <a:pt x="21583" y="21583"/>
                  </a:lnTo>
                  <a:lnTo>
                    <a:pt x="45006" y="5790"/>
                  </a:lnTo>
                  <a:lnTo>
                    <a:pt x="73689" y="0"/>
                  </a:lnTo>
                  <a:lnTo>
                    <a:pt x="2340210" y="0"/>
                  </a:lnTo>
                  <a:lnTo>
                    <a:pt x="2368893" y="5790"/>
                  </a:lnTo>
                  <a:lnTo>
                    <a:pt x="2392316" y="21583"/>
                  </a:lnTo>
                  <a:lnTo>
                    <a:pt x="2408109" y="45006"/>
                  </a:lnTo>
                  <a:lnTo>
                    <a:pt x="2413900" y="73689"/>
                  </a:lnTo>
                  <a:lnTo>
                    <a:pt x="2413900" y="368434"/>
                  </a:lnTo>
                  <a:lnTo>
                    <a:pt x="2408109" y="397117"/>
                  </a:lnTo>
                  <a:lnTo>
                    <a:pt x="2392316" y="420540"/>
                  </a:lnTo>
                  <a:lnTo>
                    <a:pt x="2368893" y="436333"/>
                  </a:lnTo>
                  <a:lnTo>
                    <a:pt x="2340210" y="442124"/>
                  </a:lnTo>
                  <a:lnTo>
                    <a:pt x="73689" y="442124"/>
                  </a:lnTo>
                  <a:lnTo>
                    <a:pt x="45006" y="436333"/>
                  </a:lnTo>
                  <a:lnTo>
                    <a:pt x="21583" y="420540"/>
                  </a:lnTo>
                  <a:lnTo>
                    <a:pt x="5790" y="397117"/>
                  </a:lnTo>
                  <a:lnTo>
                    <a:pt x="0" y="368434"/>
                  </a:lnTo>
                  <a:lnTo>
                    <a:pt x="0" y="73689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32171" y="5301372"/>
              <a:ext cx="2414270" cy="448309"/>
            </a:xfrm>
            <a:custGeom>
              <a:avLst/>
              <a:gdLst/>
              <a:ahLst/>
              <a:cxnLst/>
              <a:rect l="l" t="t" r="r" b="b"/>
              <a:pathLst>
                <a:path w="2414270" h="448310">
                  <a:moveTo>
                    <a:pt x="0" y="74645"/>
                  </a:moveTo>
                  <a:lnTo>
                    <a:pt x="5865" y="45589"/>
                  </a:lnTo>
                  <a:lnTo>
                    <a:pt x="21863" y="21863"/>
                  </a:lnTo>
                  <a:lnTo>
                    <a:pt x="45589" y="5865"/>
                  </a:lnTo>
                  <a:lnTo>
                    <a:pt x="74645" y="0"/>
                  </a:lnTo>
                  <a:lnTo>
                    <a:pt x="2339255" y="0"/>
                  </a:lnTo>
                  <a:lnTo>
                    <a:pt x="2368310" y="5865"/>
                  </a:lnTo>
                  <a:lnTo>
                    <a:pt x="2392036" y="21863"/>
                  </a:lnTo>
                  <a:lnTo>
                    <a:pt x="2408034" y="45589"/>
                  </a:lnTo>
                  <a:lnTo>
                    <a:pt x="2413900" y="74645"/>
                  </a:lnTo>
                  <a:lnTo>
                    <a:pt x="2413900" y="373220"/>
                  </a:lnTo>
                  <a:lnTo>
                    <a:pt x="2408034" y="402276"/>
                  </a:lnTo>
                  <a:lnTo>
                    <a:pt x="2392036" y="426002"/>
                  </a:lnTo>
                  <a:lnTo>
                    <a:pt x="2368310" y="442000"/>
                  </a:lnTo>
                  <a:lnTo>
                    <a:pt x="2339255" y="447866"/>
                  </a:lnTo>
                  <a:lnTo>
                    <a:pt x="74645" y="447866"/>
                  </a:lnTo>
                  <a:lnTo>
                    <a:pt x="45589" y="442000"/>
                  </a:lnTo>
                  <a:lnTo>
                    <a:pt x="21863" y="426002"/>
                  </a:lnTo>
                  <a:lnTo>
                    <a:pt x="5865" y="402276"/>
                  </a:lnTo>
                  <a:lnTo>
                    <a:pt x="0" y="373220"/>
                  </a:lnTo>
                  <a:lnTo>
                    <a:pt x="0" y="74645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5866" y="5824671"/>
              <a:ext cx="2414270" cy="550545"/>
            </a:xfrm>
            <a:custGeom>
              <a:avLst/>
              <a:gdLst/>
              <a:ahLst/>
              <a:cxnLst/>
              <a:rect l="l" t="t" r="r" b="b"/>
              <a:pathLst>
                <a:path w="2414270" h="550545">
                  <a:moveTo>
                    <a:pt x="0" y="91675"/>
                  </a:moveTo>
                  <a:lnTo>
                    <a:pt x="7204" y="55991"/>
                  </a:lnTo>
                  <a:lnTo>
                    <a:pt x="26850" y="26851"/>
                  </a:lnTo>
                  <a:lnTo>
                    <a:pt x="55990" y="7204"/>
                  </a:lnTo>
                  <a:lnTo>
                    <a:pt x="91674" y="0"/>
                  </a:lnTo>
                  <a:lnTo>
                    <a:pt x="2322225" y="0"/>
                  </a:lnTo>
                  <a:lnTo>
                    <a:pt x="2357909" y="7204"/>
                  </a:lnTo>
                  <a:lnTo>
                    <a:pt x="2387049" y="26851"/>
                  </a:lnTo>
                  <a:lnTo>
                    <a:pt x="2406695" y="55991"/>
                  </a:lnTo>
                  <a:lnTo>
                    <a:pt x="2413900" y="91675"/>
                  </a:lnTo>
                  <a:lnTo>
                    <a:pt x="2413900" y="458370"/>
                  </a:lnTo>
                  <a:lnTo>
                    <a:pt x="2406695" y="494054"/>
                  </a:lnTo>
                  <a:lnTo>
                    <a:pt x="2387049" y="523194"/>
                  </a:lnTo>
                  <a:lnTo>
                    <a:pt x="2357909" y="542841"/>
                  </a:lnTo>
                  <a:lnTo>
                    <a:pt x="2322225" y="550046"/>
                  </a:lnTo>
                  <a:lnTo>
                    <a:pt x="91674" y="550046"/>
                  </a:lnTo>
                  <a:lnTo>
                    <a:pt x="55990" y="542841"/>
                  </a:lnTo>
                  <a:lnTo>
                    <a:pt x="26850" y="523194"/>
                  </a:lnTo>
                  <a:lnTo>
                    <a:pt x="7204" y="494054"/>
                  </a:lnTo>
                  <a:lnTo>
                    <a:pt x="0" y="458370"/>
                  </a:lnTo>
                  <a:lnTo>
                    <a:pt x="0" y="91675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89401" y="4817745"/>
            <a:ext cx="1890395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Heart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attack</a:t>
            </a:r>
            <a:endParaRPr sz="18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latin typeface="Georgia"/>
                <a:cs typeface="Georgia"/>
              </a:rPr>
              <a:t>Myocardial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infarct</a:t>
            </a:r>
            <a:endParaRPr sz="1800" dirty="0">
              <a:latin typeface="Georgia"/>
              <a:cs typeface="Georgia"/>
            </a:endParaRPr>
          </a:p>
          <a:p>
            <a:pPr marL="421005" marR="172085" indent="-295275">
              <a:lnSpc>
                <a:spcPts val="1900"/>
              </a:lnSpc>
              <a:spcBef>
                <a:spcPts val="1764"/>
              </a:spcBef>
            </a:pPr>
            <a:r>
              <a:rPr sz="1800" dirty="0">
                <a:latin typeface="Georgia"/>
                <a:cs typeface="Georgia"/>
              </a:rPr>
              <a:t>MI-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Myocardial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infarction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97910" y="2485247"/>
            <a:ext cx="2145030" cy="586105"/>
          </a:xfrm>
          <a:custGeom>
            <a:avLst/>
            <a:gdLst/>
            <a:ahLst/>
            <a:cxnLst/>
            <a:rect l="l" t="t" r="r" b="b"/>
            <a:pathLst>
              <a:path w="2145029" h="586105">
                <a:moveTo>
                  <a:pt x="0" y="97635"/>
                </a:moveTo>
                <a:lnTo>
                  <a:pt x="7672" y="59631"/>
                </a:lnTo>
                <a:lnTo>
                  <a:pt x="28596" y="28596"/>
                </a:lnTo>
                <a:lnTo>
                  <a:pt x="59631" y="7672"/>
                </a:lnTo>
                <a:lnTo>
                  <a:pt x="97635" y="0"/>
                </a:lnTo>
                <a:lnTo>
                  <a:pt x="2046973" y="0"/>
                </a:lnTo>
                <a:lnTo>
                  <a:pt x="2084977" y="7672"/>
                </a:lnTo>
                <a:lnTo>
                  <a:pt x="2116012" y="28596"/>
                </a:lnTo>
                <a:lnTo>
                  <a:pt x="2136936" y="59631"/>
                </a:lnTo>
                <a:lnTo>
                  <a:pt x="2144609" y="97635"/>
                </a:lnTo>
                <a:lnTo>
                  <a:pt x="2144609" y="488173"/>
                </a:lnTo>
                <a:lnTo>
                  <a:pt x="2136936" y="526177"/>
                </a:lnTo>
                <a:lnTo>
                  <a:pt x="2116012" y="557212"/>
                </a:lnTo>
                <a:lnTo>
                  <a:pt x="2084977" y="578136"/>
                </a:lnTo>
                <a:lnTo>
                  <a:pt x="2046973" y="585809"/>
                </a:lnTo>
                <a:lnTo>
                  <a:pt x="97635" y="585809"/>
                </a:lnTo>
                <a:lnTo>
                  <a:pt x="59631" y="578136"/>
                </a:lnTo>
                <a:lnTo>
                  <a:pt x="28596" y="557212"/>
                </a:lnTo>
                <a:lnTo>
                  <a:pt x="7672" y="526177"/>
                </a:lnTo>
                <a:lnTo>
                  <a:pt x="0" y="488173"/>
                </a:lnTo>
                <a:lnTo>
                  <a:pt x="0" y="97635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12183" y="1950211"/>
            <a:ext cx="1516380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13294B"/>
                </a:solidFill>
                <a:latin typeface="Georgia"/>
                <a:cs typeface="Georgia"/>
              </a:rPr>
              <a:t>Type</a:t>
            </a:r>
            <a:endParaRPr sz="2400" dirty="0">
              <a:latin typeface="Georgia"/>
              <a:cs typeface="Georgia"/>
            </a:endParaRPr>
          </a:p>
          <a:p>
            <a:pPr marL="122555" marR="5080" indent="-110489">
              <a:lnSpc>
                <a:spcPts val="1900"/>
              </a:lnSpc>
              <a:spcBef>
                <a:spcPts val="2125"/>
              </a:spcBef>
            </a:pPr>
            <a:r>
              <a:rPr sz="1800" spc="-5" dirty="0">
                <a:latin typeface="Georgia"/>
                <a:cs typeface="Georgia"/>
              </a:rPr>
              <a:t>Fully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Specified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Name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(FSN)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22102" y="5660537"/>
            <a:ext cx="2097405" cy="550545"/>
          </a:xfrm>
          <a:custGeom>
            <a:avLst/>
            <a:gdLst/>
            <a:ahLst/>
            <a:cxnLst/>
            <a:rect l="l" t="t" r="r" b="b"/>
            <a:pathLst>
              <a:path w="2097404" h="550545">
                <a:moveTo>
                  <a:pt x="0" y="91676"/>
                </a:moveTo>
                <a:lnTo>
                  <a:pt x="7204" y="55991"/>
                </a:lnTo>
                <a:lnTo>
                  <a:pt x="26851" y="26851"/>
                </a:lnTo>
                <a:lnTo>
                  <a:pt x="55991" y="7204"/>
                </a:lnTo>
                <a:lnTo>
                  <a:pt x="91675" y="0"/>
                </a:lnTo>
                <a:lnTo>
                  <a:pt x="2005504" y="0"/>
                </a:lnTo>
                <a:lnTo>
                  <a:pt x="2041188" y="7204"/>
                </a:lnTo>
                <a:lnTo>
                  <a:pt x="2070328" y="26851"/>
                </a:lnTo>
                <a:lnTo>
                  <a:pt x="2089975" y="55991"/>
                </a:lnTo>
                <a:lnTo>
                  <a:pt x="2097180" y="91676"/>
                </a:lnTo>
                <a:lnTo>
                  <a:pt x="2097180" y="458369"/>
                </a:lnTo>
                <a:lnTo>
                  <a:pt x="2089975" y="494054"/>
                </a:lnTo>
                <a:lnTo>
                  <a:pt x="2070328" y="523194"/>
                </a:lnTo>
                <a:lnTo>
                  <a:pt x="2041188" y="542841"/>
                </a:lnTo>
                <a:lnTo>
                  <a:pt x="2005504" y="550046"/>
                </a:lnTo>
                <a:lnTo>
                  <a:pt x="91675" y="550046"/>
                </a:lnTo>
                <a:lnTo>
                  <a:pt x="55991" y="542841"/>
                </a:lnTo>
                <a:lnTo>
                  <a:pt x="26851" y="523194"/>
                </a:lnTo>
                <a:lnTo>
                  <a:pt x="7204" y="494054"/>
                </a:lnTo>
                <a:lnTo>
                  <a:pt x="0" y="458369"/>
                </a:lnTo>
                <a:lnTo>
                  <a:pt x="0" y="91676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27237" y="5769355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Georgia"/>
                <a:cs typeface="Georgia"/>
              </a:rPr>
              <a:t>Synonym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759535" y="3610879"/>
            <a:ext cx="1861820" cy="1330960"/>
            <a:chOff x="8759535" y="3610879"/>
            <a:chExt cx="1861820" cy="1330960"/>
          </a:xfrm>
        </p:grpSpPr>
        <p:sp>
          <p:nvSpPr>
            <p:cNvPr id="29" name="object 29"/>
            <p:cNvSpPr/>
            <p:nvPr/>
          </p:nvSpPr>
          <p:spPr>
            <a:xfrm>
              <a:off x="8784935" y="3636279"/>
              <a:ext cx="1811020" cy="550545"/>
            </a:xfrm>
            <a:custGeom>
              <a:avLst/>
              <a:gdLst/>
              <a:ahLst/>
              <a:cxnLst/>
              <a:rect l="l" t="t" r="r" b="b"/>
              <a:pathLst>
                <a:path w="1811020" h="550545">
                  <a:moveTo>
                    <a:pt x="0" y="91675"/>
                  </a:moveTo>
                  <a:lnTo>
                    <a:pt x="7204" y="55991"/>
                  </a:lnTo>
                  <a:lnTo>
                    <a:pt x="26851" y="26851"/>
                  </a:lnTo>
                  <a:lnTo>
                    <a:pt x="55991" y="7204"/>
                  </a:lnTo>
                  <a:lnTo>
                    <a:pt x="91675" y="0"/>
                  </a:lnTo>
                  <a:lnTo>
                    <a:pt x="1719211" y="0"/>
                  </a:lnTo>
                  <a:lnTo>
                    <a:pt x="1754895" y="7204"/>
                  </a:lnTo>
                  <a:lnTo>
                    <a:pt x="1784035" y="26851"/>
                  </a:lnTo>
                  <a:lnTo>
                    <a:pt x="1803681" y="55991"/>
                  </a:lnTo>
                  <a:lnTo>
                    <a:pt x="1810886" y="91675"/>
                  </a:lnTo>
                  <a:lnTo>
                    <a:pt x="1810886" y="458370"/>
                  </a:lnTo>
                  <a:lnTo>
                    <a:pt x="1803681" y="494054"/>
                  </a:lnTo>
                  <a:lnTo>
                    <a:pt x="1784035" y="523194"/>
                  </a:lnTo>
                  <a:lnTo>
                    <a:pt x="1754895" y="542841"/>
                  </a:lnTo>
                  <a:lnTo>
                    <a:pt x="1719211" y="550046"/>
                  </a:lnTo>
                  <a:lnTo>
                    <a:pt x="91675" y="550046"/>
                  </a:lnTo>
                  <a:lnTo>
                    <a:pt x="55991" y="542841"/>
                  </a:lnTo>
                  <a:lnTo>
                    <a:pt x="26851" y="523194"/>
                  </a:lnTo>
                  <a:lnTo>
                    <a:pt x="7204" y="494054"/>
                  </a:lnTo>
                  <a:lnTo>
                    <a:pt x="0" y="458370"/>
                  </a:lnTo>
                  <a:lnTo>
                    <a:pt x="0" y="91675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84935" y="4365840"/>
              <a:ext cx="1811020" cy="550545"/>
            </a:xfrm>
            <a:custGeom>
              <a:avLst/>
              <a:gdLst/>
              <a:ahLst/>
              <a:cxnLst/>
              <a:rect l="l" t="t" r="r" b="b"/>
              <a:pathLst>
                <a:path w="1811020" h="550545">
                  <a:moveTo>
                    <a:pt x="0" y="91675"/>
                  </a:moveTo>
                  <a:lnTo>
                    <a:pt x="7204" y="55991"/>
                  </a:lnTo>
                  <a:lnTo>
                    <a:pt x="26851" y="26851"/>
                  </a:lnTo>
                  <a:lnTo>
                    <a:pt x="55991" y="7204"/>
                  </a:lnTo>
                  <a:lnTo>
                    <a:pt x="91675" y="0"/>
                  </a:lnTo>
                  <a:lnTo>
                    <a:pt x="1719211" y="0"/>
                  </a:lnTo>
                  <a:lnTo>
                    <a:pt x="1754895" y="7204"/>
                  </a:lnTo>
                  <a:lnTo>
                    <a:pt x="1784035" y="26851"/>
                  </a:lnTo>
                  <a:lnTo>
                    <a:pt x="1803681" y="55991"/>
                  </a:lnTo>
                  <a:lnTo>
                    <a:pt x="1810886" y="91675"/>
                  </a:lnTo>
                  <a:lnTo>
                    <a:pt x="1810886" y="458370"/>
                  </a:lnTo>
                  <a:lnTo>
                    <a:pt x="1803681" y="494054"/>
                  </a:lnTo>
                  <a:lnTo>
                    <a:pt x="1784035" y="523194"/>
                  </a:lnTo>
                  <a:lnTo>
                    <a:pt x="1754895" y="542841"/>
                  </a:lnTo>
                  <a:lnTo>
                    <a:pt x="1719211" y="550046"/>
                  </a:lnTo>
                  <a:lnTo>
                    <a:pt x="91675" y="550046"/>
                  </a:lnTo>
                  <a:lnTo>
                    <a:pt x="55991" y="542841"/>
                  </a:lnTo>
                  <a:lnTo>
                    <a:pt x="26851" y="523194"/>
                  </a:lnTo>
                  <a:lnTo>
                    <a:pt x="7204" y="494054"/>
                  </a:lnTo>
                  <a:lnTo>
                    <a:pt x="0" y="458370"/>
                  </a:lnTo>
                  <a:lnTo>
                    <a:pt x="0" y="91675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081020" y="3745483"/>
            <a:ext cx="121285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Georgia"/>
                <a:cs typeface="Georgia"/>
              </a:rPr>
              <a:t>Preferred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800" spc="75" dirty="0">
                <a:latin typeface="Georgia"/>
                <a:cs typeface="Georgia"/>
              </a:rPr>
              <a:t>A</a:t>
            </a:r>
            <a:r>
              <a:rPr sz="1800" spc="70" dirty="0">
                <a:latin typeface="Georgia"/>
                <a:cs typeface="Georgia"/>
              </a:rPr>
              <a:t>cc</a:t>
            </a:r>
            <a:r>
              <a:rPr sz="1800" spc="80" dirty="0">
                <a:latin typeface="Georgia"/>
                <a:cs typeface="Georgia"/>
              </a:rPr>
              <a:t>e</a:t>
            </a:r>
            <a:r>
              <a:rPr sz="1800" spc="70" dirty="0">
                <a:latin typeface="Georgia"/>
                <a:cs typeface="Georgia"/>
              </a:rPr>
              <a:t>p</a:t>
            </a:r>
            <a:r>
              <a:rPr sz="1800" spc="75" dirty="0">
                <a:latin typeface="Georgia"/>
                <a:cs typeface="Georgia"/>
              </a:rPr>
              <a:t>tab</a:t>
            </a:r>
            <a:r>
              <a:rPr sz="1800" spc="70" dirty="0">
                <a:latin typeface="Georgia"/>
                <a:cs typeface="Georgia"/>
              </a:rPr>
              <a:t>l</a:t>
            </a:r>
            <a:r>
              <a:rPr sz="1800" dirty="0"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26549" y="2717800"/>
            <a:ext cx="5906770" cy="3387090"/>
            <a:chOff x="2926549" y="2717800"/>
            <a:chExt cx="5906770" cy="3387090"/>
          </a:xfrm>
        </p:grpSpPr>
        <p:sp>
          <p:nvSpPr>
            <p:cNvPr id="33" name="object 33"/>
            <p:cNvSpPr/>
            <p:nvPr/>
          </p:nvSpPr>
          <p:spPr>
            <a:xfrm>
              <a:off x="2951950" y="2788947"/>
              <a:ext cx="454025" cy="1621790"/>
            </a:xfrm>
            <a:custGeom>
              <a:avLst/>
              <a:gdLst/>
              <a:ahLst/>
              <a:cxnLst/>
              <a:rect l="l" t="t" r="r" b="b"/>
              <a:pathLst>
                <a:path w="454025" h="1621789">
                  <a:moveTo>
                    <a:pt x="453495" y="0"/>
                  </a:moveTo>
                  <a:lnTo>
                    <a:pt x="0" y="1621481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51950" y="3372364"/>
              <a:ext cx="454025" cy="1038225"/>
            </a:xfrm>
            <a:custGeom>
              <a:avLst/>
              <a:gdLst/>
              <a:ahLst/>
              <a:cxnLst/>
              <a:rect l="l" t="t" r="r" b="b"/>
              <a:pathLst>
                <a:path w="454025" h="1038225">
                  <a:moveTo>
                    <a:pt x="453495" y="0"/>
                  </a:moveTo>
                  <a:lnTo>
                    <a:pt x="0" y="1038065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51949" y="3860566"/>
              <a:ext cx="431165" cy="549910"/>
            </a:xfrm>
            <a:custGeom>
              <a:avLst/>
              <a:gdLst/>
              <a:ahLst/>
              <a:cxnLst/>
              <a:rect l="l" t="t" r="r" b="b"/>
              <a:pathLst>
                <a:path w="431164" h="549910">
                  <a:moveTo>
                    <a:pt x="430740" y="0"/>
                  </a:moveTo>
                  <a:lnTo>
                    <a:pt x="0" y="549862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51950" y="4410427"/>
              <a:ext cx="485775" cy="84455"/>
            </a:xfrm>
            <a:custGeom>
              <a:avLst/>
              <a:gdLst/>
              <a:ahLst/>
              <a:cxnLst/>
              <a:rect l="l" t="t" r="r" b="b"/>
              <a:pathLst>
                <a:path w="485775" h="84454">
                  <a:moveTo>
                    <a:pt x="485202" y="84327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51950" y="4410427"/>
              <a:ext cx="475615" cy="527050"/>
            </a:xfrm>
            <a:custGeom>
              <a:avLst/>
              <a:gdLst/>
              <a:ahLst/>
              <a:cxnLst/>
              <a:rect l="l" t="t" r="r" b="b"/>
              <a:pathLst>
                <a:path w="475614" h="527050">
                  <a:moveTo>
                    <a:pt x="475124" y="526535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51949" y="4410429"/>
              <a:ext cx="459740" cy="1669414"/>
            </a:xfrm>
            <a:custGeom>
              <a:avLst/>
              <a:gdLst/>
              <a:ahLst/>
              <a:cxnLst/>
              <a:rect l="l" t="t" r="r" b="b"/>
              <a:pathLst>
                <a:path w="459739" h="1669414">
                  <a:moveTo>
                    <a:pt x="0" y="0"/>
                  </a:moveTo>
                  <a:lnTo>
                    <a:pt x="451201" y="1038064"/>
                  </a:lnTo>
                </a:path>
                <a:path w="459739" h="1669414">
                  <a:moveTo>
                    <a:pt x="0" y="0"/>
                  </a:moveTo>
                  <a:lnTo>
                    <a:pt x="459335" y="1669053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46072" y="2743200"/>
              <a:ext cx="552450" cy="17145"/>
            </a:xfrm>
            <a:custGeom>
              <a:avLst/>
              <a:gdLst/>
              <a:ahLst/>
              <a:cxnLst/>
              <a:rect l="l" t="t" r="r" b="b"/>
              <a:pathLst>
                <a:path w="552450" h="17144">
                  <a:moveTo>
                    <a:pt x="-25400" y="8436"/>
                  </a:moveTo>
                  <a:lnTo>
                    <a:pt x="577240" y="8436"/>
                  </a:lnTo>
                </a:path>
              </a:pathLst>
            </a:custGeom>
            <a:ln w="67672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46073" y="3299661"/>
              <a:ext cx="578485" cy="2600325"/>
            </a:xfrm>
            <a:custGeom>
              <a:avLst/>
              <a:gdLst/>
              <a:ahLst/>
              <a:cxnLst/>
              <a:rect l="l" t="t" r="r" b="b"/>
              <a:pathLst>
                <a:path w="578485" h="2600325">
                  <a:moveTo>
                    <a:pt x="577988" y="2600288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12078" y="3844860"/>
              <a:ext cx="614045" cy="2102485"/>
            </a:xfrm>
            <a:custGeom>
              <a:avLst/>
              <a:gdLst/>
              <a:ahLst/>
              <a:cxnLst/>
              <a:rect l="l" t="t" r="r" b="b"/>
              <a:pathLst>
                <a:path w="614045" h="2102485">
                  <a:moveTo>
                    <a:pt x="613803" y="2101946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40484" y="4405103"/>
              <a:ext cx="560705" cy="1517650"/>
            </a:xfrm>
            <a:custGeom>
              <a:avLst/>
              <a:gdLst/>
              <a:ahLst/>
              <a:cxnLst/>
              <a:rect l="l" t="t" r="r" b="b"/>
              <a:pathLst>
                <a:path w="560704" h="1517650">
                  <a:moveTo>
                    <a:pt x="560589" y="1517461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26627" y="4876728"/>
              <a:ext cx="599440" cy="1102360"/>
            </a:xfrm>
            <a:custGeom>
              <a:avLst/>
              <a:gdLst/>
              <a:ahLst/>
              <a:cxnLst/>
              <a:rect l="l" t="t" r="r" b="b"/>
              <a:pathLst>
                <a:path w="599439" h="1102360">
                  <a:moveTo>
                    <a:pt x="599255" y="110198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40484" y="5419743"/>
              <a:ext cx="585470" cy="571500"/>
            </a:xfrm>
            <a:custGeom>
              <a:avLst/>
              <a:gdLst/>
              <a:ahLst/>
              <a:cxnLst/>
              <a:rect l="l" t="t" r="r" b="b"/>
              <a:pathLst>
                <a:path w="585470" h="571500">
                  <a:moveTo>
                    <a:pt x="585398" y="57149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46071" y="5964624"/>
              <a:ext cx="576580" cy="64769"/>
            </a:xfrm>
            <a:custGeom>
              <a:avLst/>
              <a:gdLst/>
              <a:ahLst/>
              <a:cxnLst/>
              <a:rect l="l" t="t" r="r" b="b"/>
              <a:pathLst>
                <a:path w="576579" h="64770">
                  <a:moveTo>
                    <a:pt x="576032" y="0"/>
                  </a:moveTo>
                  <a:lnTo>
                    <a:pt x="0" y="6470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46072" y="2824161"/>
              <a:ext cx="2961640" cy="1098550"/>
            </a:xfrm>
            <a:custGeom>
              <a:avLst/>
              <a:gdLst/>
              <a:ahLst/>
              <a:cxnLst/>
              <a:rect l="l" t="t" r="r" b="b"/>
              <a:pathLst>
                <a:path w="2961640" h="1098550">
                  <a:moveTo>
                    <a:pt x="2961338" y="109793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40233" y="3280398"/>
              <a:ext cx="2956560" cy="668655"/>
            </a:xfrm>
            <a:custGeom>
              <a:avLst/>
              <a:gdLst/>
              <a:ahLst/>
              <a:cxnLst/>
              <a:rect l="l" t="t" r="r" b="b"/>
              <a:pathLst>
                <a:path w="2956559" h="668654">
                  <a:moveTo>
                    <a:pt x="2955939" y="668153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09508" y="3920984"/>
              <a:ext cx="2973070" cy="758190"/>
            </a:xfrm>
            <a:custGeom>
              <a:avLst/>
              <a:gdLst/>
              <a:ahLst/>
              <a:cxnLst/>
              <a:rect l="l" t="t" r="r" b="b"/>
              <a:pathLst>
                <a:path w="2973070" h="758189">
                  <a:moveTo>
                    <a:pt x="2972856" y="758069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6071" y="4484290"/>
              <a:ext cx="2939415" cy="135890"/>
            </a:xfrm>
            <a:custGeom>
              <a:avLst/>
              <a:gdLst/>
              <a:ahLst/>
              <a:cxnLst/>
              <a:rect l="l" t="t" r="r" b="b"/>
              <a:pathLst>
                <a:path w="2939415" h="135889">
                  <a:moveTo>
                    <a:pt x="2938864" y="135647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6072" y="4591777"/>
              <a:ext cx="2939415" cy="377190"/>
            </a:xfrm>
            <a:custGeom>
              <a:avLst/>
              <a:gdLst/>
              <a:ahLst/>
              <a:cxnLst/>
              <a:rect l="l" t="t" r="r" b="b"/>
              <a:pathLst>
                <a:path w="2939415" h="377189">
                  <a:moveTo>
                    <a:pt x="2938863" y="0"/>
                  </a:moveTo>
                  <a:lnTo>
                    <a:pt x="0" y="37713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30405" y="4604339"/>
              <a:ext cx="2966085" cy="827405"/>
            </a:xfrm>
            <a:custGeom>
              <a:avLst/>
              <a:gdLst/>
              <a:ahLst/>
              <a:cxnLst/>
              <a:rect l="l" t="t" r="r" b="b"/>
              <a:pathLst>
                <a:path w="2966084" h="827404">
                  <a:moveTo>
                    <a:pt x="2965767" y="0"/>
                  </a:moveTo>
                  <a:lnTo>
                    <a:pt x="0" y="827373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6071" y="4639089"/>
              <a:ext cx="2939415" cy="1261110"/>
            </a:xfrm>
            <a:custGeom>
              <a:avLst/>
              <a:gdLst/>
              <a:ahLst/>
              <a:cxnLst/>
              <a:rect l="l" t="t" r="r" b="b"/>
              <a:pathLst>
                <a:path w="2939415" h="1261110">
                  <a:moveTo>
                    <a:pt x="2938864" y="0"/>
                  </a:moveTo>
                  <a:lnTo>
                    <a:pt x="0" y="126086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9448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Is-a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Relationship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3485" y="1914251"/>
            <a:ext cx="2778125" cy="749300"/>
          </a:xfrm>
          <a:custGeom>
            <a:avLst/>
            <a:gdLst/>
            <a:ahLst/>
            <a:cxnLst/>
            <a:rect l="l" t="t" r="r" b="b"/>
            <a:pathLst>
              <a:path w="2778125" h="749300">
                <a:moveTo>
                  <a:pt x="0" y="124783"/>
                </a:moveTo>
                <a:lnTo>
                  <a:pt x="9806" y="76212"/>
                </a:lnTo>
                <a:lnTo>
                  <a:pt x="36548" y="36548"/>
                </a:lnTo>
                <a:lnTo>
                  <a:pt x="76211" y="9806"/>
                </a:lnTo>
                <a:lnTo>
                  <a:pt x="124783" y="0"/>
                </a:lnTo>
                <a:lnTo>
                  <a:pt x="2653173" y="0"/>
                </a:lnTo>
                <a:lnTo>
                  <a:pt x="2701744" y="9806"/>
                </a:lnTo>
                <a:lnTo>
                  <a:pt x="2741408" y="36548"/>
                </a:lnTo>
                <a:lnTo>
                  <a:pt x="2768150" y="76212"/>
                </a:lnTo>
                <a:lnTo>
                  <a:pt x="2777956" y="124783"/>
                </a:lnTo>
                <a:lnTo>
                  <a:pt x="2777956" y="623907"/>
                </a:lnTo>
                <a:lnTo>
                  <a:pt x="2768150" y="672478"/>
                </a:lnTo>
                <a:lnTo>
                  <a:pt x="2741408" y="712142"/>
                </a:lnTo>
                <a:lnTo>
                  <a:pt x="2701744" y="738884"/>
                </a:lnTo>
                <a:lnTo>
                  <a:pt x="2653173" y="748691"/>
                </a:lnTo>
                <a:lnTo>
                  <a:pt x="124783" y="748691"/>
                </a:lnTo>
                <a:lnTo>
                  <a:pt x="76211" y="738884"/>
                </a:lnTo>
                <a:lnTo>
                  <a:pt x="36548" y="712142"/>
                </a:lnTo>
                <a:lnTo>
                  <a:pt x="9806" y="672478"/>
                </a:lnTo>
                <a:lnTo>
                  <a:pt x="0" y="623907"/>
                </a:lnTo>
                <a:lnTo>
                  <a:pt x="0" y="124783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60823" y="4698492"/>
            <a:ext cx="2593975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ts val="2110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62837005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3070"/>
              </a:lnSpc>
            </a:pPr>
            <a:r>
              <a:rPr sz="2800" spc="60" dirty="0">
                <a:latin typeface="Calibri"/>
                <a:cs typeface="Calibri"/>
              </a:rPr>
              <a:t>Cellulitis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of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hand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54844" y="1888851"/>
            <a:ext cx="7940040" cy="3591560"/>
            <a:chOff x="1554844" y="1888851"/>
            <a:chExt cx="7940040" cy="3591560"/>
          </a:xfrm>
        </p:grpSpPr>
        <p:sp>
          <p:nvSpPr>
            <p:cNvPr id="6" name="object 6"/>
            <p:cNvSpPr/>
            <p:nvPr/>
          </p:nvSpPr>
          <p:spPr>
            <a:xfrm>
              <a:off x="1580244" y="4605635"/>
              <a:ext cx="2742565" cy="849630"/>
            </a:xfrm>
            <a:custGeom>
              <a:avLst/>
              <a:gdLst/>
              <a:ahLst/>
              <a:cxnLst/>
              <a:rect l="l" t="t" r="r" b="b"/>
              <a:pathLst>
                <a:path w="2742565" h="849629">
                  <a:moveTo>
                    <a:pt x="0" y="141559"/>
                  </a:moveTo>
                  <a:lnTo>
                    <a:pt x="7216" y="96815"/>
                  </a:lnTo>
                  <a:lnTo>
                    <a:pt x="27312" y="57956"/>
                  </a:lnTo>
                  <a:lnTo>
                    <a:pt x="57956" y="27312"/>
                  </a:lnTo>
                  <a:lnTo>
                    <a:pt x="96815" y="7216"/>
                  </a:lnTo>
                  <a:lnTo>
                    <a:pt x="141559" y="0"/>
                  </a:lnTo>
                  <a:lnTo>
                    <a:pt x="2600742" y="0"/>
                  </a:lnTo>
                  <a:lnTo>
                    <a:pt x="2645486" y="7216"/>
                  </a:lnTo>
                  <a:lnTo>
                    <a:pt x="2684345" y="27312"/>
                  </a:lnTo>
                  <a:lnTo>
                    <a:pt x="2714989" y="57956"/>
                  </a:lnTo>
                  <a:lnTo>
                    <a:pt x="2735085" y="96815"/>
                  </a:lnTo>
                  <a:lnTo>
                    <a:pt x="2742302" y="141559"/>
                  </a:lnTo>
                  <a:lnTo>
                    <a:pt x="2742302" y="707774"/>
                  </a:lnTo>
                  <a:lnTo>
                    <a:pt x="2735085" y="752518"/>
                  </a:lnTo>
                  <a:lnTo>
                    <a:pt x="2714989" y="791377"/>
                  </a:lnTo>
                  <a:lnTo>
                    <a:pt x="2684345" y="822021"/>
                  </a:lnTo>
                  <a:lnTo>
                    <a:pt x="2645486" y="842117"/>
                  </a:lnTo>
                  <a:lnTo>
                    <a:pt x="2600742" y="849334"/>
                  </a:lnTo>
                  <a:lnTo>
                    <a:pt x="141559" y="849334"/>
                  </a:lnTo>
                  <a:lnTo>
                    <a:pt x="96815" y="842117"/>
                  </a:lnTo>
                  <a:lnTo>
                    <a:pt x="57956" y="822021"/>
                  </a:lnTo>
                  <a:lnTo>
                    <a:pt x="27312" y="791377"/>
                  </a:lnTo>
                  <a:lnTo>
                    <a:pt x="7216" y="752518"/>
                  </a:lnTo>
                  <a:lnTo>
                    <a:pt x="0" y="707774"/>
                  </a:lnTo>
                  <a:lnTo>
                    <a:pt x="0" y="141559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3377" y="2711576"/>
              <a:ext cx="5062220" cy="1911350"/>
            </a:xfrm>
            <a:custGeom>
              <a:avLst/>
              <a:gdLst/>
              <a:ahLst/>
              <a:cxnLst/>
              <a:rect l="l" t="t" r="r" b="b"/>
              <a:pathLst>
                <a:path w="5062220" h="1911350">
                  <a:moveTo>
                    <a:pt x="1184859" y="17233"/>
                  </a:moveTo>
                  <a:lnTo>
                    <a:pt x="990549" y="120345"/>
                  </a:lnTo>
                  <a:lnTo>
                    <a:pt x="982751" y="126746"/>
                  </a:lnTo>
                  <a:lnTo>
                    <a:pt x="978166" y="135343"/>
                  </a:lnTo>
                  <a:lnTo>
                    <a:pt x="977138" y="145021"/>
                  </a:lnTo>
                  <a:lnTo>
                    <a:pt x="980008" y="154686"/>
                  </a:lnTo>
                  <a:lnTo>
                    <a:pt x="986409" y="162483"/>
                  </a:lnTo>
                  <a:lnTo>
                    <a:pt x="995006" y="167068"/>
                  </a:lnTo>
                  <a:lnTo>
                    <a:pt x="1004684" y="168097"/>
                  </a:lnTo>
                  <a:lnTo>
                    <a:pt x="1014361" y="165227"/>
                  </a:lnTo>
                  <a:lnTo>
                    <a:pt x="1087208" y="126555"/>
                  </a:lnTo>
                  <a:lnTo>
                    <a:pt x="0" y="1880679"/>
                  </a:lnTo>
                  <a:lnTo>
                    <a:pt x="43180" y="1907451"/>
                  </a:lnTo>
                  <a:lnTo>
                    <a:pt x="1130388" y="153327"/>
                  </a:lnTo>
                  <a:lnTo>
                    <a:pt x="1128179" y="235775"/>
                  </a:lnTo>
                  <a:lnTo>
                    <a:pt x="1129919" y="245706"/>
                  </a:lnTo>
                  <a:lnTo>
                    <a:pt x="1135138" y="253923"/>
                  </a:lnTo>
                  <a:lnTo>
                    <a:pt x="1143063" y="259588"/>
                  </a:lnTo>
                  <a:lnTo>
                    <a:pt x="1152893" y="261848"/>
                  </a:lnTo>
                  <a:lnTo>
                    <a:pt x="1162837" y="260108"/>
                  </a:lnTo>
                  <a:lnTo>
                    <a:pt x="1171054" y="254889"/>
                  </a:lnTo>
                  <a:lnTo>
                    <a:pt x="1176705" y="246964"/>
                  </a:lnTo>
                  <a:lnTo>
                    <a:pt x="1178966" y="237134"/>
                  </a:lnTo>
                  <a:lnTo>
                    <a:pt x="1184071" y="46697"/>
                  </a:lnTo>
                  <a:lnTo>
                    <a:pt x="1184859" y="17233"/>
                  </a:lnTo>
                  <a:close/>
                </a:path>
                <a:path w="5062220" h="1911350">
                  <a:moveTo>
                    <a:pt x="2819704" y="1878622"/>
                  </a:moveTo>
                  <a:lnTo>
                    <a:pt x="1456220" y="99148"/>
                  </a:lnTo>
                  <a:lnTo>
                    <a:pt x="1532534" y="130416"/>
                  </a:lnTo>
                  <a:lnTo>
                    <a:pt x="1542440" y="132321"/>
                  </a:lnTo>
                  <a:lnTo>
                    <a:pt x="1551978" y="130352"/>
                  </a:lnTo>
                  <a:lnTo>
                    <a:pt x="1560080" y="124942"/>
                  </a:lnTo>
                  <a:lnTo>
                    <a:pt x="1565668" y="116547"/>
                  </a:lnTo>
                  <a:lnTo>
                    <a:pt x="1567573" y="106641"/>
                  </a:lnTo>
                  <a:lnTo>
                    <a:pt x="1565592" y="97104"/>
                  </a:lnTo>
                  <a:lnTo>
                    <a:pt x="1560195" y="89014"/>
                  </a:lnTo>
                  <a:lnTo>
                    <a:pt x="1551800" y="83413"/>
                  </a:lnTo>
                  <a:lnTo>
                    <a:pt x="1408176" y="24561"/>
                  </a:lnTo>
                  <a:lnTo>
                    <a:pt x="1348257" y="0"/>
                  </a:lnTo>
                  <a:lnTo>
                    <a:pt x="1375841" y="218249"/>
                  </a:lnTo>
                  <a:lnTo>
                    <a:pt x="1404226" y="240258"/>
                  </a:lnTo>
                  <a:lnTo>
                    <a:pt x="1413776" y="237032"/>
                  </a:lnTo>
                  <a:lnTo>
                    <a:pt x="1421104" y="230619"/>
                  </a:lnTo>
                  <a:lnTo>
                    <a:pt x="1425498" y="221932"/>
                  </a:lnTo>
                  <a:lnTo>
                    <a:pt x="1426235" y="211874"/>
                  </a:lnTo>
                  <a:lnTo>
                    <a:pt x="1415897" y="130048"/>
                  </a:lnTo>
                  <a:lnTo>
                    <a:pt x="2779382" y="1909508"/>
                  </a:lnTo>
                  <a:lnTo>
                    <a:pt x="2819704" y="1878622"/>
                  </a:lnTo>
                  <a:close/>
                </a:path>
                <a:path w="5062220" h="1911350">
                  <a:moveTo>
                    <a:pt x="5061724" y="12"/>
                  </a:moveTo>
                  <a:lnTo>
                    <a:pt x="4853127" y="69837"/>
                  </a:lnTo>
                  <a:lnTo>
                    <a:pt x="4844389" y="74866"/>
                  </a:lnTo>
                  <a:lnTo>
                    <a:pt x="4838458" y="82588"/>
                  </a:lnTo>
                  <a:lnTo>
                    <a:pt x="4835855" y="91973"/>
                  </a:lnTo>
                  <a:lnTo>
                    <a:pt x="4837100" y="101981"/>
                  </a:lnTo>
                  <a:lnTo>
                    <a:pt x="4842141" y="110731"/>
                  </a:lnTo>
                  <a:lnTo>
                    <a:pt x="4849863" y="116649"/>
                  </a:lnTo>
                  <a:lnTo>
                    <a:pt x="4859248" y="119253"/>
                  </a:lnTo>
                  <a:lnTo>
                    <a:pt x="4869256" y="118008"/>
                  </a:lnTo>
                  <a:lnTo>
                    <a:pt x="4947475" y="91833"/>
                  </a:lnTo>
                  <a:lnTo>
                    <a:pt x="3382416" y="1877326"/>
                  </a:lnTo>
                  <a:lnTo>
                    <a:pt x="3420618" y="1910803"/>
                  </a:lnTo>
                  <a:lnTo>
                    <a:pt x="4985677" y="125310"/>
                  </a:lnTo>
                  <a:lnTo>
                    <a:pt x="4969967" y="206286"/>
                  </a:lnTo>
                  <a:lnTo>
                    <a:pt x="4970043" y="216369"/>
                  </a:lnTo>
                  <a:lnTo>
                    <a:pt x="4973840" y="225336"/>
                  </a:lnTo>
                  <a:lnTo>
                    <a:pt x="4980737" y="232219"/>
                  </a:lnTo>
                  <a:lnTo>
                    <a:pt x="4990058" y="236054"/>
                  </a:lnTo>
                  <a:lnTo>
                    <a:pt x="5000142" y="235978"/>
                  </a:lnTo>
                  <a:lnTo>
                    <a:pt x="5009108" y="232168"/>
                  </a:lnTo>
                  <a:lnTo>
                    <a:pt x="5015992" y="225285"/>
                  </a:lnTo>
                  <a:lnTo>
                    <a:pt x="5019827" y="215963"/>
                  </a:lnTo>
                  <a:lnTo>
                    <a:pt x="5057622" y="21170"/>
                  </a:lnTo>
                  <a:lnTo>
                    <a:pt x="506172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7648" y="1914251"/>
              <a:ext cx="2751455" cy="749300"/>
            </a:xfrm>
            <a:custGeom>
              <a:avLst/>
              <a:gdLst/>
              <a:ahLst/>
              <a:cxnLst/>
              <a:rect l="l" t="t" r="r" b="b"/>
              <a:pathLst>
                <a:path w="2751454" h="749300">
                  <a:moveTo>
                    <a:pt x="0" y="124783"/>
                  </a:moveTo>
                  <a:lnTo>
                    <a:pt x="9806" y="76212"/>
                  </a:lnTo>
                  <a:lnTo>
                    <a:pt x="36548" y="36548"/>
                  </a:lnTo>
                  <a:lnTo>
                    <a:pt x="76211" y="9806"/>
                  </a:lnTo>
                  <a:lnTo>
                    <a:pt x="124782" y="0"/>
                  </a:lnTo>
                  <a:lnTo>
                    <a:pt x="2626507" y="0"/>
                  </a:lnTo>
                  <a:lnTo>
                    <a:pt x="2675078" y="9806"/>
                  </a:lnTo>
                  <a:lnTo>
                    <a:pt x="2714742" y="36548"/>
                  </a:lnTo>
                  <a:lnTo>
                    <a:pt x="2741484" y="76212"/>
                  </a:lnTo>
                  <a:lnTo>
                    <a:pt x="2751290" y="124783"/>
                  </a:lnTo>
                  <a:lnTo>
                    <a:pt x="2751290" y="623907"/>
                  </a:lnTo>
                  <a:lnTo>
                    <a:pt x="2741484" y="672478"/>
                  </a:lnTo>
                  <a:lnTo>
                    <a:pt x="2714742" y="712142"/>
                  </a:lnTo>
                  <a:lnTo>
                    <a:pt x="2675078" y="738884"/>
                  </a:lnTo>
                  <a:lnTo>
                    <a:pt x="2626507" y="748691"/>
                  </a:lnTo>
                  <a:lnTo>
                    <a:pt x="124782" y="748691"/>
                  </a:lnTo>
                  <a:lnTo>
                    <a:pt x="76211" y="738884"/>
                  </a:lnTo>
                  <a:lnTo>
                    <a:pt x="36548" y="712142"/>
                  </a:lnTo>
                  <a:lnTo>
                    <a:pt x="9806" y="672478"/>
                  </a:lnTo>
                  <a:lnTo>
                    <a:pt x="0" y="623907"/>
                  </a:lnTo>
                  <a:lnTo>
                    <a:pt x="0" y="124783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12770" y="1985771"/>
            <a:ext cx="1327785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ts val="2095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385627004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3055"/>
              </a:lnSpc>
            </a:pPr>
            <a:r>
              <a:rPr sz="2800" spc="60" dirty="0">
                <a:latin typeface="Calibri"/>
                <a:cs typeface="Calibri"/>
              </a:rPr>
              <a:t>Cellulitis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7371" y="1970532"/>
            <a:ext cx="2454275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2095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118932009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3055"/>
              </a:lnSpc>
            </a:pPr>
            <a:r>
              <a:rPr sz="2800" spc="55" dirty="0">
                <a:latin typeface="Calibri"/>
                <a:cs typeface="Calibri"/>
              </a:rPr>
              <a:t>Disorder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of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foot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3060" y="4698492"/>
            <a:ext cx="1951989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2110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95345008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3070"/>
              </a:lnSpc>
            </a:pPr>
            <a:r>
              <a:rPr sz="2800" spc="55" dirty="0">
                <a:latin typeface="Calibri"/>
                <a:cs typeface="Calibri"/>
              </a:rPr>
              <a:t>Ulcer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of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foot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35267" y="4605635"/>
            <a:ext cx="2690495" cy="849630"/>
          </a:xfrm>
          <a:custGeom>
            <a:avLst/>
            <a:gdLst/>
            <a:ahLst/>
            <a:cxnLst/>
            <a:rect l="l" t="t" r="r" b="b"/>
            <a:pathLst>
              <a:path w="2690495" h="849629">
                <a:moveTo>
                  <a:pt x="0" y="141559"/>
                </a:moveTo>
                <a:lnTo>
                  <a:pt x="7216" y="96815"/>
                </a:lnTo>
                <a:lnTo>
                  <a:pt x="27312" y="57956"/>
                </a:lnTo>
                <a:lnTo>
                  <a:pt x="57956" y="27312"/>
                </a:lnTo>
                <a:lnTo>
                  <a:pt x="96815" y="7216"/>
                </a:lnTo>
                <a:lnTo>
                  <a:pt x="141559" y="0"/>
                </a:lnTo>
                <a:lnTo>
                  <a:pt x="2548643" y="0"/>
                </a:lnTo>
                <a:lnTo>
                  <a:pt x="2593386" y="7216"/>
                </a:lnTo>
                <a:lnTo>
                  <a:pt x="2632245" y="27312"/>
                </a:lnTo>
                <a:lnTo>
                  <a:pt x="2662889" y="57956"/>
                </a:lnTo>
                <a:lnTo>
                  <a:pt x="2682985" y="96815"/>
                </a:lnTo>
                <a:lnTo>
                  <a:pt x="2690202" y="141559"/>
                </a:lnTo>
                <a:lnTo>
                  <a:pt x="2690202" y="707774"/>
                </a:lnTo>
                <a:lnTo>
                  <a:pt x="2682985" y="752518"/>
                </a:lnTo>
                <a:lnTo>
                  <a:pt x="2662889" y="791377"/>
                </a:lnTo>
                <a:lnTo>
                  <a:pt x="2632245" y="822021"/>
                </a:lnTo>
                <a:lnTo>
                  <a:pt x="2593386" y="842117"/>
                </a:lnTo>
                <a:lnTo>
                  <a:pt x="2548643" y="849334"/>
                </a:lnTo>
                <a:lnTo>
                  <a:pt x="141559" y="849334"/>
                </a:lnTo>
                <a:lnTo>
                  <a:pt x="96815" y="842117"/>
                </a:lnTo>
                <a:lnTo>
                  <a:pt x="57956" y="822021"/>
                </a:lnTo>
                <a:lnTo>
                  <a:pt x="27312" y="791377"/>
                </a:lnTo>
                <a:lnTo>
                  <a:pt x="7216" y="752518"/>
                </a:lnTo>
                <a:lnTo>
                  <a:pt x="0" y="707774"/>
                </a:lnTo>
                <a:lnTo>
                  <a:pt x="0" y="141559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61476" y="4704588"/>
            <a:ext cx="2456815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ts val="2110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128276007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3070"/>
              </a:lnSpc>
            </a:pPr>
            <a:r>
              <a:rPr sz="2800" spc="60" dirty="0">
                <a:latin typeface="Calibri"/>
                <a:cs typeface="Calibri"/>
              </a:rPr>
              <a:t>Cellulitis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of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foot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24751" y="3628613"/>
            <a:ext cx="3064510" cy="1852295"/>
            <a:chOff x="4724751" y="3628613"/>
            <a:chExt cx="3064510" cy="1852295"/>
          </a:xfrm>
        </p:grpSpPr>
        <p:sp>
          <p:nvSpPr>
            <p:cNvPr id="15" name="object 15"/>
            <p:cNvSpPr/>
            <p:nvPr/>
          </p:nvSpPr>
          <p:spPr>
            <a:xfrm>
              <a:off x="4750151" y="4605634"/>
              <a:ext cx="2682240" cy="849630"/>
            </a:xfrm>
            <a:custGeom>
              <a:avLst/>
              <a:gdLst/>
              <a:ahLst/>
              <a:cxnLst/>
              <a:rect l="l" t="t" r="r" b="b"/>
              <a:pathLst>
                <a:path w="2682240" h="849629">
                  <a:moveTo>
                    <a:pt x="0" y="141557"/>
                  </a:moveTo>
                  <a:lnTo>
                    <a:pt x="7216" y="96814"/>
                  </a:lnTo>
                  <a:lnTo>
                    <a:pt x="27312" y="57955"/>
                  </a:lnTo>
                  <a:lnTo>
                    <a:pt x="57955" y="27312"/>
                  </a:lnTo>
                  <a:lnTo>
                    <a:pt x="96814" y="7216"/>
                  </a:lnTo>
                  <a:lnTo>
                    <a:pt x="141557" y="0"/>
                  </a:lnTo>
                  <a:lnTo>
                    <a:pt x="2540134" y="0"/>
                  </a:lnTo>
                  <a:lnTo>
                    <a:pt x="2584877" y="7216"/>
                  </a:lnTo>
                  <a:lnTo>
                    <a:pt x="2623735" y="27312"/>
                  </a:lnTo>
                  <a:lnTo>
                    <a:pt x="2654378" y="57955"/>
                  </a:lnTo>
                  <a:lnTo>
                    <a:pt x="2674474" y="96814"/>
                  </a:lnTo>
                  <a:lnTo>
                    <a:pt x="2681691" y="141557"/>
                  </a:lnTo>
                  <a:lnTo>
                    <a:pt x="2681691" y="707776"/>
                  </a:lnTo>
                  <a:lnTo>
                    <a:pt x="2674474" y="752519"/>
                  </a:lnTo>
                  <a:lnTo>
                    <a:pt x="2654378" y="791378"/>
                  </a:lnTo>
                  <a:lnTo>
                    <a:pt x="2623735" y="822021"/>
                  </a:lnTo>
                  <a:lnTo>
                    <a:pt x="2584877" y="842117"/>
                  </a:lnTo>
                  <a:lnTo>
                    <a:pt x="2540134" y="849334"/>
                  </a:lnTo>
                  <a:lnTo>
                    <a:pt x="141557" y="849334"/>
                  </a:lnTo>
                  <a:lnTo>
                    <a:pt x="96814" y="842117"/>
                  </a:lnTo>
                  <a:lnTo>
                    <a:pt x="57955" y="822021"/>
                  </a:lnTo>
                  <a:lnTo>
                    <a:pt x="27312" y="791378"/>
                  </a:lnTo>
                  <a:lnTo>
                    <a:pt x="7216" y="752519"/>
                  </a:lnTo>
                  <a:lnTo>
                    <a:pt x="0" y="707776"/>
                  </a:lnTo>
                  <a:lnTo>
                    <a:pt x="0" y="141557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1717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1507854" y="0"/>
                  </a:moveTo>
                  <a:lnTo>
                    <a:pt x="0" y="0"/>
                  </a:lnTo>
                  <a:lnTo>
                    <a:pt x="0" y="320709"/>
                  </a:lnTo>
                  <a:lnTo>
                    <a:pt x="1507854" y="320709"/>
                  </a:lnTo>
                  <a:lnTo>
                    <a:pt x="1507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1717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0" y="0"/>
                  </a:moveTo>
                  <a:lnTo>
                    <a:pt x="1507854" y="0"/>
                  </a:lnTo>
                  <a:lnTo>
                    <a:pt x="1507854" y="320709"/>
                  </a:lnTo>
                  <a:lnTo>
                    <a:pt x="0" y="32070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98757" y="3557523"/>
            <a:ext cx="994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r>
              <a:rPr sz="2800" spc="-3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85321" y="2711568"/>
            <a:ext cx="1587500" cy="1907539"/>
            <a:chOff x="8185321" y="2711568"/>
            <a:chExt cx="1587500" cy="1907539"/>
          </a:xfrm>
        </p:grpSpPr>
        <p:sp>
          <p:nvSpPr>
            <p:cNvPr id="20" name="object 20"/>
            <p:cNvSpPr/>
            <p:nvPr/>
          </p:nvSpPr>
          <p:spPr>
            <a:xfrm>
              <a:off x="8218501" y="2711568"/>
              <a:ext cx="1195070" cy="1907539"/>
            </a:xfrm>
            <a:custGeom>
              <a:avLst/>
              <a:gdLst/>
              <a:ahLst/>
              <a:cxnLst/>
              <a:rect l="l" t="t" r="r" b="b"/>
              <a:pathLst>
                <a:path w="1195070" h="1907539">
                  <a:moveTo>
                    <a:pt x="53086" y="85710"/>
                  </a:moveTo>
                  <a:lnTo>
                    <a:pt x="54420" y="136102"/>
                  </a:lnTo>
                  <a:lnTo>
                    <a:pt x="1151540" y="1907442"/>
                  </a:lnTo>
                  <a:lnTo>
                    <a:pt x="1194728" y="1880693"/>
                  </a:lnTo>
                  <a:lnTo>
                    <a:pt x="97608" y="109353"/>
                  </a:lnTo>
                  <a:lnTo>
                    <a:pt x="53086" y="85710"/>
                  </a:lnTo>
                  <a:close/>
                </a:path>
                <a:path w="1195070" h="1907539">
                  <a:moveTo>
                    <a:pt x="0" y="0"/>
                  </a:moveTo>
                  <a:lnTo>
                    <a:pt x="5821" y="219899"/>
                  </a:lnTo>
                  <a:lnTo>
                    <a:pt x="31885" y="244618"/>
                  </a:lnTo>
                  <a:lnTo>
                    <a:pt x="41715" y="242361"/>
                  </a:lnTo>
                  <a:lnTo>
                    <a:pt x="49642" y="236706"/>
                  </a:lnTo>
                  <a:lnTo>
                    <a:pt x="54870" y="228491"/>
                  </a:lnTo>
                  <a:lnTo>
                    <a:pt x="56603" y="218555"/>
                  </a:lnTo>
                  <a:lnTo>
                    <a:pt x="54420" y="136102"/>
                  </a:lnTo>
                  <a:lnTo>
                    <a:pt x="4944" y="56220"/>
                  </a:lnTo>
                  <a:lnTo>
                    <a:pt x="48131" y="29471"/>
                  </a:lnTo>
                  <a:lnTo>
                    <a:pt x="55497" y="29471"/>
                  </a:lnTo>
                  <a:lnTo>
                    <a:pt x="0" y="0"/>
                  </a:lnTo>
                  <a:close/>
                </a:path>
                <a:path w="1195070" h="1907539">
                  <a:moveTo>
                    <a:pt x="55497" y="29471"/>
                  </a:moveTo>
                  <a:lnTo>
                    <a:pt x="48131" y="29471"/>
                  </a:lnTo>
                  <a:lnTo>
                    <a:pt x="97608" y="109353"/>
                  </a:lnTo>
                  <a:lnTo>
                    <a:pt x="170455" y="148038"/>
                  </a:lnTo>
                  <a:lnTo>
                    <a:pt x="180123" y="150913"/>
                  </a:lnTo>
                  <a:lnTo>
                    <a:pt x="189806" y="149892"/>
                  </a:lnTo>
                  <a:lnTo>
                    <a:pt x="198401" y="145314"/>
                  </a:lnTo>
                  <a:lnTo>
                    <a:pt x="204801" y="137519"/>
                  </a:lnTo>
                  <a:lnTo>
                    <a:pt x="207675" y="127850"/>
                  </a:lnTo>
                  <a:lnTo>
                    <a:pt x="206654" y="118166"/>
                  </a:lnTo>
                  <a:lnTo>
                    <a:pt x="202076" y="109572"/>
                  </a:lnTo>
                  <a:lnTo>
                    <a:pt x="194280" y="103172"/>
                  </a:lnTo>
                  <a:lnTo>
                    <a:pt x="55497" y="29471"/>
                  </a:lnTo>
                  <a:close/>
                </a:path>
                <a:path w="1195070" h="1907539">
                  <a:moveTo>
                    <a:pt x="48131" y="29471"/>
                  </a:moveTo>
                  <a:lnTo>
                    <a:pt x="4944" y="56220"/>
                  </a:lnTo>
                  <a:lnTo>
                    <a:pt x="54420" y="136102"/>
                  </a:lnTo>
                  <a:lnTo>
                    <a:pt x="53086" y="85710"/>
                  </a:lnTo>
                  <a:lnTo>
                    <a:pt x="14630" y="65288"/>
                  </a:lnTo>
                  <a:lnTo>
                    <a:pt x="51934" y="42183"/>
                  </a:lnTo>
                  <a:lnTo>
                    <a:pt x="56004" y="42183"/>
                  </a:lnTo>
                  <a:lnTo>
                    <a:pt x="48131" y="29471"/>
                  </a:lnTo>
                  <a:close/>
                </a:path>
                <a:path w="1195070" h="1907539">
                  <a:moveTo>
                    <a:pt x="56004" y="42183"/>
                  </a:moveTo>
                  <a:lnTo>
                    <a:pt x="51934" y="42183"/>
                  </a:lnTo>
                  <a:lnTo>
                    <a:pt x="53086" y="85710"/>
                  </a:lnTo>
                  <a:lnTo>
                    <a:pt x="97608" y="109353"/>
                  </a:lnTo>
                  <a:lnTo>
                    <a:pt x="56004" y="42183"/>
                  </a:lnTo>
                  <a:close/>
                </a:path>
                <a:path w="1195070" h="1907539">
                  <a:moveTo>
                    <a:pt x="51934" y="42183"/>
                  </a:moveTo>
                  <a:lnTo>
                    <a:pt x="14630" y="65288"/>
                  </a:lnTo>
                  <a:lnTo>
                    <a:pt x="53086" y="85710"/>
                  </a:lnTo>
                  <a:lnTo>
                    <a:pt x="51934" y="42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25008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1507853" y="0"/>
                  </a:moveTo>
                  <a:lnTo>
                    <a:pt x="0" y="0"/>
                  </a:lnTo>
                  <a:lnTo>
                    <a:pt x="0" y="320709"/>
                  </a:lnTo>
                  <a:lnTo>
                    <a:pt x="1507853" y="320709"/>
                  </a:lnTo>
                  <a:lnTo>
                    <a:pt x="1507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25008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0" y="0"/>
                  </a:moveTo>
                  <a:lnTo>
                    <a:pt x="1507854" y="0"/>
                  </a:lnTo>
                  <a:lnTo>
                    <a:pt x="1507854" y="320709"/>
                  </a:lnTo>
                  <a:lnTo>
                    <a:pt x="0" y="32070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82048" y="3557523"/>
            <a:ext cx="994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r>
              <a:rPr sz="2800" spc="-3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88713" y="3628613"/>
            <a:ext cx="1587500" cy="400685"/>
            <a:chOff x="4388713" y="3628613"/>
            <a:chExt cx="1587500" cy="400685"/>
          </a:xfrm>
        </p:grpSpPr>
        <p:sp>
          <p:nvSpPr>
            <p:cNvPr id="25" name="object 25"/>
            <p:cNvSpPr/>
            <p:nvPr/>
          </p:nvSpPr>
          <p:spPr>
            <a:xfrm>
              <a:off x="4428401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1507853" y="0"/>
                  </a:moveTo>
                  <a:lnTo>
                    <a:pt x="0" y="0"/>
                  </a:lnTo>
                  <a:lnTo>
                    <a:pt x="0" y="320709"/>
                  </a:lnTo>
                  <a:lnTo>
                    <a:pt x="1507853" y="320709"/>
                  </a:lnTo>
                  <a:lnTo>
                    <a:pt x="1507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28401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0" y="0"/>
                  </a:moveTo>
                  <a:lnTo>
                    <a:pt x="1507854" y="0"/>
                  </a:lnTo>
                  <a:lnTo>
                    <a:pt x="1507854" y="320709"/>
                  </a:lnTo>
                  <a:lnTo>
                    <a:pt x="0" y="32070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85440" y="3557523"/>
            <a:ext cx="994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r>
              <a:rPr sz="2800" spc="-3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94109" y="3628613"/>
            <a:ext cx="1587500" cy="400685"/>
            <a:chOff x="2694109" y="3628613"/>
            <a:chExt cx="1587500" cy="400685"/>
          </a:xfrm>
        </p:grpSpPr>
        <p:sp>
          <p:nvSpPr>
            <p:cNvPr id="29" name="object 29"/>
            <p:cNvSpPr/>
            <p:nvPr/>
          </p:nvSpPr>
          <p:spPr>
            <a:xfrm>
              <a:off x="2733796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1507854" y="0"/>
                  </a:moveTo>
                  <a:lnTo>
                    <a:pt x="0" y="0"/>
                  </a:lnTo>
                  <a:lnTo>
                    <a:pt x="0" y="320709"/>
                  </a:lnTo>
                  <a:lnTo>
                    <a:pt x="1507854" y="320709"/>
                  </a:lnTo>
                  <a:lnTo>
                    <a:pt x="1507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33796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0" y="0"/>
                  </a:moveTo>
                  <a:lnTo>
                    <a:pt x="1507854" y="0"/>
                  </a:lnTo>
                  <a:lnTo>
                    <a:pt x="1507854" y="320709"/>
                  </a:lnTo>
                  <a:lnTo>
                    <a:pt x="0" y="32070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990836" y="3557523"/>
            <a:ext cx="994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r>
              <a:rPr sz="2800" spc="-3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26521" y="2281549"/>
            <a:ext cx="2237105" cy="848360"/>
            <a:chOff x="1026521" y="2281549"/>
            <a:chExt cx="2237105" cy="848360"/>
          </a:xfrm>
        </p:grpSpPr>
        <p:sp>
          <p:nvSpPr>
            <p:cNvPr id="33" name="object 33"/>
            <p:cNvSpPr/>
            <p:nvPr/>
          </p:nvSpPr>
          <p:spPr>
            <a:xfrm>
              <a:off x="1066208" y="2321237"/>
              <a:ext cx="2157730" cy="768985"/>
            </a:xfrm>
            <a:custGeom>
              <a:avLst/>
              <a:gdLst/>
              <a:ahLst/>
              <a:cxnLst/>
              <a:rect l="l" t="t" r="r" b="b"/>
              <a:pathLst>
                <a:path w="2157730" h="768985">
                  <a:moveTo>
                    <a:pt x="51669" y="0"/>
                  </a:moveTo>
                  <a:lnTo>
                    <a:pt x="0" y="187190"/>
                  </a:lnTo>
                  <a:lnTo>
                    <a:pt x="2105880" y="768465"/>
                  </a:lnTo>
                  <a:lnTo>
                    <a:pt x="2157549" y="581275"/>
                  </a:lnTo>
                  <a:lnTo>
                    <a:pt x="51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6208" y="2321237"/>
              <a:ext cx="2157730" cy="768985"/>
            </a:xfrm>
            <a:custGeom>
              <a:avLst/>
              <a:gdLst/>
              <a:ahLst/>
              <a:cxnLst/>
              <a:rect l="l" t="t" r="r" b="b"/>
              <a:pathLst>
                <a:path w="2157730" h="768985">
                  <a:moveTo>
                    <a:pt x="51669" y="0"/>
                  </a:moveTo>
                  <a:lnTo>
                    <a:pt x="2157549" y="581275"/>
                  </a:lnTo>
                  <a:lnTo>
                    <a:pt x="2105880" y="768466"/>
                  </a:lnTo>
                  <a:lnTo>
                    <a:pt x="0" y="187190"/>
                  </a:lnTo>
                  <a:lnTo>
                    <a:pt x="51669" y="0"/>
                  </a:lnTo>
                  <a:close/>
                </a:path>
              </a:pathLst>
            </a:custGeom>
            <a:ln w="793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 rot="900000">
            <a:off x="1329628" y="2564067"/>
            <a:ext cx="1601444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sz="4200" spc="60" baseline="1984" dirty="0">
                <a:solidFill>
                  <a:srgbClr val="548235"/>
                </a:solidFill>
                <a:latin typeface="Calibri"/>
                <a:cs typeface="Calibri"/>
              </a:rPr>
              <a:t>Su</a:t>
            </a:r>
            <a:r>
              <a:rPr sz="2800" spc="40" dirty="0">
                <a:solidFill>
                  <a:srgbClr val="548235"/>
                </a:solidFill>
                <a:latin typeface="Calibri"/>
                <a:cs typeface="Calibri"/>
              </a:rPr>
              <a:t>pertype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 rot="21480000">
            <a:off x="4161167" y="5839042"/>
            <a:ext cx="1293792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sz="2800" spc="20" dirty="0">
                <a:solidFill>
                  <a:srgbClr val="E84A27"/>
                </a:solidFill>
                <a:latin typeface="Calibri"/>
                <a:cs typeface="Calibri"/>
              </a:rPr>
              <a:t>Subt</a:t>
            </a:r>
            <a:r>
              <a:rPr sz="4200" spc="30" baseline="1984" dirty="0">
                <a:solidFill>
                  <a:srgbClr val="E84A27"/>
                </a:solidFill>
                <a:latin typeface="Calibri"/>
                <a:cs typeface="Calibri"/>
              </a:rPr>
              <a:t>yp</a:t>
            </a:r>
            <a:r>
              <a:rPr sz="4200" spc="30" baseline="2976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endParaRPr sz="4200" baseline="2976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77830" y="2119509"/>
            <a:ext cx="2461895" cy="3721735"/>
            <a:chOff x="2277830" y="2119509"/>
            <a:chExt cx="2461895" cy="3721735"/>
          </a:xfrm>
        </p:grpSpPr>
        <p:sp>
          <p:nvSpPr>
            <p:cNvPr id="38" name="object 38"/>
            <p:cNvSpPr/>
            <p:nvPr/>
          </p:nvSpPr>
          <p:spPr>
            <a:xfrm>
              <a:off x="2277830" y="2119509"/>
              <a:ext cx="546735" cy="473709"/>
            </a:xfrm>
            <a:custGeom>
              <a:avLst/>
              <a:gdLst/>
              <a:ahLst/>
              <a:cxnLst/>
              <a:rect l="l" t="t" r="r" b="b"/>
              <a:pathLst>
                <a:path w="546735" h="473710">
                  <a:moveTo>
                    <a:pt x="426716" y="75375"/>
                  </a:moveTo>
                  <a:lnTo>
                    <a:pt x="381140" y="86458"/>
                  </a:lnTo>
                  <a:lnTo>
                    <a:pt x="331049" y="102224"/>
                  </a:lnTo>
                  <a:lnTo>
                    <a:pt x="283556" y="120842"/>
                  </a:lnTo>
                  <a:lnTo>
                    <a:pt x="238881" y="142163"/>
                  </a:lnTo>
                  <a:lnTo>
                    <a:pt x="197244" y="166040"/>
                  </a:lnTo>
                  <a:lnTo>
                    <a:pt x="158870" y="192334"/>
                  </a:lnTo>
                  <a:lnTo>
                    <a:pt x="123992" y="220911"/>
                  </a:lnTo>
                  <a:lnTo>
                    <a:pt x="92850" y="251637"/>
                  </a:lnTo>
                  <a:lnTo>
                    <a:pt x="65700" y="284382"/>
                  </a:lnTo>
                  <a:lnTo>
                    <a:pt x="43003" y="318725"/>
                  </a:lnTo>
                  <a:lnTo>
                    <a:pt x="24531" y="355350"/>
                  </a:lnTo>
                  <a:lnTo>
                    <a:pt x="11074" y="393241"/>
                  </a:lnTo>
                  <a:lnTo>
                    <a:pt x="2791" y="432447"/>
                  </a:lnTo>
                  <a:lnTo>
                    <a:pt x="0" y="471921"/>
                  </a:lnTo>
                  <a:lnTo>
                    <a:pt x="44423" y="473479"/>
                  </a:lnTo>
                  <a:lnTo>
                    <a:pt x="45024" y="456347"/>
                  </a:lnTo>
                  <a:lnTo>
                    <a:pt x="45078" y="454798"/>
                  </a:lnTo>
                  <a:lnTo>
                    <a:pt x="46755" y="439394"/>
                  </a:lnTo>
                  <a:lnTo>
                    <a:pt x="46916" y="437871"/>
                  </a:lnTo>
                  <a:lnTo>
                    <a:pt x="49653" y="422624"/>
                  </a:lnTo>
                  <a:lnTo>
                    <a:pt x="49913" y="421144"/>
                  </a:lnTo>
                  <a:lnTo>
                    <a:pt x="53698" y="406045"/>
                  </a:lnTo>
                  <a:lnTo>
                    <a:pt x="54049" y="404621"/>
                  </a:lnTo>
                  <a:lnTo>
                    <a:pt x="58870" y="389668"/>
                  </a:lnTo>
                  <a:lnTo>
                    <a:pt x="59303" y="388311"/>
                  </a:lnTo>
                  <a:lnTo>
                    <a:pt x="65157" y="373506"/>
                  </a:lnTo>
                  <a:lnTo>
                    <a:pt x="65660" y="372224"/>
                  </a:lnTo>
                  <a:lnTo>
                    <a:pt x="72540" y="357577"/>
                  </a:lnTo>
                  <a:lnTo>
                    <a:pt x="73102" y="356371"/>
                  </a:lnTo>
                  <a:lnTo>
                    <a:pt x="80714" y="342427"/>
                  </a:lnTo>
                  <a:lnTo>
                    <a:pt x="81612" y="340772"/>
                  </a:lnTo>
                  <a:lnTo>
                    <a:pt x="100844" y="311825"/>
                  </a:lnTo>
                  <a:lnTo>
                    <a:pt x="100688" y="311825"/>
                  </a:lnTo>
                  <a:lnTo>
                    <a:pt x="102120" y="309893"/>
                  </a:lnTo>
                  <a:lnTo>
                    <a:pt x="102289" y="309893"/>
                  </a:lnTo>
                  <a:lnTo>
                    <a:pt x="125003" y="282498"/>
                  </a:lnTo>
                  <a:lnTo>
                    <a:pt x="124860" y="282498"/>
                  </a:lnTo>
                  <a:lnTo>
                    <a:pt x="126359" y="280862"/>
                  </a:lnTo>
                  <a:lnTo>
                    <a:pt x="126517" y="280862"/>
                  </a:lnTo>
                  <a:lnTo>
                    <a:pt x="153092" y="254643"/>
                  </a:lnTo>
                  <a:lnTo>
                    <a:pt x="152956" y="254643"/>
                  </a:lnTo>
                  <a:lnTo>
                    <a:pt x="154481" y="253273"/>
                  </a:lnTo>
                  <a:lnTo>
                    <a:pt x="154628" y="253273"/>
                  </a:lnTo>
                  <a:lnTo>
                    <a:pt x="184911" y="228463"/>
                  </a:lnTo>
                  <a:lnTo>
                    <a:pt x="184782" y="228463"/>
                  </a:lnTo>
                  <a:lnTo>
                    <a:pt x="186305" y="227322"/>
                  </a:lnTo>
                  <a:lnTo>
                    <a:pt x="186448" y="227322"/>
                  </a:lnTo>
                  <a:lnTo>
                    <a:pt x="220254" y="204157"/>
                  </a:lnTo>
                  <a:lnTo>
                    <a:pt x="221635" y="203211"/>
                  </a:lnTo>
                  <a:lnTo>
                    <a:pt x="221778" y="203211"/>
                  </a:lnTo>
                  <a:lnTo>
                    <a:pt x="258908" y="181918"/>
                  </a:lnTo>
                  <a:lnTo>
                    <a:pt x="260266" y="181139"/>
                  </a:lnTo>
                  <a:lnTo>
                    <a:pt x="260414" y="181139"/>
                  </a:lnTo>
                  <a:lnTo>
                    <a:pt x="300653" y="161936"/>
                  </a:lnTo>
                  <a:lnTo>
                    <a:pt x="300521" y="161936"/>
                  </a:lnTo>
                  <a:lnTo>
                    <a:pt x="301981" y="161302"/>
                  </a:lnTo>
                  <a:lnTo>
                    <a:pt x="302137" y="161302"/>
                  </a:lnTo>
                  <a:lnTo>
                    <a:pt x="345266" y="144395"/>
                  </a:lnTo>
                  <a:lnTo>
                    <a:pt x="345122" y="144395"/>
                  </a:lnTo>
                  <a:lnTo>
                    <a:pt x="346562" y="143887"/>
                  </a:lnTo>
                  <a:lnTo>
                    <a:pt x="346736" y="143887"/>
                  </a:lnTo>
                  <a:lnTo>
                    <a:pt x="392527" y="129475"/>
                  </a:lnTo>
                  <a:lnTo>
                    <a:pt x="392361" y="129475"/>
                  </a:lnTo>
                  <a:lnTo>
                    <a:pt x="393782" y="129080"/>
                  </a:lnTo>
                  <a:lnTo>
                    <a:pt x="393985" y="129080"/>
                  </a:lnTo>
                  <a:lnTo>
                    <a:pt x="411789" y="124750"/>
                  </a:lnTo>
                  <a:lnTo>
                    <a:pt x="459007" y="89703"/>
                  </a:lnTo>
                  <a:lnTo>
                    <a:pt x="426716" y="75375"/>
                  </a:lnTo>
                  <a:close/>
                </a:path>
                <a:path w="546735" h="473710">
                  <a:moveTo>
                    <a:pt x="45051" y="455567"/>
                  </a:moveTo>
                  <a:lnTo>
                    <a:pt x="44969" y="456347"/>
                  </a:lnTo>
                  <a:lnTo>
                    <a:pt x="45051" y="455567"/>
                  </a:lnTo>
                  <a:close/>
                </a:path>
                <a:path w="546735" h="473710">
                  <a:moveTo>
                    <a:pt x="45132" y="454798"/>
                  </a:moveTo>
                  <a:lnTo>
                    <a:pt x="45051" y="455567"/>
                  </a:lnTo>
                  <a:lnTo>
                    <a:pt x="45132" y="454798"/>
                  </a:lnTo>
                  <a:close/>
                </a:path>
                <a:path w="546735" h="473710">
                  <a:moveTo>
                    <a:pt x="46916" y="437871"/>
                  </a:moveTo>
                  <a:lnTo>
                    <a:pt x="46702" y="439394"/>
                  </a:lnTo>
                  <a:lnTo>
                    <a:pt x="46834" y="438644"/>
                  </a:lnTo>
                  <a:lnTo>
                    <a:pt x="46916" y="437871"/>
                  </a:lnTo>
                  <a:close/>
                </a:path>
                <a:path w="546735" h="473710">
                  <a:moveTo>
                    <a:pt x="46834" y="438644"/>
                  </a:moveTo>
                  <a:lnTo>
                    <a:pt x="46702" y="439394"/>
                  </a:lnTo>
                  <a:lnTo>
                    <a:pt x="46834" y="438644"/>
                  </a:lnTo>
                  <a:close/>
                </a:path>
                <a:path w="546735" h="473710">
                  <a:moveTo>
                    <a:pt x="46970" y="437871"/>
                  </a:moveTo>
                  <a:lnTo>
                    <a:pt x="46834" y="438644"/>
                  </a:lnTo>
                  <a:lnTo>
                    <a:pt x="46970" y="437871"/>
                  </a:lnTo>
                  <a:close/>
                </a:path>
                <a:path w="546735" h="473710">
                  <a:moveTo>
                    <a:pt x="49913" y="421144"/>
                  </a:moveTo>
                  <a:lnTo>
                    <a:pt x="49601" y="422624"/>
                  </a:lnTo>
                  <a:lnTo>
                    <a:pt x="49782" y="421891"/>
                  </a:lnTo>
                  <a:lnTo>
                    <a:pt x="49913" y="421144"/>
                  </a:lnTo>
                  <a:close/>
                </a:path>
                <a:path w="546735" h="473710">
                  <a:moveTo>
                    <a:pt x="49782" y="421891"/>
                  </a:moveTo>
                  <a:lnTo>
                    <a:pt x="49601" y="422624"/>
                  </a:lnTo>
                  <a:lnTo>
                    <a:pt x="49782" y="421891"/>
                  </a:lnTo>
                  <a:close/>
                </a:path>
                <a:path w="546735" h="473710">
                  <a:moveTo>
                    <a:pt x="49966" y="421144"/>
                  </a:moveTo>
                  <a:lnTo>
                    <a:pt x="49782" y="421891"/>
                  </a:lnTo>
                  <a:lnTo>
                    <a:pt x="49966" y="421144"/>
                  </a:lnTo>
                  <a:close/>
                </a:path>
                <a:path w="546735" h="473710">
                  <a:moveTo>
                    <a:pt x="54049" y="404621"/>
                  </a:moveTo>
                  <a:lnTo>
                    <a:pt x="53647" y="406045"/>
                  </a:lnTo>
                  <a:lnTo>
                    <a:pt x="53872" y="405338"/>
                  </a:lnTo>
                  <a:lnTo>
                    <a:pt x="54049" y="404621"/>
                  </a:lnTo>
                  <a:close/>
                </a:path>
                <a:path w="546735" h="473710">
                  <a:moveTo>
                    <a:pt x="53872" y="405338"/>
                  </a:moveTo>
                  <a:lnTo>
                    <a:pt x="53647" y="406045"/>
                  </a:lnTo>
                  <a:lnTo>
                    <a:pt x="53872" y="405338"/>
                  </a:lnTo>
                  <a:close/>
                </a:path>
                <a:path w="546735" h="473710">
                  <a:moveTo>
                    <a:pt x="54101" y="404621"/>
                  </a:moveTo>
                  <a:lnTo>
                    <a:pt x="53872" y="405338"/>
                  </a:lnTo>
                  <a:lnTo>
                    <a:pt x="54101" y="404621"/>
                  </a:lnTo>
                  <a:close/>
                </a:path>
                <a:path w="546735" h="473710">
                  <a:moveTo>
                    <a:pt x="59303" y="388311"/>
                  </a:moveTo>
                  <a:lnTo>
                    <a:pt x="58822" y="389668"/>
                  </a:lnTo>
                  <a:lnTo>
                    <a:pt x="59081" y="389007"/>
                  </a:lnTo>
                  <a:lnTo>
                    <a:pt x="59303" y="388311"/>
                  </a:lnTo>
                  <a:close/>
                </a:path>
                <a:path w="546735" h="473710">
                  <a:moveTo>
                    <a:pt x="59081" y="389007"/>
                  </a:moveTo>
                  <a:lnTo>
                    <a:pt x="58822" y="389668"/>
                  </a:lnTo>
                  <a:lnTo>
                    <a:pt x="59081" y="389007"/>
                  </a:lnTo>
                  <a:close/>
                </a:path>
                <a:path w="546735" h="473710">
                  <a:moveTo>
                    <a:pt x="59354" y="388311"/>
                  </a:moveTo>
                  <a:lnTo>
                    <a:pt x="59081" y="389007"/>
                  </a:lnTo>
                  <a:lnTo>
                    <a:pt x="59354" y="388311"/>
                  </a:lnTo>
                  <a:close/>
                </a:path>
                <a:path w="546735" h="473710">
                  <a:moveTo>
                    <a:pt x="65660" y="372224"/>
                  </a:moveTo>
                  <a:lnTo>
                    <a:pt x="65110" y="373506"/>
                  </a:lnTo>
                  <a:lnTo>
                    <a:pt x="65405" y="372873"/>
                  </a:lnTo>
                  <a:lnTo>
                    <a:pt x="65660" y="372224"/>
                  </a:lnTo>
                  <a:close/>
                </a:path>
                <a:path w="546735" h="473710">
                  <a:moveTo>
                    <a:pt x="65405" y="372873"/>
                  </a:moveTo>
                  <a:lnTo>
                    <a:pt x="65110" y="373506"/>
                  </a:lnTo>
                  <a:lnTo>
                    <a:pt x="65405" y="372873"/>
                  </a:lnTo>
                  <a:close/>
                </a:path>
                <a:path w="546735" h="473710">
                  <a:moveTo>
                    <a:pt x="65708" y="372224"/>
                  </a:moveTo>
                  <a:lnTo>
                    <a:pt x="65405" y="372873"/>
                  </a:lnTo>
                  <a:lnTo>
                    <a:pt x="65708" y="372224"/>
                  </a:lnTo>
                  <a:close/>
                </a:path>
                <a:path w="546735" h="473710">
                  <a:moveTo>
                    <a:pt x="73102" y="356371"/>
                  </a:moveTo>
                  <a:lnTo>
                    <a:pt x="72495" y="357577"/>
                  </a:lnTo>
                  <a:lnTo>
                    <a:pt x="72815" y="356987"/>
                  </a:lnTo>
                  <a:lnTo>
                    <a:pt x="73102" y="356371"/>
                  </a:lnTo>
                  <a:close/>
                </a:path>
                <a:path w="546735" h="473710">
                  <a:moveTo>
                    <a:pt x="72815" y="356987"/>
                  </a:moveTo>
                  <a:lnTo>
                    <a:pt x="72495" y="357577"/>
                  </a:lnTo>
                  <a:lnTo>
                    <a:pt x="72815" y="356987"/>
                  </a:lnTo>
                  <a:close/>
                </a:path>
                <a:path w="546735" h="473710">
                  <a:moveTo>
                    <a:pt x="73149" y="356371"/>
                  </a:moveTo>
                  <a:lnTo>
                    <a:pt x="72815" y="356987"/>
                  </a:lnTo>
                  <a:lnTo>
                    <a:pt x="73149" y="356371"/>
                  </a:lnTo>
                  <a:close/>
                </a:path>
                <a:path w="546735" h="473710">
                  <a:moveTo>
                    <a:pt x="81612" y="340772"/>
                  </a:moveTo>
                  <a:lnTo>
                    <a:pt x="80619" y="342427"/>
                  </a:lnTo>
                  <a:lnTo>
                    <a:pt x="81151" y="341621"/>
                  </a:lnTo>
                  <a:lnTo>
                    <a:pt x="81612" y="340772"/>
                  </a:lnTo>
                  <a:close/>
                </a:path>
                <a:path w="546735" h="473710">
                  <a:moveTo>
                    <a:pt x="81151" y="341621"/>
                  </a:moveTo>
                  <a:lnTo>
                    <a:pt x="80619" y="342427"/>
                  </a:lnTo>
                  <a:lnTo>
                    <a:pt x="81151" y="341621"/>
                  </a:lnTo>
                  <a:close/>
                </a:path>
                <a:path w="546735" h="473710">
                  <a:moveTo>
                    <a:pt x="81713" y="340772"/>
                  </a:moveTo>
                  <a:lnTo>
                    <a:pt x="81151" y="341621"/>
                  </a:lnTo>
                  <a:lnTo>
                    <a:pt x="81713" y="340772"/>
                  </a:lnTo>
                  <a:close/>
                </a:path>
                <a:path w="546735" h="473710">
                  <a:moveTo>
                    <a:pt x="102120" y="309893"/>
                  </a:moveTo>
                  <a:lnTo>
                    <a:pt x="100688" y="311825"/>
                  </a:lnTo>
                  <a:lnTo>
                    <a:pt x="101456" y="310898"/>
                  </a:lnTo>
                  <a:lnTo>
                    <a:pt x="102120" y="309893"/>
                  </a:lnTo>
                  <a:close/>
                </a:path>
                <a:path w="546735" h="473710">
                  <a:moveTo>
                    <a:pt x="101456" y="310898"/>
                  </a:moveTo>
                  <a:lnTo>
                    <a:pt x="100688" y="311825"/>
                  </a:lnTo>
                  <a:lnTo>
                    <a:pt x="100844" y="311825"/>
                  </a:lnTo>
                  <a:lnTo>
                    <a:pt x="101456" y="310898"/>
                  </a:lnTo>
                  <a:close/>
                </a:path>
                <a:path w="546735" h="473710">
                  <a:moveTo>
                    <a:pt x="102289" y="309893"/>
                  </a:moveTo>
                  <a:lnTo>
                    <a:pt x="102120" y="309893"/>
                  </a:lnTo>
                  <a:lnTo>
                    <a:pt x="101456" y="310898"/>
                  </a:lnTo>
                  <a:lnTo>
                    <a:pt x="102289" y="309893"/>
                  </a:lnTo>
                  <a:close/>
                </a:path>
                <a:path w="546735" h="473710">
                  <a:moveTo>
                    <a:pt x="126359" y="280862"/>
                  </a:moveTo>
                  <a:lnTo>
                    <a:pt x="124860" y="282498"/>
                  </a:lnTo>
                  <a:lnTo>
                    <a:pt x="125649" y="281719"/>
                  </a:lnTo>
                  <a:lnTo>
                    <a:pt x="126359" y="280862"/>
                  </a:lnTo>
                  <a:close/>
                </a:path>
                <a:path w="546735" h="473710">
                  <a:moveTo>
                    <a:pt x="125649" y="281719"/>
                  </a:moveTo>
                  <a:lnTo>
                    <a:pt x="124860" y="282498"/>
                  </a:lnTo>
                  <a:lnTo>
                    <a:pt x="125003" y="282498"/>
                  </a:lnTo>
                  <a:lnTo>
                    <a:pt x="125649" y="281719"/>
                  </a:lnTo>
                  <a:close/>
                </a:path>
                <a:path w="546735" h="473710">
                  <a:moveTo>
                    <a:pt x="126517" y="280862"/>
                  </a:moveTo>
                  <a:lnTo>
                    <a:pt x="126359" y="280862"/>
                  </a:lnTo>
                  <a:lnTo>
                    <a:pt x="125649" y="281719"/>
                  </a:lnTo>
                  <a:lnTo>
                    <a:pt x="126517" y="280862"/>
                  </a:lnTo>
                  <a:close/>
                </a:path>
                <a:path w="546735" h="473710">
                  <a:moveTo>
                    <a:pt x="154481" y="253273"/>
                  </a:moveTo>
                  <a:lnTo>
                    <a:pt x="152956" y="254643"/>
                  </a:lnTo>
                  <a:lnTo>
                    <a:pt x="153760" y="253985"/>
                  </a:lnTo>
                  <a:lnTo>
                    <a:pt x="154481" y="253273"/>
                  </a:lnTo>
                  <a:close/>
                </a:path>
                <a:path w="546735" h="473710">
                  <a:moveTo>
                    <a:pt x="153760" y="253985"/>
                  </a:moveTo>
                  <a:lnTo>
                    <a:pt x="152956" y="254643"/>
                  </a:lnTo>
                  <a:lnTo>
                    <a:pt x="153092" y="254643"/>
                  </a:lnTo>
                  <a:lnTo>
                    <a:pt x="153760" y="253985"/>
                  </a:lnTo>
                  <a:close/>
                </a:path>
                <a:path w="546735" h="473710">
                  <a:moveTo>
                    <a:pt x="154628" y="253273"/>
                  </a:moveTo>
                  <a:lnTo>
                    <a:pt x="154481" y="253273"/>
                  </a:lnTo>
                  <a:lnTo>
                    <a:pt x="153760" y="253985"/>
                  </a:lnTo>
                  <a:lnTo>
                    <a:pt x="154628" y="253273"/>
                  </a:lnTo>
                  <a:close/>
                </a:path>
                <a:path w="546735" h="473710">
                  <a:moveTo>
                    <a:pt x="186305" y="227322"/>
                  </a:moveTo>
                  <a:lnTo>
                    <a:pt x="184782" y="228463"/>
                  </a:lnTo>
                  <a:lnTo>
                    <a:pt x="185571" y="227923"/>
                  </a:lnTo>
                  <a:lnTo>
                    <a:pt x="186305" y="227322"/>
                  </a:lnTo>
                  <a:close/>
                </a:path>
                <a:path w="546735" h="473710">
                  <a:moveTo>
                    <a:pt x="185571" y="227923"/>
                  </a:moveTo>
                  <a:lnTo>
                    <a:pt x="184782" y="228463"/>
                  </a:lnTo>
                  <a:lnTo>
                    <a:pt x="184911" y="228463"/>
                  </a:lnTo>
                  <a:lnTo>
                    <a:pt x="185571" y="227923"/>
                  </a:lnTo>
                  <a:close/>
                </a:path>
                <a:path w="546735" h="473710">
                  <a:moveTo>
                    <a:pt x="186448" y="227322"/>
                  </a:moveTo>
                  <a:lnTo>
                    <a:pt x="186305" y="227322"/>
                  </a:lnTo>
                  <a:lnTo>
                    <a:pt x="185571" y="227923"/>
                  </a:lnTo>
                  <a:lnTo>
                    <a:pt x="186448" y="227322"/>
                  </a:lnTo>
                  <a:close/>
                </a:path>
                <a:path w="546735" h="473710">
                  <a:moveTo>
                    <a:pt x="221635" y="203211"/>
                  </a:moveTo>
                  <a:lnTo>
                    <a:pt x="220129" y="204157"/>
                  </a:lnTo>
                  <a:lnTo>
                    <a:pt x="220898" y="203716"/>
                  </a:lnTo>
                  <a:lnTo>
                    <a:pt x="221635" y="203211"/>
                  </a:lnTo>
                  <a:close/>
                </a:path>
                <a:path w="546735" h="473710">
                  <a:moveTo>
                    <a:pt x="220898" y="203716"/>
                  </a:moveTo>
                  <a:lnTo>
                    <a:pt x="220129" y="204157"/>
                  </a:lnTo>
                  <a:lnTo>
                    <a:pt x="220898" y="203716"/>
                  </a:lnTo>
                  <a:close/>
                </a:path>
                <a:path w="546735" h="473710">
                  <a:moveTo>
                    <a:pt x="221778" y="203211"/>
                  </a:moveTo>
                  <a:lnTo>
                    <a:pt x="221635" y="203211"/>
                  </a:lnTo>
                  <a:lnTo>
                    <a:pt x="220898" y="203716"/>
                  </a:lnTo>
                  <a:lnTo>
                    <a:pt x="221778" y="203211"/>
                  </a:lnTo>
                  <a:close/>
                </a:path>
                <a:path w="546735" h="473710">
                  <a:moveTo>
                    <a:pt x="507859" y="62753"/>
                  </a:moveTo>
                  <a:lnTo>
                    <a:pt x="500397" y="62753"/>
                  </a:lnTo>
                  <a:lnTo>
                    <a:pt x="505296" y="106932"/>
                  </a:lnTo>
                  <a:lnTo>
                    <a:pt x="494536" y="108126"/>
                  </a:lnTo>
                  <a:lnTo>
                    <a:pt x="442733" y="117225"/>
                  </a:lnTo>
                  <a:lnTo>
                    <a:pt x="365636" y="159007"/>
                  </a:lnTo>
                  <a:lnTo>
                    <a:pt x="356896" y="173601"/>
                  </a:lnTo>
                  <a:lnTo>
                    <a:pt x="357282" y="182112"/>
                  </a:lnTo>
                  <a:lnTo>
                    <a:pt x="361036" y="190099"/>
                  </a:lnTo>
                  <a:lnTo>
                    <a:pt x="367595" y="196005"/>
                  </a:lnTo>
                  <a:lnTo>
                    <a:pt x="375629" y="198839"/>
                  </a:lnTo>
                  <a:lnTo>
                    <a:pt x="384141" y="198453"/>
                  </a:lnTo>
                  <a:lnTo>
                    <a:pt x="392129" y="194699"/>
                  </a:lnTo>
                  <a:lnTo>
                    <a:pt x="546686" y="79981"/>
                  </a:lnTo>
                  <a:lnTo>
                    <a:pt x="507859" y="62753"/>
                  </a:lnTo>
                  <a:close/>
                </a:path>
                <a:path w="546735" h="473710">
                  <a:moveTo>
                    <a:pt x="260266" y="181139"/>
                  </a:moveTo>
                  <a:lnTo>
                    <a:pt x="258782" y="181918"/>
                  </a:lnTo>
                  <a:lnTo>
                    <a:pt x="259532" y="181560"/>
                  </a:lnTo>
                  <a:lnTo>
                    <a:pt x="260266" y="181139"/>
                  </a:lnTo>
                  <a:close/>
                </a:path>
                <a:path w="546735" h="473710">
                  <a:moveTo>
                    <a:pt x="259532" y="181560"/>
                  </a:moveTo>
                  <a:lnTo>
                    <a:pt x="258782" y="181918"/>
                  </a:lnTo>
                  <a:lnTo>
                    <a:pt x="259532" y="181560"/>
                  </a:lnTo>
                  <a:close/>
                </a:path>
                <a:path w="546735" h="473710">
                  <a:moveTo>
                    <a:pt x="260414" y="181139"/>
                  </a:moveTo>
                  <a:lnTo>
                    <a:pt x="260266" y="181139"/>
                  </a:lnTo>
                  <a:lnTo>
                    <a:pt x="259532" y="181560"/>
                  </a:lnTo>
                  <a:lnTo>
                    <a:pt x="260414" y="181139"/>
                  </a:lnTo>
                  <a:close/>
                </a:path>
                <a:path w="546735" h="473710">
                  <a:moveTo>
                    <a:pt x="301981" y="161302"/>
                  </a:moveTo>
                  <a:lnTo>
                    <a:pt x="300521" y="161936"/>
                  </a:lnTo>
                  <a:lnTo>
                    <a:pt x="301263" y="161645"/>
                  </a:lnTo>
                  <a:lnTo>
                    <a:pt x="301981" y="161302"/>
                  </a:lnTo>
                  <a:close/>
                </a:path>
                <a:path w="546735" h="473710">
                  <a:moveTo>
                    <a:pt x="301263" y="161645"/>
                  </a:moveTo>
                  <a:lnTo>
                    <a:pt x="300521" y="161936"/>
                  </a:lnTo>
                  <a:lnTo>
                    <a:pt x="300653" y="161936"/>
                  </a:lnTo>
                  <a:lnTo>
                    <a:pt x="301263" y="161645"/>
                  </a:lnTo>
                  <a:close/>
                </a:path>
                <a:path w="546735" h="473710">
                  <a:moveTo>
                    <a:pt x="302137" y="161302"/>
                  </a:moveTo>
                  <a:lnTo>
                    <a:pt x="301981" y="161302"/>
                  </a:lnTo>
                  <a:lnTo>
                    <a:pt x="301263" y="161645"/>
                  </a:lnTo>
                  <a:lnTo>
                    <a:pt x="302137" y="161302"/>
                  </a:lnTo>
                  <a:close/>
                </a:path>
                <a:path w="546735" h="473710">
                  <a:moveTo>
                    <a:pt x="346562" y="143887"/>
                  </a:moveTo>
                  <a:lnTo>
                    <a:pt x="345122" y="144395"/>
                  </a:lnTo>
                  <a:lnTo>
                    <a:pt x="345854" y="144164"/>
                  </a:lnTo>
                  <a:lnTo>
                    <a:pt x="346562" y="143887"/>
                  </a:lnTo>
                  <a:close/>
                </a:path>
                <a:path w="546735" h="473710">
                  <a:moveTo>
                    <a:pt x="345854" y="144164"/>
                  </a:moveTo>
                  <a:lnTo>
                    <a:pt x="345122" y="144395"/>
                  </a:lnTo>
                  <a:lnTo>
                    <a:pt x="345266" y="144395"/>
                  </a:lnTo>
                  <a:lnTo>
                    <a:pt x="345854" y="144164"/>
                  </a:lnTo>
                  <a:close/>
                </a:path>
                <a:path w="546735" h="473710">
                  <a:moveTo>
                    <a:pt x="346736" y="143887"/>
                  </a:moveTo>
                  <a:lnTo>
                    <a:pt x="346562" y="143887"/>
                  </a:lnTo>
                  <a:lnTo>
                    <a:pt x="345854" y="144164"/>
                  </a:lnTo>
                  <a:lnTo>
                    <a:pt x="346736" y="143887"/>
                  </a:lnTo>
                  <a:close/>
                </a:path>
                <a:path w="546735" h="473710">
                  <a:moveTo>
                    <a:pt x="393782" y="129080"/>
                  </a:moveTo>
                  <a:lnTo>
                    <a:pt x="392361" y="129475"/>
                  </a:lnTo>
                  <a:lnTo>
                    <a:pt x="393092" y="129297"/>
                  </a:lnTo>
                  <a:lnTo>
                    <a:pt x="393782" y="129080"/>
                  </a:lnTo>
                  <a:close/>
                </a:path>
                <a:path w="546735" h="473710">
                  <a:moveTo>
                    <a:pt x="393092" y="129297"/>
                  </a:moveTo>
                  <a:lnTo>
                    <a:pt x="392361" y="129475"/>
                  </a:lnTo>
                  <a:lnTo>
                    <a:pt x="392527" y="129475"/>
                  </a:lnTo>
                  <a:lnTo>
                    <a:pt x="393092" y="129297"/>
                  </a:lnTo>
                  <a:close/>
                </a:path>
                <a:path w="546735" h="473710">
                  <a:moveTo>
                    <a:pt x="393985" y="129080"/>
                  </a:moveTo>
                  <a:lnTo>
                    <a:pt x="393782" y="129080"/>
                  </a:lnTo>
                  <a:lnTo>
                    <a:pt x="393092" y="129297"/>
                  </a:lnTo>
                  <a:lnTo>
                    <a:pt x="393985" y="129080"/>
                  </a:lnTo>
                  <a:close/>
                </a:path>
                <a:path w="546735" h="473710">
                  <a:moveTo>
                    <a:pt x="459007" y="89703"/>
                  </a:moveTo>
                  <a:lnTo>
                    <a:pt x="411789" y="124750"/>
                  </a:lnTo>
                  <a:lnTo>
                    <a:pt x="442211" y="117352"/>
                  </a:lnTo>
                  <a:lnTo>
                    <a:pt x="442010" y="117352"/>
                  </a:lnTo>
                  <a:lnTo>
                    <a:pt x="443417" y="117059"/>
                  </a:lnTo>
                  <a:lnTo>
                    <a:pt x="443680" y="117059"/>
                  </a:lnTo>
                  <a:lnTo>
                    <a:pt x="494101" y="108202"/>
                  </a:lnTo>
                  <a:lnTo>
                    <a:pt x="493848" y="108202"/>
                  </a:lnTo>
                  <a:lnTo>
                    <a:pt x="495244" y="108001"/>
                  </a:lnTo>
                  <a:lnTo>
                    <a:pt x="495657" y="108001"/>
                  </a:lnTo>
                  <a:lnTo>
                    <a:pt x="505296" y="106932"/>
                  </a:lnTo>
                  <a:lnTo>
                    <a:pt x="505099" y="105157"/>
                  </a:lnTo>
                  <a:lnTo>
                    <a:pt x="493833" y="105157"/>
                  </a:lnTo>
                  <a:lnTo>
                    <a:pt x="459007" y="89703"/>
                  </a:lnTo>
                  <a:close/>
                </a:path>
                <a:path w="546735" h="473710">
                  <a:moveTo>
                    <a:pt x="443417" y="117059"/>
                  </a:moveTo>
                  <a:lnTo>
                    <a:pt x="442010" y="117352"/>
                  </a:lnTo>
                  <a:lnTo>
                    <a:pt x="442733" y="117225"/>
                  </a:lnTo>
                  <a:lnTo>
                    <a:pt x="443417" y="117059"/>
                  </a:lnTo>
                  <a:close/>
                </a:path>
                <a:path w="546735" h="473710">
                  <a:moveTo>
                    <a:pt x="442733" y="117225"/>
                  </a:moveTo>
                  <a:lnTo>
                    <a:pt x="442010" y="117352"/>
                  </a:lnTo>
                  <a:lnTo>
                    <a:pt x="442211" y="117352"/>
                  </a:lnTo>
                  <a:lnTo>
                    <a:pt x="442733" y="117225"/>
                  </a:lnTo>
                  <a:close/>
                </a:path>
                <a:path w="546735" h="473710">
                  <a:moveTo>
                    <a:pt x="443680" y="117059"/>
                  </a:moveTo>
                  <a:lnTo>
                    <a:pt x="443417" y="117059"/>
                  </a:lnTo>
                  <a:lnTo>
                    <a:pt x="442733" y="117225"/>
                  </a:lnTo>
                  <a:lnTo>
                    <a:pt x="443680" y="117059"/>
                  </a:lnTo>
                  <a:close/>
                </a:path>
                <a:path w="546735" h="473710">
                  <a:moveTo>
                    <a:pt x="495244" y="108001"/>
                  </a:moveTo>
                  <a:lnTo>
                    <a:pt x="493848" y="108202"/>
                  </a:lnTo>
                  <a:lnTo>
                    <a:pt x="494536" y="108126"/>
                  </a:lnTo>
                  <a:lnTo>
                    <a:pt x="495244" y="108001"/>
                  </a:lnTo>
                  <a:close/>
                </a:path>
                <a:path w="546735" h="473710">
                  <a:moveTo>
                    <a:pt x="494536" y="108126"/>
                  </a:moveTo>
                  <a:lnTo>
                    <a:pt x="493848" y="108202"/>
                  </a:lnTo>
                  <a:lnTo>
                    <a:pt x="494101" y="108202"/>
                  </a:lnTo>
                  <a:lnTo>
                    <a:pt x="494536" y="108126"/>
                  </a:lnTo>
                  <a:close/>
                </a:path>
                <a:path w="546735" h="473710">
                  <a:moveTo>
                    <a:pt x="495657" y="108001"/>
                  </a:moveTo>
                  <a:lnTo>
                    <a:pt x="495244" y="108001"/>
                  </a:lnTo>
                  <a:lnTo>
                    <a:pt x="494536" y="108126"/>
                  </a:lnTo>
                  <a:lnTo>
                    <a:pt x="495657" y="108001"/>
                  </a:lnTo>
                  <a:close/>
                </a:path>
                <a:path w="546735" h="473710">
                  <a:moveTo>
                    <a:pt x="489600" y="66996"/>
                  </a:moveTo>
                  <a:lnTo>
                    <a:pt x="459007" y="89703"/>
                  </a:lnTo>
                  <a:lnTo>
                    <a:pt x="493833" y="105157"/>
                  </a:lnTo>
                  <a:lnTo>
                    <a:pt x="489600" y="66996"/>
                  </a:lnTo>
                  <a:close/>
                </a:path>
                <a:path w="546735" h="473710">
                  <a:moveTo>
                    <a:pt x="500868" y="66996"/>
                  </a:moveTo>
                  <a:lnTo>
                    <a:pt x="489600" y="66996"/>
                  </a:lnTo>
                  <a:lnTo>
                    <a:pt x="493833" y="105157"/>
                  </a:lnTo>
                  <a:lnTo>
                    <a:pt x="505099" y="105157"/>
                  </a:lnTo>
                  <a:lnTo>
                    <a:pt x="500868" y="66996"/>
                  </a:lnTo>
                  <a:close/>
                </a:path>
                <a:path w="546735" h="473710">
                  <a:moveTo>
                    <a:pt x="500397" y="62753"/>
                  </a:moveTo>
                  <a:lnTo>
                    <a:pt x="488247" y="64100"/>
                  </a:lnTo>
                  <a:lnTo>
                    <a:pt x="433612" y="73697"/>
                  </a:lnTo>
                  <a:lnTo>
                    <a:pt x="426716" y="75375"/>
                  </a:lnTo>
                  <a:lnTo>
                    <a:pt x="459007" y="89703"/>
                  </a:lnTo>
                  <a:lnTo>
                    <a:pt x="489600" y="66996"/>
                  </a:lnTo>
                  <a:lnTo>
                    <a:pt x="500868" y="66996"/>
                  </a:lnTo>
                  <a:lnTo>
                    <a:pt x="500397" y="62753"/>
                  </a:lnTo>
                  <a:close/>
                </a:path>
                <a:path w="546735" h="473710">
                  <a:moveTo>
                    <a:pt x="362134" y="0"/>
                  </a:moveTo>
                  <a:lnTo>
                    <a:pt x="353744" y="1488"/>
                  </a:lnTo>
                  <a:lnTo>
                    <a:pt x="346525" y="6013"/>
                  </a:lnTo>
                  <a:lnTo>
                    <a:pt x="341420" y="13212"/>
                  </a:lnTo>
                  <a:lnTo>
                    <a:pt x="339508" y="21828"/>
                  </a:lnTo>
                  <a:lnTo>
                    <a:pt x="340996" y="30217"/>
                  </a:lnTo>
                  <a:lnTo>
                    <a:pt x="345522" y="37435"/>
                  </a:lnTo>
                  <a:lnTo>
                    <a:pt x="352720" y="42541"/>
                  </a:lnTo>
                  <a:lnTo>
                    <a:pt x="426716" y="75375"/>
                  </a:lnTo>
                  <a:lnTo>
                    <a:pt x="433612" y="73697"/>
                  </a:lnTo>
                  <a:lnTo>
                    <a:pt x="488247" y="64100"/>
                  </a:lnTo>
                  <a:lnTo>
                    <a:pt x="500397" y="62753"/>
                  </a:lnTo>
                  <a:lnTo>
                    <a:pt x="507859" y="62753"/>
                  </a:lnTo>
                  <a:lnTo>
                    <a:pt x="370749" y="1912"/>
                  </a:lnTo>
                  <a:lnTo>
                    <a:pt x="362134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19036" y="5379787"/>
              <a:ext cx="421005" cy="461645"/>
            </a:xfrm>
            <a:custGeom>
              <a:avLst/>
              <a:gdLst/>
              <a:ahLst/>
              <a:cxnLst/>
              <a:rect l="l" t="t" r="r" b="b"/>
              <a:pathLst>
                <a:path w="421004" h="461645">
                  <a:moveTo>
                    <a:pt x="418693" y="425158"/>
                  </a:moveTo>
                  <a:lnTo>
                    <a:pt x="374178" y="425158"/>
                  </a:lnTo>
                  <a:lnTo>
                    <a:pt x="374435" y="427528"/>
                  </a:lnTo>
                  <a:lnTo>
                    <a:pt x="374306" y="427528"/>
                  </a:lnTo>
                  <a:lnTo>
                    <a:pt x="376135" y="461453"/>
                  </a:lnTo>
                  <a:lnTo>
                    <a:pt x="420521" y="459060"/>
                  </a:lnTo>
                  <a:lnTo>
                    <a:pt x="418821" y="427528"/>
                  </a:lnTo>
                  <a:lnTo>
                    <a:pt x="374435" y="427528"/>
                  </a:lnTo>
                  <a:lnTo>
                    <a:pt x="374242" y="426343"/>
                  </a:lnTo>
                  <a:lnTo>
                    <a:pt x="418757" y="426343"/>
                  </a:lnTo>
                  <a:lnTo>
                    <a:pt x="418693" y="425158"/>
                  </a:lnTo>
                  <a:close/>
                </a:path>
                <a:path w="421004" h="461645">
                  <a:moveTo>
                    <a:pt x="374178" y="425158"/>
                  </a:moveTo>
                  <a:lnTo>
                    <a:pt x="374242" y="426343"/>
                  </a:lnTo>
                  <a:lnTo>
                    <a:pt x="374435" y="427528"/>
                  </a:lnTo>
                  <a:lnTo>
                    <a:pt x="374178" y="425158"/>
                  </a:lnTo>
                  <a:close/>
                </a:path>
                <a:path w="421004" h="461645">
                  <a:moveTo>
                    <a:pt x="413705" y="392079"/>
                  </a:moveTo>
                  <a:lnTo>
                    <a:pt x="368672" y="392079"/>
                  </a:lnTo>
                  <a:lnTo>
                    <a:pt x="369168" y="394369"/>
                  </a:lnTo>
                  <a:lnTo>
                    <a:pt x="374242" y="426343"/>
                  </a:lnTo>
                  <a:lnTo>
                    <a:pt x="374178" y="425158"/>
                  </a:lnTo>
                  <a:lnTo>
                    <a:pt x="418693" y="425158"/>
                  </a:lnTo>
                  <a:lnTo>
                    <a:pt x="418500" y="421574"/>
                  </a:lnTo>
                  <a:lnTo>
                    <a:pt x="413705" y="392079"/>
                  </a:lnTo>
                  <a:close/>
                </a:path>
                <a:path w="421004" h="461645">
                  <a:moveTo>
                    <a:pt x="368861" y="393245"/>
                  </a:moveTo>
                  <a:lnTo>
                    <a:pt x="369044" y="394369"/>
                  </a:lnTo>
                  <a:lnTo>
                    <a:pt x="368861" y="393245"/>
                  </a:lnTo>
                  <a:close/>
                </a:path>
                <a:path w="421004" h="461645">
                  <a:moveTo>
                    <a:pt x="368672" y="392079"/>
                  </a:moveTo>
                  <a:lnTo>
                    <a:pt x="368861" y="393245"/>
                  </a:lnTo>
                  <a:lnTo>
                    <a:pt x="369168" y="394369"/>
                  </a:lnTo>
                  <a:lnTo>
                    <a:pt x="368672" y="392079"/>
                  </a:lnTo>
                  <a:close/>
                </a:path>
                <a:path w="421004" h="461645">
                  <a:moveTo>
                    <a:pt x="405838" y="359922"/>
                  </a:moveTo>
                  <a:lnTo>
                    <a:pt x="359760" y="359922"/>
                  </a:lnTo>
                  <a:lnTo>
                    <a:pt x="360475" y="362095"/>
                  </a:lnTo>
                  <a:lnTo>
                    <a:pt x="368861" y="393245"/>
                  </a:lnTo>
                  <a:lnTo>
                    <a:pt x="368672" y="392079"/>
                  </a:lnTo>
                  <a:lnTo>
                    <a:pt x="413705" y="392079"/>
                  </a:lnTo>
                  <a:lnTo>
                    <a:pt x="412357" y="383788"/>
                  </a:lnTo>
                  <a:lnTo>
                    <a:pt x="405838" y="359922"/>
                  </a:lnTo>
                  <a:close/>
                </a:path>
                <a:path w="421004" h="461645">
                  <a:moveTo>
                    <a:pt x="360062" y="361029"/>
                  </a:moveTo>
                  <a:lnTo>
                    <a:pt x="360353" y="362095"/>
                  </a:lnTo>
                  <a:lnTo>
                    <a:pt x="360062" y="361029"/>
                  </a:lnTo>
                  <a:close/>
                </a:path>
                <a:path w="421004" h="461645">
                  <a:moveTo>
                    <a:pt x="359760" y="359922"/>
                  </a:moveTo>
                  <a:lnTo>
                    <a:pt x="360062" y="361029"/>
                  </a:lnTo>
                  <a:lnTo>
                    <a:pt x="360475" y="362095"/>
                  </a:lnTo>
                  <a:lnTo>
                    <a:pt x="359760" y="359922"/>
                  </a:lnTo>
                  <a:close/>
                </a:path>
                <a:path w="421004" h="461645">
                  <a:moveTo>
                    <a:pt x="395249" y="328809"/>
                  </a:moveTo>
                  <a:lnTo>
                    <a:pt x="347581" y="328809"/>
                  </a:lnTo>
                  <a:lnTo>
                    <a:pt x="348485" y="330837"/>
                  </a:lnTo>
                  <a:lnTo>
                    <a:pt x="360062" y="361029"/>
                  </a:lnTo>
                  <a:lnTo>
                    <a:pt x="359760" y="359922"/>
                  </a:lnTo>
                  <a:lnTo>
                    <a:pt x="405838" y="359922"/>
                  </a:lnTo>
                  <a:lnTo>
                    <a:pt x="402337" y="347106"/>
                  </a:lnTo>
                  <a:lnTo>
                    <a:pt x="395249" y="328809"/>
                  </a:lnTo>
                  <a:close/>
                </a:path>
                <a:path w="421004" h="461645">
                  <a:moveTo>
                    <a:pt x="347983" y="329847"/>
                  </a:moveTo>
                  <a:lnTo>
                    <a:pt x="348366" y="330837"/>
                  </a:lnTo>
                  <a:lnTo>
                    <a:pt x="347983" y="329847"/>
                  </a:lnTo>
                  <a:close/>
                </a:path>
                <a:path w="421004" h="461645">
                  <a:moveTo>
                    <a:pt x="347581" y="328809"/>
                  </a:moveTo>
                  <a:lnTo>
                    <a:pt x="347983" y="329847"/>
                  </a:lnTo>
                  <a:lnTo>
                    <a:pt x="348485" y="330837"/>
                  </a:lnTo>
                  <a:lnTo>
                    <a:pt x="347581" y="328809"/>
                  </a:lnTo>
                  <a:close/>
                </a:path>
                <a:path w="421004" h="461645">
                  <a:moveTo>
                    <a:pt x="382109" y="298869"/>
                  </a:moveTo>
                  <a:lnTo>
                    <a:pt x="332266" y="298869"/>
                  </a:lnTo>
                  <a:lnTo>
                    <a:pt x="333330" y="300736"/>
                  </a:lnTo>
                  <a:lnTo>
                    <a:pt x="347983" y="329847"/>
                  </a:lnTo>
                  <a:lnTo>
                    <a:pt x="347581" y="328809"/>
                  </a:lnTo>
                  <a:lnTo>
                    <a:pt x="395249" y="328809"/>
                  </a:lnTo>
                  <a:lnTo>
                    <a:pt x="388627" y="311716"/>
                  </a:lnTo>
                  <a:lnTo>
                    <a:pt x="382109" y="298869"/>
                  </a:lnTo>
                  <a:close/>
                </a:path>
                <a:path w="421004" h="461645">
                  <a:moveTo>
                    <a:pt x="332751" y="299826"/>
                  </a:moveTo>
                  <a:lnTo>
                    <a:pt x="333213" y="300736"/>
                  </a:lnTo>
                  <a:lnTo>
                    <a:pt x="332751" y="299826"/>
                  </a:lnTo>
                  <a:close/>
                </a:path>
                <a:path w="421004" h="461645">
                  <a:moveTo>
                    <a:pt x="332266" y="298869"/>
                  </a:moveTo>
                  <a:lnTo>
                    <a:pt x="332751" y="299826"/>
                  </a:lnTo>
                  <a:lnTo>
                    <a:pt x="333330" y="300736"/>
                  </a:lnTo>
                  <a:lnTo>
                    <a:pt x="332266" y="298869"/>
                  </a:lnTo>
                  <a:close/>
                </a:path>
                <a:path w="421004" h="461645">
                  <a:moveTo>
                    <a:pt x="366617" y="270245"/>
                  </a:moveTo>
                  <a:lnTo>
                    <a:pt x="313945" y="270245"/>
                  </a:lnTo>
                  <a:lnTo>
                    <a:pt x="315141" y="271945"/>
                  </a:lnTo>
                  <a:lnTo>
                    <a:pt x="332751" y="299826"/>
                  </a:lnTo>
                  <a:lnTo>
                    <a:pt x="332266" y="298869"/>
                  </a:lnTo>
                  <a:lnTo>
                    <a:pt x="382109" y="298869"/>
                  </a:lnTo>
                  <a:lnTo>
                    <a:pt x="371419" y="277798"/>
                  </a:lnTo>
                  <a:lnTo>
                    <a:pt x="366617" y="270245"/>
                  </a:lnTo>
                  <a:close/>
                </a:path>
                <a:path w="421004" h="461645">
                  <a:moveTo>
                    <a:pt x="314500" y="271118"/>
                  </a:moveTo>
                  <a:lnTo>
                    <a:pt x="315025" y="271945"/>
                  </a:lnTo>
                  <a:lnTo>
                    <a:pt x="314500" y="271118"/>
                  </a:lnTo>
                  <a:close/>
                </a:path>
                <a:path w="421004" h="461645">
                  <a:moveTo>
                    <a:pt x="313945" y="270245"/>
                  </a:moveTo>
                  <a:lnTo>
                    <a:pt x="314500" y="271118"/>
                  </a:lnTo>
                  <a:lnTo>
                    <a:pt x="315141" y="271945"/>
                  </a:lnTo>
                  <a:lnTo>
                    <a:pt x="313945" y="270245"/>
                  </a:lnTo>
                  <a:close/>
                </a:path>
                <a:path w="421004" h="461645">
                  <a:moveTo>
                    <a:pt x="349011" y="243086"/>
                  </a:moveTo>
                  <a:lnTo>
                    <a:pt x="292752" y="243086"/>
                  </a:lnTo>
                  <a:lnTo>
                    <a:pt x="294055" y="244617"/>
                  </a:lnTo>
                  <a:lnTo>
                    <a:pt x="314500" y="271118"/>
                  </a:lnTo>
                  <a:lnTo>
                    <a:pt x="313945" y="270245"/>
                  </a:lnTo>
                  <a:lnTo>
                    <a:pt x="366617" y="270245"/>
                  </a:lnTo>
                  <a:lnTo>
                    <a:pt x="350899" y="245520"/>
                  </a:lnTo>
                  <a:lnTo>
                    <a:pt x="349011" y="243086"/>
                  </a:lnTo>
                  <a:close/>
                </a:path>
                <a:path w="421004" h="461645">
                  <a:moveTo>
                    <a:pt x="293370" y="243882"/>
                  </a:moveTo>
                  <a:lnTo>
                    <a:pt x="293940" y="244617"/>
                  </a:lnTo>
                  <a:lnTo>
                    <a:pt x="293370" y="243882"/>
                  </a:lnTo>
                  <a:close/>
                </a:path>
                <a:path w="421004" h="461645">
                  <a:moveTo>
                    <a:pt x="292752" y="243086"/>
                  </a:moveTo>
                  <a:lnTo>
                    <a:pt x="293370" y="243882"/>
                  </a:lnTo>
                  <a:lnTo>
                    <a:pt x="294055" y="244617"/>
                  </a:lnTo>
                  <a:lnTo>
                    <a:pt x="292752" y="243086"/>
                  </a:lnTo>
                  <a:close/>
                </a:path>
                <a:path w="421004" h="461645">
                  <a:moveTo>
                    <a:pt x="329199" y="217550"/>
                  </a:moveTo>
                  <a:lnTo>
                    <a:pt x="268824" y="217550"/>
                  </a:lnTo>
                  <a:lnTo>
                    <a:pt x="270215" y="218916"/>
                  </a:lnTo>
                  <a:lnTo>
                    <a:pt x="293370" y="243882"/>
                  </a:lnTo>
                  <a:lnTo>
                    <a:pt x="292752" y="243086"/>
                  </a:lnTo>
                  <a:lnTo>
                    <a:pt x="349011" y="243086"/>
                  </a:lnTo>
                  <a:lnTo>
                    <a:pt x="329199" y="217550"/>
                  </a:lnTo>
                  <a:close/>
                </a:path>
                <a:path w="421004" h="461645">
                  <a:moveTo>
                    <a:pt x="269490" y="218264"/>
                  </a:moveTo>
                  <a:lnTo>
                    <a:pt x="270098" y="218916"/>
                  </a:lnTo>
                  <a:lnTo>
                    <a:pt x="269490" y="218264"/>
                  </a:lnTo>
                  <a:close/>
                </a:path>
                <a:path w="421004" h="461645">
                  <a:moveTo>
                    <a:pt x="268824" y="217550"/>
                  </a:moveTo>
                  <a:lnTo>
                    <a:pt x="269490" y="218264"/>
                  </a:lnTo>
                  <a:lnTo>
                    <a:pt x="270215" y="218916"/>
                  </a:lnTo>
                  <a:lnTo>
                    <a:pt x="268824" y="217550"/>
                  </a:lnTo>
                  <a:close/>
                </a:path>
                <a:path w="421004" h="461645">
                  <a:moveTo>
                    <a:pt x="307449" y="193796"/>
                  </a:moveTo>
                  <a:lnTo>
                    <a:pt x="242299" y="193796"/>
                  </a:lnTo>
                  <a:lnTo>
                    <a:pt x="243762" y="195004"/>
                  </a:lnTo>
                  <a:lnTo>
                    <a:pt x="269490" y="218264"/>
                  </a:lnTo>
                  <a:lnTo>
                    <a:pt x="268824" y="217550"/>
                  </a:lnTo>
                  <a:lnTo>
                    <a:pt x="329199" y="217550"/>
                  </a:lnTo>
                  <a:lnTo>
                    <a:pt x="327256" y="215044"/>
                  </a:lnTo>
                  <a:lnTo>
                    <a:pt x="307449" y="193796"/>
                  </a:lnTo>
                  <a:close/>
                </a:path>
                <a:path w="421004" h="461645">
                  <a:moveTo>
                    <a:pt x="188856" y="0"/>
                  </a:moveTo>
                  <a:lnTo>
                    <a:pt x="180144" y="1412"/>
                  </a:lnTo>
                  <a:lnTo>
                    <a:pt x="0" y="69208"/>
                  </a:lnTo>
                  <a:lnTo>
                    <a:pt x="147687" y="192647"/>
                  </a:lnTo>
                  <a:lnTo>
                    <a:pt x="155444" y="196855"/>
                  </a:lnTo>
                  <a:lnTo>
                    <a:pt x="163919" y="197731"/>
                  </a:lnTo>
                  <a:lnTo>
                    <a:pt x="172104" y="195365"/>
                  </a:lnTo>
                  <a:lnTo>
                    <a:pt x="147296" y="134389"/>
                  </a:lnTo>
                  <a:lnTo>
                    <a:pt x="76740" y="107774"/>
                  </a:lnTo>
                  <a:lnTo>
                    <a:pt x="38116" y="98155"/>
                  </a:lnTo>
                  <a:lnTo>
                    <a:pt x="48856" y="55024"/>
                  </a:lnTo>
                  <a:lnTo>
                    <a:pt x="163888" y="55024"/>
                  </a:lnTo>
                  <a:lnTo>
                    <a:pt x="195800" y="43013"/>
                  </a:lnTo>
                  <a:lnTo>
                    <a:pt x="203282" y="38332"/>
                  </a:lnTo>
                  <a:lnTo>
                    <a:pt x="208216" y="31386"/>
                  </a:lnTo>
                  <a:lnTo>
                    <a:pt x="210186" y="23096"/>
                  </a:lnTo>
                  <a:lnTo>
                    <a:pt x="208774" y="14385"/>
                  </a:lnTo>
                  <a:lnTo>
                    <a:pt x="204091" y="6903"/>
                  </a:lnTo>
                  <a:lnTo>
                    <a:pt x="197145" y="1969"/>
                  </a:lnTo>
                  <a:lnTo>
                    <a:pt x="188856" y="0"/>
                  </a:lnTo>
                  <a:close/>
                </a:path>
                <a:path w="421004" h="461645">
                  <a:moveTo>
                    <a:pt x="243006" y="194433"/>
                  </a:moveTo>
                  <a:lnTo>
                    <a:pt x="243641" y="195004"/>
                  </a:lnTo>
                  <a:lnTo>
                    <a:pt x="243006" y="194433"/>
                  </a:lnTo>
                  <a:close/>
                </a:path>
                <a:path w="421004" h="461645">
                  <a:moveTo>
                    <a:pt x="242299" y="193796"/>
                  </a:moveTo>
                  <a:lnTo>
                    <a:pt x="243006" y="194433"/>
                  </a:lnTo>
                  <a:lnTo>
                    <a:pt x="243762" y="195004"/>
                  </a:lnTo>
                  <a:lnTo>
                    <a:pt x="242299" y="193796"/>
                  </a:lnTo>
                  <a:close/>
                </a:path>
                <a:path w="421004" h="461645">
                  <a:moveTo>
                    <a:pt x="214058" y="172547"/>
                  </a:moveTo>
                  <a:lnTo>
                    <a:pt x="243006" y="194433"/>
                  </a:lnTo>
                  <a:lnTo>
                    <a:pt x="242299" y="193796"/>
                  </a:lnTo>
                  <a:lnTo>
                    <a:pt x="307449" y="193796"/>
                  </a:lnTo>
                  <a:lnTo>
                    <a:pt x="300672" y="186527"/>
                  </a:lnTo>
                  <a:lnTo>
                    <a:pt x="285689" y="173045"/>
                  </a:lnTo>
                  <a:lnTo>
                    <a:pt x="214845" y="173045"/>
                  </a:lnTo>
                  <a:lnTo>
                    <a:pt x="214058" y="172547"/>
                  </a:lnTo>
                  <a:close/>
                </a:path>
                <a:path w="421004" h="461645">
                  <a:moveTo>
                    <a:pt x="213323" y="171991"/>
                  </a:moveTo>
                  <a:lnTo>
                    <a:pt x="214058" y="172547"/>
                  </a:lnTo>
                  <a:lnTo>
                    <a:pt x="214845" y="173045"/>
                  </a:lnTo>
                  <a:lnTo>
                    <a:pt x="213323" y="171991"/>
                  </a:lnTo>
                  <a:close/>
                </a:path>
                <a:path w="421004" h="461645">
                  <a:moveTo>
                    <a:pt x="284518" y="171991"/>
                  </a:moveTo>
                  <a:lnTo>
                    <a:pt x="213323" y="171991"/>
                  </a:lnTo>
                  <a:lnTo>
                    <a:pt x="214845" y="173045"/>
                  </a:lnTo>
                  <a:lnTo>
                    <a:pt x="285689" y="173045"/>
                  </a:lnTo>
                  <a:lnTo>
                    <a:pt x="284518" y="171991"/>
                  </a:lnTo>
                  <a:close/>
                </a:path>
                <a:path w="421004" h="461645">
                  <a:moveTo>
                    <a:pt x="182810" y="152779"/>
                  </a:moveTo>
                  <a:lnTo>
                    <a:pt x="214058" y="172547"/>
                  </a:lnTo>
                  <a:lnTo>
                    <a:pt x="213323" y="171991"/>
                  </a:lnTo>
                  <a:lnTo>
                    <a:pt x="284518" y="171991"/>
                  </a:lnTo>
                  <a:lnTo>
                    <a:pt x="271326" y="160120"/>
                  </a:lnTo>
                  <a:lnTo>
                    <a:pt x="262175" y="153201"/>
                  </a:lnTo>
                  <a:lnTo>
                    <a:pt x="183616" y="153201"/>
                  </a:lnTo>
                  <a:lnTo>
                    <a:pt x="182810" y="152779"/>
                  </a:lnTo>
                  <a:close/>
                </a:path>
                <a:path w="421004" h="461645">
                  <a:moveTo>
                    <a:pt x="182044" y="152294"/>
                  </a:moveTo>
                  <a:lnTo>
                    <a:pt x="182810" y="152779"/>
                  </a:lnTo>
                  <a:lnTo>
                    <a:pt x="183616" y="153201"/>
                  </a:lnTo>
                  <a:lnTo>
                    <a:pt x="182044" y="152294"/>
                  </a:lnTo>
                  <a:close/>
                </a:path>
                <a:path w="421004" h="461645">
                  <a:moveTo>
                    <a:pt x="260976" y="152294"/>
                  </a:moveTo>
                  <a:lnTo>
                    <a:pt x="182044" y="152294"/>
                  </a:lnTo>
                  <a:lnTo>
                    <a:pt x="183616" y="153201"/>
                  </a:lnTo>
                  <a:lnTo>
                    <a:pt x="262175" y="153201"/>
                  </a:lnTo>
                  <a:lnTo>
                    <a:pt x="260976" y="152294"/>
                  </a:lnTo>
                  <a:close/>
                </a:path>
                <a:path w="421004" h="461645">
                  <a:moveTo>
                    <a:pt x="149408" y="135287"/>
                  </a:moveTo>
                  <a:lnTo>
                    <a:pt x="182810" y="152779"/>
                  </a:lnTo>
                  <a:lnTo>
                    <a:pt x="182044" y="152294"/>
                  </a:lnTo>
                  <a:lnTo>
                    <a:pt x="260976" y="152294"/>
                  </a:lnTo>
                  <a:lnTo>
                    <a:pt x="239392" y="135975"/>
                  </a:lnTo>
                  <a:lnTo>
                    <a:pt x="238856" y="135636"/>
                  </a:lnTo>
                  <a:lnTo>
                    <a:pt x="150228" y="135636"/>
                  </a:lnTo>
                  <a:lnTo>
                    <a:pt x="149408" y="135287"/>
                  </a:lnTo>
                  <a:close/>
                </a:path>
                <a:path w="421004" h="461645">
                  <a:moveTo>
                    <a:pt x="148614" y="134871"/>
                  </a:moveTo>
                  <a:lnTo>
                    <a:pt x="149408" y="135287"/>
                  </a:lnTo>
                  <a:lnTo>
                    <a:pt x="150228" y="135636"/>
                  </a:lnTo>
                  <a:lnTo>
                    <a:pt x="148614" y="134871"/>
                  </a:lnTo>
                  <a:close/>
                </a:path>
                <a:path w="421004" h="461645">
                  <a:moveTo>
                    <a:pt x="237647" y="134871"/>
                  </a:moveTo>
                  <a:lnTo>
                    <a:pt x="148614" y="134871"/>
                  </a:lnTo>
                  <a:lnTo>
                    <a:pt x="150228" y="135636"/>
                  </a:lnTo>
                  <a:lnTo>
                    <a:pt x="238856" y="135636"/>
                  </a:lnTo>
                  <a:lnTo>
                    <a:pt x="237647" y="134871"/>
                  </a:lnTo>
                  <a:close/>
                </a:path>
                <a:path w="421004" h="461645">
                  <a:moveTo>
                    <a:pt x="114613" y="73568"/>
                  </a:moveTo>
                  <a:lnTo>
                    <a:pt x="86972" y="83971"/>
                  </a:lnTo>
                  <a:lnTo>
                    <a:pt x="147296" y="134389"/>
                  </a:lnTo>
                  <a:lnTo>
                    <a:pt x="149408" y="135287"/>
                  </a:lnTo>
                  <a:lnTo>
                    <a:pt x="148614" y="134871"/>
                  </a:lnTo>
                  <a:lnTo>
                    <a:pt x="237647" y="134871"/>
                  </a:lnTo>
                  <a:lnTo>
                    <a:pt x="205041" y="114244"/>
                  </a:lnTo>
                  <a:lnTo>
                    <a:pt x="168442" y="95079"/>
                  </a:lnTo>
                  <a:lnTo>
                    <a:pt x="129763" y="78634"/>
                  </a:lnTo>
                  <a:lnTo>
                    <a:pt x="114613" y="73568"/>
                  </a:lnTo>
                  <a:close/>
                </a:path>
                <a:path w="421004" h="461645">
                  <a:moveTo>
                    <a:pt x="113994" y="120230"/>
                  </a:moveTo>
                  <a:lnTo>
                    <a:pt x="147296" y="134389"/>
                  </a:lnTo>
                  <a:lnTo>
                    <a:pt x="130690" y="120510"/>
                  </a:lnTo>
                  <a:lnTo>
                    <a:pt x="114832" y="120510"/>
                  </a:lnTo>
                  <a:lnTo>
                    <a:pt x="113994" y="120230"/>
                  </a:lnTo>
                  <a:close/>
                </a:path>
                <a:path w="421004" h="461645">
                  <a:moveTo>
                    <a:pt x="113183" y="119885"/>
                  </a:moveTo>
                  <a:lnTo>
                    <a:pt x="113994" y="120230"/>
                  </a:lnTo>
                  <a:lnTo>
                    <a:pt x="114832" y="120510"/>
                  </a:lnTo>
                  <a:lnTo>
                    <a:pt x="113183" y="119885"/>
                  </a:lnTo>
                  <a:close/>
                </a:path>
                <a:path w="421004" h="461645">
                  <a:moveTo>
                    <a:pt x="129942" y="119885"/>
                  </a:moveTo>
                  <a:lnTo>
                    <a:pt x="113183" y="119885"/>
                  </a:lnTo>
                  <a:lnTo>
                    <a:pt x="114832" y="120510"/>
                  </a:lnTo>
                  <a:lnTo>
                    <a:pt x="130690" y="120510"/>
                  </a:lnTo>
                  <a:lnTo>
                    <a:pt x="129942" y="119885"/>
                  </a:lnTo>
                  <a:close/>
                </a:path>
                <a:path w="421004" h="461645">
                  <a:moveTo>
                    <a:pt x="76740" y="107774"/>
                  </a:moveTo>
                  <a:lnTo>
                    <a:pt x="113994" y="120230"/>
                  </a:lnTo>
                  <a:lnTo>
                    <a:pt x="113183" y="119885"/>
                  </a:lnTo>
                  <a:lnTo>
                    <a:pt x="129942" y="119885"/>
                  </a:lnTo>
                  <a:lnTo>
                    <a:pt x="115703" y="107984"/>
                  </a:lnTo>
                  <a:lnTo>
                    <a:pt x="77584" y="107984"/>
                  </a:lnTo>
                  <a:lnTo>
                    <a:pt x="76740" y="107774"/>
                  </a:lnTo>
                  <a:close/>
                </a:path>
                <a:path w="421004" h="461645">
                  <a:moveTo>
                    <a:pt x="75906" y="107495"/>
                  </a:moveTo>
                  <a:lnTo>
                    <a:pt x="76740" y="107774"/>
                  </a:lnTo>
                  <a:lnTo>
                    <a:pt x="77584" y="107984"/>
                  </a:lnTo>
                  <a:lnTo>
                    <a:pt x="75906" y="107495"/>
                  </a:lnTo>
                  <a:close/>
                </a:path>
                <a:path w="421004" h="461645">
                  <a:moveTo>
                    <a:pt x="115118" y="107495"/>
                  </a:moveTo>
                  <a:lnTo>
                    <a:pt x="75906" y="107495"/>
                  </a:lnTo>
                  <a:lnTo>
                    <a:pt x="77584" y="107984"/>
                  </a:lnTo>
                  <a:lnTo>
                    <a:pt x="115703" y="107984"/>
                  </a:lnTo>
                  <a:lnTo>
                    <a:pt x="115118" y="107495"/>
                  </a:lnTo>
                  <a:close/>
                </a:path>
                <a:path w="421004" h="461645">
                  <a:moveTo>
                    <a:pt x="48856" y="55024"/>
                  </a:moveTo>
                  <a:lnTo>
                    <a:pt x="38116" y="98155"/>
                  </a:lnTo>
                  <a:lnTo>
                    <a:pt x="76740" y="107774"/>
                  </a:lnTo>
                  <a:lnTo>
                    <a:pt x="75906" y="107495"/>
                  </a:lnTo>
                  <a:lnTo>
                    <a:pt x="115118" y="107495"/>
                  </a:lnTo>
                  <a:lnTo>
                    <a:pt x="103029" y="97391"/>
                  </a:lnTo>
                  <a:lnTo>
                    <a:pt x="51314" y="97391"/>
                  </a:lnTo>
                  <a:lnTo>
                    <a:pt x="57739" y="59537"/>
                  </a:lnTo>
                  <a:lnTo>
                    <a:pt x="66984" y="59537"/>
                  </a:lnTo>
                  <a:lnTo>
                    <a:pt x="48856" y="55024"/>
                  </a:lnTo>
                  <a:close/>
                </a:path>
                <a:path w="421004" h="461645">
                  <a:moveTo>
                    <a:pt x="57739" y="59537"/>
                  </a:moveTo>
                  <a:lnTo>
                    <a:pt x="51314" y="97391"/>
                  </a:lnTo>
                  <a:lnTo>
                    <a:pt x="86972" y="83971"/>
                  </a:lnTo>
                  <a:lnTo>
                    <a:pt x="57739" y="59537"/>
                  </a:lnTo>
                  <a:close/>
                </a:path>
                <a:path w="421004" h="461645">
                  <a:moveTo>
                    <a:pt x="86972" y="83971"/>
                  </a:moveTo>
                  <a:lnTo>
                    <a:pt x="51314" y="97391"/>
                  </a:lnTo>
                  <a:lnTo>
                    <a:pt x="103029" y="97391"/>
                  </a:lnTo>
                  <a:lnTo>
                    <a:pt x="86972" y="83971"/>
                  </a:lnTo>
                  <a:close/>
                </a:path>
                <a:path w="421004" h="461645">
                  <a:moveTo>
                    <a:pt x="66984" y="59537"/>
                  </a:moveTo>
                  <a:lnTo>
                    <a:pt x="57739" y="59537"/>
                  </a:lnTo>
                  <a:lnTo>
                    <a:pt x="86972" y="83971"/>
                  </a:lnTo>
                  <a:lnTo>
                    <a:pt x="114613" y="73568"/>
                  </a:lnTo>
                  <a:lnTo>
                    <a:pt x="89173" y="65062"/>
                  </a:lnTo>
                  <a:lnTo>
                    <a:pt x="66984" y="59537"/>
                  </a:lnTo>
                  <a:close/>
                </a:path>
                <a:path w="421004" h="461645">
                  <a:moveTo>
                    <a:pt x="163888" y="55024"/>
                  </a:moveTo>
                  <a:lnTo>
                    <a:pt x="48856" y="55024"/>
                  </a:lnTo>
                  <a:lnTo>
                    <a:pt x="89173" y="65062"/>
                  </a:lnTo>
                  <a:lnTo>
                    <a:pt x="114613" y="73568"/>
                  </a:lnTo>
                  <a:lnTo>
                    <a:pt x="163888" y="55024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958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Other</a:t>
            </a:r>
            <a:r>
              <a:rPr b="0" spc="-1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Relationships</a:t>
            </a:r>
            <a:r>
              <a:rPr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In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SNOMED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6233" y="1919732"/>
            <a:ext cx="149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libri"/>
                <a:cs typeface="Calibri"/>
              </a:rPr>
              <a:t>128599005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8691" y="2210307"/>
            <a:ext cx="3303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latin typeface="Calibri"/>
                <a:cs typeface="Calibri"/>
              </a:rPr>
              <a:t>Structural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disorder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8459" y="2478531"/>
            <a:ext cx="2442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latin typeface="Calibri"/>
                <a:cs typeface="Calibri"/>
              </a:rPr>
              <a:t>heart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(disorder)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9208" y="1868616"/>
            <a:ext cx="4190365" cy="1144270"/>
          </a:xfrm>
          <a:custGeom>
            <a:avLst/>
            <a:gdLst/>
            <a:ahLst/>
            <a:cxnLst/>
            <a:rect l="l" t="t" r="r" b="b"/>
            <a:pathLst>
              <a:path w="4190365" h="1144270">
                <a:moveTo>
                  <a:pt x="0" y="190649"/>
                </a:moveTo>
                <a:lnTo>
                  <a:pt x="5035" y="146935"/>
                </a:lnTo>
                <a:lnTo>
                  <a:pt x="19377" y="106806"/>
                </a:lnTo>
                <a:lnTo>
                  <a:pt x="41883" y="71408"/>
                </a:lnTo>
                <a:lnTo>
                  <a:pt x="71408" y="41883"/>
                </a:lnTo>
                <a:lnTo>
                  <a:pt x="106806" y="19377"/>
                </a:lnTo>
                <a:lnTo>
                  <a:pt x="146935" y="5035"/>
                </a:lnTo>
                <a:lnTo>
                  <a:pt x="190649" y="0"/>
                </a:lnTo>
                <a:lnTo>
                  <a:pt x="3999271" y="0"/>
                </a:lnTo>
                <a:lnTo>
                  <a:pt x="4042985" y="5035"/>
                </a:lnTo>
                <a:lnTo>
                  <a:pt x="4083114" y="19377"/>
                </a:lnTo>
                <a:lnTo>
                  <a:pt x="4118512" y="41883"/>
                </a:lnTo>
                <a:lnTo>
                  <a:pt x="4148037" y="71408"/>
                </a:lnTo>
                <a:lnTo>
                  <a:pt x="4170543" y="106806"/>
                </a:lnTo>
                <a:lnTo>
                  <a:pt x="4184885" y="146935"/>
                </a:lnTo>
                <a:lnTo>
                  <a:pt x="4189921" y="190649"/>
                </a:lnTo>
                <a:lnTo>
                  <a:pt x="4189921" y="953240"/>
                </a:lnTo>
                <a:lnTo>
                  <a:pt x="4184885" y="996954"/>
                </a:lnTo>
                <a:lnTo>
                  <a:pt x="4170543" y="1037083"/>
                </a:lnTo>
                <a:lnTo>
                  <a:pt x="4148037" y="1072481"/>
                </a:lnTo>
                <a:lnTo>
                  <a:pt x="4118512" y="1102006"/>
                </a:lnTo>
                <a:lnTo>
                  <a:pt x="4083114" y="1124512"/>
                </a:lnTo>
                <a:lnTo>
                  <a:pt x="4042985" y="1138854"/>
                </a:lnTo>
                <a:lnTo>
                  <a:pt x="3999271" y="1143890"/>
                </a:lnTo>
                <a:lnTo>
                  <a:pt x="190649" y="1143890"/>
                </a:lnTo>
                <a:lnTo>
                  <a:pt x="146935" y="1138854"/>
                </a:lnTo>
                <a:lnTo>
                  <a:pt x="106806" y="1124512"/>
                </a:lnTo>
                <a:lnTo>
                  <a:pt x="71408" y="1102006"/>
                </a:lnTo>
                <a:lnTo>
                  <a:pt x="41883" y="1072481"/>
                </a:lnTo>
                <a:lnTo>
                  <a:pt x="19377" y="1037083"/>
                </a:lnTo>
                <a:lnTo>
                  <a:pt x="5035" y="996954"/>
                </a:lnTo>
                <a:lnTo>
                  <a:pt x="0" y="953240"/>
                </a:lnTo>
                <a:lnTo>
                  <a:pt x="0" y="190649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9524" y="5048503"/>
            <a:ext cx="1668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65" dirty="0">
                <a:latin typeface="Calibri"/>
                <a:cs typeface="Calibri"/>
              </a:rPr>
              <a:t>425548001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2951" y="5342635"/>
            <a:ext cx="1694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abscess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of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1287" y="5583428"/>
            <a:ext cx="895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h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75" dirty="0">
                <a:latin typeface="Calibri"/>
                <a:cs typeface="Calibri"/>
              </a:rPr>
              <a:t>ar</a:t>
            </a:r>
            <a:r>
              <a:rPr sz="3000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3240" y="5824220"/>
            <a:ext cx="1642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(disorder)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9195" y="5007743"/>
            <a:ext cx="2691130" cy="1369695"/>
          </a:xfrm>
          <a:custGeom>
            <a:avLst/>
            <a:gdLst/>
            <a:ahLst/>
            <a:cxnLst/>
            <a:rect l="l" t="t" r="r" b="b"/>
            <a:pathLst>
              <a:path w="2691129" h="1369695">
                <a:moveTo>
                  <a:pt x="0" y="228274"/>
                </a:moveTo>
                <a:lnTo>
                  <a:pt x="4637" y="182268"/>
                </a:lnTo>
                <a:lnTo>
                  <a:pt x="17938" y="139419"/>
                </a:lnTo>
                <a:lnTo>
                  <a:pt x="38985" y="100643"/>
                </a:lnTo>
                <a:lnTo>
                  <a:pt x="66859" y="66859"/>
                </a:lnTo>
                <a:lnTo>
                  <a:pt x="100643" y="38985"/>
                </a:lnTo>
                <a:lnTo>
                  <a:pt x="139419" y="17938"/>
                </a:lnTo>
                <a:lnTo>
                  <a:pt x="182268" y="4637"/>
                </a:lnTo>
                <a:lnTo>
                  <a:pt x="228273" y="0"/>
                </a:lnTo>
                <a:lnTo>
                  <a:pt x="2462529" y="0"/>
                </a:lnTo>
                <a:lnTo>
                  <a:pt x="2508534" y="4637"/>
                </a:lnTo>
                <a:lnTo>
                  <a:pt x="2551383" y="17938"/>
                </a:lnTo>
                <a:lnTo>
                  <a:pt x="2590159" y="38985"/>
                </a:lnTo>
                <a:lnTo>
                  <a:pt x="2623943" y="66859"/>
                </a:lnTo>
                <a:lnTo>
                  <a:pt x="2651817" y="100643"/>
                </a:lnTo>
                <a:lnTo>
                  <a:pt x="2672864" y="139419"/>
                </a:lnTo>
                <a:lnTo>
                  <a:pt x="2686165" y="182268"/>
                </a:lnTo>
                <a:lnTo>
                  <a:pt x="2690803" y="228274"/>
                </a:lnTo>
                <a:lnTo>
                  <a:pt x="2690803" y="1141336"/>
                </a:lnTo>
                <a:lnTo>
                  <a:pt x="2686165" y="1187341"/>
                </a:lnTo>
                <a:lnTo>
                  <a:pt x="2672864" y="1230190"/>
                </a:lnTo>
                <a:lnTo>
                  <a:pt x="2651817" y="1268966"/>
                </a:lnTo>
                <a:lnTo>
                  <a:pt x="2623943" y="1302750"/>
                </a:lnTo>
                <a:lnTo>
                  <a:pt x="2590159" y="1330624"/>
                </a:lnTo>
                <a:lnTo>
                  <a:pt x="2551383" y="1351671"/>
                </a:lnTo>
                <a:lnTo>
                  <a:pt x="2508534" y="1364972"/>
                </a:lnTo>
                <a:lnTo>
                  <a:pt x="2462529" y="1369610"/>
                </a:lnTo>
                <a:lnTo>
                  <a:pt x="228273" y="1369610"/>
                </a:lnTo>
                <a:lnTo>
                  <a:pt x="182268" y="1364972"/>
                </a:lnTo>
                <a:lnTo>
                  <a:pt x="139419" y="1351671"/>
                </a:lnTo>
                <a:lnTo>
                  <a:pt x="100643" y="1330624"/>
                </a:lnTo>
                <a:lnTo>
                  <a:pt x="66859" y="1302750"/>
                </a:lnTo>
                <a:lnTo>
                  <a:pt x="38985" y="1268966"/>
                </a:lnTo>
                <a:lnTo>
                  <a:pt x="17938" y="1230190"/>
                </a:lnTo>
                <a:lnTo>
                  <a:pt x="4637" y="1187341"/>
                </a:lnTo>
                <a:lnTo>
                  <a:pt x="0" y="1141336"/>
                </a:lnTo>
                <a:lnTo>
                  <a:pt x="0" y="228274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47927" y="3495547"/>
            <a:ext cx="133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libri"/>
                <a:cs typeface="Calibri"/>
              </a:rPr>
              <a:t>44132006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7841" y="3773932"/>
            <a:ext cx="1183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b</a:t>
            </a:r>
            <a:r>
              <a:rPr sz="2800" spc="75" dirty="0">
                <a:latin typeface="Calibri"/>
                <a:cs typeface="Calibri"/>
              </a:rPr>
              <a:t>sc</a:t>
            </a:r>
            <a:r>
              <a:rPr sz="2800" spc="65" dirty="0">
                <a:latin typeface="Calibri"/>
                <a:cs typeface="Calibri"/>
              </a:rPr>
              <a:t>e</a:t>
            </a:r>
            <a:r>
              <a:rPr sz="2800" spc="7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5388" y="4014723"/>
            <a:ext cx="2329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latin typeface="Calibri"/>
                <a:cs typeface="Calibri"/>
              </a:rPr>
              <a:t>(morphological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39206" y="3438180"/>
            <a:ext cx="4190365" cy="1328420"/>
          </a:xfrm>
          <a:custGeom>
            <a:avLst/>
            <a:gdLst/>
            <a:ahLst/>
            <a:cxnLst/>
            <a:rect l="l" t="t" r="r" b="b"/>
            <a:pathLst>
              <a:path w="4190365" h="1328420">
                <a:moveTo>
                  <a:pt x="0" y="221387"/>
                </a:moveTo>
                <a:lnTo>
                  <a:pt x="4497" y="176770"/>
                </a:lnTo>
                <a:lnTo>
                  <a:pt x="17397" y="135213"/>
                </a:lnTo>
                <a:lnTo>
                  <a:pt x="37809" y="97607"/>
                </a:lnTo>
                <a:lnTo>
                  <a:pt x="64842" y="64842"/>
                </a:lnTo>
                <a:lnTo>
                  <a:pt x="97607" y="37809"/>
                </a:lnTo>
                <a:lnTo>
                  <a:pt x="135213" y="17397"/>
                </a:lnTo>
                <a:lnTo>
                  <a:pt x="176769" y="4497"/>
                </a:lnTo>
                <a:lnTo>
                  <a:pt x="221386" y="0"/>
                </a:lnTo>
                <a:lnTo>
                  <a:pt x="3968533" y="0"/>
                </a:lnTo>
                <a:lnTo>
                  <a:pt x="4013150" y="4497"/>
                </a:lnTo>
                <a:lnTo>
                  <a:pt x="4054707" y="17397"/>
                </a:lnTo>
                <a:lnTo>
                  <a:pt x="4092312" y="37809"/>
                </a:lnTo>
                <a:lnTo>
                  <a:pt x="4125077" y="64842"/>
                </a:lnTo>
                <a:lnTo>
                  <a:pt x="4152110" y="97607"/>
                </a:lnTo>
                <a:lnTo>
                  <a:pt x="4172522" y="135213"/>
                </a:lnTo>
                <a:lnTo>
                  <a:pt x="4185422" y="176770"/>
                </a:lnTo>
                <a:lnTo>
                  <a:pt x="4189920" y="221387"/>
                </a:lnTo>
                <a:lnTo>
                  <a:pt x="4189920" y="1106901"/>
                </a:lnTo>
                <a:lnTo>
                  <a:pt x="4185422" y="1151518"/>
                </a:lnTo>
                <a:lnTo>
                  <a:pt x="4172522" y="1193074"/>
                </a:lnTo>
                <a:lnTo>
                  <a:pt x="4152110" y="1230680"/>
                </a:lnTo>
                <a:lnTo>
                  <a:pt x="4125077" y="1263445"/>
                </a:lnTo>
                <a:lnTo>
                  <a:pt x="4092312" y="1290478"/>
                </a:lnTo>
                <a:lnTo>
                  <a:pt x="4054707" y="1310890"/>
                </a:lnTo>
                <a:lnTo>
                  <a:pt x="4013150" y="1323790"/>
                </a:lnTo>
                <a:lnTo>
                  <a:pt x="3968533" y="1328288"/>
                </a:lnTo>
                <a:lnTo>
                  <a:pt x="221386" y="1328288"/>
                </a:lnTo>
                <a:lnTo>
                  <a:pt x="176769" y="1323790"/>
                </a:lnTo>
                <a:lnTo>
                  <a:pt x="135213" y="1310890"/>
                </a:lnTo>
                <a:lnTo>
                  <a:pt x="97607" y="1290478"/>
                </a:lnTo>
                <a:lnTo>
                  <a:pt x="64842" y="1263445"/>
                </a:lnTo>
                <a:lnTo>
                  <a:pt x="37809" y="1230680"/>
                </a:lnTo>
                <a:lnTo>
                  <a:pt x="17397" y="1193074"/>
                </a:lnTo>
                <a:lnTo>
                  <a:pt x="4497" y="1151518"/>
                </a:lnTo>
                <a:lnTo>
                  <a:pt x="0" y="1106901"/>
                </a:lnTo>
                <a:lnTo>
                  <a:pt x="0" y="221387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56995" y="4255515"/>
            <a:ext cx="2505710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latin typeface="Calibri"/>
                <a:cs typeface="Calibri"/>
              </a:rPr>
              <a:t>abnormality)</a:t>
            </a:r>
            <a:endParaRPr sz="2800">
              <a:latin typeface="Calibri"/>
              <a:cs typeface="Calibri"/>
            </a:endParaRPr>
          </a:p>
          <a:p>
            <a:pPr marL="9525" algn="ctr">
              <a:lnSpc>
                <a:spcPts val="2550"/>
              </a:lnSpc>
              <a:spcBef>
                <a:spcPts val="2945"/>
              </a:spcBef>
            </a:pPr>
            <a:r>
              <a:rPr sz="2400" spc="70" dirty="0">
                <a:latin typeface="Calibri"/>
                <a:cs typeface="Calibri"/>
              </a:rPr>
              <a:t>80891009</a:t>
            </a:r>
            <a:endParaRPr sz="2400">
              <a:latin typeface="Calibri"/>
              <a:cs typeface="Calibri"/>
            </a:endParaRPr>
          </a:p>
          <a:p>
            <a:pPr marL="12065" marR="5080" algn="ctr">
              <a:lnSpc>
                <a:spcPct val="77100"/>
              </a:lnSpc>
              <a:spcBef>
                <a:spcPts val="434"/>
              </a:spcBef>
            </a:pPr>
            <a:r>
              <a:rPr sz="2800" spc="55" dirty="0">
                <a:latin typeface="Calibri"/>
                <a:cs typeface="Calibri"/>
              </a:rPr>
              <a:t>heart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structure 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(body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structure)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36570" y="3983219"/>
            <a:ext cx="7018020" cy="2193925"/>
            <a:chOff x="4036570" y="3983219"/>
            <a:chExt cx="7018020" cy="2193925"/>
          </a:xfrm>
        </p:grpSpPr>
        <p:sp>
          <p:nvSpPr>
            <p:cNvPr id="18" name="object 18"/>
            <p:cNvSpPr/>
            <p:nvPr/>
          </p:nvSpPr>
          <p:spPr>
            <a:xfrm>
              <a:off x="6839206" y="5007743"/>
              <a:ext cx="4190365" cy="1144270"/>
            </a:xfrm>
            <a:custGeom>
              <a:avLst/>
              <a:gdLst/>
              <a:ahLst/>
              <a:cxnLst/>
              <a:rect l="l" t="t" r="r" b="b"/>
              <a:pathLst>
                <a:path w="4190365" h="1144270">
                  <a:moveTo>
                    <a:pt x="0" y="190649"/>
                  </a:moveTo>
                  <a:lnTo>
                    <a:pt x="5035" y="146935"/>
                  </a:lnTo>
                  <a:lnTo>
                    <a:pt x="19377" y="106806"/>
                  </a:lnTo>
                  <a:lnTo>
                    <a:pt x="41883" y="71408"/>
                  </a:lnTo>
                  <a:lnTo>
                    <a:pt x="71408" y="41883"/>
                  </a:lnTo>
                  <a:lnTo>
                    <a:pt x="106806" y="19377"/>
                  </a:lnTo>
                  <a:lnTo>
                    <a:pt x="146935" y="5035"/>
                  </a:lnTo>
                  <a:lnTo>
                    <a:pt x="190649" y="0"/>
                  </a:lnTo>
                  <a:lnTo>
                    <a:pt x="3999272" y="0"/>
                  </a:lnTo>
                  <a:lnTo>
                    <a:pt x="4042986" y="5035"/>
                  </a:lnTo>
                  <a:lnTo>
                    <a:pt x="4083115" y="19377"/>
                  </a:lnTo>
                  <a:lnTo>
                    <a:pt x="4118513" y="41883"/>
                  </a:lnTo>
                  <a:lnTo>
                    <a:pt x="4148038" y="71408"/>
                  </a:lnTo>
                  <a:lnTo>
                    <a:pt x="4170544" y="106806"/>
                  </a:lnTo>
                  <a:lnTo>
                    <a:pt x="4184886" y="146935"/>
                  </a:lnTo>
                  <a:lnTo>
                    <a:pt x="4189922" y="190649"/>
                  </a:lnTo>
                  <a:lnTo>
                    <a:pt x="4189922" y="953240"/>
                  </a:lnTo>
                  <a:lnTo>
                    <a:pt x="4184886" y="996954"/>
                  </a:lnTo>
                  <a:lnTo>
                    <a:pt x="4170544" y="1037083"/>
                  </a:lnTo>
                  <a:lnTo>
                    <a:pt x="4148038" y="1072481"/>
                  </a:lnTo>
                  <a:lnTo>
                    <a:pt x="4118513" y="1102006"/>
                  </a:lnTo>
                  <a:lnTo>
                    <a:pt x="4083115" y="1124512"/>
                  </a:lnTo>
                  <a:lnTo>
                    <a:pt x="4042986" y="1138854"/>
                  </a:lnTo>
                  <a:lnTo>
                    <a:pt x="3999272" y="1143890"/>
                  </a:lnTo>
                  <a:lnTo>
                    <a:pt x="190649" y="1143890"/>
                  </a:lnTo>
                  <a:lnTo>
                    <a:pt x="146935" y="1138854"/>
                  </a:lnTo>
                  <a:lnTo>
                    <a:pt x="106806" y="1124512"/>
                  </a:lnTo>
                  <a:lnTo>
                    <a:pt x="71408" y="1102006"/>
                  </a:lnTo>
                  <a:lnTo>
                    <a:pt x="41883" y="1072481"/>
                  </a:lnTo>
                  <a:lnTo>
                    <a:pt x="19377" y="1037083"/>
                  </a:lnTo>
                  <a:lnTo>
                    <a:pt x="5035" y="996954"/>
                  </a:lnTo>
                  <a:lnTo>
                    <a:pt x="0" y="953240"/>
                  </a:lnTo>
                  <a:lnTo>
                    <a:pt x="0" y="190649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6568" y="3983228"/>
              <a:ext cx="2802890" cy="1734820"/>
            </a:xfrm>
            <a:custGeom>
              <a:avLst/>
              <a:gdLst/>
              <a:ahLst/>
              <a:cxnLst/>
              <a:rect l="l" t="t" r="r" b="b"/>
              <a:pathLst>
                <a:path w="2802890" h="1734820">
                  <a:moveTo>
                    <a:pt x="2802750" y="1596466"/>
                  </a:moveTo>
                  <a:lnTo>
                    <a:pt x="2758744" y="1573123"/>
                  </a:lnTo>
                  <a:lnTo>
                    <a:pt x="2608415" y="1493393"/>
                  </a:lnTo>
                  <a:lnTo>
                    <a:pt x="2598737" y="1490522"/>
                  </a:lnTo>
                  <a:lnTo>
                    <a:pt x="2589060" y="1491551"/>
                  </a:lnTo>
                  <a:lnTo>
                    <a:pt x="2580462" y="1496136"/>
                  </a:lnTo>
                  <a:lnTo>
                    <a:pt x="2574074" y="1503934"/>
                  </a:lnTo>
                  <a:lnTo>
                    <a:pt x="2571204" y="1513598"/>
                  </a:lnTo>
                  <a:lnTo>
                    <a:pt x="2572232" y="1523288"/>
                  </a:lnTo>
                  <a:lnTo>
                    <a:pt x="2576817" y="1531874"/>
                  </a:lnTo>
                  <a:lnTo>
                    <a:pt x="2584615" y="1538274"/>
                  </a:lnTo>
                  <a:lnTo>
                    <a:pt x="2657475" y="1576920"/>
                  </a:lnTo>
                  <a:lnTo>
                    <a:pt x="108445" y="1680057"/>
                  </a:lnTo>
                  <a:lnTo>
                    <a:pt x="2648674" y="97878"/>
                  </a:lnTo>
                  <a:lnTo>
                    <a:pt x="2610180" y="170827"/>
                  </a:lnTo>
                  <a:lnTo>
                    <a:pt x="2607322" y="180505"/>
                  </a:lnTo>
                  <a:lnTo>
                    <a:pt x="2608364" y="190182"/>
                  </a:lnTo>
                  <a:lnTo>
                    <a:pt x="2612974" y="198767"/>
                  </a:lnTo>
                  <a:lnTo>
                    <a:pt x="2620784" y="205143"/>
                  </a:lnTo>
                  <a:lnTo>
                    <a:pt x="2630449" y="207987"/>
                  </a:lnTo>
                  <a:lnTo>
                    <a:pt x="2640139" y="206946"/>
                  </a:lnTo>
                  <a:lnTo>
                    <a:pt x="2648724" y="202349"/>
                  </a:lnTo>
                  <a:lnTo>
                    <a:pt x="2655100" y="194538"/>
                  </a:lnTo>
                  <a:lnTo>
                    <a:pt x="2755100" y="5092"/>
                  </a:lnTo>
                  <a:lnTo>
                    <a:pt x="2757792" y="0"/>
                  </a:lnTo>
                  <a:lnTo>
                    <a:pt x="2537904" y="6375"/>
                  </a:lnTo>
                  <a:lnTo>
                    <a:pt x="2513253" y="32499"/>
                  </a:lnTo>
                  <a:lnTo>
                    <a:pt x="2515527" y="42316"/>
                  </a:lnTo>
                  <a:lnTo>
                    <a:pt x="2521204" y="50228"/>
                  </a:lnTo>
                  <a:lnTo>
                    <a:pt x="2529433" y="55435"/>
                  </a:lnTo>
                  <a:lnTo>
                    <a:pt x="2539377" y="57150"/>
                  </a:lnTo>
                  <a:lnTo>
                    <a:pt x="2621826" y="54762"/>
                  </a:lnTo>
                  <a:lnTo>
                    <a:pt x="0" y="1687766"/>
                  </a:lnTo>
                  <a:lnTo>
                    <a:pt x="13423" y="1709331"/>
                  </a:lnTo>
                  <a:lnTo>
                    <a:pt x="14452" y="1734705"/>
                  </a:lnTo>
                  <a:lnTo>
                    <a:pt x="2659532" y="1627682"/>
                  </a:lnTo>
                  <a:lnTo>
                    <a:pt x="2590025" y="1672082"/>
                  </a:lnTo>
                  <a:lnTo>
                    <a:pt x="2582773" y="1679092"/>
                  </a:lnTo>
                  <a:lnTo>
                    <a:pt x="2578900" y="1688020"/>
                  </a:lnTo>
                  <a:lnTo>
                    <a:pt x="2578658" y="1697761"/>
                  </a:lnTo>
                  <a:lnTo>
                    <a:pt x="2582291" y="1707159"/>
                  </a:lnTo>
                  <a:lnTo>
                    <a:pt x="2589301" y="1714423"/>
                  </a:lnTo>
                  <a:lnTo>
                    <a:pt x="2598229" y="1718297"/>
                  </a:lnTo>
                  <a:lnTo>
                    <a:pt x="2607970" y="1718538"/>
                  </a:lnTo>
                  <a:lnTo>
                    <a:pt x="2617381" y="1714893"/>
                  </a:lnTo>
                  <a:lnTo>
                    <a:pt x="2802750" y="15964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32757" y="4581536"/>
              <a:ext cx="2365375" cy="572770"/>
            </a:xfrm>
            <a:custGeom>
              <a:avLst/>
              <a:gdLst/>
              <a:ahLst/>
              <a:cxnLst/>
              <a:rect l="l" t="t" r="r" b="b"/>
              <a:pathLst>
                <a:path w="2365375" h="572770">
                  <a:moveTo>
                    <a:pt x="2365070" y="0"/>
                  </a:moveTo>
                  <a:lnTo>
                    <a:pt x="0" y="0"/>
                  </a:lnTo>
                  <a:lnTo>
                    <a:pt x="0" y="572479"/>
                  </a:lnTo>
                  <a:lnTo>
                    <a:pt x="2365070" y="572479"/>
                  </a:lnTo>
                  <a:lnTo>
                    <a:pt x="2365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2757" y="4581536"/>
              <a:ext cx="2365375" cy="572770"/>
            </a:xfrm>
            <a:custGeom>
              <a:avLst/>
              <a:gdLst/>
              <a:ahLst/>
              <a:cxnLst/>
              <a:rect l="l" t="t" r="r" b="b"/>
              <a:pathLst>
                <a:path w="2365375" h="572770">
                  <a:moveTo>
                    <a:pt x="0" y="0"/>
                  </a:moveTo>
                  <a:lnTo>
                    <a:pt x="2365070" y="0"/>
                  </a:lnTo>
                  <a:lnTo>
                    <a:pt x="2365070" y="572479"/>
                  </a:lnTo>
                  <a:lnTo>
                    <a:pt x="0" y="57247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13871" y="4417567"/>
            <a:ext cx="14820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latin typeface="Calibri"/>
                <a:cs typeface="Calibri"/>
              </a:rPr>
              <a:t>associated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6454" y="4658359"/>
            <a:ext cx="17176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morphology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90995" y="2414188"/>
            <a:ext cx="4103370" cy="2615565"/>
            <a:chOff x="2690995" y="2414188"/>
            <a:chExt cx="4103370" cy="2615565"/>
          </a:xfrm>
        </p:grpSpPr>
        <p:sp>
          <p:nvSpPr>
            <p:cNvPr id="25" name="object 25"/>
            <p:cNvSpPr/>
            <p:nvPr/>
          </p:nvSpPr>
          <p:spPr>
            <a:xfrm>
              <a:off x="2690995" y="2414188"/>
              <a:ext cx="4103370" cy="2615565"/>
            </a:xfrm>
            <a:custGeom>
              <a:avLst/>
              <a:gdLst/>
              <a:ahLst/>
              <a:cxnLst/>
              <a:rect l="l" t="t" r="r" b="b"/>
              <a:pathLst>
                <a:path w="4103370" h="2615565">
                  <a:moveTo>
                    <a:pt x="4018221" y="53994"/>
                  </a:moveTo>
                  <a:lnTo>
                    <a:pt x="3967845" y="55863"/>
                  </a:lnTo>
                  <a:lnTo>
                    <a:pt x="0" y="2572104"/>
                  </a:lnTo>
                  <a:lnTo>
                    <a:pt x="27205" y="2615006"/>
                  </a:lnTo>
                  <a:lnTo>
                    <a:pt x="3995052" y="98763"/>
                  </a:lnTo>
                  <a:lnTo>
                    <a:pt x="4018221" y="53994"/>
                  </a:lnTo>
                  <a:close/>
                </a:path>
                <a:path w="4103370" h="2615565">
                  <a:moveTo>
                    <a:pt x="4100487" y="5557"/>
                  </a:moveTo>
                  <a:lnTo>
                    <a:pt x="4047172" y="5557"/>
                  </a:lnTo>
                  <a:lnTo>
                    <a:pt x="4074378" y="48458"/>
                  </a:lnTo>
                  <a:lnTo>
                    <a:pt x="3995052" y="98763"/>
                  </a:lnTo>
                  <a:lnTo>
                    <a:pt x="3957142" y="172017"/>
                  </a:lnTo>
                  <a:lnTo>
                    <a:pt x="3954370" y="181715"/>
                  </a:lnTo>
                  <a:lnTo>
                    <a:pt x="3955494" y="191388"/>
                  </a:lnTo>
                  <a:lnTo>
                    <a:pt x="3960162" y="199932"/>
                  </a:lnTo>
                  <a:lnTo>
                    <a:pt x="3968026" y="206249"/>
                  </a:lnTo>
                  <a:lnTo>
                    <a:pt x="3977724" y="209020"/>
                  </a:lnTo>
                  <a:lnTo>
                    <a:pt x="3987396" y="207897"/>
                  </a:lnTo>
                  <a:lnTo>
                    <a:pt x="3995941" y="203228"/>
                  </a:lnTo>
                  <a:lnTo>
                    <a:pt x="4002258" y="195365"/>
                  </a:lnTo>
                  <a:lnTo>
                    <a:pt x="4100487" y="5557"/>
                  </a:lnTo>
                  <a:close/>
                </a:path>
                <a:path w="4103370" h="2615565">
                  <a:moveTo>
                    <a:pt x="4053365" y="15322"/>
                  </a:moveTo>
                  <a:lnTo>
                    <a:pt x="4038234" y="15322"/>
                  </a:lnTo>
                  <a:lnTo>
                    <a:pt x="4061733" y="52379"/>
                  </a:lnTo>
                  <a:lnTo>
                    <a:pt x="4018221" y="53994"/>
                  </a:lnTo>
                  <a:lnTo>
                    <a:pt x="3995052" y="98763"/>
                  </a:lnTo>
                  <a:lnTo>
                    <a:pt x="4074378" y="48458"/>
                  </a:lnTo>
                  <a:lnTo>
                    <a:pt x="4053365" y="15322"/>
                  </a:lnTo>
                  <a:close/>
                </a:path>
                <a:path w="4103370" h="2615565">
                  <a:moveTo>
                    <a:pt x="4103363" y="0"/>
                  </a:moveTo>
                  <a:lnTo>
                    <a:pt x="3883536" y="8155"/>
                  </a:lnTo>
                  <a:lnTo>
                    <a:pt x="3859096" y="34480"/>
                  </a:lnTo>
                  <a:lnTo>
                    <a:pt x="3861457" y="44286"/>
                  </a:lnTo>
                  <a:lnTo>
                    <a:pt x="3867196" y="52152"/>
                  </a:lnTo>
                  <a:lnTo>
                    <a:pt x="3875466" y="57293"/>
                  </a:lnTo>
                  <a:lnTo>
                    <a:pt x="3885421" y="58921"/>
                  </a:lnTo>
                  <a:lnTo>
                    <a:pt x="3967845" y="55863"/>
                  </a:lnTo>
                  <a:lnTo>
                    <a:pt x="4047172" y="5557"/>
                  </a:lnTo>
                  <a:lnTo>
                    <a:pt x="4100487" y="5557"/>
                  </a:lnTo>
                  <a:lnTo>
                    <a:pt x="4103363" y="0"/>
                  </a:lnTo>
                  <a:close/>
                </a:path>
                <a:path w="4103370" h="2615565">
                  <a:moveTo>
                    <a:pt x="4047172" y="5557"/>
                  </a:moveTo>
                  <a:lnTo>
                    <a:pt x="3967845" y="55863"/>
                  </a:lnTo>
                  <a:lnTo>
                    <a:pt x="4018221" y="53994"/>
                  </a:lnTo>
                  <a:lnTo>
                    <a:pt x="4038234" y="15322"/>
                  </a:lnTo>
                  <a:lnTo>
                    <a:pt x="4053365" y="15322"/>
                  </a:lnTo>
                  <a:lnTo>
                    <a:pt x="4047172" y="5557"/>
                  </a:lnTo>
                  <a:close/>
                </a:path>
                <a:path w="4103370" h="2615565">
                  <a:moveTo>
                    <a:pt x="4038234" y="15322"/>
                  </a:moveTo>
                  <a:lnTo>
                    <a:pt x="4018221" y="53994"/>
                  </a:lnTo>
                  <a:lnTo>
                    <a:pt x="4061733" y="52379"/>
                  </a:lnTo>
                  <a:lnTo>
                    <a:pt x="4038234" y="153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7478" y="3534529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1507854" y="0"/>
                  </a:moveTo>
                  <a:lnTo>
                    <a:pt x="0" y="0"/>
                  </a:lnTo>
                  <a:lnTo>
                    <a:pt x="0" y="320709"/>
                  </a:lnTo>
                  <a:lnTo>
                    <a:pt x="1507854" y="320709"/>
                  </a:lnTo>
                  <a:lnTo>
                    <a:pt x="1507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77478" y="3534529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0" y="0"/>
                  </a:moveTo>
                  <a:lnTo>
                    <a:pt x="1507854" y="0"/>
                  </a:lnTo>
                  <a:lnTo>
                    <a:pt x="1507854" y="320709"/>
                  </a:lnTo>
                  <a:lnTo>
                    <a:pt x="0" y="32070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27411" y="3423920"/>
            <a:ext cx="4870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Is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2044" y="5645911"/>
            <a:ext cx="15608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finding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site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4747885" y="1974508"/>
            <a:ext cx="2185670" cy="2185670"/>
            <a:chOff x="4747885" y="1974508"/>
            <a:chExt cx="2185670" cy="2185670"/>
          </a:xfrm>
        </p:grpSpPr>
        <p:sp>
          <p:nvSpPr>
            <p:cNvPr id="11" name="object 11"/>
            <p:cNvSpPr/>
            <p:nvPr/>
          </p:nvSpPr>
          <p:spPr>
            <a:xfrm>
              <a:off x="4774872" y="2001495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1" y="0"/>
                  </a:moveTo>
                  <a:lnTo>
                    <a:pt x="1016986" y="1096"/>
                  </a:lnTo>
                  <a:lnTo>
                    <a:pt x="968764" y="4355"/>
                  </a:lnTo>
                  <a:lnTo>
                    <a:pt x="921152" y="9729"/>
                  </a:lnTo>
                  <a:lnTo>
                    <a:pt x="874197" y="17170"/>
                  </a:lnTo>
                  <a:lnTo>
                    <a:pt x="827946" y="26633"/>
                  </a:lnTo>
                  <a:lnTo>
                    <a:pt x="782446" y="38070"/>
                  </a:lnTo>
                  <a:lnTo>
                    <a:pt x="737745" y="51433"/>
                  </a:lnTo>
                  <a:lnTo>
                    <a:pt x="693889" y="66677"/>
                  </a:lnTo>
                  <a:lnTo>
                    <a:pt x="650924" y="83753"/>
                  </a:lnTo>
                  <a:lnTo>
                    <a:pt x="608900" y="102615"/>
                  </a:lnTo>
                  <a:lnTo>
                    <a:pt x="567861" y="123216"/>
                  </a:lnTo>
                  <a:lnTo>
                    <a:pt x="527856" y="145508"/>
                  </a:lnTo>
                  <a:lnTo>
                    <a:pt x="488931" y="169446"/>
                  </a:lnTo>
                  <a:lnTo>
                    <a:pt x="451133" y="194981"/>
                  </a:lnTo>
                  <a:lnTo>
                    <a:pt x="414510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7" y="312156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09"/>
                  </a:lnTo>
                  <a:lnTo>
                    <a:pt x="194981" y="451133"/>
                  </a:lnTo>
                  <a:lnTo>
                    <a:pt x="169446" y="488930"/>
                  </a:lnTo>
                  <a:lnTo>
                    <a:pt x="145508" y="527855"/>
                  </a:lnTo>
                  <a:lnTo>
                    <a:pt x="123216" y="567860"/>
                  </a:lnTo>
                  <a:lnTo>
                    <a:pt x="102615" y="608899"/>
                  </a:lnTo>
                  <a:lnTo>
                    <a:pt x="83753" y="650924"/>
                  </a:lnTo>
                  <a:lnTo>
                    <a:pt x="66677" y="693888"/>
                  </a:lnTo>
                  <a:lnTo>
                    <a:pt x="51433" y="737744"/>
                  </a:lnTo>
                  <a:lnTo>
                    <a:pt x="38070" y="782446"/>
                  </a:lnTo>
                  <a:lnTo>
                    <a:pt x="26633" y="827945"/>
                  </a:lnTo>
                  <a:lnTo>
                    <a:pt x="17170" y="874196"/>
                  </a:lnTo>
                  <a:lnTo>
                    <a:pt x="9729" y="921151"/>
                  </a:lnTo>
                  <a:lnTo>
                    <a:pt x="4355" y="968763"/>
                  </a:lnTo>
                  <a:lnTo>
                    <a:pt x="1096" y="1016985"/>
                  </a:lnTo>
                  <a:lnTo>
                    <a:pt x="0" y="1065770"/>
                  </a:lnTo>
                  <a:lnTo>
                    <a:pt x="1096" y="1114554"/>
                  </a:lnTo>
                  <a:lnTo>
                    <a:pt x="4355" y="1162776"/>
                  </a:lnTo>
                  <a:lnTo>
                    <a:pt x="9729" y="1210388"/>
                  </a:lnTo>
                  <a:lnTo>
                    <a:pt x="17170" y="1257343"/>
                  </a:lnTo>
                  <a:lnTo>
                    <a:pt x="26633" y="1303594"/>
                  </a:lnTo>
                  <a:lnTo>
                    <a:pt x="38070" y="1349094"/>
                  </a:lnTo>
                  <a:lnTo>
                    <a:pt x="51433" y="1393795"/>
                  </a:lnTo>
                  <a:lnTo>
                    <a:pt x="66677" y="1437652"/>
                  </a:lnTo>
                  <a:lnTo>
                    <a:pt x="83753" y="1480616"/>
                  </a:lnTo>
                  <a:lnTo>
                    <a:pt x="102615" y="1522641"/>
                  </a:lnTo>
                  <a:lnTo>
                    <a:pt x="123216" y="1563679"/>
                  </a:lnTo>
                  <a:lnTo>
                    <a:pt x="145508" y="1603685"/>
                  </a:lnTo>
                  <a:lnTo>
                    <a:pt x="169446" y="1642610"/>
                  </a:lnTo>
                  <a:lnTo>
                    <a:pt x="194981" y="1680407"/>
                  </a:lnTo>
                  <a:lnTo>
                    <a:pt x="222066" y="1717031"/>
                  </a:lnTo>
                  <a:lnTo>
                    <a:pt x="250655" y="1752433"/>
                  </a:lnTo>
                  <a:lnTo>
                    <a:pt x="280701" y="1786566"/>
                  </a:lnTo>
                  <a:lnTo>
                    <a:pt x="312157" y="1819384"/>
                  </a:lnTo>
                  <a:lnTo>
                    <a:pt x="344974" y="1850839"/>
                  </a:lnTo>
                  <a:lnTo>
                    <a:pt x="379108" y="1880885"/>
                  </a:lnTo>
                  <a:lnTo>
                    <a:pt x="414510" y="1909474"/>
                  </a:lnTo>
                  <a:lnTo>
                    <a:pt x="451133" y="1936560"/>
                  </a:lnTo>
                  <a:lnTo>
                    <a:pt x="488931" y="1962095"/>
                  </a:lnTo>
                  <a:lnTo>
                    <a:pt x="527856" y="1986032"/>
                  </a:lnTo>
                  <a:lnTo>
                    <a:pt x="567861" y="2008324"/>
                  </a:lnTo>
                  <a:lnTo>
                    <a:pt x="608900" y="2028925"/>
                  </a:lnTo>
                  <a:lnTo>
                    <a:pt x="650924" y="2047787"/>
                  </a:lnTo>
                  <a:lnTo>
                    <a:pt x="693889" y="2064864"/>
                  </a:lnTo>
                  <a:lnTo>
                    <a:pt x="737745" y="2080107"/>
                  </a:lnTo>
                  <a:lnTo>
                    <a:pt x="782447" y="2093470"/>
                  </a:lnTo>
                  <a:lnTo>
                    <a:pt x="827946" y="2104907"/>
                  </a:lnTo>
                  <a:lnTo>
                    <a:pt x="874197" y="2114370"/>
                  </a:lnTo>
                  <a:lnTo>
                    <a:pt x="921152" y="2121812"/>
                  </a:lnTo>
                  <a:lnTo>
                    <a:pt x="968764" y="2127185"/>
                  </a:lnTo>
                  <a:lnTo>
                    <a:pt x="1016986" y="2130444"/>
                  </a:lnTo>
                  <a:lnTo>
                    <a:pt x="1065771" y="2131541"/>
                  </a:lnTo>
                  <a:lnTo>
                    <a:pt x="1114556" y="2130444"/>
                  </a:lnTo>
                  <a:lnTo>
                    <a:pt x="1162778" y="2127185"/>
                  </a:lnTo>
                  <a:lnTo>
                    <a:pt x="1210389" y="2121812"/>
                  </a:lnTo>
                  <a:lnTo>
                    <a:pt x="1257344" y="2114370"/>
                  </a:lnTo>
                  <a:lnTo>
                    <a:pt x="1303595" y="2104907"/>
                  </a:lnTo>
                  <a:lnTo>
                    <a:pt x="1349095" y="2093470"/>
                  </a:lnTo>
                  <a:lnTo>
                    <a:pt x="1393796" y="2080107"/>
                  </a:lnTo>
                  <a:lnTo>
                    <a:pt x="1437652" y="2064864"/>
                  </a:lnTo>
                  <a:lnTo>
                    <a:pt x="1480616" y="2047787"/>
                  </a:lnTo>
                  <a:lnTo>
                    <a:pt x="1522641" y="2028925"/>
                  </a:lnTo>
                  <a:lnTo>
                    <a:pt x="1563680" y="2008324"/>
                  </a:lnTo>
                  <a:lnTo>
                    <a:pt x="1603685" y="1986032"/>
                  </a:lnTo>
                  <a:lnTo>
                    <a:pt x="1642610" y="1962095"/>
                  </a:lnTo>
                  <a:lnTo>
                    <a:pt x="1680408" y="1936560"/>
                  </a:lnTo>
                  <a:lnTo>
                    <a:pt x="1717031" y="1909474"/>
                  </a:lnTo>
                  <a:lnTo>
                    <a:pt x="1752433" y="1880885"/>
                  </a:lnTo>
                  <a:lnTo>
                    <a:pt x="1786566" y="1850839"/>
                  </a:lnTo>
                  <a:lnTo>
                    <a:pt x="1819384" y="1819384"/>
                  </a:lnTo>
                  <a:lnTo>
                    <a:pt x="1850839" y="1786566"/>
                  </a:lnTo>
                  <a:lnTo>
                    <a:pt x="1880885" y="1752433"/>
                  </a:lnTo>
                  <a:lnTo>
                    <a:pt x="1909474" y="1717031"/>
                  </a:lnTo>
                  <a:lnTo>
                    <a:pt x="1936560" y="1680407"/>
                  </a:lnTo>
                  <a:lnTo>
                    <a:pt x="1962095" y="1642610"/>
                  </a:lnTo>
                  <a:lnTo>
                    <a:pt x="1986032" y="1603685"/>
                  </a:lnTo>
                  <a:lnTo>
                    <a:pt x="2008324" y="1563679"/>
                  </a:lnTo>
                  <a:lnTo>
                    <a:pt x="2028925" y="1522641"/>
                  </a:lnTo>
                  <a:lnTo>
                    <a:pt x="2047787" y="1480616"/>
                  </a:lnTo>
                  <a:lnTo>
                    <a:pt x="2064864" y="1437652"/>
                  </a:lnTo>
                  <a:lnTo>
                    <a:pt x="2080107" y="1393795"/>
                  </a:lnTo>
                  <a:lnTo>
                    <a:pt x="2093470" y="1349094"/>
                  </a:lnTo>
                  <a:lnTo>
                    <a:pt x="2104907" y="1303594"/>
                  </a:lnTo>
                  <a:lnTo>
                    <a:pt x="2114370" y="1257343"/>
                  </a:lnTo>
                  <a:lnTo>
                    <a:pt x="2121812" y="1210388"/>
                  </a:lnTo>
                  <a:lnTo>
                    <a:pt x="2127185" y="1162776"/>
                  </a:lnTo>
                  <a:lnTo>
                    <a:pt x="2130444" y="1114554"/>
                  </a:lnTo>
                  <a:lnTo>
                    <a:pt x="2131541" y="1065770"/>
                  </a:lnTo>
                  <a:lnTo>
                    <a:pt x="2130444" y="1016985"/>
                  </a:lnTo>
                  <a:lnTo>
                    <a:pt x="2127185" y="968763"/>
                  </a:lnTo>
                  <a:lnTo>
                    <a:pt x="2121812" y="921151"/>
                  </a:lnTo>
                  <a:lnTo>
                    <a:pt x="2114370" y="874196"/>
                  </a:lnTo>
                  <a:lnTo>
                    <a:pt x="2104907" y="827945"/>
                  </a:lnTo>
                  <a:lnTo>
                    <a:pt x="2093470" y="782446"/>
                  </a:lnTo>
                  <a:lnTo>
                    <a:pt x="2080107" y="737744"/>
                  </a:lnTo>
                  <a:lnTo>
                    <a:pt x="2064864" y="693888"/>
                  </a:lnTo>
                  <a:lnTo>
                    <a:pt x="2047787" y="650924"/>
                  </a:lnTo>
                  <a:lnTo>
                    <a:pt x="2028925" y="608899"/>
                  </a:lnTo>
                  <a:lnTo>
                    <a:pt x="2008324" y="567860"/>
                  </a:lnTo>
                  <a:lnTo>
                    <a:pt x="1986032" y="527855"/>
                  </a:lnTo>
                  <a:lnTo>
                    <a:pt x="1962095" y="488930"/>
                  </a:lnTo>
                  <a:lnTo>
                    <a:pt x="1936560" y="451133"/>
                  </a:lnTo>
                  <a:lnTo>
                    <a:pt x="1909474" y="414509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6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8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80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6" y="51433"/>
                  </a:lnTo>
                  <a:lnTo>
                    <a:pt x="1349095" y="38070"/>
                  </a:lnTo>
                  <a:lnTo>
                    <a:pt x="1303595" y="26633"/>
                  </a:lnTo>
                  <a:lnTo>
                    <a:pt x="1257344" y="17170"/>
                  </a:lnTo>
                  <a:lnTo>
                    <a:pt x="1210389" y="9729"/>
                  </a:lnTo>
                  <a:lnTo>
                    <a:pt x="1162778" y="4355"/>
                  </a:lnTo>
                  <a:lnTo>
                    <a:pt x="1114556" y="1096"/>
                  </a:lnTo>
                  <a:lnTo>
                    <a:pt x="106577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74872" y="2001495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5859" y="2202465"/>
              <a:ext cx="1242759" cy="178369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60DAD8-1C6E-4A78-E4E8-951D3E09D615}"/>
              </a:ext>
            </a:extLst>
          </p:cNvPr>
          <p:cNvGrpSpPr/>
          <p:nvPr/>
        </p:nvGrpSpPr>
        <p:grpSpPr>
          <a:xfrm>
            <a:off x="2362200" y="4495800"/>
            <a:ext cx="7485380" cy="1090937"/>
            <a:chOff x="2404352" y="5219191"/>
            <a:chExt cx="7485380" cy="1090937"/>
          </a:xfrm>
        </p:grpSpPr>
        <p:grpSp>
          <p:nvGrpSpPr>
            <p:cNvPr id="2" name="object 2"/>
            <p:cNvGrpSpPr/>
            <p:nvPr/>
          </p:nvGrpSpPr>
          <p:grpSpPr>
            <a:xfrm>
              <a:off x="2404352" y="5294763"/>
              <a:ext cx="7485380" cy="1015365"/>
              <a:chOff x="2404352" y="5294763"/>
              <a:chExt cx="7485380" cy="101536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404352" y="5294763"/>
                <a:ext cx="748538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7485380" h="1015364">
                    <a:moveTo>
                      <a:pt x="7315626" y="0"/>
                    </a:moveTo>
                    <a:lnTo>
                      <a:pt x="169219" y="0"/>
                    </a:lnTo>
                    <a:lnTo>
                      <a:pt x="124234" y="6044"/>
                    </a:lnTo>
                    <a:lnTo>
                      <a:pt x="83811" y="23103"/>
                    </a:lnTo>
                    <a:lnTo>
                      <a:pt x="49563" y="49563"/>
                    </a:lnTo>
                    <a:lnTo>
                      <a:pt x="23103" y="83811"/>
                    </a:lnTo>
                    <a:lnTo>
                      <a:pt x="6044" y="124234"/>
                    </a:lnTo>
                    <a:lnTo>
                      <a:pt x="0" y="169219"/>
                    </a:lnTo>
                    <a:lnTo>
                      <a:pt x="0" y="846078"/>
                    </a:lnTo>
                    <a:lnTo>
                      <a:pt x="6044" y="891064"/>
                    </a:lnTo>
                    <a:lnTo>
                      <a:pt x="23103" y="931487"/>
                    </a:lnTo>
                    <a:lnTo>
                      <a:pt x="49563" y="965735"/>
                    </a:lnTo>
                    <a:lnTo>
                      <a:pt x="83811" y="992195"/>
                    </a:lnTo>
                    <a:lnTo>
                      <a:pt x="124234" y="1009254"/>
                    </a:lnTo>
                    <a:lnTo>
                      <a:pt x="169219" y="1015299"/>
                    </a:lnTo>
                    <a:lnTo>
                      <a:pt x="7315626" y="1015299"/>
                    </a:lnTo>
                    <a:lnTo>
                      <a:pt x="7360612" y="1009254"/>
                    </a:lnTo>
                    <a:lnTo>
                      <a:pt x="7401035" y="992195"/>
                    </a:lnTo>
                    <a:lnTo>
                      <a:pt x="7435283" y="965735"/>
                    </a:lnTo>
                    <a:lnTo>
                      <a:pt x="7461743" y="931487"/>
                    </a:lnTo>
                    <a:lnTo>
                      <a:pt x="7478801" y="891064"/>
                    </a:lnTo>
                    <a:lnTo>
                      <a:pt x="7484846" y="846078"/>
                    </a:lnTo>
                    <a:lnTo>
                      <a:pt x="7484846" y="169219"/>
                    </a:lnTo>
                    <a:lnTo>
                      <a:pt x="7478801" y="124234"/>
                    </a:lnTo>
                    <a:lnTo>
                      <a:pt x="7461743" y="83811"/>
                    </a:lnTo>
                    <a:lnTo>
                      <a:pt x="7435283" y="49563"/>
                    </a:lnTo>
                    <a:lnTo>
                      <a:pt x="7401035" y="23103"/>
                    </a:lnTo>
                    <a:lnTo>
                      <a:pt x="7360612" y="6044"/>
                    </a:lnTo>
                    <a:lnTo>
                      <a:pt x="7315626" y="0"/>
                    </a:lnTo>
                    <a:close/>
                  </a:path>
                </a:pathLst>
              </a:custGeom>
              <a:solidFill>
                <a:srgbClr val="DEEBF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404352" y="5294763"/>
                <a:ext cx="748538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7485380" h="1015364">
                    <a:moveTo>
                      <a:pt x="0" y="169220"/>
                    </a:moveTo>
                    <a:lnTo>
                      <a:pt x="6044" y="124235"/>
                    </a:lnTo>
                    <a:lnTo>
                      <a:pt x="23103" y="83811"/>
                    </a:lnTo>
                    <a:lnTo>
                      <a:pt x="49563" y="49563"/>
                    </a:lnTo>
                    <a:lnTo>
                      <a:pt x="83811" y="23103"/>
                    </a:lnTo>
                    <a:lnTo>
                      <a:pt x="124234" y="6044"/>
                    </a:lnTo>
                    <a:lnTo>
                      <a:pt x="169219" y="0"/>
                    </a:lnTo>
                    <a:lnTo>
                      <a:pt x="7315627" y="0"/>
                    </a:lnTo>
                    <a:lnTo>
                      <a:pt x="7360612" y="6044"/>
                    </a:lnTo>
                    <a:lnTo>
                      <a:pt x="7401035" y="23103"/>
                    </a:lnTo>
                    <a:lnTo>
                      <a:pt x="7435283" y="49563"/>
                    </a:lnTo>
                    <a:lnTo>
                      <a:pt x="7461743" y="83811"/>
                    </a:lnTo>
                    <a:lnTo>
                      <a:pt x="7478802" y="124235"/>
                    </a:lnTo>
                    <a:lnTo>
                      <a:pt x="7484847" y="169220"/>
                    </a:lnTo>
                    <a:lnTo>
                      <a:pt x="7484847" y="846079"/>
                    </a:lnTo>
                    <a:lnTo>
                      <a:pt x="7478802" y="891064"/>
                    </a:lnTo>
                    <a:lnTo>
                      <a:pt x="7461743" y="931488"/>
                    </a:lnTo>
                    <a:lnTo>
                      <a:pt x="7435283" y="965736"/>
                    </a:lnTo>
                    <a:lnTo>
                      <a:pt x="7401035" y="992196"/>
                    </a:lnTo>
                    <a:lnTo>
                      <a:pt x="7360612" y="1009255"/>
                    </a:lnTo>
                    <a:lnTo>
                      <a:pt x="7315627" y="1015300"/>
                    </a:lnTo>
                    <a:lnTo>
                      <a:pt x="169219" y="1015300"/>
                    </a:lnTo>
                    <a:lnTo>
                      <a:pt x="124234" y="1009255"/>
                    </a:lnTo>
                    <a:lnTo>
                      <a:pt x="83811" y="992196"/>
                    </a:lnTo>
                    <a:lnTo>
                      <a:pt x="49563" y="965736"/>
                    </a:lnTo>
                    <a:lnTo>
                      <a:pt x="23103" y="931488"/>
                    </a:lnTo>
                    <a:lnTo>
                      <a:pt x="6044" y="891064"/>
                    </a:lnTo>
                    <a:lnTo>
                      <a:pt x="0" y="846079"/>
                    </a:lnTo>
                    <a:lnTo>
                      <a:pt x="0" y="169220"/>
                    </a:lnTo>
                    <a:close/>
                  </a:path>
                </a:pathLst>
              </a:custGeom>
              <a:ln w="53975">
                <a:solidFill>
                  <a:srgbClr val="5B9BD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3248178" y="5219191"/>
              <a:ext cx="6160135" cy="9753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79755" algn="ctr">
                <a:lnSpc>
                  <a:spcPts val="3920"/>
                </a:lnSpc>
                <a:spcBef>
                  <a:spcPts val="100"/>
                </a:spcBef>
              </a:pPr>
              <a:r>
                <a:rPr sz="3300" spc="50" dirty="0">
                  <a:latin typeface="Calibri"/>
                  <a:cs typeface="Calibri"/>
                </a:rPr>
                <a:t>ICD</a:t>
              </a:r>
              <a:endParaRPr sz="3300">
                <a:latin typeface="Calibri"/>
                <a:cs typeface="Calibri"/>
              </a:endParaRPr>
            </a:p>
            <a:p>
              <a:pPr marL="12700">
                <a:lnSpc>
                  <a:spcPts val="3560"/>
                </a:lnSpc>
              </a:pPr>
              <a:r>
                <a:rPr sz="3000" spc="55" dirty="0">
                  <a:latin typeface="Calibri"/>
                  <a:cs typeface="Calibri"/>
                </a:rPr>
                <a:t>International</a:t>
              </a:r>
              <a:r>
                <a:rPr sz="3000" spc="150" dirty="0">
                  <a:latin typeface="Calibri"/>
                  <a:cs typeface="Calibri"/>
                </a:rPr>
                <a:t> </a:t>
              </a:r>
              <a:r>
                <a:rPr sz="3000" spc="60" dirty="0">
                  <a:latin typeface="Calibri"/>
                  <a:cs typeface="Calibri"/>
                </a:rPr>
                <a:t>Classification</a:t>
              </a:r>
              <a:r>
                <a:rPr sz="3000" spc="150" dirty="0">
                  <a:latin typeface="Calibri"/>
                  <a:cs typeface="Calibri"/>
                </a:rPr>
                <a:t> </a:t>
              </a:r>
              <a:r>
                <a:rPr sz="3000" spc="40" dirty="0">
                  <a:latin typeface="Calibri"/>
                  <a:cs typeface="Calibri"/>
                </a:rPr>
                <a:t>of</a:t>
              </a:r>
              <a:r>
                <a:rPr sz="3000" spc="145" dirty="0">
                  <a:latin typeface="Calibri"/>
                  <a:cs typeface="Calibri"/>
                </a:rPr>
                <a:t> </a:t>
              </a:r>
              <a:r>
                <a:rPr sz="3000" spc="60" dirty="0">
                  <a:latin typeface="Calibri"/>
                  <a:cs typeface="Calibri"/>
                </a:rPr>
                <a:t>Disease</a:t>
              </a:r>
              <a:endParaRPr sz="3000">
                <a:latin typeface="Calibri"/>
                <a:cs typeface="Calibri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065110" y="2340477"/>
            <a:ext cx="1819910" cy="1819910"/>
            <a:chOff x="8065110" y="2340477"/>
            <a:chExt cx="1819910" cy="1819910"/>
          </a:xfrm>
        </p:grpSpPr>
        <p:sp>
          <p:nvSpPr>
            <p:cNvPr id="16" name="object 16"/>
            <p:cNvSpPr/>
            <p:nvPr/>
          </p:nvSpPr>
          <p:spPr>
            <a:xfrm>
              <a:off x="8092098" y="2367465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4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4"/>
                  </a:lnTo>
                  <a:lnTo>
                    <a:pt x="60707" y="560427"/>
                  </a:lnTo>
                  <a:lnTo>
                    <a:pt x="45005" y="603757"/>
                  </a:lnTo>
                  <a:lnTo>
                    <a:pt x="31533" y="648106"/>
                  </a:lnTo>
                  <a:lnTo>
                    <a:pt x="20361" y="693407"/>
                  </a:lnTo>
                  <a:lnTo>
                    <a:pt x="11554" y="739593"/>
                  </a:lnTo>
                  <a:lnTo>
                    <a:pt x="5180" y="786596"/>
                  </a:lnTo>
                  <a:lnTo>
                    <a:pt x="1306" y="834349"/>
                  </a:lnTo>
                  <a:lnTo>
                    <a:pt x="0" y="882785"/>
                  </a:lnTo>
                  <a:lnTo>
                    <a:pt x="1306" y="931221"/>
                  </a:lnTo>
                  <a:lnTo>
                    <a:pt x="5180" y="978975"/>
                  </a:lnTo>
                  <a:lnTo>
                    <a:pt x="11554" y="1025978"/>
                  </a:lnTo>
                  <a:lnTo>
                    <a:pt x="20361" y="1072164"/>
                  </a:lnTo>
                  <a:lnTo>
                    <a:pt x="31533" y="1117465"/>
                  </a:lnTo>
                  <a:lnTo>
                    <a:pt x="45005" y="1161814"/>
                  </a:lnTo>
                  <a:lnTo>
                    <a:pt x="60707" y="1205144"/>
                  </a:lnTo>
                  <a:lnTo>
                    <a:pt x="78572" y="1247387"/>
                  </a:lnTo>
                  <a:lnTo>
                    <a:pt x="98534" y="1288476"/>
                  </a:lnTo>
                  <a:lnTo>
                    <a:pt x="120526" y="1328344"/>
                  </a:lnTo>
                  <a:lnTo>
                    <a:pt x="144479" y="1366924"/>
                  </a:lnTo>
                  <a:lnTo>
                    <a:pt x="170326" y="1404147"/>
                  </a:lnTo>
                  <a:lnTo>
                    <a:pt x="198000" y="1439948"/>
                  </a:lnTo>
                  <a:lnTo>
                    <a:pt x="227435" y="1474257"/>
                  </a:lnTo>
                  <a:lnTo>
                    <a:pt x="258561" y="1507009"/>
                  </a:lnTo>
                  <a:lnTo>
                    <a:pt x="291313" y="1538136"/>
                  </a:lnTo>
                  <a:lnTo>
                    <a:pt x="325623" y="1567570"/>
                  </a:lnTo>
                  <a:lnTo>
                    <a:pt x="361424" y="1595245"/>
                  </a:lnTo>
                  <a:lnTo>
                    <a:pt x="398647" y="1621092"/>
                  </a:lnTo>
                  <a:lnTo>
                    <a:pt x="437226" y="1645045"/>
                  </a:lnTo>
                  <a:lnTo>
                    <a:pt x="477094" y="1667036"/>
                  </a:lnTo>
                  <a:lnTo>
                    <a:pt x="518184" y="1686998"/>
                  </a:lnTo>
                  <a:lnTo>
                    <a:pt x="560427" y="1704864"/>
                  </a:lnTo>
                  <a:lnTo>
                    <a:pt x="603757" y="1720566"/>
                  </a:lnTo>
                  <a:lnTo>
                    <a:pt x="648106" y="1734037"/>
                  </a:lnTo>
                  <a:lnTo>
                    <a:pt x="693407" y="1745210"/>
                  </a:lnTo>
                  <a:lnTo>
                    <a:pt x="739593" y="1754017"/>
                  </a:lnTo>
                  <a:lnTo>
                    <a:pt x="786596" y="1760391"/>
                  </a:lnTo>
                  <a:lnTo>
                    <a:pt x="834349" y="1764265"/>
                  </a:lnTo>
                  <a:lnTo>
                    <a:pt x="882785" y="1765571"/>
                  </a:lnTo>
                  <a:lnTo>
                    <a:pt x="931221" y="1764265"/>
                  </a:lnTo>
                  <a:lnTo>
                    <a:pt x="978975" y="1760391"/>
                  </a:lnTo>
                  <a:lnTo>
                    <a:pt x="1025978" y="1754017"/>
                  </a:lnTo>
                  <a:lnTo>
                    <a:pt x="1072164" y="1745210"/>
                  </a:lnTo>
                  <a:lnTo>
                    <a:pt x="1117465" y="1734037"/>
                  </a:lnTo>
                  <a:lnTo>
                    <a:pt x="1161814" y="1720566"/>
                  </a:lnTo>
                  <a:lnTo>
                    <a:pt x="1205144" y="1704864"/>
                  </a:lnTo>
                  <a:lnTo>
                    <a:pt x="1247387" y="1686998"/>
                  </a:lnTo>
                  <a:lnTo>
                    <a:pt x="1288476" y="1667036"/>
                  </a:lnTo>
                  <a:lnTo>
                    <a:pt x="1328344" y="1645045"/>
                  </a:lnTo>
                  <a:lnTo>
                    <a:pt x="1366924" y="1621092"/>
                  </a:lnTo>
                  <a:lnTo>
                    <a:pt x="1404147" y="1595245"/>
                  </a:lnTo>
                  <a:lnTo>
                    <a:pt x="1439948" y="1567570"/>
                  </a:lnTo>
                  <a:lnTo>
                    <a:pt x="1474257" y="1538136"/>
                  </a:lnTo>
                  <a:lnTo>
                    <a:pt x="1507009" y="1507009"/>
                  </a:lnTo>
                  <a:lnTo>
                    <a:pt x="1538136" y="1474257"/>
                  </a:lnTo>
                  <a:lnTo>
                    <a:pt x="1567570" y="1439948"/>
                  </a:lnTo>
                  <a:lnTo>
                    <a:pt x="1595245" y="1404147"/>
                  </a:lnTo>
                  <a:lnTo>
                    <a:pt x="1621092" y="1366924"/>
                  </a:lnTo>
                  <a:lnTo>
                    <a:pt x="1645045" y="1328344"/>
                  </a:lnTo>
                  <a:lnTo>
                    <a:pt x="1667036" y="1288476"/>
                  </a:lnTo>
                  <a:lnTo>
                    <a:pt x="1686998" y="1247387"/>
                  </a:lnTo>
                  <a:lnTo>
                    <a:pt x="1704864" y="1205144"/>
                  </a:lnTo>
                  <a:lnTo>
                    <a:pt x="1720566" y="1161814"/>
                  </a:lnTo>
                  <a:lnTo>
                    <a:pt x="1734037" y="1117465"/>
                  </a:lnTo>
                  <a:lnTo>
                    <a:pt x="1745210" y="1072164"/>
                  </a:lnTo>
                  <a:lnTo>
                    <a:pt x="1754017" y="1025978"/>
                  </a:lnTo>
                  <a:lnTo>
                    <a:pt x="1760391" y="978975"/>
                  </a:lnTo>
                  <a:lnTo>
                    <a:pt x="1764265" y="931221"/>
                  </a:lnTo>
                  <a:lnTo>
                    <a:pt x="1765571" y="882785"/>
                  </a:lnTo>
                  <a:lnTo>
                    <a:pt x="1764265" y="834349"/>
                  </a:lnTo>
                  <a:lnTo>
                    <a:pt x="1760391" y="786596"/>
                  </a:lnTo>
                  <a:lnTo>
                    <a:pt x="1754017" y="739593"/>
                  </a:lnTo>
                  <a:lnTo>
                    <a:pt x="1745210" y="693407"/>
                  </a:lnTo>
                  <a:lnTo>
                    <a:pt x="1734037" y="648106"/>
                  </a:lnTo>
                  <a:lnTo>
                    <a:pt x="1720566" y="603757"/>
                  </a:lnTo>
                  <a:lnTo>
                    <a:pt x="1704864" y="560427"/>
                  </a:lnTo>
                  <a:lnTo>
                    <a:pt x="1686998" y="518184"/>
                  </a:lnTo>
                  <a:lnTo>
                    <a:pt x="1667036" y="477094"/>
                  </a:lnTo>
                  <a:lnTo>
                    <a:pt x="1645045" y="437226"/>
                  </a:lnTo>
                  <a:lnTo>
                    <a:pt x="1621092" y="398647"/>
                  </a:lnTo>
                  <a:lnTo>
                    <a:pt x="1595245" y="361424"/>
                  </a:lnTo>
                  <a:lnTo>
                    <a:pt x="1567570" y="325623"/>
                  </a:lnTo>
                  <a:lnTo>
                    <a:pt x="1538136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8" y="198000"/>
                  </a:lnTo>
                  <a:lnTo>
                    <a:pt x="1404147" y="170326"/>
                  </a:lnTo>
                  <a:lnTo>
                    <a:pt x="1366924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2098" y="2367465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27273" y="3215580"/>
              <a:ext cx="905510" cy="650875"/>
            </a:xfrm>
            <a:custGeom>
              <a:avLst/>
              <a:gdLst/>
              <a:ahLst/>
              <a:cxnLst/>
              <a:rect l="l" t="t" r="r" b="b"/>
              <a:pathLst>
                <a:path w="905509" h="650875">
                  <a:moveTo>
                    <a:pt x="622848" y="0"/>
                  </a:moveTo>
                  <a:lnTo>
                    <a:pt x="556539" y="188004"/>
                  </a:lnTo>
                  <a:lnTo>
                    <a:pt x="532602" y="208281"/>
                  </a:lnTo>
                  <a:lnTo>
                    <a:pt x="456625" y="208281"/>
                  </a:lnTo>
                  <a:lnTo>
                    <a:pt x="377738" y="342263"/>
                  </a:lnTo>
                  <a:lnTo>
                    <a:pt x="369263" y="344613"/>
                  </a:lnTo>
                  <a:lnTo>
                    <a:pt x="359303" y="344613"/>
                  </a:lnTo>
                  <a:lnTo>
                    <a:pt x="358376" y="343982"/>
                  </a:lnTo>
                  <a:lnTo>
                    <a:pt x="350276" y="341977"/>
                  </a:lnTo>
                  <a:lnTo>
                    <a:pt x="344055" y="338127"/>
                  </a:lnTo>
                  <a:lnTo>
                    <a:pt x="339157" y="332678"/>
                  </a:lnTo>
                  <a:lnTo>
                    <a:pt x="335939" y="325978"/>
                  </a:lnTo>
                  <a:lnTo>
                    <a:pt x="255146" y="67237"/>
                  </a:lnTo>
                  <a:lnTo>
                    <a:pt x="172219" y="255191"/>
                  </a:lnTo>
                  <a:lnTo>
                    <a:pt x="164862" y="260813"/>
                  </a:lnTo>
                  <a:lnTo>
                    <a:pt x="156249" y="262114"/>
                  </a:lnTo>
                  <a:lnTo>
                    <a:pt x="149820" y="262277"/>
                  </a:lnTo>
                  <a:lnTo>
                    <a:pt x="143647" y="260887"/>
                  </a:lnTo>
                  <a:lnTo>
                    <a:pt x="138019" y="258026"/>
                  </a:lnTo>
                  <a:lnTo>
                    <a:pt x="133226" y="253776"/>
                  </a:lnTo>
                  <a:lnTo>
                    <a:pt x="94094" y="209052"/>
                  </a:lnTo>
                  <a:lnTo>
                    <a:pt x="0" y="211616"/>
                  </a:lnTo>
                  <a:lnTo>
                    <a:pt x="5542" y="218195"/>
                  </a:lnTo>
                  <a:lnTo>
                    <a:pt x="17069" y="232698"/>
                  </a:lnTo>
                  <a:lnTo>
                    <a:pt x="23097" y="239348"/>
                  </a:lnTo>
                  <a:lnTo>
                    <a:pt x="107268" y="321726"/>
                  </a:lnTo>
                  <a:lnTo>
                    <a:pt x="236517" y="447651"/>
                  </a:lnTo>
                  <a:lnTo>
                    <a:pt x="445241" y="650466"/>
                  </a:lnTo>
                  <a:lnTo>
                    <a:pt x="449981" y="650466"/>
                  </a:lnTo>
                  <a:lnTo>
                    <a:pt x="658702" y="448470"/>
                  </a:lnTo>
                  <a:lnTo>
                    <a:pt x="787947" y="324348"/>
                  </a:lnTo>
                  <a:lnTo>
                    <a:pt x="853741" y="261816"/>
                  </a:lnTo>
                  <a:lnTo>
                    <a:pt x="872111" y="244590"/>
                  </a:lnTo>
                  <a:lnTo>
                    <a:pt x="880875" y="235657"/>
                  </a:lnTo>
                  <a:lnTo>
                    <a:pt x="889270" y="226696"/>
                  </a:lnTo>
                  <a:lnTo>
                    <a:pt x="897322" y="217605"/>
                  </a:lnTo>
                  <a:lnTo>
                    <a:pt x="905056" y="208281"/>
                  </a:lnTo>
                  <a:lnTo>
                    <a:pt x="802767" y="208281"/>
                  </a:lnTo>
                  <a:lnTo>
                    <a:pt x="753750" y="286611"/>
                  </a:lnTo>
                  <a:lnTo>
                    <a:pt x="749086" y="291935"/>
                  </a:lnTo>
                  <a:lnTo>
                    <a:pt x="743098" y="295170"/>
                  </a:lnTo>
                  <a:lnTo>
                    <a:pt x="736206" y="296567"/>
                  </a:lnTo>
                  <a:lnTo>
                    <a:pt x="728835" y="296377"/>
                  </a:lnTo>
                  <a:lnTo>
                    <a:pt x="721714" y="294373"/>
                  </a:lnTo>
                  <a:lnTo>
                    <a:pt x="715564" y="290429"/>
                  </a:lnTo>
                  <a:lnTo>
                    <a:pt x="710739" y="284917"/>
                  </a:lnTo>
                  <a:lnTo>
                    <a:pt x="707591" y="278210"/>
                  </a:lnTo>
                  <a:lnTo>
                    <a:pt x="622848" y="0"/>
                  </a:lnTo>
                  <a:close/>
                </a:path>
              </a:pathLst>
            </a:custGeom>
            <a:solidFill>
              <a:srgbClr val="FFA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16385" y="2849961"/>
              <a:ext cx="1117600" cy="621665"/>
            </a:xfrm>
            <a:custGeom>
              <a:avLst/>
              <a:gdLst/>
              <a:ahLst/>
              <a:cxnLst/>
              <a:rect l="l" t="t" r="r" b="b"/>
              <a:pathLst>
                <a:path w="1117600" h="621664">
                  <a:moveTo>
                    <a:pt x="307381" y="0"/>
                  </a:moveTo>
                  <a:lnTo>
                    <a:pt x="235765" y="11825"/>
                  </a:lnTo>
                  <a:lnTo>
                    <a:pt x="196943" y="27737"/>
                  </a:lnTo>
                  <a:lnTo>
                    <a:pt x="156164" y="51319"/>
                  </a:lnTo>
                  <a:lnTo>
                    <a:pt x="114819" y="86701"/>
                  </a:lnTo>
                  <a:lnTo>
                    <a:pt x="38772" y="185268"/>
                  </a:lnTo>
                  <a:lnTo>
                    <a:pt x="0" y="335653"/>
                  </a:lnTo>
                  <a:lnTo>
                    <a:pt x="70479" y="526491"/>
                  </a:lnTo>
                  <a:lnTo>
                    <a:pt x="223424" y="523281"/>
                  </a:lnTo>
                  <a:lnTo>
                    <a:pt x="230642" y="526389"/>
                  </a:lnTo>
                  <a:lnTo>
                    <a:pt x="256230" y="555826"/>
                  </a:lnTo>
                  <a:lnTo>
                    <a:pt x="346830" y="350462"/>
                  </a:lnTo>
                  <a:lnTo>
                    <a:pt x="350988" y="343966"/>
                  </a:lnTo>
                  <a:lnTo>
                    <a:pt x="356774" y="339127"/>
                  </a:lnTo>
                  <a:lnTo>
                    <a:pt x="363763" y="336207"/>
                  </a:lnTo>
                  <a:lnTo>
                    <a:pt x="371529" y="335466"/>
                  </a:lnTo>
                  <a:lnTo>
                    <a:pt x="379121" y="337096"/>
                  </a:lnTo>
                  <a:lnTo>
                    <a:pt x="385739" y="340860"/>
                  </a:lnTo>
                  <a:lnTo>
                    <a:pt x="390963" y="346401"/>
                  </a:lnTo>
                  <a:lnTo>
                    <a:pt x="394374" y="353368"/>
                  </a:lnTo>
                  <a:lnTo>
                    <a:pt x="477999" y="621383"/>
                  </a:lnTo>
                  <a:lnTo>
                    <a:pt x="535198" y="524607"/>
                  </a:lnTo>
                  <a:lnTo>
                    <a:pt x="543622" y="523356"/>
                  </a:lnTo>
                  <a:lnTo>
                    <a:pt x="625571" y="523356"/>
                  </a:lnTo>
                  <a:lnTo>
                    <a:pt x="711749" y="279132"/>
                  </a:lnTo>
                  <a:lnTo>
                    <a:pt x="715601" y="271788"/>
                  </a:lnTo>
                  <a:lnTo>
                    <a:pt x="721303" y="265655"/>
                  </a:lnTo>
                  <a:lnTo>
                    <a:pt x="728364" y="261469"/>
                  </a:lnTo>
                  <a:lnTo>
                    <a:pt x="736296" y="259966"/>
                  </a:lnTo>
                  <a:lnTo>
                    <a:pt x="744180" y="261347"/>
                  </a:lnTo>
                  <a:lnTo>
                    <a:pt x="751071" y="264909"/>
                  </a:lnTo>
                  <a:lnTo>
                    <a:pt x="756502" y="270381"/>
                  </a:lnTo>
                  <a:lnTo>
                    <a:pt x="760004" y="277489"/>
                  </a:lnTo>
                  <a:lnTo>
                    <a:pt x="850427" y="574398"/>
                  </a:lnTo>
                  <a:lnTo>
                    <a:pt x="877362" y="532226"/>
                  </a:lnTo>
                  <a:lnTo>
                    <a:pt x="881948" y="524558"/>
                  </a:lnTo>
                  <a:lnTo>
                    <a:pt x="890245" y="523356"/>
                  </a:lnTo>
                  <a:lnTo>
                    <a:pt x="1054892" y="523356"/>
                  </a:lnTo>
                  <a:lnTo>
                    <a:pt x="1117106" y="332883"/>
                  </a:lnTo>
                  <a:lnTo>
                    <a:pt x="1076229" y="184839"/>
                  </a:lnTo>
                  <a:lnTo>
                    <a:pt x="1001169" y="88909"/>
                  </a:lnTo>
                  <a:lnTo>
                    <a:pt x="960836" y="54780"/>
                  </a:lnTo>
                  <a:lnTo>
                    <a:pt x="920107" y="30816"/>
                  </a:lnTo>
                  <a:lnTo>
                    <a:pt x="881411" y="14053"/>
                  </a:lnTo>
                  <a:lnTo>
                    <a:pt x="810228" y="985"/>
                  </a:lnTo>
                  <a:lnTo>
                    <a:pt x="757355" y="7874"/>
                  </a:lnTo>
                  <a:lnTo>
                    <a:pt x="710487" y="26268"/>
                  </a:lnTo>
                  <a:lnTo>
                    <a:pt x="669750" y="52755"/>
                  </a:lnTo>
                  <a:lnTo>
                    <a:pt x="635274" y="83926"/>
                  </a:lnTo>
                  <a:lnTo>
                    <a:pt x="607186" y="116370"/>
                  </a:lnTo>
                  <a:lnTo>
                    <a:pt x="597265" y="126408"/>
                  </a:lnTo>
                  <a:lnTo>
                    <a:pt x="585782" y="133514"/>
                  </a:lnTo>
                  <a:lnTo>
                    <a:pt x="573259" y="137740"/>
                  </a:lnTo>
                  <a:lnTo>
                    <a:pt x="560214" y="139137"/>
                  </a:lnTo>
                  <a:lnTo>
                    <a:pt x="547341" y="137708"/>
                  </a:lnTo>
                  <a:lnTo>
                    <a:pt x="534969" y="133436"/>
                  </a:lnTo>
                  <a:lnTo>
                    <a:pt x="523598" y="126345"/>
                  </a:lnTo>
                  <a:lnTo>
                    <a:pt x="513726" y="116458"/>
                  </a:lnTo>
                  <a:lnTo>
                    <a:pt x="485040" y="83879"/>
                  </a:lnTo>
                  <a:lnTo>
                    <a:pt x="449893" y="52439"/>
                  </a:lnTo>
                  <a:lnTo>
                    <a:pt x="408455" y="25642"/>
                  </a:lnTo>
                  <a:lnTo>
                    <a:pt x="360895" y="6994"/>
                  </a:lnTo>
                  <a:lnTo>
                    <a:pt x="307381" y="0"/>
                  </a:lnTo>
                  <a:close/>
                </a:path>
              </a:pathLst>
            </a:custGeom>
            <a:solidFill>
              <a:srgbClr val="F96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65769" y="2799239"/>
              <a:ext cx="1218565" cy="1117600"/>
            </a:xfrm>
            <a:custGeom>
              <a:avLst/>
              <a:gdLst/>
              <a:ahLst/>
              <a:cxnLst/>
              <a:rect l="l" t="t" r="r" b="b"/>
              <a:pathLst>
                <a:path w="1218565" h="1117600">
                  <a:moveTo>
                    <a:pt x="358006" y="126"/>
                  </a:moveTo>
                  <a:lnTo>
                    <a:pt x="313439" y="3891"/>
                  </a:lnTo>
                  <a:lnTo>
                    <a:pt x="268577" y="15151"/>
                  </a:lnTo>
                  <a:lnTo>
                    <a:pt x="223577" y="33854"/>
                  </a:lnTo>
                  <a:lnTo>
                    <a:pt x="178596" y="59947"/>
                  </a:lnTo>
                  <a:lnTo>
                    <a:pt x="142415" y="89453"/>
                  </a:lnTo>
                  <a:lnTo>
                    <a:pt x="110220" y="121495"/>
                  </a:lnTo>
                  <a:lnTo>
                    <a:pt x="74962" y="164401"/>
                  </a:lnTo>
                  <a:lnTo>
                    <a:pt x="41655" y="217500"/>
                  </a:lnTo>
                  <a:lnTo>
                    <a:pt x="15314" y="280120"/>
                  </a:lnTo>
                  <a:lnTo>
                    <a:pt x="951" y="351588"/>
                  </a:lnTo>
                  <a:lnTo>
                    <a:pt x="0" y="394854"/>
                  </a:lnTo>
                  <a:lnTo>
                    <a:pt x="4540" y="437016"/>
                  </a:lnTo>
                  <a:lnTo>
                    <a:pt x="14705" y="479417"/>
                  </a:lnTo>
                  <a:lnTo>
                    <a:pt x="30429" y="521561"/>
                  </a:lnTo>
                  <a:lnTo>
                    <a:pt x="51694" y="563411"/>
                  </a:lnTo>
                  <a:lnTo>
                    <a:pt x="78484" y="604930"/>
                  </a:lnTo>
                  <a:lnTo>
                    <a:pt x="110782" y="646081"/>
                  </a:lnTo>
                  <a:lnTo>
                    <a:pt x="148573" y="686827"/>
                  </a:lnTo>
                  <a:lnTo>
                    <a:pt x="221827" y="759787"/>
                  </a:lnTo>
                  <a:lnTo>
                    <a:pt x="270405" y="807489"/>
                  </a:lnTo>
                  <a:lnTo>
                    <a:pt x="313344" y="849397"/>
                  </a:lnTo>
                  <a:lnTo>
                    <a:pt x="571454" y="1098678"/>
                  </a:lnTo>
                  <a:lnTo>
                    <a:pt x="606748" y="1117338"/>
                  </a:lnTo>
                  <a:lnTo>
                    <a:pt x="611488" y="1117338"/>
                  </a:lnTo>
                  <a:lnTo>
                    <a:pt x="646783" y="1098678"/>
                  </a:lnTo>
                  <a:lnTo>
                    <a:pt x="679973" y="1066802"/>
                  </a:lnTo>
                  <a:lnTo>
                    <a:pt x="606748" y="1066802"/>
                  </a:lnTo>
                  <a:lnTo>
                    <a:pt x="339918" y="807376"/>
                  </a:lnTo>
                  <a:lnTo>
                    <a:pt x="290930" y="759647"/>
                  </a:lnTo>
                  <a:lnTo>
                    <a:pt x="184604" y="655684"/>
                  </a:lnTo>
                  <a:lnTo>
                    <a:pt x="167049" y="635519"/>
                  </a:lnTo>
                  <a:lnTo>
                    <a:pt x="161507" y="629116"/>
                  </a:lnTo>
                  <a:lnTo>
                    <a:pt x="255588" y="625957"/>
                  </a:lnTo>
                  <a:lnTo>
                    <a:pt x="353810" y="625957"/>
                  </a:lnTo>
                  <a:lnTo>
                    <a:pt x="362335" y="606626"/>
                  </a:lnTo>
                  <a:lnTo>
                    <a:pt x="306842" y="606626"/>
                  </a:lnTo>
                  <a:lnTo>
                    <a:pt x="286176" y="582800"/>
                  </a:lnTo>
                  <a:lnTo>
                    <a:pt x="281298" y="577203"/>
                  </a:lnTo>
                  <a:lnTo>
                    <a:pt x="121091" y="577203"/>
                  </a:lnTo>
                  <a:lnTo>
                    <a:pt x="50612" y="386362"/>
                  </a:lnTo>
                  <a:lnTo>
                    <a:pt x="89384" y="235967"/>
                  </a:lnTo>
                  <a:lnTo>
                    <a:pt x="165432" y="137391"/>
                  </a:lnTo>
                  <a:lnTo>
                    <a:pt x="206776" y="102006"/>
                  </a:lnTo>
                  <a:lnTo>
                    <a:pt x="247556" y="78420"/>
                  </a:lnTo>
                  <a:lnTo>
                    <a:pt x="286377" y="62500"/>
                  </a:lnTo>
                  <a:lnTo>
                    <a:pt x="357993" y="50662"/>
                  </a:lnTo>
                  <a:lnTo>
                    <a:pt x="513187" y="50662"/>
                  </a:lnTo>
                  <a:lnTo>
                    <a:pt x="488685" y="34657"/>
                  </a:lnTo>
                  <a:lnTo>
                    <a:pt x="446465" y="15567"/>
                  </a:lnTo>
                  <a:lnTo>
                    <a:pt x="402820" y="4010"/>
                  </a:lnTo>
                  <a:lnTo>
                    <a:pt x="358006" y="126"/>
                  </a:lnTo>
                  <a:close/>
                </a:path>
                <a:path w="1218565" h="1117600">
                  <a:moveTo>
                    <a:pt x="1126360" y="624617"/>
                  </a:moveTo>
                  <a:lnTo>
                    <a:pt x="1066563" y="624617"/>
                  </a:lnTo>
                  <a:lnTo>
                    <a:pt x="1058829" y="633942"/>
                  </a:lnTo>
                  <a:lnTo>
                    <a:pt x="1050777" y="643033"/>
                  </a:lnTo>
                  <a:lnTo>
                    <a:pt x="1042382" y="651994"/>
                  </a:lnTo>
                  <a:lnTo>
                    <a:pt x="1033618" y="660927"/>
                  </a:lnTo>
                  <a:lnTo>
                    <a:pt x="1015248" y="678152"/>
                  </a:lnTo>
                  <a:lnTo>
                    <a:pt x="929563" y="759787"/>
                  </a:lnTo>
                  <a:lnTo>
                    <a:pt x="879893" y="807489"/>
                  </a:lnTo>
                  <a:lnTo>
                    <a:pt x="611488" y="1066802"/>
                  </a:lnTo>
                  <a:lnTo>
                    <a:pt x="679973" y="1066802"/>
                  </a:lnTo>
                  <a:lnTo>
                    <a:pt x="949449" y="807376"/>
                  </a:lnTo>
                  <a:lnTo>
                    <a:pt x="998773" y="759647"/>
                  </a:lnTo>
                  <a:lnTo>
                    <a:pt x="1069143" y="691198"/>
                  </a:lnTo>
                  <a:lnTo>
                    <a:pt x="1069409" y="689820"/>
                  </a:lnTo>
                  <a:lnTo>
                    <a:pt x="1069663" y="689568"/>
                  </a:lnTo>
                  <a:lnTo>
                    <a:pt x="1107400" y="648836"/>
                  </a:lnTo>
                  <a:lnTo>
                    <a:pt x="1126360" y="624617"/>
                  </a:lnTo>
                  <a:close/>
                </a:path>
                <a:path w="1218565" h="1117600">
                  <a:moveTo>
                    <a:pt x="469519" y="483459"/>
                  </a:moveTo>
                  <a:lnTo>
                    <a:pt x="416653" y="483459"/>
                  </a:lnTo>
                  <a:lnTo>
                    <a:pt x="497446" y="742049"/>
                  </a:lnTo>
                  <a:lnTo>
                    <a:pt x="520810" y="759787"/>
                  </a:lnTo>
                  <a:lnTo>
                    <a:pt x="530771" y="759787"/>
                  </a:lnTo>
                  <a:lnTo>
                    <a:pt x="539245" y="758600"/>
                  </a:lnTo>
                  <a:lnTo>
                    <a:pt x="543782" y="750665"/>
                  </a:lnTo>
                  <a:lnTo>
                    <a:pt x="589434" y="673271"/>
                  </a:lnTo>
                  <a:lnTo>
                    <a:pt x="528624" y="673271"/>
                  </a:lnTo>
                  <a:lnTo>
                    <a:pt x="469519" y="483459"/>
                  </a:lnTo>
                  <a:close/>
                </a:path>
                <a:path w="1218565" h="1117600">
                  <a:moveTo>
                    <a:pt x="837646" y="417220"/>
                  </a:moveTo>
                  <a:lnTo>
                    <a:pt x="784355" y="417220"/>
                  </a:lnTo>
                  <a:lnTo>
                    <a:pt x="869099" y="694546"/>
                  </a:lnTo>
                  <a:lnTo>
                    <a:pt x="897711" y="712190"/>
                  </a:lnTo>
                  <a:lnTo>
                    <a:pt x="904600" y="711142"/>
                  </a:lnTo>
                  <a:lnTo>
                    <a:pt x="910588" y="708258"/>
                  </a:lnTo>
                  <a:lnTo>
                    <a:pt x="915257" y="703099"/>
                  </a:lnTo>
                  <a:lnTo>
                    <a:pt x="963414" y="625994"/>
                  </a:lnTo>
                  <a:lnTo>
                    <a:pt x="901039" y="625994"/>
                  </a:lnTo>
                  <a:lnTo>
                    <a:pt x="837646" y="417220"/>
                  </a:lnTo>
                  <a:close/>
                </a:path>
                <a:path w="1218565" h="1117600">
                  <a:moveTo>
                    <a:pt x="353810" y="625957"/>
                  </a:moveTo>
                  <a:lnTo>
                    <a:pt x="255588" y="625957"/>
                  </a:lnTo>
                  <a:lnTo>
                    <a:pt x="294733" y="670389"/>
                  </a:lnTo>
                  <a:lnTo>
                    <a:pt x="300438" y="676946"/>
                  </a:lnTo>
                  <a:lnTo>
                    <a:pt x="309142" y="679852"/>
                  </a:lnTo>
                  <a:lnTo>
                    <a:pt x="326369" y="677263"/>
                  </a:lnTo>
                  <a:lnTo>
                    <a:pt x="333714" y="671527"/>
                  </a:lnTo>
                  <a:lnTo>
                    <a:pt x="353810" y="625957"/>
                  </a:lnTo>
                  <a:close/>
                </a:path>
                <a:path w="1218565" h="1117600">
                  <a:moveTo>
                    <a:pt x="786908" y="309820"/>
                  </a:moveTo>
                  <a:lnTo>
                    <a:pt x="676183" y="574081"/>
                  </a:lnTo>
                  <a:lnTo>
                    <a:pt x="594160" y="574094"/>
                  </a:lnTo>
                  <a:lnTo>
                    <a:pt x="585810" y="575320"/>
                  </a:lnTo>
                  <a:lnTo>
                    <a:pt x="581300" y="583204"/>
                  </a:lnTo>
                  <a:lnTo>
                    <a:pt x="528624" y="673271"/>
                  </a:lnTo>
                  <a:lnTo>
                    <a:pt x="589434" y="673271"/>
                  </a:lnTo>
                  <a:lnTo>
                    <a:pt x="618133" y="624617"/>
                  </a:lnTo>
                  <a:lnTo>
                    <a:pt x="694109" y="624617"/>
                  </a:lnTo>
                  <a:lnTo>
                    <a:pt x="784355" y="417220"/>
                  </a:lnTo>
                  <a:lnTo>
                    <a:pt x="837646" y="417220"/>
                  </a:lnTo>
                  <a:lnTo>
                    <a:pt x="810616" y="328202"/>
                  </a:lnTo>
                  <a:lnTo>
                    <a:pt x="807116" y="320963"/>
                  </a:lnTo>
                  <a:lnTo>
                    <a:pt x="801688" y="315192"/>
                  </a:lnTo>
                  <a:lnTo>
                    <a:pt x="794797" y="311331"/>
                  </a:lnTo>
                  <a:lnTo>
                    <a:pt x="786908" y="309820"/>
                  </a:lnTo>
                  <a:close/>
                </a:path>
                <a:path w="1218565" h="1117600">
                  <a:moveTo>
                    <a:pt x="1023649" y="50535"/>
                  </a:moveTo>
                  <a:lnTo>
                    <a:pt x="860852" y="50535"/>
                  </a:lnTo>
                  <a:lnTo>
                    <a:pt x="895398" y="53937"/>
                  </a:lnTo>
                  <a:lnTo>
                    <a:pt x="932029" y="64186"/>
                  </a:lnTo>
                  <a:lnTo>
                    <a:pt x="970721" y="81352"/>
                  </a:lnTo>
                  <a:lnTo>
                    <a:pt x="1011448" y="105505"/>
                  </a:lnTo>
                  <a:lnTo>
                    <a:pt x="1051781" y="139634"/>
                  </a:lnTo>
                  <a:lnTo>
                    <a:pt x="1126841" y="235564"/>
                  </a:lnTo>
                  <a:lnTo>
                    <a:pt x="1167719" y="383608"/>
                  </a:lnTo>
                  <a:lnTo>
                    <a:pt x="1105504" y="574081"/>
                  </a:lnTo>
                  <a:lnTo>
                    <a:pt x="940758" y="574094"/>
                  </a:lnTo>
                  <a:lnTo>
                    <a:pt x="932573" y="575143"/>
                  </a:lnTo>
                  <a:lnTo>
                    <a:pt x="927964" y="582837"/>
                  </a:lnTo>
                  <a:lnTo>
                    <a:pt x="901039" y="625994"/>
                  </a:lnTo>
                  <a:lnTo>
                    <a:pt x="963414" y="625994"/>
                  </a:lnTo>
                  <a:lnTo>
                    <a:pt x="964274" y="624617"/>
                  </a:lnTo>
                  <a:lnTo>
                    <a:pt x="1126360" y="624617"/>
                  </a:lnTo>
                  <a:lnTo>
                    <a:pt x="1139662" y="607626"/>
                  </a:lnTo>
                  <a:lnTo>
                    <a:pt x="1166432" y="565996"/>
                  </a:lnTo>
                  <a:lnTo>
                    <a:pt x="1187693" y="524000"/>
                  </a:lnTo>
                  <a:lnTo>
                    <a:pt x="1203430" y="481695"/>
                  </a:lnTo>
                  <a:lnTo>
                    <a:pt x="1213625" y="439139"/>
                  </a:lnTo>
                  <a:lnTo>
                    <a:pt x="1218261" y="396387"/>
                  </a:lnTo>
                  <a:lnTo>
                    <a:pt x="1217324" y="353495"/>
                  </a:lnTo>
                  <a:lnTo>
                    <a:pt x="1203047" y="281708"/>
                  </a:lnTo>
                  <a:lnTo>
                    <a:pt x="1176752" y="218733"/>
                  </a:lnTo>
                  <a:lnTo>
                    <a:pt x="1143463" y="165273"/>
                  </a:lnTo>
                  <a:lnTo>
                    <a:pt x="1108202" y="122031"/>
                  </a:lnTo>
                  <a:lnTo>
                    <a:pt x="1075991" y="89708"/>
                  </a:lnTo>
                  <a:lnTo>
                    <a:pt x="1040810" y="60629"/>
                  </a:lnTo>
                  <a:lnTo>
                    <a:pt x="1039641" y="59822"/>
                  </a:lnTo>
                  <a:lnTo>
                    <a:pt x="1023649" y="50535"/>
                  </a:lnTo>
                  <a:close/>
                </a:path>
                <a:path w="1218565" h="1117600">
                  <a:moveTo>
                    <a:pt x="422141" y="386482"/>
                  </a:moveTo>
                  <a:lnTo>
                    <a:pt x="306842" y="606626"/>
                  </a:lnTo>
                  <a:lnTo>
                    <a:pt x="362335" y="606626"/>
                  </a:lnTo>
                  <a:lnTo>
                    <a:pt x="416653" y="483459"/>
                  </a:lnTo>
                  <a:lnTo>
                    <a:pt x="469519" y="483459"/>
                  </a:lnTo>
                  <a:lnTo>
                    <a:pt x="444986" y="404675"/>
                  </a:lnTo>
                  <a:lnTo>
                    <a:pt x="441576" y="397662"/>
                  </a:lnTo>
                  <a:lnTo>
                    <a:pt x="436351" y="392020"/>
                  </a:lnTo>
                  <a:lnTo>
                    <a:pt x="429733" y="388157"/>
                  </a:lnTo>
                  <a:lnTo>
                    <a:pt x="422141" y="386482"/>
                  </a:lnTo>
                  <a:close/>
                </a:path>
                <a:path w="1218565" h="1117600">
                  <a:moveTo>
                    <a:pt x="274036" y="574019"/>
                  </a:moveTo>
                  <a:lnTo>
                    <a:pt x="266439" y="574094"/>
                  </a:lnTo>
                  <a:lnTo>
                    <a:pt x="121091" y="577203"/>
                  </a:lnTo>
                  <a:lnTo>
                    <a:pt x="281298" y="577203"/>
                  </a:lnTo>
                  <a:lnTo>
                    <a:pt x="274036" y="574019"/>
                  </a:lnTo>
                  <a:close/>
                </a:path>
                <a:path w="1218565" h="1117600">
                  <a:moveTo>
                    <a:pt x="513187" y="50662"/>
                  </a:moveTo>
                  <a:lnTo>
                    <a:pt x="357993" y="50662"/>
                  </a:lnTo>
                  <a:lnTo>
                    <a:pt x="411508" y="57643"/>
                  </a:lnTo>
                  <a:lnTo>
                    <a:pt x="459071" y="76269"/>
                  </a:lnTo>
                  <a:lnTo>
                    <a:pt x="500511" y="103042"/>
                  </a:lnTo>
                  <a:lnTo>
                    <a:pt x="535657" y="134467"/>
                  </a:lnTo>
                  <a:lnTo>
                    <a:pt x="564338" y="167045"/>
                  </a:lnTo>
                  <a:lnTo>
                    <a:pt x="574212" y="176902"/>
                  </a:lnTo>
                  <a:lnTo>
                    <a:pt x="585586" y="183941"/>
                  </a:lnTo>
                  <a:lnTo>
                    <a:pt x="597958" y="188164"/>
                  </a:lnTo>
                  <a:lnTo>
                    <a:pt x="610826" y="189571"/>
                  </a:lnTo>
                  <a:lnTo>
                    <a:pt x="623871" y="188127"/>
                  </a:lnTo>
                  <a:lnTo>
                    <a:pt x="636395" y="183798"/>
                  </a:lnTo>
                  <a:lnTo>
                    <a:pt x="647877" y="176588"/>
                  </a:lnTo>
                  <a:lnTo>
                    <a:pt x="657799" y="166502"/>
                  </a:lnTo>
                  <a:lnTo>
                    <a:pt x="681541" y="139035"/>
                  </a:lnTo>
                  <a:lnTo>
                    <a:pt x="608197" y="139035"/>
                  </a:lnTo>
                  <a:lnTo>
                    <a:pt x="605974" y="137911"/>
                  </a:lnTo>
                  <a:lnTo>
                    <a:pt x="604108" y="135573"/>
                  </a:lnTo>
                  <a:lnTo>
                    <a:pt x="567825" y="94870"/>
                  </a:lnTo>
                  <a:lnTo>
                    <a:pt x="529224" y="61138"/>
                  </a:lnTo>
                  <a:lnTo>
                    <a:pt x="513187" y="50662"/>
                  </a:lnTo>
                  <a:close/>
                </a:path>
                <a:path w="1218565" h="1117600">
                  <a:moveTo>
                    <a:pt x="860852" y="0"/>
                  </a:moveTo>
                  <a:lnTo>
                    <a:pt x="816310" y="3891"/>
                  </a:lnTo>
                  <a:lnTo>
                    <a:pt x="773083" y="15440"/>
                  </a:lnTo>
                  <a:lnTo>
                    <a:pt x="731328" y="34528"/>
                  </a:lnTo>
                  <a:lnTo>
                    <a:pt x="691330" y="61007"/>
                  </a:lnTo>
                  <a:lnTo>
                    <a:pt x="653340" y="94736"/>
                  </a:lnTo>
                  <a:lnTo>
                    <a:pt x="617503" y="135713"/>
                  </a:lnTo>
                  <a:lnTo>
                    <a:pt x="615820" y="137873"/>
                  </a:lnTo>
                  <a:lnTo>
                    <a:pt x="613545" y="139035"/>
                  </a:lnTo>
                  <a:lnTo>
                    <a:pt x="681541" y="139035"/>
                  </a:lnTo>
                  <a:lnTo>
                    <a:pt x="685891" y="134002"/>
                  </a:lnTo>
                  <a:lnTo>
                    <a:pt x="720369" y="102687"/>
                  </a:lnTo>
                  <a:lnTo>
                    <a:pt x="761105" y="76026"/>
                  </a:lnTo>
                  <a:lnTo>
                    <a:pt x="807975" y="57486"/>
                  </a:lnTo>
                  <a:lnTo>
                    <a:pt x="860852" y="50535"/>
                  </a:lnTo>
                  <a:lnTo>
                    <a:pt x="1023649" y="50535"/>
                  </a:lnTo>
                  <a:lnTo>
                    <a:pt x="994705" y="33727"/>
                  </a:lnTo>
                  <a:lnTo>
                    <a:pt x="949823" y="15024"/>
                  </a:lnTo>
                  <a:lnTo>
                    <a:pt x="905152" y="3764"/>
                  </a:lnTo>
                  <a:lnTo>
                    <a:pt x="860852" y="0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941914" y="2892302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516333" y="121958"/>
                </a:moveTo>
                <a:lnTo>
                  <a:pt x="506892" y="121958"/>
                </a:lnTo>
                <a:lnTo>
                  <a:pt x="520488" y="124704"/>
                </a:lnTo>
                <a:lnTo>
                  <a:pt x="531589" y="132189"/>
                </a:lnTo>
                <a:lnTo>
                  <a:pt x="539073" y="143290"/>
                </a:lnTo>
                <a:lnTo>
                  <a:pt x="541817" y="156884"/>
                </a:lnTo>
                <a:lnTo>
                  <a:pt x="539072" y="170479"/>
                </a:lnTo>
                <a:lnTo>
                  <a:pt x="531586" y="181580"/>
                </a:lnTo>
                <a:lnTo>
                  <a:pt x="520480" y="189065"/>
                </a:lnTo>
                <a:lnTo>
                  <a:pt x="506892" y="191808"/>
                </a:lnTo>
                <a:lnTo>
                  <a:pt x="377705" y="191809"/>
                </a:lnTo>
                <a:lnTo>
                  <a:pt x="279745" y="248953"/>
                </a:lnTo>
                <a:lnTo>
                  <a:pt x="269385" y="258174"/>
                </a:lnTo>
                <a:lnTo>
                  <a:pt x="263568" y="270233"/>
                </a:lnTo>
                <a:lnTo>
                  <a:pt x="262696" y="283594"/>
                </a:lnTo>
                <a:lnTo>
                  <a:pt x="267174" y="296719"/>
                </a:lnTo>
                <a:lnTo>
                  <a:pt x="276395" y="307079"/>
                </a:lnTo>
                <a:lnTo>
                  <a:pt x="288454" y="312896"/>
                </a:lnTo>
                <a:lnTo>
                  <a:pt x="301815" y="313768"/>
                </a:lnTo>
                <a:lnTo>
                  <a:pt x="314940" y="309288"/>
                </a:lnTo>
                <a:lnTo>
                  <a:pt x="576205" y="156883"/>
                </a:lnTo>
                <a:lnTo>
                  <a:pt x="516333" y="121958"/>
                </a:lnTo>
                <a:close/>
              </a:path>
              <a:path w="576579" h="314325">
                <a:moveTo>
                  <a:pt x="377708" y="121959"/>
                </a:moveTo>
                <a:lnTo>
                  <a:pt x="34925" y="121959"/>
                </a:lnTo>
                <a:lnTo>
                  <a:pt x="2744" y="143290"/>
                </a:lnTo>
                <a:lnTo>
                  <a:pt x="0" y="156884"/>
                </a:lnTo>
                <a:lnTo>
                  <a:pt x="2744" y="170479"/>
                </a:lnTo>
                <a:lnTo>
                  <a:pt x="10229" y="181580"/>
                </a:lnTo>
                <a:lnTo>
                  <a:pt x="21330" y="189065"/>
                </a:lnTo>
                <a:lnTo>
                  <a:pt x="34925" y="191809"/>
                </a:lnTo>
                <a:lnTo>
                  <a:pt x="377707" y="191808"/>
                </a:lnTo>
                <a:lnTo>
                  <a:pt x="437578" y="156883"/>
                </a:lnTo>
                <a:lnTo>
                  <a:pt x="377708" y="121959"/>
                </a:lnTo>
                <a:close/>
              </a:path>
              <a:path w="576579" h="314325">
                <a:moveTo>
                  <a:pt x="437578" y="156883"/>
                </a:moveTo>
                <a:lnTo>
                  <a:pt x="377706" y="191809"/>
                </a:lnTo>
                <a:lnTo>
                  <a:pt x="506892" y="191808"/>
                </a:lnTo>
                <a:lnTo>
                  <a:pt x="520487" y="189064"/>
                </a:lnTo>
                <a:lnTo>
                  <a:pt x="523472" y="187051"/>
                </a:lnTo>
                <a:lnTo>
                  <a:pt x="489295" y="187051"/>
                </a:lnTo>
                <a:lnTo>
                  <a:pt x="437578" y="156883"/>
                </a:lnTo>
                <a:close/>
              </a:path>
              <a:path w="576579" h="314325">
                <a:moveTo>
                  <a:pt x="489294" y="126716"/>
                </a:moveTo>
                <a:lnTo>
                  <a:pt x="437578" y="156883"/>
                </a:lnTo>
                <a:lnTo>
                  <a:pt x="489295" y="187051"/>
                </a:lnTo>
                <a:lnTo>
                  <a:pt x="489294" y="126716"/>
                </a:lnTo>
                <a:close/>
              </a:path>
              <a:path w="576579" h="314325">
                <a:moveTo>
                  <a:pt x="523472" y="126716"/>
                </a:moveTo>
                <a:lnTo>
                  <a:pt x="489294" y="126716"/>
                </a:lnTo>
                <a:lnTo>
                  <a:pt x="489295" y="187051"/>
                </a:lnTo>
                <a:lnTo>
                  <a:pt x="523472" y="187051"/>
                </a:lnTo>
                <a:lnTo>
                  <a:pt x="531588" y="181579"/>
                </a:lnTo>
                <a:lnTo>
                  <a:pt x="539073" y="170478"/>
                </a:lnTo>
                <a:lnTo>
                  <a:pt x="541817" y="156883"/>
                </a:lnTo>
                <a:lnTo>
                  <a:pt x="539073" y="143289"/>
                </a:lnTo>
                <a:lnTo>
                  <a:pt x="531588" y="132187"/>
                </a:lnTo>
                <a:lnTo>
                  <a:pt x="523472" y="126716"/>
                </a:lnTo>
                <a:close/>
              </a:path>
              <a:path w="576579" h="314325">
                <a:moveTo>
                  <a:pt x="506892" y="121958"/>
                </a:moveTo>
                <a:lnTo>
                  <a:pt x="377708" y="121959"/>
                </a:lnTo>
                <a:lnTo>
                  <a:pt x="437578" y="156883"/>
                </a:lnTo>
                <a:lnTo>
                  <a:pt x="489294" y="126716"/>
                </a:lnTo>
                <a:lnTo>
                  <a:pt x="523472" y="126716"/>
                </a:lnTo>
                <a:lnTo>
                  <a:pt x="520487" y="124703"/>
                </a:lnTo>
                <a:lnTo>
                  <a:pt x="506892" y="121958"/>
                </a:lnTo>
                <a:close/>
              </a:path>
              <a:path w="576579" h="314325">
                <a:moveTo>
                  <a:pt x="301814" y="0"/>
                </a:moveTo>
                <a:lnTo>
                  <a:pt x="288454" y="871"/>
                </a:lnTo>
                <a:lnTo>
                  <a:pt x="276395" y="6689"/>
                </a:lnTo>
                <a:lnTo>
                  <a:pt x="267174" y="17049"/>
                </a:lnTo>
                <a:lnTo>
                  <a:pt x="262695" y="30174"/>
                </a:lnTo>
                <a:lnTo>
                  <a:pt x="263566" y="43535"/>
                </a:lnTo>
                <a:lnTo>
                  <a:pt x="269384" y="55593"/>
                </a:lnTo>
                <a:lnTo>
                  <a:pt x="279744" y="64813"/>
                </a:lnTo>
                <a:lnTo>
                  <a:pt x="377708" y="121959"/>
                </a:lnTo>
                <a:lnTo>
                  <a:pt x="516333" y="121958"/>
                </a:lnTo>
                <a:lnTo>
                  <a:pt x="314939" y="4478"/>
                </a:lnTo>
                <a:lnTo>
                  <a:pt x="30181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5317" y="2892302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516333" y="121958"/>
                </a:moveTo>
                <a:lnTo>
                  <a:pt x="506892" y="121958"/>
                </a:lnTo>
                <a:lnTo>
                  <a:pt x="520488" y="124704"/>
                </a:lnTo>
                <a:lnTo>
                  <a:pt x="531589" y="132189"/>
                </a:lnTo>
                <a:lnTo>
                  <a:pt x="539073" y="143290"/>
                </a:lnTo>
                <a:lnTo>
                  <a:pt x="541817" y="156884"/>
                </a:lnTo>
                <a:lnTo>
                  <a:pt x="539072" y="170479"/>
                </a:lnTo>
                <a:lnTo>
                  <a:pt x="531586" y="181580"/>
                </a:lnTo>
                <a:lnTo>
                  <a:pt x="520480" y="189065"/>
                </a:lnTo>
                <a:lnTo>
                  <a:pt x="506892" y="191808"/>
                </a:lnTo>
                <a:lnTo>
                  <a:pt x="377704" y="191809"/>
                </a:lnTo>
                <a:lnTo>
                  <a:pt x="279744" y="248953"/>
                </a:lnTo>
                <a:lnTo>
                  <a:pt x="269385" y="258174"/>
                </a:lnTo>
                <a:lnTo>
                  <a:pt x="263567" y="270233"/>
                </a:lnTo>
                <a:lnTo>
                  <a:pt x="262695" y="283594"/>
                </a:lnTo>
                <a:lnTo>
                  <a:pt x="267174" y="296719"/>
                </a:lnTo>
                <a:lnTo>
                  <a:pt x="276395" y="307079"/>
                </a:lnTo>
                <a:lnTo>
                  <a:pt x="288454" y="312896"/>
                </a:lnTo>
                <a:lnTo>
                  <a:pt x="301814" y="313768"/>
                </a:lnTo>
                <a:lnTo>
                  <a:pt x="314939" y="309288"/>
                </a:lnTo>
                <a:lnTo>
                  <a:pt x="576205" y="156883"/>
                </a:lnTo>
                <a:lnTo>
                  <a:pt x="516333" y="121958"/>
                </a:lnTo>
                <a:close/>
              </a:path>
              <a:path w="576579" h="314325">
                <a:moveTo>
                  <a:pt x="377707" y="121959"/>
                </a:moveTo>
                <a:lnTo>
                  <a:pt x="34925" y="121959"/>
                </a:lnTo>
                <a:lnTo>
                  <a:pt x="2744" y="143290"/>
                </a:lnTo>
                <a:lnTo>
                  <a:pt x="0" y="156884"/>
                </a:lnTo>
                <a:lnTo>
                  <a:pt x="2744" y="170479"/>
                </a:lnTo>
                <a:lnTo>
                  <a:pt x="10229" y="181580"/>
                </a:lnTo>
                <a:lnTo>
                  <a:pt x="21330" y="189065"/>
                </a:lnTo>
                <a:lnTo>
                  <a:pt x="34925" y="191809"/>
                </a:lnTo>
                <a:lnTo>
                  <a:pt x="377706" y="191808"/>
                </a:lnTo>
                <a:lnTo>
                  <a:pt x="437578" y="156883"/>
                </a:lnTo>
                <a:lnTo>
                  <a:pt x="377707" y="121959"/>
                </a:lnTo>
                <a:close/>
              </a:path>
              <a:path w="576579" h="314325">
                <a:moveTo>
                  <a:pt x="437578" y="156883"/>
                </a:moveTo>
                <a:lnTo>
                  <a:pt x="377706" y="191809"/>
                </a:lnTo>
                <a:lnTo>
                  <a:pt x="506892" y="191808"/>
                </a:lnTo>
                <a:lnTo>
                  <a:pt x="520487" y="189064"/>
                </a:lnTo>
                <a:lnTo>
                  <a:pt x="523472" y="187051"/>
                </a:lnTo>
                <a:lnTo>
                  <a:pt x="489294" y="187051"/>
                </a:lnTo>
                <a:lnTo>
                  <a:pt x="437578" y="156883"/>
                </a:lnTo>
                <a:close/>
              </a:path>
              <a:path w="576579" h="314325">
                <a:moveTo>
                  <a:pt x="489294" y="126716"/>
                </a:moveTo>
                <a:lnTo>
                  <a:pt x="437578" y="156883"/>
                </a:lnTo>
                <a:lnTo>
                  <a:pt x="489294" y="187051"/>
                </a:lnTo>
                <a:lnTo>
                  <a:pt x="489294" y="126716"/>
                </a:lnTo>
                <a:close/>
              </a:path>
              <a:path w="576579" h="314325">
                <a:moveTo>
                  <a:pt x="523472" y="126716"/>
                </a:moveTo>
                <a:lnTo>
                  <a:pt x="489294" y="126716"/>
                </a:lnTo>
                <a:lnTo>
                  <a:pt x="489294" y="187051"/>
                </a:lnTo>
                <a:lnTo>
                  <a:pt x="523472" y="187051"/>
                </a:lnTo>
                <a:lnTo>
                  <a:pt x="531588" y="181579"/>
                </a:lnTo>
                <a:lnTo>
                  <a:pt x="539073" y="170478"/>
                </a:lnTo>
                <a:lnTo>
                  <a:pt x="541817" y="156883"/>
                </a:lnTo>
                <a:lnTo>
                  <a:pt x="539073" y="143289"/>
                </a:lnTo>
                <a:lnTo>
                  <a:pt x="531588" y="132187"/>
                </a:lnTo>
                <a:lnTo>
                  <a:pt x="523472" y="126716"/>
                </a:lnTo>
                <a:close/>
              </a:path>
              <a:path w="576579" h="314325">
                <a:moveTo>
                  <a:pt x="506892" y="121958"/>
                </a:moveTo>
                <a:lnTo>
                  <a:pt x="377707" y="121959"/>
                </a:lnTo>
                <a:lnTo>
                  <a:pt x="437578" y="156883"/>
                </a:lnTo>
                <a:lnTo>
                  <a:pt x="489294" y="126716"/>
                </a:lnTo>
                <a:lnTo>
                  <a:pt x="523472" y="126716"/>
                </a:lnTo>
                <a:lnTo>
                  <a:pt x="520487" y="124703"/>
                </a:lnTo>
                <a:lnTo>
                  <a:pt x="506892" y="121958"/>
                </a:lnTo>
                <a:close/>
              </a:path>
              <a:path w="576579" h="314325">
                <a:moveTo>
                  <a:pt x="301814" y="0"/>
                </a:moveTo>
                <a:lnTo>
                  <a:pt x="288453" y="871"/>
                </a:lnTo>
                <a:lnTo>
                  <a:pt x="276395" y="6689"/>
                </a:lnTo>
                <a:lnTo>
                  <a:pt x="267174" y="17049"/>
                </a:lnTo>
                <a:lnTo>
                  <a:pt x="262695" y="30174"/>
                </a:lnTo>
                <a:lnTo>
                  <a:pt x="263566" y="43535"/>
                </a:lnTo>
                <a:lnTo>
                  <a:pt x="269384" y="55593"/>
                </a:lnTo>
                <a:lnTo>
                  <a:pt x="279744" y="64813"/>
                </a:lnTo>
                <a:lnTo>
                  <a:pt x="377707" y="121959"/>
                </a:lnTo>
                <a:lnTo>
                  <a:pt x="516333" y="121958"/>
                </a:lnTo>
                <a:lnTo>
                  <a:pt x="314939" y="4478"/>
                </a:lnTo>
                <a:lnTo>
                  <a:pt x="30181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927367" y="2193599"/>
            <a:ext cx="1819910" cy="1819910"/>
            <a:chOff x="1927367" y="2193599"/>
            <a:chExt cx="1819910" cy="1819910"/>
          </a:xfrm>
        </p:grpSpPr>
        <p:sp>
          <p:nvSpPr>
            <p:cNvPr id="24" name="object 24"/>
            <p:cNvSpPr/>
            <p:nvPr/>
          </p:nvSpPr>
          <p:spPr>
            <a:xfrm>
              <a:off x="1954354" y="2220587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5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4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4"/>
                  </a:lnTo>
                  <a:lnTo>
                    <a:pt x="60707" y="560427"/>
                  </a:lnTo>
                  <a:lnTo>
                    <a:pt x="45005" y="603757"/>
                  </a:lnTo>
                  <a:lnTo>
                    <a:pt x="31533" y="648106"/>
                  </a:lnTo>
                  <a:lnTo>
                    <a:pt x="20361" y="693407"/>
                  </a:lnTo>
                  <a:lnTo>
                    <a:pt x="11554" y="739593"/>
                  </a:lnTo>
                  <a:lnTo>
                    <a:pt x="5180" y="786596"/>
                  </a:lnTo>
                  <a:lnTo>
                    <a:pt x="1306" y="834349"/>
                  </a:lnTo>
                  <a:lnTo>
                    <a:pt x="0" y="882785"/>
                  </a:lnTo>
                  <a:lnTo>
                    <a:pt x="1306" y="931221"/>
                  </a:lnTo>
                  <a:lnTo>
                    <a:pt x="5180" y="978975"/>
                  </a:lnTo>
                  <a:lnTo>
                    <a:pt x="11554" y="1025978"/>
                  </a:lnTo>
                  <a:lnTo>
                    <a:pt x="20361" y="1072164"/>
                  </a:lnTo>
                  <a:lnTo>
                    <a:pt x="31533" y="1117465"/>
                  </a:lnTo>
                  <a:lnTo>
                    <a:pt x="45005" y="1161814"/>
                  </a:lnTo>
                  <a:lnTo>
                    <a:pt x="60707" y="1205144"/>
                  </a:lnTo>
                  <a:lnTo>
                    <a:pt x="78572" y="1247387"/>
                  </a:lnTo>
                  <a:lnTo>
                    <a:pt x="98534" y="1288476"/>
                  </a:lnTo>
                  <a:lnTo>
                    <a:pt x="120526" y="1328344"/>
                  </a:lnTo>
                  <a:lnTo>
                    <a:pt x="144479" y="1366924"/>
                  </a:lnTo>
                  <a:lnTo>
                    <a:pt x="170326" y="1404147"/>
                  </a:lnTo>
                  <a:lnTo>
                    <a:pt x="198000" y="1439948"/>
                  </a:lnTo>
                  <a:lnTo>
                    <a:pt x="227435" y="1474257"/>
                  </a:lnTo>
                  <a:lnTo>
                    <a:pt x="258561" y="1507009"/>
                  </a:lnTo>
                  <a:lnTo>
                    <a:pt x="291313" y="1538136"/>
                  </a:lnTo>
                  <a:lnTo>
                    <a:pt x="325623" y="1567570"/>
                  </a:lnTo>
                  <a:lnTo>
                    <a:pt x="361424" y="1595245"/>
                  </a:lnTo>
                  <a:lnTo>
                    <a:pt x="398647" y="1621092"/>
                  </a:lnTo>
                  <a:lnTo>
                    <a:pt x="437226" y="1645045"/>
                  </a:lnTo>
                  <a:lnTo>
                    <a:pt x="477094" y="1667036"/>
                  </a:lnTo>
                  <a:lnTo>
                    <a:pt x="518184" y="1686998"/>
                  </a:lnTo>
                  <a:lnTo>
                    <a:pt x="560427" y="1704864"/>
                  </a:lnTo>
                  <a:lnTo>
                    <a:pt x="603757" y="1720566"/>
                  </a:lnTo>
                  <a:lnTo>
                    <a:pt x="648106" y="1734037"/>
                  </a:lnTo>
                  <a:lnTo>
                    <a:pt x="693407" y="1745210"/>
                  </a:lnTo>
                  <a:lnTo>
                    <a:pt x="739593" y="1754017"/>
                  </a:lnTo>
                  <a:lnTo>
                    <a:pt x="786596" y="1760391"/>
                  </a:lnTo>
                  <a:lnTo>
                    <a:pt x="834349" y="1764265"/>
                  </a:lnTo>
                  <a:lnTo>
                    <a:pt x="882785" y="1765571"/>
                  </a:lnTo>
                  <a:lnTo>
                    <a:pt x="931221" y="1764265"/>
                  </a:lnTo>
                  <a:lnTo>
                    <a:pt x="978975" y="1760391"/>
                  </a:lnTo>
                  <a:lnTo>
                    <a:pt x="1025978" y="1754017"/>
                  </a:lnTo>
                  <a:lnTo>
                    <a:pt x="1072164" y="1745210"/>
                  </a:lnTo>
                  <a:lnTo>
                    <a:pt x="1117465" y="1734037"/>
                  </a:lnTo>
                  <a:lnTo>
                    <a:pt x="1161814" y="1720566"/>
                  </a:lnTo>
                  <a:lnTo>
                    <a:pt x="1205144" y="1704864"/>
                  </a:lnTo>
                  <a:lnTo>
                    <a:pt x="1247387" y="1686998"/>
                  </a:lnTo>
                  <a:lnTo>
                    <a:pt x="1288476" y="1667036"/>
                  </a:lnTo>
                  <a:lnTo>
                    <a:pt x="1328344" y="1645045"/>
                  </a:lnTo>
                  <a:lnTo>
                    <a:pt x="1366923" y="1621092"/>
                  </a:lnTo>
                  <a:lnTo>
                    <a:pt x="1404147" y="1595245"/>
                  </a:lnTo>
                  <a:lnTo>
                    <a:pt x="1439947" y="1567570"/>
                  </a:lnTo>
                  <a:lnTo>
                    <a:pt x="1474257" y="1538136"/>
                  </a:lnTo>
                  <a:lnTo>
                    <a:pt x="1507009" y="1507009"/>
                  </a:lnTo>
                  <a:lnTo>
                    <a:pt x="1538135" y="1474257"/>
                  </a:lnTo>
                  <a:lnTo>
                    <a:pt x="1567570" y="1439948"/>
                  </a:lnTo>
                  <a:lnTo>
                    <a:pt x="1595244" y="1404147"/>
                  </a:lnTo>
                  <a:lnTo>
                    <a:pt x="1621091" y="1366924"/>
                  </a:lnTo>
                  <a:lnTo>
                    <a:pt x="1645044" y="1328344"/>
                  </a:lnTo>
                  <a:lnTo>
                    <a:pt x="1667035" y="1288476"/>
                  </a:lnTo>
                  <a:lnTo>
                    <a:pt x="1686997" y="1247387"/>
                  </a:lnTo>
                  <a:lnTo>
                    <a:pt x="1704863" y="1205144"/>
                  </a:lnTo>
                  <a:lnTo>
                    <a:pt x="1720565" y="1161814"/>
                  </a:lnTo>
                  <a:lnTo>
                    <a:pt x="1734036" y="1117465"/>
                  </a:lnTo>
                  <a:lnTo>
                    <a:pt x="1745209" y="1072164"/>
                  </a:lnTo>
                  <a:lnTo>
                    <a:pt x="1754016" y="1025978"/>
                  </a:lnTo>
                  <a:lnTo>
                    <a:pt x="1760390" y="978975"/>
                  </a:lnTo>
                  <a:lnTo>
                    <a:pt x="1764264" y="931221"/>
                  </a:lnTo>
                  <a:lnTo>
                    <a:pt x="1765570" y="882785"/>
                  </a:lnTo>
                  <a:lnTo>
                    <a:pt x="1764264" y="834349"/>
                  </a:lnTo>
                  <a:lnTo>
                    <a:pt x="1760390" y="786596"/>
                  </a:lnTo>
                  <a:lnTo>
                    <a:pt x="1754016" y="739593"/>
                  </a:lnTo>
                  <a:lnTo>
                    <a:pt x="1745209" y="693407"/>
                  </a:lnTo>
                  <a:lnTo>
                    <a:pt x="1734036" y="648106"/>
                  </a:lnTo>
                  <a:lnTo>
                    <a:pt x="1720565" y="603757"/>
                  </a:lnTo>
                  <a:lnTo>
                    <a:pt x="1704863" y="560427"/>
                  </a:lnTo>
                  <a:lnTo>
                    <a:pt x="1686997" y="518184"/>
                  </a:lnTo>
                  <a:lnTo>
                    <a:pt x="1667035" y="477094"/>
                  </a:lnTo>
                  <a:lnTo>
                    <a:pt x="1645044" y="437226"/>
                  </a:lnTo>
                  <a:lnTo>
                    <a:pt x="1621091" y="398647"/>
                  </a:lnTo>
                  <a:lnTo>
                    <a:pt x="1595244" y="361424"/>
                  </a:lnTo>
                  <a:lnTo>
                    <a:pt x="1567570" y="325623"/>
                  </a:lnTo>
                  <a:lnTo>
                    <a:pt x="1538135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7" y="198000"/>
                  </a:lnTo>
                  <a:lnTo>
                    <a:pt x="1404147" y="170326"/>
                  </a:lnTo>
                  <a:lnTo>
                    <a:pt x="1366923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54354" y="2220587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5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3262" y="3227083"/>
              <a:ext cx="523875" cy="351790"/>
            </a:xfrm>
            <a:custGeom>
              <a:avLst/>
              <a:gdLst/>
              <a:ahLst/>
              <a:cxnLst/>
              <a:rect l="l" t="t" r="r" b="b"/>
              <a:pathLst>
                <a:path w="523875" h="351789">
                  <a:moveTo>
                    <a:pt x="401347" y="0"/>
                  </a:moveTo>
                  <a:lnTo>
                    <a:pt x="123177" y="0"/>
                  </a:lnTo>
                  <a:lnTo>
                    <a:pt x="104401" y="52848"/>
                  </a:lnTo>
                  <a:lnTo>
                    <a:pt x="86998" y="102090"/>
                  </a:lnTo>
                  <a:lnTo>
                    <a:pt x="50259" y="206648"/>
                  </a:lnTo>
                  <a:lnTo>
                    <a:pt x="0" y="350272"/>
                  </a:lnTo>
                  <a:lnTo>
                    <a:pt x="161052" y="351686"/>
                  </a:lnTo>
                  <a:lnTo>
                    <a:pt x="523487" y="350948"/>
                  </a:lnTo>
                  <a:lnTo>
                    <a:pt x="508099" y="305252"/>
                  </a:lnTo>
                  <a:lnTo>
                    <a:pt x="166215" y="305252"/>
                  </a:lnTo>
                  <a:lnTo>
                    <a:pt x="143748" y="300719"/>
                  </a:lnTo>
                  <a:lnTo>
                    <a:pt x="125399" y="288353"/>
                  </a:lnTo>
                  <a:lnTo>
                    <a:pt x="113027" y="270003"/>
                  </a:lnTo>
                  <a:lnTo>
                    <a:pt x="108489" y="247516"/>
                  </a:lnTo>
                  <a:lnTo>
                    <a:pt x="113031" y="225018"/>
                  </a:lnTo>
                  <a:lnTo>
                    <a:pt x="125407" y="206643"/>
                  </a:lnTo>
                  <a:lnTo>
                    <a:pt x="143758" y="194252"/>
                  </a:lnTo>
                  <a:lnTo>
                    <a:pt x="166215" y="189708"/>
                  </a:lnTo>
                  <a:lnTo>
                    <a:pt x="468760" y="189708"/>
                  </a:lnTo>
                  <a:lnTo>
                    <a:pt x="453901" y="146782"/>
                  </a:lnTo>
                  <a:lnTo>
                    <a:pt x="451221" y="139156"/>
                  </a:lnTo>
                  <a:lnTo>
                    <a:pt x="245530" y="139156"/>
                  </a:lnTo>
                  <a:lnTo>
                    <a:pt x="225871" y="135183"/>
                  </a:lnTo>
                  <a:lnTo>
                    <a:pt x="209821" y="124350"/>
                  </a:lnTo>
                  <a:lnTo>
                    <a:pt x="199002" y="108281"/>
                  </a:lnTo>
                  <a:lnTo>
                    <a:pt x="195035" y="88602"/>
                  </a:lnTo>
                  <a:lnTo>
                    <a:pt x="199002" y="68916"/>
                  </a:lnTo>
                  <a:lnTo>
                    <a:pt x="209821" y="52843"/>
                  </a:lnTo>
                  <a:lnTo>
                    <a:pt x="225871" y="42008"/>
                  </a:lnTo>
                  <a:lnTo>
                    <a:pt x="245530" y="38036"/>
                  </a:lnTo>
                  <a:lnTo>
                    <a:pt x="415231" y="38036"/>
                  </a:lnTo>
                  <a:lnTo>
                    <a:pt x="401347" y="0"/>
                  </a:lnTo>
                  <a:close/>
                </a:path>
                <a:path w="523875" h="351789">
                  <a:moveTo>
                    <a:pt x="523487" y="350948"/>
                  </a:moveTo>
                  <a:lnTo>
                    <a:pt x="422017" y="350948"/>
                  </a:lnTo>
                  <a:lnTo>
                    <a:pt x="523628" y="351367"/>
                  </a:lnTo>
                  <a:lnTo>
                    <a:pt x="523487" y="350948"/>
                  </a:lnTo>
                  <a:close/>
                </a:path>
                <a:path w="523875" h="351789">
                  <a:moveTo>
                    <a:pt x="468760" y="189708"/>
                  </a:moveTo>
                  <a:lnTo>
                    <a:pt x="166215" y="189708"/>
                  </a:lnTo>
                  <a:lnTo>
                    <a:pt x="188667" y="194254"/>
                  </a:lnTo>
                  <a:lnTo>
                    <a:pt x="206992" y="206648"/>
                  </a:lnTo>
                  <a:lnTo>
                    <a:pt x="219342" y="225024"/>
                  </a:lnTo>
                  <a:lnTo>
                    <a:pt x="223869" y="247516"/>
                  </a:lnTo>
                  <a:lnTo>
                    <a:pt x="219340" y="270003"/>
                  </a:lnTo>
                  <a:lnTo>
                    <a:pt x="206989" y="288353"/>
                  </a:lnTo>
                  <a:lnTo>
                    <a:pt x="188664" y="300719"/>
                  </a:lnTo>
                  <a:lnTo>
                    <a:pt x="166215" y="305252"/>
                  </a:lnTo>
                  <a:lnTo>
                    <a:pt x="508099" y="305252"/>
                  </a:lnTo>
                  <a:lnTo>
                    <a:pt x="499145" y="278781"/>
                  </a:lnTo>
                  <a:lnTo>
                    <a:pt x="376547" y="278781"/>
                  </a:lnTo>
                  <a:lnTo>
                    <a:pt x="360168" y="275567"/>
                  </a:lnTo>
                  <a:lnTo>
                    <a:pt x="346790" y="266802"/>
                  </a:lnTo>
                  <a:lnTo>
                    <a:pt x="337769" y="253799"/>
                  </a:lnTo>
                  <a:lnTo>
                    <a:pt x="334460" y="237872"/>
                  </a:lnTo>
                  <a:lnTo>
                    <a:pt x="337769" y="221944"/>
                  </a:lnTo>
                  <a:lnTo>
                    <a:pt x="346790" y="208941"/>
                  </a:lnTo>
                  <a:lnTo>
                    <a:pt x="360168" y="200176"/>
                  </a:lnTo>
                  <a:lnTo>
                    <a:pt x="376547" y="196963"/>
                  </a:lnTo>
                  <a:lnTo>
                    <a:pt x="471268" y="196963"/>
                  </a:lnTo>
                  <a:lnTo>
                    <a:pt x="468760" y="189708"/>
                  </a:lnTo>
                  <a:close/>
                </a:path>
                <a:path w="523875" h="351789">
                  <a:moveTo>
                    <a:pt x="471268" y="196963"/>
                  </a:moveTo>
                  <a:lnTo>
                    <a:pt x="376547" y="196963"/>
                  </a:lnTo>
                  <a:lnTo>
                    <a:pt x="392926" y="200176"/>
                  </a:lnTo>
                  <a:lnTo>
                    <a:pt x="406304" y="208941"/>
                  </a:lnTo>
                  <a:lnTo>
                    <a:pt x="415325" y="221944"/>
                  </a:lnTo>
                  <a:lnTo>
                    <a:pt x="418633" y="237872"/>
                  </a:lnTo>
                  <a:lnTo>
                    <a:pt x="415325" y="253799"/>
                  </a:lnTo>
                  <a:lnTo>
                    <a:pt x="406304" y="266802"/>
                  </a:lnTo>
                  <a:lnTo>
                    <a:pt x="392926" y="275567"/>
                  </a:lnTo>
                  <a:lnTo>
                    <a:pt x="376547" y="278781"/>
                  </a:lnTo>
                  <a:lnTo>
                    <a:pt x="499145" y="278781"/>
                  </a:lnTo>
                  <a:lnTo>
                    <a:pt x="488355" y="246935"/>
                  </a:lnTo>
                  <a:lnTo>
                    <a:pt x="471268" y="196963"/>
                  </a:lnTo>
                  <a:close/>
                </a:path>
                <a:path w="523875" h="351789">
                  <a:moveTo>
                    <a:pt x="415231" y="38036"/>
                  </a:moveTo>
                  <a:lnTo>
                    <a:pt x="245530" y="38036"/>
                  </a:lnTo>
                  <a:lnTo>
                    <a:pt x="265180" y="42010"/>
                  </a:lnTo>
                  <a:lnTo>
                    <a:pt x="281225" y="52848"/>
                  </a:lnTo>
                  <a:lnTo>
                    <a:pt x="292043" y="68922"/>
                  </a:lnTo>
                  <a:lnTo>
                    <a:pt x="296010" y="88602"/>
                  </a:lnTo>
                  <a:lnTo>
                    <a:pt x="292043" y="108281"/>
                  </a:lnTo>
                  <a:lnTo>
                    <a:pt x="281225" y="124350"/>
                  </a:lnTo>
                  <a:lnTo>
                    <a:pt x="265180" y="135183"/>
                  </a:lnTo>
                  <a:lnTo>
                    <a:pt x="245530" y="139156"/>
                  </a:lnTo>
                  <a:lnTo>
                    <a:pt x="451221" y="139156"/>
                  </a:lnTo>
                  <a:lnTo>
                    <a:pt x="436637" y="97656"/>
                  </a:lnTo>
                  <a:lnTo>
                    <a:pt x="419165" y="48816"/>
                  </a:lnTo>
                  <a:lnTo>
                    <a:pt x="415231" y="38036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59457" y="2575762"/>
              <a:ext cx="1097915" cy="1097915"/>
            </a:xfrm>
            <a:custGeom>
              <a:avLst/>
              <a:gdLst/>
              <a:ahLst/>
              <a:cxnLst/>
              <a:rect l="l" t="t" r="r" b="b"/>
              <a:pathLst>
                <a:path w="1097914" h="1097914">
                  <a:moveTo>
                    <a:pt x="575462" y="31940"/>
                  </a:moveTo>
                  <a:lnTo>
                    <a:pt x="572947" y="19507"/>
                  </a:lnTo>
                  <a:lnTo>
                    <a:pt x="566115" y="9359"/>
                  </a:lnTo>
                  <a:lnTo>
                    <a:pt x="555967" y="2501"/>
                  </a:lnTo>
                  <a:lnTo>
                    <a:pt x="543560" y="0"/>
                  </a:lnTo>
                  <a:lnTo>
                    <a:pt x="168757" y="0"/>
                  </a:lnTo>
                  <a:lnTo>
                    <a:pt x="156337" y="2501"/>
                  </a:lnTo>
                  <a:lnTo>
                    <a:pt x="146202" y="9359"/>
                  </a:lnTo>
                  <a:lnTo>
                    <a:pt x="139357" y="19507"/>
                  </a:lnTo>
                  <a:lnTo>
                    <a:pt x="136855" y="31940"/>
                  </a:lnTo>
                  <a:lnTo>
                    <a:pt x="136855" y="95821"/>
                  </a:lnTo>
                  <a:lnTo>
                    <a:pt x="139357" y="108267"/>
                  </a:lnTo>
                  <a:lnTo>
                    <a:pt x="146202" y="118414"/>
                  </a:lnTo>
                  <a:lnTo>
                    <a:pt x="156337" y="125260"/>
                  </a:lnTo>
                  <a:lnTo>
                    <a:pt x="168757" y="127774"/>
                  </a:lnTo>
                  <a:lnTo>
                    <a:pt x="543560" y="127774"/>
                  </a:lnTo>
                  <a:lnTo>
                    <a:pt x="555967" y="125260"/>
                  </a:lnTo>
                  <a:lnTo>
                    <a:pt x="566115" y="118414"/>
                  </a:lnTo>
                  <a:lnTo>
                    <a:pt x="572947" y="108267"/>
                  </a:lnTo>
                  <a:lnTo>
                    <a:pt x="575462" y="95821"/>
                  </a:lnTo>
                  <a:lnTo>
                    <a:pt x="575462" y="31940"/>
                  </a:lnTo>
                  <a:close/>
                </a:path>
                <a:path w="1097914" h="1097914">
                  <a:moveTo>
                    <a:pt x="712254" y="1021003"/>
                  </a:moveTo>
                  <a:lnTo>
                    <a:pt x="711987" y="999566"/>
                  </a:lnTo>
                  <a:lnTo>
                    <a:pt x="706716" y="977519"/>
                  </a:lnTo>
                  <a:lnTo>
                    <a:pt x="542556" y="512660"/>
                  </a:lnTo>
                  <a:lnTo>
                    <a:pt x="533044" y="479869"/>
                  </a:lnTo>
                  <a:lnTo>
                    <a:pt x="525094" y="441617"/>
                  </a:lnTo>
                  <a:lnTo>
                    <a:pt x="519645" y="402932"/>
                  </a:lnTo>
                  <a:lnTo>
                    <a:pt x="517613" y="368858"/>
                  </a:lnTo>
                  <a:lnTo>
                    <a:pt x="517613" y="154940"/>
                  </a:lnTo>
                  <a:lnTo>
                    <a:pt x="455726" y="154940"/>
                  </a:lnTo>
                  <a:lnTo>
                    <a:pt x="455726" y="368858"/>
                  </a:lnTo>
                  <a:lnTo>
                    <a:pt x="457885" y="408178"/>
                  </a:lnTo>
                  <a:lnTo>
                    <a:pt x="463791" y="452335"/>
                  </a:lnTo>
                  <a:lnTo>
                    <a:pt x="472617" y="495985"/>
                  </a:lnTo>
                  <a:lnTo>
                    <a:pt x="483527" y="533806"/>
                  </a:lnTo>
                  <a:lnTo>
                    <a:pt x="650646" y="1008494"/>
                  </a:lnTo>
                  <a:lnTo>
                    <a:pt x="650163" y="1016876"/>
                  </a:lnTo>
                  <a:lnTo>
                    <a:pt x="642340" y="1027925"/>
                  </a:lnTo>
                  <a:lnTo>
                    <a:pt x="634441" y="1030668"/>
                  </a:lnTo>
                  <a:lnTo>
                    <a:pt x="77698" y="1030668"/>
                  </a:lnTo>
                  <a:lnTo>
                    <a:pt x="69786" y="1027925"/>
                  </a:lnTo>
                  <a:lnTo>
                    <a:pt x="61950" y="1016876"/>
                  </a:lnTo>
                  <a:lnTo>
                    <a:pt x="61760" y="1008494"/>
                  </a:lnTo>
                  <a:lnTo>
                    <a:pt x="228587" y="533730"/>
                  </a:lnTo>
                  <a:lnTo>
                    <a:pt x="239496" y="495922"/>
                  </a:lnTo>
                  <a:lnTo>
                    <a:pt x="248323" y="452297"/>
                  </a:lnTo>
                  <a:lnTo>
                    <a:pt x="254241" y="408165"/>
                  </a:lnTo>
                  <a:lnTo>
                    <a:pt x="256387" y="368858"/>
                  </a:lnTo>
                  <a:lnTo>
                    <a:pt x="256387" y="154940"/>
                  </a:lnTo>
                  <a:lnTo>
                    <a:pt x="194640" y="154940"/>
                  </a:lnTo>
                  <a:lnTo>
                    <a:pt x="194640" y="368858"/>
                  </a:lnTo>
                  <a:lnTo>
                    <a:pt x="192595" y="402932"/>
                  </a:lnTo>
                  <a:lnTo>
                    <a:pt x="187096" y="441617"/>
                  </a:lnTo>
                  <a:lnTo>
                    <a:pt x="179108" y="479869"/>
                  </a:lnTo>
                  <a:lnTo>
                    <a:pt x="169570" y="512660"/>
                  </a:lnTo>
                  <a:lnTo>
                    <a:pt x="5613" y="977519"/>
                  </a:lnTo>
                  <a:lnTo>
                    <a:pt x="317" y="999566"/>
                  </a:lnTo>
                  <a:lnTo>
                    <a:pt x="4635" y="1041146"/>
                  </a:lnTo>
                  <a:lnTo>
                    <a:pt x="28041" y="1074293"/>
                  </a:lnTo>
                  <a:lnTo>
                    <a:pt x="65684" y="1092225"/>
                  </a:lnTo>
                  <a:lnTo>
                    <a:pt x="88201" y="1094562"/>
                  </a:lnTo>
                  <a:lnTo>
                    <a:pt x="623925" y="1094562"/>
                  </a:lnTo>
                  <a:lnTo>
                    <a:pt x="666737" y="1085367"/>
                  </a:lnTo>
                  <a:lnTo>
                    <a:pt x="698042" y="1059268"/>
                  </a:lnTo>
                  <a:lnTo>
                    <a:pt x="707580" y="1041146"/>
                  </a:lnTo>
                  <a:lnTo>
                    <a:pt x="712254" y="1021003"/>
                  </a:lnTo>
                  <a:close/>
                </a:path>
                <a:path w="1097914" h="1097914">
                  <a:moveTo>
                    <a:pt x="1097318" y="925791"/>
                  </a:moveTo>
                  <a:lnTo>
                    <a:pt x="1096733" y="890295"/>
                  </a:lnTo>
                  <a:lnTo>
                    <a:pt x="1096860" y="154940"/>
                  </a:lnTo>
                  <a:lnTo>
                    <a:pt x="1030452" y="154940"/>
                  </a:lnTo>
                  <a:lnTo>
                    <a:pt x="1030185" y="945642"/>
                  </a:lnTo>
                  <a:lnTo>
                    <a:pt x="998423" y="1008913"/>
                  </a:lnTo>
                  <a:lnTo>
                    <a:pt x="931684" y="1032243"/>
                  </a:lnTo>
                  <a:lnTo>
                    <a:pt x="897178" y="1023886"/>
                  </a:lnTo>
                  <a:lnTo>
                    <a:pt x="868502" y="1002931"/>
                  </a:lnTo>
                  <a:lnTo>
                    <a:pt x="849172" y="973112"/>
                  </a:lnTo>
                  <a:lnTo>
                    <a:pt x="842657" y="938110"/>
                  </a:lnTo>
                  <a:lnTo>
                    <a:pt x="842657" y="154940"/>
                  </a:lnTo>
                  <a:lnTo>
                    <a:pt x="776262" y="154940"/>
                  </a:lnTo>
                  <a:lnTo>
                    <a:pt x="776528" y="948728"/>
                  </a:lnTo>
                  <a:lnTo>
                    <a:pt x="785317" y="992035"/>
                  </a:lnTo>
                  <a:lnTo>
                    <a:pt x="805903" y="1030935"/>
                  </a:lnTo>
                  <a:lnTo>
                    <a:pt x="836066" y="1063091"/>
                  </a:lnTo>
                  <a:lnTo>
                    <a:pt x="873582" y="1086142"/>
                  </a:lnTo>
                  <a:lnTo>
                    <a:pt x="916241" y="1097724"/>
                  </a:lnTo>
                  <a:lnTo>
                    <a:pt x="959167" y="1097508"/>
                  </a:lnTo>
                  <a:lnTo>
                    <a:pt x="1000125" y="1085532"/>
                  </a:lnTo>
                  <a:lnTo>
                    <a:pt x="1036637" y="1063383"/>
                  </a:lnTo>
                  <a:lnTo>
                    <a:pt x="1066266" y="1032637"/>
                  </a:lnTo>
                  <a:lnTo>
                    <a:pt x="1086548" y="994892"/>
                  </a:lnTo>
                  <a:lnTo>
                    <a:pt x="1095121" y="960882"/>
                  </a:lnTo>
                  <a:lnTo>
                    <a:pt x="1097318" y="9257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7261" y="2963308"/>
              <a:ext cx="137795" cy="619125"/>
            </a:xfrm>
            <a:custGeom>
              <a:avLst/>
              <a:gdLst/>
              <a:ahLst/>
              <a:cxnLst/>
              <a:rect l="l" t="t" r="r" b="b"/>
              <a:pathLst>
                <a:path w="137795" h="619125">
                  <a:moveTo>
                    <a:pt x="137452" y="0"/>
                  </a:moveTo>
                  <a:lnTo>
                    <a:pt x="0" y="0"/>
                  </a:lnTo>
                  <a:lnTo>
                    <a:pt x="0" y="549880"/>
                  </a:lnTo>
                  <a:lnTo>
                    <a:pt x="5384" y="576715"/>
                  </a:lnTo>
                  <a:lnTo>
                    <a:pt x="20084" y="598584"/>
                  </a:lnTo>
                  <a:lnTo>
                    <a:pt x="41922" y="613305"/>
                  </a:lnTo>
                  <a:lnTo>
                    <a:pt x="68719" y="618697"/>
                  </a:lnTo>
                  <a:lnTo>
                    <a:pt x="95524" y="613305"/>
                  </a:lnTo>
                  <a:lnTo>
                    <a:pt x="117366" y="598584"/>
                  </a:lnTo>
                  <a:lnTo>
                    <a:pt x="132067" y="576715"/>
                  </a:lnTo>
                  <a:lnTo>
                    <a:pt x="137452" y="549880"/>
                  </a:lnTo>
                  <a:lnTo>
                    <a:pt x="137452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76687" y="2575752"/>
              <a:ext cx="438784" cy="128270"/>
            </a:xfrm>
            <a:custGeom>
              <a:avLst/>
              <a:gdLst/>
              <a:ahLst/>
              <a:cxnLst/>
              <a:rect l="l" t="t" r="r" b="b"/>
              <a:pathLst>
                <a:path w="438785" h="128269">
                  <a:moveTo>
                    <a:pt x="406700" y="0"/>
                  </a:moveTo>
                  <a:lnTo>
                    <a:pt x="31901" y="0"/>
                  </a:lnTo>
                  <a:lnTo>
                    <a:pt x="19486" y="2511"/>
                  </a:lnTo>
                  <a:lnTo>
                    <a:pt x="9345" y="9359"/>
                  </a:lnTo>
                  <a:lnTo>
                    <a:pt x="2507" y="19514"/>
                  </a:lnTo>
                  <a:lnTo>
                    <a:pt x="0" y="31948"/>
                  </a:lnTo>
                  <a:lnTo>
                    <a:pt x="0" y="95829"/>
                  </a:lnTo>
                  <a:lnTo>
                    <a:pt x="2507" y="108267"/>
                  </a:lnTo>
                  <a:lnTo>
                    <a:pt x="9345" y="118421"/>
                  </a:lnTo>
                  <a:lnTo>
                    <a:pt x="19486" y="125266"/>
                  </a:lnTo>
                  <a:lnTo>
                    <a:pt x="31901" y="127775"/>
                  </a:lnTo>
                  <a:lnTo>
                    <a:pt x="406700" y="127775"/>
                  </a:lnTo>
                  <a:lnTo>
                    <a:pt x="419116" y="125266"/>
                  </a:lnTo>
                  <a:lnTo>
                    <a:pt x="429257" y="118421"/>
                  </a:lnTo>
                  <a:lnTo>
                    <a:pt x="436095" y="108267"/>
                  </a:lnTo>
                  <a:lnTo>
                    <a:pt x="438603" y="95829"/>
                  </a:lnTo>
                  <a:lnTo>
                    <a:pt x="438603" y="31948"/>
                  </a:lnTo>
                  <a:lnTo>
                    <a:pt x="436095" y="19514"/>
                  </a:lnTo>
                  <a:lnTo>
                    <a:pt x="429257" y="9359"/>
                  </a:lnTo>
                  <a:lnTo>
                    <a:pt x="419116" y="2511"/>
                  </a:lnTo>
                  <a:lnTo>
                    <a:pt x="4067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4253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82061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n-lt"/>
              </a:rPr>
              <a:t>SNOMED</a:t>
            </a:r>
            <a:r>
              <a:rPr lang="en-US" b="0" spc="-5" dirty="0">
                <a:solidFill>
                  <a:schemeClr val="tx1"/>
                </a:solidFill>
                <a:latin typeface="+mn-lt"/>
              </a:rPr>
              <a:t> DESIGN</a:t>
            </a:r>
            <a:endParaRPr b="0" spc="-5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3195" y="1473708"/>
            <a:ext cx="1122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C00000"/>
                </a:solidFill>
                <a:cs typeface="Georgia"/>
              </a:rPr>
              <a:t>Concepts</a:t>
            </a:r>
            <a:endParaRPr sz="2000" dirty="0"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9587" y="1527723"/>
            <a:ext cx="1274445" cy="439420"/>
          </a:xfrm>
          <a:custGeom>
            <a:avLst/>
            <a:gdLst/>
            <a:ahLst/>
            <a:cxnLst/>
            <a:rect l="l" t="t" r="r" b="b"/>
            <a:pathLst>
              <a:path w="1274445" h="439419">
                <a:moveTo>
                  <a:pt x="0" y="73135"/>
                </a:moveTo>
                <a:lnTo>
                  <a:pt x="5747" y="44667"/>
                </a:lnTo>
                <a:lnTo>
                  <a:pt x="21420" y="21420"/>
                </a:lnTo>
                <a:lnTo>
                  <a:pt x="44667" y="5747"/>
                </a:lnTo>
                <a:lnTo>
                  <a:pt x="73135" y="0"/>
                </a:lnTo>
                <a:lnTo>
                  <a:pt x="1201258" y="0"/>
                </a:lnTo>
                <a:lnTo>
                  <a:pt x="1229725" y="5747"/>
                </a:lnTo>
                <a:lnTo>
                  <a:pt x="1252972" y="21420"/>
                </a:lnTo>
                <a:lnTo>
                  <a:pt x="1268645" y="44667"/>
                </a:lnTo>
                <a:lnTo>
                  <a:pt x="1274393" y="73135"/>
                </a:lnTo>
                <a:lnTo>
                  <a:pt x="1274393" y="365671"/>
                </a:lnTo>
                <a:lnTo>
                  <a:pt x="1268645" y="394139"/>
                </a:lnTo>
                <a:lnTo>
                  <a:pt x="1252972" y="417386"/>
                </a:lnTo>
                <a:lnTo>
                  <a:pt x="1229725" y="433059"/>
                </a:lnTo>
                <a:lnTo>
                  <a:pt x="1201258" y="438807"/>
                </a:lnTo>
                <a:lnTo>
                  <a:pt x="73135" y="438807"/>
                </a:lnTo>
                <a:lnTo>
                  <a:pt x="44667" y="433059"/>
                </a:lnTo>
                <a:lnTo>
                  <a:pt x="21420" y="417386"/>
                </a:lnTo>
                <a:lnTo>
                  <a:pt x="5747" y="394139"/>
                </a:lnTo>
                <a:lnTo>
                  <a:pt x="0" y="365671"/>
                </a:lnTo>
                <a:lnTo>
                  <a:pt x="0" y="73135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37485" y="1605280"/>
            <a:ext cx="130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7C7C7C"/>
                </a:solidFill>
                <a:cs typeface="Georgia"/>
              </a:rPr>
              <a:t>Hierarchies</a:t>
            </a:r>
            <a:endParaRPr sz="1800" dirty="0"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5496" y="1523945"/>
            <a:ext cx="1637030" cy="439420"/>
          </a:xfrm>
          <a:custGeom>
            <a:avLst/>
            <a:gdLst/>
            <a:ahLst/>
            <a:cxnLst/>
            <a:rect l="l" t="t" r="r" b="b"/>
            <a:pathLst>
              <a:path w="1637029" h="439419">
                <a:moveTo>
                  <a:pt x="0" y="73153"/>
                </a:moveTo>
                <a:lnTo>
                  <a:pt x="5748" y="44678"/>
                </a:lnTo>
                <a:lnTo>
                  <a:pt x="21426" y="21426"/>
                </a:lnTo>
                <a:lnTo>
                  <a:pt x="44678" y="5748"/>
                </a:lnTo>
                <a:lnTo>
                  <a:pt x="73153" y="0"/>
                </a:lnTo>
                <a:lnTo>
                  <a:pt x="1563576" y="0"/>
                </a:lnTo>
                <a:lnTo>
                  <a:pt x="1592050" y="5748"/>
                </a:lnTo>
                <a:lnTo>
                  <a:pt x="1615302" y="21426"/>
                </a:lnTo>
                <a:lnTo>
                  <a:pt x="1630980" y="44678"/>
                </a:lnTo>
                <a:lnTo>
                  <a:pt x="1636729" y="73153"/>
                </a:lnTo>
                <a:lnTo>
                  <a:pt x="1636729" y="365758"/>
                </a:lnTo>
                <a:lnTo>
                  <a:pt x="1630980" y="394233"/>
                </a:lnTo>
                <a:lnTo>
                  <a:pt x="1615302" y="417485"/>
                </a:lnTo>
                <a:lnTo>
                  <a:pt x="1592050" y="433163"/>
                </a:lnTo>
                <a:lnTo>
                  <a:pt x="1563576" y="438912"/>
                </a:lnTo>
                <a:lnTo>
                  <a:pt x="73153" y="438912"/>
                </a:lnTo>
                <a:lnTo>
                  <a:pt x="44678" y="433163"/>
                </a:lnTo>
                <a:lnTo>
                  <a:pt x="21426" y="417485"/>
                </a:lnTo>
                <a:lnTo>
                  <a:pt x="5748" y="394233"/>
                </a:lnTo>
                <a:lnTo>
                  <a:pt x="0" y="365758"/>
                </a:lnTo>
                <a:lnTo>
                  <a:pt x="0" y="73153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41029" y="1589532"/>
            <a:ext cx="1252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5B9BD5"/>
                </a:solidFill>
                <a:cs typeface="Georgia"/>
              </a:rPr>
              <a:t>Attributes</a:t>
            </a:r>
            <a:endParaRPr sz="2000"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7916" y="1526291"/>
            <a:ext cx="1443355" cy="439420"/>
          </a:xfrm>
          <a:custGeom>
            <a:avLst/>
            <a:gdLst/>
            <a:ahLst/>
            <a:cxnLst/>
            <a:rect l="l" t="t" r="r" b="b"/>
            <a:pathLst>
              <a:path w="1443354" h="439419">
                <a:moveTo>
                  <a:pt x="0" y="73153"/>
                </a:moveTo>
                <a:lnTo>
                  <a:pt x="5748" y="44679"/>
                </a:lnTo>
                <a:lnTo>
                  <a:pt x="21426" y="21426"/>
                </a:lnTo>
                <a:lnTo>
                  <a:pt x="44678" y="5748"/>
                </a:lnTo>
                <a:lnTo>
                  <a:pt x="73153" y="0"/>
                </a:lnTo>
                <a:lnTo>
                  <a:pt x="1370125" y="0"/>
                </a:lnTo>
                <a:lnTo>
                  <a:pt x="1398599" y="5748"/>
                </a:lnTo>
                <a:lnTo>
                  <a:pt x="1421852" y="21426"/>
                </a:lnTo>
                <a:lnTo>
                  <a:pt x="1437530" y="44679"/>
                </a:lnTo>
                <a:lnTo>
                  <a:pt x="1443279" y="73153"/>
                </a:lnTo>
                <a:lnTo>
                  <a:pt x="1443279" y="365758"/>
                </a:lnTo>
                <a:lnTo>
                  <a:pt x="1437530" y="394232"/>
                </a:lnTo>
                <a:lnTo>
                  <a:pt x="1421852" y="417485"/>
                </a:lnTo>
                <a:lnTo>
                  <a:pt x="1398599" y="433163"/>
                </a:lnTo>
                <a:lnTo>
                  <a:pt x="1370125" y="438912"/>
                </a:lnTo>
                <a:lnTo>
                  <a:pt x="73153" y="438912"/>
                </a:lnTo>
                <a:lnTo>
                  <a:pt x="44678" y="433163"/>
                </a:lnTo>
                <a:lnTo>
                  <a:pt x="21426" y="417485"/>
                </a:lnTo>
                <a:lnTo>
                  <a:pt x="5748" y="394232"/>
                </a:lnTo>
                <a:lnTo>
                  <a:pt x="0" y="365758"/>
                </a:lnTo>
                <a:lnTo>
                  <a:pt x="0" y="73153"/>
                </a:lnTo>
                <a:close/>
              </a:path>
            </a:pathLst>
          </a:custGeom>
          <a:ln w="508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8035" y="1574800"/>
            <a:ext cx="129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E84A27"/>
                </a:solidFill>
                <a:cs typeface="Georgia"/>
              </a:rPr>
              <a:t>Identifiers</a:t>
            </a:r>
            <a:endParaRPr sz="2000" dirty="0"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70979" y="1526289"/>
            <a:ext cx="1537335" cy="439420"/>
          </a:xfrm>
          <a:custGeom>
            <a:avLst/>
            <a:gdLst/>
            <a:ahLst/>
            <a:cxnLst/>
            <a:rect l="l" t="t" r="r" b="b"/>
            <a:pathLst>
              <a:path w="1537334" h="439419">
                <a:moveTo>
                  <a:pt x="0" y="73153"/>
                </a:moveTo>
                <a:lnTo>
                  <a:pt x="5748" y="44679"/>
                </a:lnTo>
                <a:lnTo>
                  <a:pt x="21426" y="21426"/>
                </a:lnTo>
                <a:lnTo>
                  <a:pt x="44678" y="5748"/>
                </a:lnTo>
                <a:lnTo>
                  <a:pt x="73153" y="0"/>
                </a:lnTo>
                <a:lnTo>
                  <a:pt x="1464163" y="0"/>
                </a:lnTo>
                <a:lnTo>
                  <a:pt x="1492637" y="5748"/>
                </a:lnTo>
                <a:lnTo>
                  <a:pt x="1515890" y="21426"/>
                </a:lnTo>
                <a:lnTo>
                  <a:pt x="1531568" y="44679"/>
                </a:lnTo>
                <a:lnTo>
                  <a:pt x="1537317" y="73153"/>
                </a:lnTo>
                <a:lnTo>
                  <a:pt x="1537317" y="365759"/>
                </a:lnTo>
                <a:lnTo>
                  <a:pt x="1531568" y="394233"/>
                </a:lnTo>
                <a:lnTo>
                  <a:pt x="1515890" y="417486"/>
                </a:lnTo>
                <a:lnTo>
                  <a:pt x="1492637" y="433164"/>
                </a:lnTo>
                <a:lnTo>
                  <a:pt x="1464163" y="438913"/>
                </a:lnTo>
                <a:lnTo>
                  <a:pt x="73153" y="438913"/>
                </a:lnTo>
                <a:lnTo>
                  <a:pt x="44678" y="433164"/>
                </a:lnTo>
                <a:lnTo>
                  <a:pt x="21426" y="417486"/>
                </a:lnTo>
                <a:lnTo>
                  <a:pt x="5748" y="394233"/>
                </a:lnTo>
                <a:lnTo>
                  <a:pt x="0" y="365759"/>
                </a:lnTo>
                <a:lnTo>
                  <a:pt x="0" y="73153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15860" y="1574800"/>
            <a:ext cx="1551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13294B"/>
                </a:solidFill>
                <a:cs typeface="Georgia"/>
              </a:rPr>
              <a:t>Descriptions</a:t>
            </a:r>
            <a:endParaRPr sz="2000" dirty="0"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9821" y="1536815"/>
            <a:ext cx="1755139" cy="437515"/>
          </a:xfrm>
          <a:custGeom>
            <a:avLst/>
            <a:gdLst/>
            <a:ahLst/>
            <a:cxnLst/>
            <a:rect l="l" t="t" r="r" b="b"/>
            <a:pathLst>
              <a:path w="1755140" h="437514">
                <a:moveTo>
                  <a:pt x="0" y="72888"/>
                </a:moveTo>
                <a:lnTo>
                  <a:pt x="5727" y="44517"/>
                </a:lnTo>
                <a:lnTo>
                  <a:pt x="21348" y="21348"/>
                </a:lnTo>
                <a:lnTo>
                  <a:pt x="44516" y="5727"/>
                </a:lnTo>
                <a:lnTo>
                  <a:pt x="72888" y="0"/>
                </a:lnTo>
                <a:lnTo>
                  <a:pt x="1681870" y="0"/>
                </a:lnTo>
                <a:lnTo>
                  <a:pt x="1710241" y="5727"/>
                </a:lnTo>
                <a:lnTo>
                  <a:pt x="1733409" y="21348"/>
                </a:lnTo>
                <a:lnTo>
                  <a:pt x="1749030" y="44517"/>
                </a:lnTo>
                <a:lnTo>
                  <a:pt x="1754758" y="72888"/>
                </a:lnTo>
                <a:lnTo>
                  <a:pt x="1754758" y="364434"/>
                </a:lnTo>
                <a:lnTo>
                  <a:pt x="1749030" y="392805"/>
                </a:lnTo>
                <a:lnTo>
                  <a:pt x="1733409" y="415974"/>
                </a:lnTo>
                <a:lnTo>
                  <a:pt x="1710241" y="431595"/>
                </a:lnTo>
                <a:lnTo>
                  <a:pt x="1681870" y="437323"/>
                </a:lnTo>
                <a:lnTo>
                  <a:pt x="72888" y="437323"/>
                </a:lnTo>
                <a:lnTo>
                  <a:pt x="44516" y="431595"/>
                </a:lnTo>
                <a:lnTo>
                  <a:pt x="21348" y="415974"/>
                </a:lnTo>
                <a:lnTo>
                  <a:pt x="5727" y="392805"/>
                </a:lnTo>
                <a:lnTo>
                  <a:pt x="0" y="364434"/>
                </a:lnTo>
                <a:lnTo>
                  <a:pt x="0" y="72888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86240" y="1600200"/>
            <a:ext cx="1686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548235"/>
                </a:solidFill>
                <a:cs typeface="Georgia"/>
              </a:rPr>
              <a:t>Relationships</a:t>
            </a:r>
            <a:endParaRPr sz="2000" dirty="0"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99709" y="1526286"/>
            <a:ext cx="1836420" cy="437515"/>
          </a:xfrm>
          <a:custGeom>
            <a:avLst/>
            <a:gdLst/>
            <a:ahLst/>
            <a:cxnLst/>
            <a:rect l="l" t="t" r="r" b="b"/>
            <a:pathLst>
              <a:path w="1836420" h="437514">
                <a:moveTo>
                  <a:pt x="0" y="72889"/>
                </a:moveTo>
                <a:lnTo>
                  <a:pt x="5727" y="44517"/>
                </a:lnTo>
                <a:lnTo>
                  <a:pt x="21348" y="21348"/>
                </a:lnTo>
                <a:lnTo>
                  <a:pt x="44517" y="5727"/>
                </a:lnTo>
                <a:lnTo>
                  <a:pt x="72888" y="0"/>
                </a:lnTo>
                <a:lnTo>
                  <a:pt x="1763289" y="0"/>
                </a:lnTo>
                <a:lnTo>
                  <a:pt x="1791660" y="5727"/>
                </a:lnTo>
                <a:lnTo>
                  <a:pt x="1814829" y="21348"/>
                </a:lnTo>
                <a:lnTo>
                  <a:pt x="1830449" y="44517"/>
                </a:lnTo>
                <a:lnTo>
                  <a:pt x="1836178" y="72889"/>
                </a:lnTo>
                <a:lnTo>
                  <a:pt x="1836178" y="364433"/>
                </a:lnTo>
                <a:lnTo>
                  <a:pt x="1830449" y="392805"/>
                </a:lnTo>
                <a:lnTo>
                  <a:pt x="1814829" y="415974"/>
                </a:lnTo>
                <a:lnTo>
                  <a:pt x="1791660" y="431595"/>
                </a:lnTo>
                <a:lnTo>
                  <a:pt x="1763289" y="437323"/>
                </a:lnTo>
                <a:lnTo>
                  <a:pt x="72888" y="437323"/>
                </a:lnTo>
                <a:lnTo>
                  <a:pt x="44517" y="431595"/>
                </a:lnTo>
                <a:lnTo>
                  <a:pt x="21348" y="415974"/>
                </a:lnTo>
                <a:lnTo>
                  <a:pt x="5727" y="392805"/>
                </a:lnTo>
                <a:lnTo>
                  <a:pt x="0" y="364433"/>
                </a:lnTo>
                <a:lnTo>
                  <a:pt x="0" y="72889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12332" y="2467355"/>
            <a:ext cx="2614295" cy="3883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indent="-300355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55" dirty="0">
                <a:cs typeface="Georgia"/>
              </a:rPr>
              <a:t>Body</a:t>
            </a:r>
            <a:r>
              <a:rPr sz="2000" spc="105" dirty="0">
                <a:cs typeface="Georgia"/>
              </a:rPr>
              <a:t> </a:t>
            </a:r>
            <a:r>
              <a:rPr sz="2000" spc="75" dirty="0">
                <a:cs typeface="Georgia"/>
              </a:rPr>
              <a:t>structure</a:t>
            </a:r>
            <a:endParaRPr sz="2000" dirty="0">
              <a:cs typeface="Georgia"/>
            </a:endParaRPr>
          </a:p>
          <a:p>
            <a:pPr marL="313055" indent="-300355">
              <a:lnSpc>
                <a:spcPct val="100000"/>
              </a:lnSpc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5" dirty="0">
                <a:cs typeface="Georgia"/>
              </a:rPr>
              <a:t>Clinical</a:t>
            </a:r>
            <a:r>
              <a:rPr sz="2000" spc="110" dirty="0">
                <a:cs typeface="Georgia"/>
              </a:rPr>
              <a:t> </a:t>
            </a:r>
            <a:r>
              <a:rPr sz="2000" spc="65" dirty="0">
                <a:cs typeface="Georgia"/>
              </a:rPr>
              <a:t>finding</a:t>
            </a:r>
            <a:endParaRPr sz="2000" dirty="0">
              <a:cs typeface="Georgia"/>
            </a:endParaRPr>
          </a:p>
          <a:p>
            <a:pPr marL="12700" marR="5080">
              <a:lnSpc>
                <a:spcPct val="79000"/>
              </a:lnSpc>
              <a:spcBef>
                <a:spcPts val="500"/>
              </a:spcBef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5" dirty="0">
                <a:cs typeface="Georgia"/>
              </a:rPr>
              <a:t>Environmental</a:t>
            </a:r>
            <a:r>
              <a:rPr sz="2000" spc="130" dirty="0">
                <a:cs typeface="Georgia"/>
              </a:rPr>
              <a:t> </a:t>
            </a:r>
            <a:r>
              <a:rPr sz="2000" spc="35" dirty="0">
                <a:cs typeface="Georgia"/>
              </a:rPr>
              <a:t>or </a:t>
            </a:r>
            <a:r>
              <a:rPr sz="2000" spc="40" dirty="0">
                <a:cs typeface="Georgia"/>
              </a:rPr>
              <a:t> </a:t>
            </a:r>
            <a:r>
              <a:rPr sz="2000" spc="65" dirty="0">
                <a:cs typeface="Georgia"/>
              </a:rPr>
              <a:t>geographical</a:t>
            </a:r>
            <a:r>
              <a:rPr sz="2000" spc="95" dirty="0">
                <a:cs typeface="Georgia"/>
              </a:rPr>
              <a:t> </a:t>
            </a:r>
            <a:r>
              <a:rPr sz="2000" spc="60" dirty="0">
                <a:cs typeface="Georgia"/>
              </a:rPr>
              <a:t>location</a:t>
            </a:r>
            <a:endParaRPr sz="2000" dirty="0">
              <a:cs typeface="Georgia"/>
            </a:endParaRPr>
          </a:p>
          <a:p>
            <a:pPr marL="313055" indent="-30035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55" dirty="0">
                <a:cs typeface="Georgia"/>
              </a:rPr>
              <a:t>Event</a:t>
            </a:r>
            <a:endParaRPr sz="2000" dirty="0">
              <a:cs typeface="Georgia"/>
            </a:endParaRPr>
          </a:p>
          <a:p>
            <a:pPr marL="313055" indent="-300355">
              <a:lnSpc>
                <a:spcPts val="2350"/>
              </a:lnSpc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0" dirty="0">
                <a:cs typeface="Georgia"/>
              </a:rPr>
              <a:t>Linkage</a:t>
            </a:r>
            <a:r>
              <a:rPr sz="2000" spc="125" dirty="0">
                <a:cs typeface="Georgia"/>
              </a:rPr>
              <a:t> </a:t>
            </a:r>
            <a:r>
              <a:rPr sz="2000" spc="60" dirty="0">
                <a:cs typeface="Georgia"/>
              </a:rPr>
              <a:t>concept</a:t>
            </a:r>
            <a:endParaRPr sz="2000" dirty="0">
              <a:cs typeface="Georgia"/>
            </a:endParaRPr>
          </a:p>
          <a:p>
            <a:pPr marL="313055" indent="-300355">
              <a:lnSpc>
                <a:spcPts val="2350"/>
              </a:lnSpc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5" dirty="0">
                <a:cs typeface="Georgia"/>
              </a:rPr>
              <a:t>Observable</a:t>
            </a:r>
            <a:r>
              <a:rPr sz="2000" spc="105" dirty="0">
                <a:cs typeface="Georgia"/>
              </a:rPr>
              <a:t> </a:t>
            </a:r>
            <a:r>
              <a:rPr sz="2000" spc="60" dirty="0">
                <a:cs typeface="Georgia"/>
              </a:rPr>
              <a:t>entity</a:t>
            </a:r>
            <a:endParaRPr sz="2000" dirty="0">
              <a:cs typeface="Georgia"/>
            </a:endParaRPr>
          </a:p>
          <a:p>
            <a:pPr marL="313055" indent="-300355">
              <a:lnSpc>
                <a:spcPct val="100000"/>
              </a:lnSpc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5" dirty="0">
                <a:cs typeface="Georgia"/>
              </a:rPr>
              <a:t>Organism</a:t>
            </a:r>
            <a:endParaRPr sz="2000" dirty="0">
              <a:cs typeface="Georgia"/>
            </a:endParaRPr>
          </a:p>
          <a:p>
            <a:pPr marL="12700" marR="287655">
              <a:lnSpc>
                <a:spcPct val="79000"/>
              </a:lnSpc>
              <a:spcBef>
                <a:spcPts val="500"/>
              </a:spcBef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80" dirty="0">
                <a:cs typeface="Georgia"/>
              </a:rPr>
              <a:t>P</a:t>
            </a:r>
            <a:r>
              <a:rPr sz="2000" spc="70" dirty="0">
                <a:cs typeface="Georgia"/>
              </a:rPr>
              <a:t>h</a:t>
            </a:r>
            <a:r>
              <a:rPr sz="2000" spc="80" dirty="0">
                <a:cs typeface="Georgia"/>
              </a:rPr>
              <a:t>ar</a:t>
            </a:r>
            <a:r>
              <a:rPr sz="2000" spc="75" dirty="0">
                <a:cs typeface="Georgia"/>
              </a:rPr>
              <a:t>m</a:t>
            </a:r>
            <a:r>
              <a:rPr sz="2000" spc="80" dirty="0">
                <a:cs typeface="Georgia"/>
              </a:rPr>
              <a:t>ac</a:t>
            </a:r>
            <a:r>
              <a:rPr sz="2000" spc="70" dirty="0">
                <a:cs typeface="Georgia"/>
              </a:rPr>
              <a:t>eut</a:t>
            </a:r>
            <a:r>
              <a:rPr sz="2000" spc="75" dirty="0">
                <a:cs typeface="Georgia"/>
              </a:rPr>
              <a:t>ical</a:t>
            </a:r>
            <a:r>
              <a:rPr sz="2000" dirty="0">
                <a:cs typeface="Georgia"/>
              </a:rPr>
              <a:t>/  </a:t>
            </a:r>
            <a:r>
              <a:rPr sz="2000" spc="65" dirty="0">
                <a:cs typeface="Georgia"/>
              </a:rPr>
              <a:t>biological</a:t>
            </a:r>
            <a:r>
              <a:rPr sz="2000" spc="120" dirty="0">
                <a:cs typeface="Georgia"/>
              </a:rPr>
              <a:t> </a:t>
            </a:r>
            <a:r>
              <a:rPr sz="2000" spc="70" dirty="0">
                <a:cs typeface="Georgia"/>
              </a:rPr>
              <a:t>product</a:t>
            </a:r>
            <a:endParaRPr sz="2000" dirty="0">
              <a:cs typeface="Georgia"/>
            </a:endParaRPr>
          </a:p>
          <a:p>
            <a:pPr marL="313055" indent="-300355">
              <a:lnSpc>
                <a:spcPct val="100000"/>
              </a:lnSpc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5" dirty="0">
                <a:cs typeface="Georgia"/>
              </a:rPr>
              <a:t>Physical</a:t>
            </a:r>
            <a:r>
              <a:rPr sz="2000" spc="105" dirty="0">
                <a:cs typeface="Georgia"/>
              </a:rPr>
              <a:t> </a:t>
            </a:r>
            <a:r>
              <a:rPr sz="2000" spc="75" dirty="0">
                <a:cs typeface="Georgia"/>
              </a:rPr>
              <a:t>force</a:t>
            </a:r>
            <a:endParaRPr sz="2000" dirty="0">
              <a:cs typeface="Georgia"/>
            </a:endParaRPr>
          </a:p>
          <a:p>
            <a:pPr marL="374650" indent="-361950">
              <a:lnSpc>
                <a:spcPts val="2350"/>
              </a:lnSpc>
              <a:buClr>
                <a:srgbClr val="FFC000"/>
              </a:buClr>
              <a:buAutoNum type="arabicPeriod"/>
              <a:tabLst>
                <a:tab pos="374650" algn="l"/>
              </a:tabLst>
            </a:pPr>
            <a:r>
              <a:rPr sz="2000" spc="65" dirty="0">
                <a:cs typeface="Georgia"/>
              </a:rPr>
              <a:t>Physical</a:t>
            </a:r>
            <a:r>
              <a:rPr sz="2000" spc="114" dirty="0">
                <a:cs typeface="Georgia"/>
              </a:rPr>
              <a:t> </a:t>
            </a:r>
            <a:r>
              <a:rPr sz="2000" spc="70" dirty="0">
                <a:cs typeface="Georgia"/>
              </a:rPr>
              <a:t>object</a:t>
            </a:r>
            <a:endParaRPr sz="2000" dirty="0">
              <a:cs typeface="Georgia"/>
            </a:endParaRPr>
          </a:p>
          <a:p>
            <a:pPr marL="398780" indent="-386080">
              <a:lnSpc>
                <a:spcPts val="2350"/>
              </a:lnSpc>
              <a:buClr>
                <a:srgbClr val="FFC000"/>
              </a:buClr>
              <a:buAutoNum type="arabicPeriod"/>
              <a:tabLst>
                <a:tab pos="398780" algn="l"/>
              </a:tabLst>
            </a:pPr>
            <a:r>
              <a:rPr sz="2000" spc="75" dirty="0">
                <a:cs typeface="Georgia"/>
              </a:rPr>
              <a:t>Procedure</a:t>
            </a:r>
            <a:endParaRPr sz="2000" dirty="0"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0333" y="2467355"/>
            <a:ext cx="262382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indent="-38608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Qualifier</a:t>
            </a:r>
            <a:r>
              <a:rPr sz="2000" spc="110" dirty="0">
                <a:cs typeface="Georgia"/>
              </a:rPr>
              <a:t> </a:t>
            </a:r>
            <a:r>
              <a:rPr sz="2000" spc="70" dirty="0">
                <a:cs typeface="Georgia"/>
              </a:rPr>
              <a:t>value</a:t>
            </a:r>
            <a:endParaRPr sz="2000" dirty="0">
              <a:cs typeface="Georgia"/>
            </a:endParaRPr>
          </a:p>
          <a:p>
            <a:pPr marL="398780" indent="-386080">
              <a:lnSpc>
                <a:spcPct val="100000"/>
              </a:lnSpc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Record </a:t>
            </a:r>
            <a:r>
              <a:rPr sz="2000" spc="65" dirty="0">
                <a:cs typeface="Georgia"/>
              </a:rPr>
              <a:t>artifact</a:t>
            </a:r>
            <a:endParaRPr sz="2000" dirty="0">
              <a:cs typeface="Georgia"/>
            </a:endParaRPr>
          </a:p>
          <a:p>
            <a:pPr marL="12700" marR="505459">
              <a:lnSpc>
                <a:spcPct val="79000"/>
              </a:lnSpc>
              <a:spcBef>
                <a:spcPts val="500"/>
              </a:spcBef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5" dirty="0">
                <a:cs typeface="Georgia"/>
              </a:rPr>
              <a:t>Situation </a:t>
            </a:r>
            <a:r>
              <a:rPr sz="2000" spc="55" dirty="0">
                <a:cs typeface="Georgia"/>
              </a:rPr>
              <a:t>with </a:t>
            </a:r>
            <a:r>
              <a:rPr sz="2000" spc="-470" dirty="0">
                <a:cs typeface="Georgia"/>
              </a:rPr>
              <a:t> </a:t>
            </a:r>
            <a:r>
              <a:rPr sz="2000" spc="60" dirty="0">
                <a:cs typeface="Georgia"/>
              </a:rPr>
              <a:t>explicit</a:t>
            </a:r>
            <a:r>
              <a:rPr sz="2000" spc="135" dirty="0">
                <a:cs typeface="Georgia"/>
              </a:rPr>
              <a:t> </a:t>
            </a:r>
            <a:r>
              <a:rPr sz="2000" spc="60" dirty="0">
                <a:cs typeface="Georgia"/>
              </a:rPr>
              <a:t>context</a:t>
            </a:r>
            <a:endParaRPr sz="2000" dirty="0">
              <a:cs typeface="Georgia"/>
            </a:endParaRPr>
          </a:p>
          <a:p>
            <a:pPr marL="398780" indent="-38608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Social</a:t>
            </a:r>
            <a:r>
              <a:rPr sz="2000" spc="125" dirty="0">
                <a:cs typeface="Georgia"/>
              </a:rPr>
              <a:t> </a:t>
            </a:r>
            <a:r>
              <a:rPr sz="2000" spc="70" dirty="0">
                <a:cs typeface="Georgia"/>
              </a:rPr>
              <a:t>context</a:t>
            </a:r>
            <a:endParaRPr sz="2000" dirty="0">
              <a:cs typeface="Georgia"/>
            </a:endParaRPr>
          </a:p>
          <a:p>
            <a:pPr marL="398780" indent="-386080">
              <a:lnSpc>
                <a:spcPts val="2350"/>
              </a:lnSpc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Special</a:t>
            </a:r>
            <a:r>
              <a:rPr sz="2000" spc="120" dirty="0">
                <a:cs typeface="Georgia"/>
              </a:rPr>
              <a:t> </a:t>
            </a:r>
            <a:r>
              <a:rPr sz="2000" spc="60" dirty="0">
                <a:cs typeface="Georgia"/>
              </a:rPr>
              <a:t>concept</a:t>
            </a:r>
            <a:endParaRPr sz="2000" dirty="0">
              <a:cs typeface="Georgia"/>
            </a:endParaRPr>
          </a:p>
          <a:p>
            <a:pPr marL="398780" indent="-386080">
              <a:lnSpc>
                <a:spcPts val="2350"/>
              </a:lnSpc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Specimen</a:t>
            </a:r>
            <a:endParaRPr sz="2000" dirty="0">
              <a:cs typeface="Georgia"/>
            </a:endParaRPr>
          </a:p>
          <a:p>
            <a:pPr marL="398780" indent="-386080">
              <a:lnSpc>
                <a:spcPct val="100000"/>
              </a:lnSpc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Staging</a:t>
            </a:r>
            <a:r>
              <a:rPr sz="2000" spc="120" dirty="0">
                <a:cs typeface="Georgia"/>
              </a:rPr>
              <a:t> </a:t>
            </a:r>
            <a:r>
              <a:rPr sz="2000" spc="50" dirty="0">
                <a:cs typeface="Georgia"/>
              </a:rPr>
              <a:t>and</a:t>
            </a:r>
            <a:r>
              <a:rPr sz="2000" spc="130" dirty="0">
                <a:cs typeface="Georgia"/>
              </a:rPr>
              <a:t> </a:t>
            </a:r>
            <a:r>
              <a:rPr sz="2000" spc="60" dirty="0">
                <a:cs typeface="Georgia"/>
              </a:rPr>
              <a:t>scales</a:t>
            </a:r>
            <a:endParaRPr sz="2000" dirty="0">
              <a:cs typeface="Georgia"/>
            </a:endParaRPr>
          </a:p>
          <a:p>
            <a:pPr marL="398780" indent="-386080">
              <a:lnSpc>
                <a:spcPct val="100000"/>
              </a:lnSpc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5" dirty="0">
                <a:cs typeface="Georgia"/>
              </a:rPr>
              <a:t>Substance</a:t>
            </a:r>
            <a:endParaRPr sz="2000" dirty="0"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2452" y="1752600"/>
            <a:ext cx="5815330" cy="4561840"/>
            <a:chOff x="1142452" y="1965542"/>
            <a:chExt cx="5815330" cy="4561840"/>
          </a:xfrm>
        </p:grpSpPr>
        <p:sp>
          <p:nvSpPr>
            <p:cNvPr id="18" name="object 18"/>
            <p:cNvSpPr/>
            <p:nvPr/>
          </p:nvSpPr>
          <p:spPr>
            <a:xfrm>
              <a:off x="1249438" y="2397376"/>
              <a:ext cx="5682615" cy="4104640"/>
            </a:xfrm>
            <a:custGeom>
              <a:avLst/>
              <a:gdLst/>
              <a:ahLst/>
              <a:cxnLst/>
              <a:rect l="l" t="t" r="r" b="b"/>
              <a:pathLst>
                <a:path w="5682615" h="4104640">
                  <a:moveTo>
                    <a:pt x="0" y="258851"/>
                  </a:moveTo>
                  <a:lnTo>
                    <a:pt x="4170" y="212322"/>
                  </a:lnTo>
                  <a:lnTo>
                    <a:pt x="16194" y="168530"/>
                  </a:lnTo>
                  <a:lnTo>
                    <a:pt x="35340" y="128204"/>
                  </a:lnTo>
                  <a:lnTo>
                    <a:pt x="60878" y="92076"/>
                  </a:lnTo>
                  <a:lnTo>
                    <a:pt x="92076" y="60878"/>
                  </a:lnTo>
                  <a:lnTo>
                    <a:pt x="128204" y="35340"/>
                  </a:lnTo>
                  <a:lnTo>
                    <a:pt x="168529" y="16194"/>
                  </a:lnTo>
                  <a:lnTo>
                    <a:pt x="212322" y="4170"/>
                  </a:lnTo>
                  <a:lnTo>
                    <a:pt x="258851" y="0"/>
                  </a:lnTo>
                  <a:lnTo>
                    <a:pt x="5423528" y="0"/>
                  </a:lnTo>
                  <a:lnTo>
                    <a:pt x="5470057" y="4170"/>
                  </a:lnTo>
                  <a:lnTo>
                    <a:pt x="5513849" y="16194"/>
                  </a:lnTo>
                  <a:lnTo>
                    <a:pt x="5554175" y="35340"/>
                  </a:lnTo>
                  <a:lnTo>
                    <a:pt x="5590303" y="60878"/>
                  </a:lnTo>
                  <a:lnTo>
                    <a:pt x="5621501" y="92076"/>
                  </a:lnTo>
                  <a:lnTo>
                    <a:pt x="5647039" y="128204"/>
                  </a:lnTo>
                  <a:lnTo>
                    <a:pt x="5666185" y="168530"/>
                  </a:lnTo>
                  <a:lnTo>
                    <a:pt x="5678209" y="212322"/>
                  </a:lnTo>
                  <a:lnTo>
                    <a:pt x="5682380" y="258851"/>
                  </a:lnTo>
                  <a:lnTo>
                    <a:pt x="5682380" y="3845374"/>
                  </a:lnTo>
                  <a:lnTo>
                    <a:pt x="5678209" y="3891903"/>
                  </a:lnTo>
                  <a:lnTo>
                    <a:pt x="5666185" y="3935695"/>
                  </a:lnTo>
                  <a:lnTo>
                    <a:pt x="5647039" y="3976021"/>
                  </a:lnTo>
                  <a:lnTo>
                    <a:pt x="5621501" y="4012149"/>
                  </a:lnTo>
                  <a:lnTo>
                    <a:pt x="5590303" y="4043347"/>
                  </a:lnTo>
                  <a:lnTo>
                    <a:pt x="5554175" y="4068885"/>
                  </a:lnTo>
                  <a:lnTo>
                    <a:pt x="5513849" y="4088031"/>
                  </a:lnTo>
                  <a:lnTo>
                    <a:pt x="5470057" y="4100055"/>
                  </a:lnTo>
                  <a:lnTo>
                    <a:pt x="5423528" y="4104226"/>
                  </a:lnTo>
                  <a:lnTo>
                    <a:pt x="258851" y="4104226"/>
                  </a:lnTo>
                  <a:lnTo>
                    <a:pt x="212322" y="4100055"/>
                  </a:lnTo>
                  <a:lnTo>
                    <a:pt x="168529" y="4088031"/>
                  </a:lnTo>
                  <a:lnTo>
                    <a:pt x="128204" y="4068885"/>
                  </a:lnTo>
                  <a:lnTo>
                    <a:pt x="92076" y="4043347"/>
                  </a:lnTo>
                  <a:lnTo>
                    <a:pt x="60878" y="4012149"/>
                  </a:lnTo>
                  <a:lnTo>
                    <a:pt x="35340" y="3976021"/>
                  </a:lnTo>
                  <a:lnTo>
                    <a:pt x="16194" y="3935695"/>
                  </a:lnTo>
                  <a:lnTo>
                    <a:pt x="4170" y="3891903"/>
                  </a:lnTo>
                  <a:lnTo>
                    <a:pt x="0" y="3845374"/>
                  </a:lnTo>
                  <a:lnTo>
                    <a:pt x="0" y="258851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2452" y="1965542"/>
              <a:ext cx="280670" cy="561975"/>
            </a:xfrm>
            <a:custGeom>
              <a:avLst/>
              <a:gdLst/>
              <a:ahLst/>
              <a:cxnLst/>
              <a:rect l="l" t="t" r="r" b="b"/>
              <a:pathLst>
                <a:path w="280669" h="561975">
                  <a:moveTo>
                    <a:pt x="19945" y="407505"/>
                  </a:moveTo>
                  <a:lnTo>
                    <a:pt x="12718" y="408552"/>
                  </a:lnTo>
                  <a:lnTo>
                    <a:pt x="6222" y="412428"/>
                  </a:lnTo>
                  <a:lnTo>
                    <a:pt x="1738" y="418521"/>
                  </a:lnTo>
                  <a:lnTo>
                    <a:pt x="0" y="425615"/>
                  </a:lnTo>
                  <a:lnTo>
                    <a:pt x="1047" y="432842"/>
                  </a:lnTo>
                  <a:lnTo>
                    <a:pt x="4924" y="439338"/>
                  </a:lnTo>
                  <a:lnTo>
                    <a:pt x="115829" y="561483"/>
                  </a:lnTo>
                  <a:lnTo>
                    <a:pt x="126736" y="528454"/>
                  </a:lnTo>
                  <a:lnTo>
                    <a:pt x="89345" y="528454"/>
                  </a:lnTo>
                  <a:lnTo>
                    <a:pt x="89014" y="526897"/>
                  </a:lnTo>
                  <a:lnTo>
                    <a:pt x="83274" y="487798"/>
                  </a:lnTo>
                  <a:lnTo>
                    <a:pt x="81561" y="467064"/>
                  </a:lnTo>
                  <a:lnTo>
                    <a:pt x="33131" y="413726"/>
                  </a:lnTo>
                  <a:lnTo>
                    <a:pt x="27038" y="409243"/>
                  </a:lnTo>
                  <a:lnTo>
                    <a:pt x="19945" y="407505"/>
                  </a:lnTo>
                  <a:close/>
                </a:path>
                <a:path w="280669" h="561975">
                  <a:moveTo>
                    <a:pt x="81561" y="467064"/>
                  </a:moveTo>
                  <a:lnTo>
                    <a:pt x="83274" y="487798"/>
                  </a:lnTo>
                  <a:lnTo>
                    <a:pt x="89014" y="526897"/>
                  </a:lnTo>
                  <a:lnTo>
                    <a:pt x="89345" y="528454"/>
                  </a:lnTo>
                  <a:lnTo>
                    <a:pt x="126584" y="520551"/>
                  </a:lnTo>
                  <a:lnTo>
                    <a:pt x="126515" y="520167"/>
                  </a:lnTo>
                  <a:lnTo>
                    <a:pt x="126294" y="518527"/>
                  </a:lnTo>
                  <a:lnTo>
                    <a:pt x="89890" y="518527"/>
                  </a:lnTo>
                  <a:lnTo>
                    <a:pt x="100130" y="487516"/>
                  </a:lnTo>
                  <a:lnTo>
                    <a:pt x="81561" y="467064"/>
                  </a:lnTo>
                  <a:close/>
                </a:path>
                <a:path w="280669" h="561975">
                  <a:moveTo>
                    <a:pt x="126584" y="520551"/>
                  </a:moveTo>
                  <a:lnTo>
                    <a:pt x="89345" y="528454"/>
                  </a:lnTo>
                  <a:lnTo>
                    <a:pt x="126736" y="528454"/>
                  </a:lnTo>
                  <a:lnTo>
                    <a:pt x="129274" y="520766"/>
                  </a:lnTo>
                  <a:lnTo>
                    <a:pt x="126622" y="520766"/>
                  </a:lnTo>
                  <a:lnTo>
                    <a:pt x="126584" y="520551"/>
                  </a:lnTo>
                  <a:close/>
                </a:path>
                <a:path w="280669" h="561975">
                  <a:moveTo>
                    <a:pt x="147935" y="379855"/>
                  </a:moveTo>
                  <a:lnTo>
                    <a:pt x="140905" y="381833"/>
                  </a:lnTo>
                  <a:lnTo>
                    <a:pt x="135129" y="386302"/>
                  </a:lnTo>
                  <a:lnTo>
                    <a:pt x="131382" y="392874"/>
                  </a:lnTo>
                  <a:lnTo>
                    <a:pt x="117871" y="433790"/>
                  </a:lnTo>
                  <a:lnTo>
                    <a:pt x="118108" y="446227"/>
                  </a:lnTo>
                  <a:lnTo>
                    <a:pt x="118169" y="447432"/>
                  </a:lnTo>
                  <a:lnTo>
                    <a:pt x="121145" y="483459"/>
                  </a:lnTo>
                  <a:lnTo>
                    <a:pt x="126622" y="520766"/>
                  </a:lnTo>
                  <a:lnTo>
                    <a:pt x="129274" y="520766"/>
                  </a:lnTo>
                  <a:lnTo>
                    <a:pt x="167561" y="404821"/>
                  </a:lnTo>
                  <a:lnTo>
                    <a:pt x="168465" y="397310"/>
                  </a:lnTo>
                  <a:lnTo>
                    <a:pt x="166487" y="390280"/>
                  </a:lnTo>
                  <a:lnTo>
                    <a:pt x="162017" y="384505"/>
                  </a:lnTo>
                  <a:lnTo>
                    <a:pt x="155445" y="380758"/>
                  </a:lnTo>
                  <a:lnTo>
                    <a:pt x="147935" y="379855"/>
                  </a:lnTo>
                  <a:close/>
                </a:path>
                <a:path w="280669" h="561975">
                  <a:moveTo>
                    <a:pt x="126410" y="519578"/>
                  </a:moveTo>
                  <a:lnTo>
                    <a:pt x="126584" y="520551"/>
                  </a:lnTo>
                  <a:lnTo>
                    <a:pt x="126535" y="520167"/>
                  </a:lnTo>
                  <a:lnTo>
                    <a:pt x="126410" y="519578"/>
                  </a:lnTo>
                  <a:close/>
                </a:path>
                <a:path w="280669" h="561975">
                  <a:moveTo>
                    <a:pt x="126448" y="519578"/>
                  </a:moveTo>
                  <a:lnTo>
                    <a:pt x="126535" y="520167"/>
                  </a:lnTo>
                  <a:lnTo>
                    <a:pt x="126448" y="519578"/>
                  </a:lnTo>
                  <a:close/>
                </a:path>
                <a:path w="280669" h="561975">
                  <a:moveTo>
                    <a:pt x="100130" y="487516"/>
                  </a:moveTo>
                  <a:lnTo>
                    <a:pt x="89890" y="518527"/>
                  </a:lnTo>
                  <a:lnTo>
                    <a:pt x="122083" y="511694"/>
                  </a:lnTo>
                  <a:lnTo>
                    <a:pt x="100130" y="487516"/>
                  </a:lnTo>
                  <a:close/>
                </a:path>
                <a:path w="280669" h="561975">
                  <a:moveTo>
                    <a:pt x="117871" y="433790"/>
                  </a:moveTo>
                  <a:lnTo>
                    <a:pt x="100130" y="487516"/>
                  </a:lnTo>
                  <a:lnTo>
                    <a:pt x="122083" y="511694"/>
                  </a:lnTo>
                  <a:lnTo>
                    <a:pt x="89890" y="518527"/>
                  </a:lnTo>
                  <a:lnTo>
                    <a:pt x="126294" y="518527"/>
                  </a:lnTo>
                  <a:lnTo>
                    <a:pt x="121233" y="484060"/>
                  </a:lnTo>
                  <a:lnTo>
                    <a:pt x="121126" y="483459"/>
                  </a:lnTo>
                  <a:lnTo>
                    <a:pt x="121096" y="482861"/>
                  </a:lnTo>
                  <a:lnTo>
                    <a:pt x="118169" y="447432"/>
                  </a:lnTo>
                  <a:lnTo>
                    <a:pt x="117871" y="433790"/>
                  </a:lnTo>
                  <a:close/>
                </a:path>
                <a:path w="280669" h="561975">
                  <a:moveTo>
                    <a:pt x="252835" y="0"/>
                  </a:moveTo>
                  <a:lnTo>
                    <a:pt x="201980" y="56487"/>
                  </a:lnTo>
                  <a:lnTo>
                    <a:pt x="159259" y="119272"/>
                  </a:lnTo>
                  <a:lnTo>
                    <a:pt x="125386" y="186937"/>
                  </a:lnTo>
                  <a:lnTo>
                    <a:pt x="100609" y="258547"/>
                  </a:lnTo>
                  <a:lnTo>
                    <a:pt x="85169" y="333176"/>
                  </a:lnTo>
                  <a:lnTo>
                    <a:pt x="81027" y="371335"/>
                  </a:lnTo>
                  <a:lnTo>
                    <a:pt x="79358" y="412428"/>
                  </a:lnTo>
                  <a:lnTo>
                    <a:pt x="80049" y="448760"/>
                  </a:lnTo>
                  <a:lnTo>
                    <a:pt x="81561" y="467064"/>
                  </a:lnTo>
                  <a:lnTo>
                    <a:pt x="100130" y="487516"/>
                  </a:lnTo>
                  <a:lnTo>
                    <a:pt x="117871" y="433790"/>
                  </a:lnTo>
                  <a:lnTo>
                    <a:pt x="117465" y="412428"/>
                  </a:lnTo>
                  <a:lnTo>
                    <a:pt x="117400" y="410992"/>
                  </a:lnTo>
                  <a:lnTo>
                    <a:pt x="119009" y="374844"/>
                  </a:lnTo>
                  <a:lnTo>
                    <a:pt x="119063" y="373635"/>
                  </a:lnTo>
                  <a:lnTo>
                    <a:pt x="122850" y="339098"/>
                  </a:lnTo>
                  <a:lnTo>
                    <a:pt x="122896" y="338500"/>
                  </a:lnTo>
                  <a:lnTo>
                    <a:pt x="123021" y="337893"/>
                  </a:lnTo>
                  <a:lnTo>
                    <a:pt x="128932" y="303862"/>
                  </a:lnTo>
                  <a:lnTo>
                    <a:pt x="129140" y="302666"/>
                  </a:lnTo>
                  <a:lnTo>
                    <a:pt x="137222" y="269243"/>
                  </a:lnTo>
                  <a:lnTo>
                    <a:pt x="137508" y="268058"/>
                  </a:lnTo>
                  <a:lnTo>
                    <a:pt x="147690" y="235351"/>
                  </a:lnTo>
                  <a:lnTo>
                    <a:pt x="148052" y="234181"/>
                  </a:lnTo>
                  <a:lnTo>
                    <a:pt x="160305" y="202290"/>
                  </a:lnTo>
                  <a:lnTo>
                    <a:pt x="160745" y="201141"/>
                  </a:lnTo>
                  <a:lnTo>
                    <a:pt x="175035" y="170169"/>
                  </a:lnTo>
                  <a:lnTo>
                    <a:pt x="175552" y="169045"/>
                  </a:lnTo>
                  <a:lnTo>
                    <a:pt x="191850" y="139095"/>
                  </a:lnTo>
                  <a:lnTo>
                    <a:pt x="192444" y="138000"/>
                  </a:lnTo>
                  <a:lnTo>
                    <a:pt x="210720" y="109171"/>
                  </a:lnTo>
                  <a:lnTo>
                    <a:pt x="211390" y="108112"/>
                  </a:lnTo>
                  <a:lnTo>
                    <a:pt x="231617" y="80506"/>
                  </a:lnTo>
                  <a:lnTo>
                    <a:pt x="232360" y="79489"/>
                  </a:lnTo>
                  <a:lnTo>
                    <a:pt x="254512" y="53201"/>
                  </a:lnTo>
                  <a:lnTo>
                    <a:pt x="255325" y="52233"/>
                  </a:lnTo>
                  <a:lnTo>
                    <a:pt x="280257" y="26451"/>
                  </a:lnTo>
                  <a:lnTo>
                    <a:pt x="252835" y="0"/>
                  </a:lnTo>
                  <a:close/>
                </a:path>
                <a:path w="280669" h="561975">
                  <a:moveTo>
                    <a:pt x="121057" y="482861"/>
                  </a:moveTo>
                  <a:lnTo>
                    <a:pt x="121195" y="484060"/>
                  </a:lnTo>
                  <a:lnTo>
                    <a:pt x="121145" y="483459"/>
                  </a:lnTo>
                  <a:lnTo>
                    <a:pt x="121057" y="482861"/>
                  </a:lnTo>
                  <a:close/>
                </a:path>
                <a:path w="280669" h="561975">
                  <a:moveTo>
                    <a:pt x="121145" y="483459"/>
                  </a:moveTo>
                  <a:lnTo>
                    <a:pt x="121195" y="484060"/>
                  </a:lnTo>
                  <a:lnTo>
                    <a:pt x="121145" y="483459"/>
                  </a:lnTo>
                  <a:close/>
                </a:path>
                <a:path w="280669" h="561975">
                  <a:moveTo>
                    <a:pt x="121096" y="482861"/>
                  </a:moveTo>
                  <a:lnTo>
                    <a:pt x="121145" y="483459"/>
                  </a:lnTo>
                  <a:lnTo>
                    <a:pt x="121096" y="482861"/>
                  </a:lnTo>
                  <a:close/>
                </a:path>
                <a:path w="280669" h="561975">
                  <a:moveTo>
                    <a:pt x="118119" y="446829"/>
                  </a:moveTo>
                  <a:lnTo>
                    <a:pt x="118131" y="447432"/>
                  </a:lnTo>
                  <a:lnTo>
                    <a:pt x="118119" y="446829"/>
                  </a:lnTo>
                  <a:close/>
                </a:path>
                <a:path w="280669" h="561975">
                  <a:moveTo>
                    <a:pt x="118108" y="446227"/>
                  </a:moveTo>
                  <a:lnTo>
                    <a:pt x="118119" y="446829"/>
                  </a:lnTo>
                  <a:lnTo>
                    <a:pt x="118108" y="446227"/>
                  </a:lnTo>
                  <a:close/>
                </a:path>
                <a:path w="280669" h="561975">
                  <a:moveTo>
                    <a:pt x="117426" y="410388"/>
                  </a:moveTo>
                  <a:lnTo>
                    <a:pt x="117400" y="410992"/>
                  </a:lnTo>
                  <a:lnTo>
                    <a:pt x="117426" y="410388"/>
                  </a:lnTo>
                  <a:close/>
                </a:path>
                <a:path w="280669" h="561975">
                  <a:moveTo>
                    <a:pt x="117453" y="409782"/>
                  </a:moveTo>
                  <a:lnTo>
                    <a:pt x="117426" y="410388"/>
                  </a:lnTo>
                  <a:lnTo>
                    <a:pt x="117453" y="409782"/>
                  </a:lnTo>
                  <a:close/>
                </a:path>
                <a:path w="280669" h="561975">
                  <a:moveTo>
                    <a:pt x="119036" y="374241"/>
                  </a:moveTo>
                  <a:lnTo>
                    <a:pt x="118970" y="374844"/>
                  </a:lnTo>
                  <a:lnTo>
                    <a:pt x="119036" y="374241"/>
                  </a:lnTo>
                  <a:close/>
                </a:path>
                <a:path w="280669" h="561975">
                  <a:moveTo>
                    <a:pt x="119101" y="373635"/>
                  </a:moveTo>
                  <a:lnTo>
                    <a:pt x="119036" y="374241"/>
                  </a:lnTo>
                  <a:lnTo>
                    <a:pt x="119101" y="373635"/>
                  </a:lnTo>
                  <a:close/>
                </a:path>
                <a:path w="280669" h="561975">
                  <a:moveTo>
                    <a:pt x="122981" y="337893"/>
                  </a:moveTo>
                  <a:lnTo>
                    <a:pt x="122812" y="339098"/>
                  </a:lnTo>
                  <a:lnTo>
                    <a:pt x="122915" y="338500"/>
                  </a:lnTo>
                  <a:lnTo>
                    <a:pt x="122981" y="337893"/>
                  </a:lnTo>
                  <a:close/>
                </a:path>
                <a:path w="280669" h="561975">
                  <a:moveTo>
                    <a:pt x="122915" y="338500"/>
                  </a:moveTo>
                  <a:lnTo>
                    <a:pt x="122812" y="339098"/>
                  </a:lnTo>
                  <a:lnTo>
                    <a:pt x="122915" y="338500"/>
                  </a:lnTo>
                  <a:close/>
                </a:path>
                <a:path w="280669" h="561975">
                  <a:moveTo>
                    <a:pt x="123021" y="337893"/>
                  </a:moveTo>
                  <a:lnTo>
                    <a:pt x="122915" y="338500"/>
                  </a:lnTo>
                  <a:lnTo>
                    <a:pt x="123021" y="337893"/>
                  </a:lnTo>
                  <a:close/>
                </a:path>
                <a:path w="280669" h="561975">
                  <a:moveTo>
                    <a:pt x="129140" y="302666"/>
                  </a:moveTo>
                  <a:lnTo>
                    <a:pt x="128892" y="303862"/>
                  </a:lnTo>
                  <a:lnTo>
                    <a:pt x="129035" y="303267"/>
                  </a:lnTo>
                  <a:lnTo>
                    <a:pt x="129140" y="302666"/>
                  </a:lnTo>
                  <a:close/>
                </a:path>
                <a:path w="280669" h="561975">
                  <a:moveTo>
                    <a:pt x="129035" y="303267"/>
                  </a:moveTo>
                  <a:lnTo>
                    <a:pt x="128892" y="303862"/>
                  </a:lnTo>
                  <a:lnTo>
                    <a:pt x="129035" y="303267"/>
                  </a:lnTo>
                  <a:close/>
                </a:path>
                <a:path w="280669" h="561975">
                  <a:moveTo>
                    <a:pt x="129180" y="302666"/>
                  </a:moveTo>
                  <a:lnTo>
                    <a:pt x="129035" y="303267"/>
                  </a:lnTo>
                  <a:lnTo>
                    <a:pt x="129180" y="302666"/>
                  </a:lnTo>
                  <a:close/>
                </a:path>
                <a:path w="280669" h="561975">
                  <a:moveTo>
                    <a:pt x="137508" y="268058"/>
                  </a:moveTo>
                  <a:lnTo>
                    <a:pt x="137181" y="269243"/>
                  </a:lnTo>
                  <a:lnTo>
                    <a:pt x="137365" y="268649"/>
                  </a:lnTo>
                  <a:lnTo>
                    <a:pt x="137508" y="268058"/>
                  </a:lnTo>
                  <a:close/>
                </a:path>
                <a:path w="280669" h="561975">
                  <a:moveTo>
                    <a:pt x="137365" y="268649"/>
                  </a:moveTo>
                  <a:lnTo>
                    <a:pt x="137181" y="269243"/>
                  </a:lnTo>
                  <a:lnTo>
                    <a:pt x="137365" y="268649"/>
                  </a:lnTo>
                  <a:close/>
                </a:path>
                <a:path w="280669" h="561975">
                  <a:moveTo>
                    <a:pt x="137549" y="268058"/>
                  </a:moveTo>
                  <a:lnTo>
                    <a:pt x="137365" y="268649"/>
                  </a:lnTo>
                  <a:lnTo>
                    <a:pt x="137549" y="268058"/>
                  </a:lnTo>
                  <a:close/>
                </a:path>
                <a:path w="280669" h="561975">
                  <a:moveTo>
                    <a:pt x="148052" y="234181"/>
                  </a:moveTo>
                  <a:lnTo>
                    <a:pt x="147649" y="235351"/>
                  </a:lnTo>
                  <a:lnTo>
                    <a:pt x="147865" y="234785"/>
                  </a:lnTo>
                  <a:lnTo>
                    <a:pt x="148052" y="234181"/>
                  </a:lnTo>
                  <a:close/>
                </a:path>
                <a:path w="280669" h="561975">
                  <a:moveTo>
                    <a:pt x="147865" y="234785"/>
                  </a:moveTo>
                  <a:lnTo>
                    <a:pt x="147649" y="235351"/>
                  </a:lnTo>
                  <a:lnTo>
                    <a:pt x="147865" y="234785"/>
                  </a:lnTo>
                  <a:close/>
                </a:path>
                <a:path w="280669" h="561975">
                  <a:moveTo>
                    <a:pt x="148096" y="234181"/>
                  </a:moveTo>
                  <a:lnTo>
                    <a:pt x="147865" y="234785"/>
                  </a:lnTo>
                  <a:lnTo>
                    <a:pt x="148096" y="234181"/>
                  </a:lnTo>
                  <a:close/>
                </a:path>
                <a:path w="280669" h="561975">
                  <a:moveTo>
                    <a:pt x="160745" y="201141"/>
                  </a:moveTo>
                  <a:lnTo>
                    <a:pt x="160261" y="202290"/>
                  </a:lnTo>
                  <a:lnTo>
                    <a:pt x="160523" y="201721"/>
                  </a:lnTo>
                  <a:lnTo>
                    <a:pt x="160745" y="201141"/>
                  </a:lnTo>
                  <a:close/>
                </a:path>
                <a:path w="280669" h="561975">
                  <a:moveTo>
                    <a:pt x="160523" y="201721"/>
                  </a:moveTo>
                  <a:lnTo>
                    <a:pt x="160261" y="202290"/>
                  </a:lnTo>
                  <a:lnTo>
                    <a:pt x="160523" y="201721"/>
                  </a:lnTo>
                  <a:close/>
                </a:path>
                <a:path w="280669" h="561975">
                  <a:moveTo>
                    <a:pt x="160790" y="201141"/>
                  </a:moveTo>
                  <a:lnTo>
                    <a:pt x="160523" y="201721"/>
                  </a:lnTo>
                  <a:lnTo>
                    <a:pt x="160790" y="201141"/>
                  </a:lnTo>
                  <a:close/>
                </a:path>
                <a:path w="280669" h="561975">
                  <a:moveTo>
                    <a:pt x="175552" y="169045"/>
                  </a:moveTo>
                  <a:lnTo>
                    <a:pt x="174989" y="170169"/>
                  </a:lnTo>
                  <a:lnTo>
                    <a:pt x="175289" y="169617"/>
                  </a:lnTo>
                  <a:lnTo>
                    <a:pt x="175552" y="169045"/>
                  </a:lnTo>
                  <a:close/>
                </a:path>
                <a:path w="280669" h="561975">
                  <a:moveTo>
                    <a:pt x="175289" y="169617"/>
                  </a:moveTo>
                  <a:lnTo>
                    <a:pt x="174989" y="170169"/>
                  </a:lnTo>
                  <a:lnTo>
                    <a:pt x="175289" y="169617"/>
                  </a:lnTo>
                  <a:close/>
                </a:path>
                <a:path w="280669" h="561975">
                  <a:moveTo>
                    <a:pt x="175599" y="169045"/>
                  </a:moveTo>
                  <a:lnTo>
                    <a:pt x="175289" y="169617"/>
                  </a:lnTo>
                  <a:lnTo>
                    <a:pt x="175599" y="169045"/>
                  </a:lnTo>
                  <a:close/>
                </a:path>
                <a:path w="280669" h="561975">
                  <a:moveTo>
                    <a:pt x="192444" y="138000"/>
                  </a:moveTo>
                  <a:lnTo>
                    <a:pt x="191801" y="139095"/>
                  </a:lnTo>
                  <a:lnTo>
                    <a:pt x="192144" y="138553"/>
                  </a:lnTo>
                  <a:lnTo>
                    <a:pt x="192444" y="138000"/>
                  </a:lnTo>
                  <a:close/>
                </a:path>
                <a:path w="280669" h="561975">
                  <a:moveTo>
                    <a:pt x="192144" y="138553"/>
                  </a:moveTo>
                  <a:lnTo>
                    <a:pt x="191801" y="139095"/>
                  </a:lnTo>
                  <a:lnTo>
                    <a:pt x="192144" y="138553"/>
                  </a:lnTo>
                  <a:close/>
                </a:path>
                <a:path w="280669" h="561975">
                  <a:moveTo>
                    <a:pt x="192493" y="138000"/>
                  </a:moveTo>
                  <a:lnTo>
                    <a:pt x="192144" y="138553"/>
                  </a:lnTo>
                  <a:lnTo>
                    <a:pt x="192493" y="138000"/>
                  </a:lnTo>
                  <a:close/>
                </a:path>
                <a:path w="280669" h="561975">
                  <a:moveTo>
                    <a:pt x="211390" y="108112"/>
                  </a:moveTo>
                  <a:lnTo>
                    <a:pt x="210670" y="109171"/>
                  </a:lnTo>
                  <a:lnTo>
                    <a:pt x="211044" y="108659"/>
                  </a:lnTo>
                  <a:lnTo>
                    <a:pt x="211390" y="108112"/>
                  </a:lnTo>
                  <a:close/>
                </a:path>
                <a:path w="280669" h="561975">
                  <a:moveTo>
                    <a:pt x="211044" y="108659"/>
                  </a:moveTo>
                  <a:lnTo>
                    <a:pt x="210670" y="109171"/>
                  </a:lnTo>
                  <a:lnTo>
                    <a:pt x="211044" y="108659"/>
                  </a:lnTo>
                  <a:close/>
                </a:path>
                <a:path w="280669" h="561975">
                  <a:moveTo>
                    <a:pt x="211444" y="108112"/>
                  </a:moveTo>
                  <a:lnTo>
                    <a:pt x="211044" y="108659"/>
                  </a:lnTo>
                  <a:lnTo>
                    <a:pt x="211444" y="108112"/>
                  </a:lnTo>
                  <a:close/>
                </a:path>
                <a:path w="280669" h="561975">
                  <a:moveTo>
                    <a:pt x="232360" y="79489"/>
                  </a:moveTo>
                  <a:lnTo>
                    <a:pt x="231563" y="80506"/>
                  </a:lnTo>
                  <a:lnTo>
                    <a:pt x="231978" y="80012"/>
                  </a:lnTo>
                  <a:lnTo>
                    <a:pt x="232360" y="79489"/>
                  </a:lnTo>
                  <a:close/>
                </a:path>
                <a:path w="280669" h="561975">
                  <a:moveTo>
                    <a:pt x="231978" y="80012"/>
                  </a:moveTo>
                  <a:lnTo>
                    <a:pt x="231563" y="80506"/>
                  </a:lnTo>
                  <a:lnTo>
                    <a:pt x="231978" y="80012"/>
                  </a:lnTo>
                  <a:close/>
                </a:path>
                <a:path w="280669" h="561975">
                  <a:moveTo>
                    <a:pt x="232418" y="79489"/>
                  </a:moveTo>
                  <a:lnTo>
                    <a:pt x="231978" y="80012"/>
                  </a:lnTo>
                  <a:lnTo>
                    <a:pt x="232418" y="79489"/>
                  </a:lnTo>
                  <a:close/>
                </a:path>
                <a:path w="280669" h="561975">
                  <a:moveTo>
                    <a:pt x="255325" y="52233"/>
                  </a:moveTo>
                  <a:lnTo>
                    <a:pt x="254453" y="53201"/>
                  </a:lnTo>
                  <a:lnTo>
                    <a:pt x="254912" y="52725"/>
                  </a:lnTo>
                  <a:lnTo>
                    <a:pt x="255325" y="52233"/>
                  </a:lnTo>
                  <a:close/>
                </a:path>
                <a:path w="280669" h="561975">
                  <a:moveTo>
                    <a:pt x="254912" y="52725"/>
                  </a:moveTo>
                  <a:lnTo>
                    <a:pt x="254453" y="53201"/>
                  </a:lnTo>
                  <a:lnTo>
                    <a:pt x="254912" y="52725"/>
                  </a:lnTo>
                  <a:close/>
                </a:path>
                <a:path w="280669" h="561975">
                  <a:moveTo>
                    <a:pt x="255386" y="52233"/>
                  </a:moveTo>
                  <a:lnTo>
                    <a:pt x="254912" y="52725"/>
                  </a:lnTo>
                  <a:lnTo>
                    <a:pt x="255386" y="52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0796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DESIGN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9587" y="1527723"/>
            <a:ext cx="1274445" cy="439420"/>
          </a:xfrm>
          <a:custGeom>
            <a:avLst/>
            <a:gdLst/>
            <a:ahLst/>
            <a:cxnLst/>
            <a:rect l="l" t="t" r="r" b="b"/>
            <a:pathLst>
              <a:path w="1274445" h="439419">
                <a:moveTo>
                  <a:pt x="0" y="73135"/>
                </a:moveTo>
                <a:lnTo>
                  <a:pt x="5747" y="44667"/>
                </a:lnTo>
                <a:lnTo>
                  <a:pt x="21420" y="21420"/>
                </a:lnTo>
                <a:lnTo>
                  <a:pt x="44667" y="5747"/>
                </a:lnTo>
                <a:lnTo>
                  <a:pt x="73135" y="0"/>
                </a:lnTo>
                <a:lnTo>
                  <a:pt x="1201258" y="0"/>
                </a:lnTo>
                <a:lnTo>
                  <a:pt x="1229725" y="5747"/>
                </a:lnTo>
                <a:lnTo>
                  <a:pt x="1252972" y="21420"/>
                </a:lnTo>
                <a:lnTo>
                  <a:pt x="1268645" y="44667"/>
                </a:lnTo>
                <a:lnTo>
                  <a:pt x="1274393" y="73135"/>
                </a:lnTo>
                <a:lnTo>
                  <a:pt x="1274393" y="365671"/>
                </a:lnTo>
                <a:lnTo>
                  <a:pt x="1268645" y="394139"/>
                </a:lnTo>
                <a:lnTo>
                  <a:pt x="1252972" y="417386"/>
                </a:lnTo>
                <a:lnTo>
                  <a:pt x="1229725" y="433059"/>
                </a:lnTo>
                <a:lnTo>
                  <a:pt x="1201258" y="438807"/>
                </a:lnTo>
                <a:lnTo>
                  <a:pt x="73135" y="438807"/>
                </a:lnTo>
                <a:lnTo>
                  <a:pt x="44667" y="433059"/>
                </a:lnTo>
                <a:lnTo>
                  <a:pt x="21420" y="417386"/>
                </a:lnTo>
                <a:lnTo>
                  <a:pt x="5747" y="394139"/>
                </a:lnTo>
                <a:lnTo>
                  <a:pt x="0" y="365671"/>
                </a:lnTo>
                <a:lnTo>
                  <a:pt x="0" y="73135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200" y="1524000"/>
            <a:ext cx="279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3600" spc="89" baseline="-4629" dirty="0">
                <a:solidFill>
                  <a:srgbClr val="C00000"/>
                </a:solidFill>
                <a:latin typeface="Calibri"/>
                <a:cs typeface="Calibri"/>
              </a:rPr>
              <a:t>Concepts	</a:t>
            </a:r>
            <a:r>
              <a:rPr sz="2000" spc="65" dirty="0">
                <a:solidFill>
                  <a:srgbClr val="7C7C7C"/>
                </a:solidFill>
                <a:latin typeface="Calibri"/>
                <a:cs typeface="Calibri"/>
              </a:rPr>
              <a:t>Hierarchies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0096" y="1498545"/>
            <a:ext cx="6659880" cy="501015"/>
            <a:chOff x="2500096" y="1498545"/>
            <a:chExt cx="6659880" cy="501015"/>
          </a:xfrm>
        </p:grpSpPr>
        <p:sp>
          <p:nvSpPr>
            <p:cNvPr id="6" name="object 6"/>
            <p:cNvSpPr/>
            <p:nvPr/>
          </p:nvSpPr>
          <p:spPr>
            <a:xfrm>
              <a:off x="2525496" y="1523945"/>
              <a:ext cx="1637030" cy="439420"/>
            </a:xfrm>
            <a:custGeom>
              <a:avLst/>
              <a:gdLst/>
              <a:ahLst/>
              <a:cxnLst/>
              <a:rect l="l" t="t" r="r" b="b"/>
              <a:pathLst>
                <a:path w="1637029" h="439419">
                  <a:moveTo>
                    <a:pt x="0" y="73153"/>
                  </a:moveTo>
                  <a:lnTo>
                    <a:pt x="5748" y="44678"/>
                  </a:lnTo>
                  <a:lnTo>
                    <a:pt x="21426" y="21426"/>
                  </a:lnTo>
                  <a:lnTo>
                    <a:pt x="44678" y="5748"/>
                  </a:lnTo>
                  <a:lnTo>
                    <a:pt x="73153" y="0"/>
                  </a:lnTo>
                  <a:lnTo>
                    <a:pt x="1563576" y="0"/>
                  </a:lnTo>
                  <a:lnTo>
                    <a:pt x="1592050" y="5748"/>
                  </a:lnTo>
                  <a:lnTo>
                    <a:pt x="1615302" y="21426"/>
                  </a:lnTo>
                  <a:lnTo>
                    <a:pt x="1630980" y="44678"/>
                  </a:lnTo>
                  <a:lnTo>
                    <a:pt x="1636729" y="73153"/>
                  </a:lnTo>
                  <a:lnTo>
                    <a:pt x="1636729" y="365758"/>
                  </a:lnTo>
                  <a:lnTo>
                    <a:pt x="1630980" y="394233"/>
                  </a:lnTo>
                  <a:lnTo>
                    <a:pt x="1615302" y="417485"/>
                  </a:lnTo>
                  <a:lnTo>
                    <a:pt x="1592050" y="433163"/>
                  </a:lnTo>
                  <a:lnTo>
                    <a:pt x="1563576" y="438912"/>
                  </a:lnTo>
                  <a:lnTo>
                    <a:pt x="73153" y="438912"/>
                  </a:lnTo>
                  <a:lnTo>
                    <a:pt x="44678" y="433163"/>
                  </a:lnTo>
                  <a:lnTo>
                    <a:pt x="21426" y="417485"/>
                  </a:lnTo>
                  <a:lnTo>
                    <a:pt x="5748" y="394233"/>
                  </a:lnTo>
                  <a:lnTo>
                    <a:pt x="0" y="365758"/>
                  </a:lnTo>
                  <a:lnTo>
                    <a:pt x="0" y="73153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7916" y="1526291"/>
              <a:ext cx="1443355" cy="439420"/>
            </a:xfrm>
            <a:custGeom>
              <a:avLst/>
              <a:gdLst/>
              <a:ahLst/>
              <a:cxnLst/>
              <a:rect l="l" t="t" r="r" b="b"/>
              <a:pathLst>
                <a:path w="1443354" h="439419">
                  <a:moveTo>
                    <a:pt x="0" y="73153"/>
                  </a:moveTo>
                  <a:lnTo>
                    <a:pt x="5748" y="44679"/>
                  </a:lnTo>
                  <a:lnTo>
                    <a:pt x="21426" y="21426"/>
                  </a:lnTo>
                  <a:lnTo>
                    <a:pt x="44678" y="5748"/>
                  </a:lnTo>
                  <a:lnTo>
                    <a:pt x="73153" y="0"/>
                  </a:lnTo>
                  <a:lnTo>
                    <a:pt x="1370125" y="0"/>
                  </a:lnTo>
                  <a:lnTo>
                    <a:pt x="1398599" y="5748"/>
                  </a:lnTo>
                  <a:lnTo>
                    <a:pt x="1421852" y="21426"/>
                  </a:lnTo>
                  <a:lnTo>
                    <a:pt x="1437530" y="44679"/>
                  </a:lnTo>
                  <a:lnTo>
                    <a:pt x="1443279" y="73153"/>
                  </a:lnTo>
                  <a:lnTo>
                    <a:pt x="1443279" y="365758"/>
                  </a:lnTo>
                  <a:lnTo>
                    <a:pt x="1437530" y="394232"/>
                  </a:lnTo>
                  <a:lnTo>
                    <a:pt x="1421852" y="417485"/>
                  </a:lnTo>
                  <a:lnTo>
                    <a:pt x="1398599" y="433163"/>
                  </a:lnTo>
                  <a:lnTo>
                    <a:pt x="1370125" y="438912"/>
                  </a:lnTo>
                  <a:lnTo>
                    <a:pt x="73153" y="438912"/>
                  </a:lnTo>
                  <a:lnTo>
                    <a:pt x="44678" y="433163"/>
                  </a:lnTo>
                  <a:lnTo>
                    <a:pt x="21426" y="417485"/>
                  </a:lnTo>
                  <a:lnTo>
                    <a:pt x="5748" y="394232"/>
                  </a:lnTo>
                  <a:lnTo>
                    <a:pt x="0" y="365758"/>
                  </a:lnTo>
                  <a:lnTo>
                    <a:pt x="0" y="73153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70979" y="1526289"/>
              <a:ext cx="1537335" cy="439420"/>
            </a:xfrm>
            <a:custGeom>
              <a:avLst/>
              <a:gdLst/>
              <a:ahLst/>
              <a:cxnLst/>
              <a:rect l="l" t="t" r="r" b="b"/>
              <a:pathLst>
                <a:path w="1537334" h="439419">
                  <a:moveTo>
                    <a:pt x="0" y="73153"/>
                  </a:moveTo>
                  <a:lnTo>
                    <a:pt x="5748" y="44679"/>
                  </a:lnTo>
                  <a:lnTo>
                    <a:pt x="21426" y="21426"/>
                  </a:lnTo>
                  <a:lnTo>
                    <a:pt x="44678" y="5748"/>
                  </a:lnTo>
                  <a:lnTo>
                    <a:pt x="73153" y="0"/>
                  </a:lnTo>
                  <a:lnTo>
                    <a:pt x="1464163" y="0"/>
                  </a:lnTo>
                  <a:lnTo>
                    <a:pt x="1492637" y="5748"/>
                  </a:lnTo>
                  <a:lnTo>
                    <a:pt x="1515890" y="21426"/>
                  </a:lnTo>
                  <a:lnTo>
                    <a:pt x="1531568" y="44679"/>
                  </a:lnTo>
                  <a:lnTo>
                    <a:pt x="1537317" y="73153"/>
                  </a:lnTo>
                  <a:lnTo>
                    <a:pt x="1537317" y="365759"/>
                  </a:lnTo>
                  <a:lnTo>
                    <a:pt x="1531568" y="394233"/>
                  </a:lnTo>
                  <a:lnTo>
                    <a:pt x="1515890" y="417486"/>
                  </a:lnTo>
                  <a:lnTo>
                    <a:pt x="1492637" y="433164"/>
                  </a:lnTo>
                  <a:lnTo>
                    <a:pt x="1464163" y="438913"/>
                  </a:lnTo>
                  <a:lnTo>
                    <a:pt x="73153" y="438913"/>
                  </a:lnTo>
                  <a:lnTo>
                    <a:pt x="44678" y="433164"/>
                  </a:lnTo>
                  <a:lnTo>
                    <a:pt x="21426" y="417486"/>
                  </a:lnTo>
                  <a:lnTo>
                    <a:pt x="5748" y="394233"/>
                  </a:lnTo>
                  <a:lnTo>
                    <a:pt x="0" y="365759"/>
                  </a:lnTo>
                  <a:lnTo>
                    <a:pt x="0" y="73153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79821" y="1536815"/>
              <a:ext cx="1755139" cy="437515"/>
            </a:xfrm>
            <a:custGeom>
              <a:avLst/>
              <a:gdLst/>
              <a:ahLst/>
              <a:cxnLst/>
              <a:rect l="l" t="t" r="r" b="b"/>
              <a:pathLst>
                <a:path w="1755140" h="437514">
                  <a:moveTo>
                    <a:pt x="0" y="72888"/>
                  </a:moveTo>
                  <a:lnTo>
                    <a:pt x="5727" y="44517"/>
                  </a:lnTo>
                  <a:lnTo>
                    <a:pt x="21348" y="21348"/>
                  </a:lnTo>
                  <a:lnTo>
                    <a:pt x="44516" y="5727"/>
                  </a:lnTo>
                  <a:lnTo>
                    <a:pt x="72888" y="0"/>
                  </a:lnTo>
                  <a:lnTo>
                    <a:pt x="1681870" y="0"/>
                  </a:lnTo>
                  <a:lnTo>
                    <a:pt x="1710241" y="5727"/>
                  </a:lnTo>
                  <a:lnTo>
                    <a:pt x="1733409" y="21348"/>
                  </a:lnTo>
                  <a:lnTo>
                    <a:pt x="1749030" y="44517"/>
                  </a:lnTo>
                  <a:lnTo>
                    <a:pt x="1754758" y="72888"/>
                  </a:lnTo>
                  <a:lnTo>
                    <a:pt x="1754758" y="364434"/>
                  </a:lnTo>
                  <a:lnTo>
                    <a:pt x="1749030" y="392805"/>
                  </a:lnTo>
                  <a:lnTo>
                    <a:pt x="1733409" y="415974"/>
                  </a:lnTo>
                  <a:lnTo>
                    <a:pt x="1710241" y="431595"/>
                  </a:lnTo>
                  <a:lnTo>
                    <a:pt x="1681870" y="437323"/>
                  </a:lnTo>
                  <a:lnTo>
                    <a:pt x="72888" y="437323"/>
                  </a:lnTo>
                  <a:lnTo>
                    <a:pt x="44516" y="431595"/>
                  </a:lnTo>
                  <a:lnTo>
                    <a:pt x="21348" y="415974"/>
                  </a:lnTo>
                  <a:lnTo>
                    <a:pt x="5727" y="392805"/>
                  </a:lnTo>
                  <a:lnTo>
                    <a:pt x="0" y="364434"/>
                  </a:lnTo>
                  <a:lnTo>
                    <a:pt x="0" y="72888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1524000"/>
            <a:ext cx="681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560830" algn="l"/>
                <a:tab pos="3188970" algn="l"/>
                <a:tab pos="5019675" algn="l"/>
              </a:tabLst>
            </a:pPr>
            <a:r>
              <a:rPr sz="3600" spc="75" baseline="-13888" dirty="0">
                <a:solidFill>
                  <a:srgbClr val="5B9BD5"/>
                </a:solidFill>
                <a:latin typeface="Calibri"/>
                <a:cs typeface="Calibri"/>
              </a:rPr>
              <a:t>Attributes	</a:t>
            </a:r>
            <a:r>
              <a:rPr sz="2400" spc="60" dirty="0">
                <a:solidFill>
                  <a:srgbClr val="E84A27"/>
                </a:solidFill>
                <a:latin typeface="Calibri"/>
                <a:cs typeface="Calibri"/>
              </a:rPr>
              <a:t>Identifiers	</a:t>
            </a:r>
            <a:r>
              <a:rPr sz="3600" spc="97" baseline="-2314" dirty="0">
                <a:solidFill>
                  <a:srgbClr val="13294B"/>
                </a:solidFill>
                <a:latin typeface="Calibri"/>
                <a:cs typeface="Calibri"/>
              </a:rPr>
              <a:t>Descriptions	</a:t>
            </a:r>
            <a:r>
              <a:rPr sz="2400" spc="60" dirty="0">
                <a:solidFill>
                  <a:srgbClr val="548235"/>
                </a:solidFill>
                <a:latin typeface="Calibri"/>
                <a:cs typeface="Calibri"/>
              </a:rPr>
              <a:t>Relationships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05962" y="1503045"/>
            <a:ext cx="5155565" cy="1392555"/>
            <a:chOff x="5905962" y="1500886"/>
            <a:chExt cx="5155565" cy="1392555"/>
          </a:xfrm>
        </p:grpSpPr>
        <p:sp>
          <p:nvSpPr>
            <p:cNvPr id="12" name="object 12"/>
            <p:cNvSpPr/>
            <p:nvPr/>
          </p:nvSpPr>
          <p:spPr>
            <a:xfrm>
              <a:off x="9199709" y="1526286"/>
              <a:ext cx="1836420" cy="437515"/>
            </a:xfrm>
            <a:custGeom>
              <a:avLst/>
              <a:gdLst/>
              <a:ahLst/>
              <a:cxnLst/>
              <a:rect l="l" t="t" r="r" b="b"/>
              <a:pathLst>
                <a:path w="1836420" h="437514">
                  <a:moveTo>
                    <a:pt x="0" y="72889"/>
                  </a:moveTo>
                  <a:lnTo>
                    <a:pt x="5727" y="44517"/>
                  </a:lnTo>
                  <a:lnTo>
                    <a:pt x="21348" y="21348"/>
                  </a:lnTo>
                  <a:lnTo>
                    <a:pt x="44517" y="5727"/>
                  </a:lnTo>
                  <a:lnTo>
                    <a:pt x="72888" y="0"/>
                  </a:lnTo>
                  <a:lnTo>
                    <a:pt x="1763289" y="0"/>
                  </a:lnTo>
                  <a:lnTo>
                    <a:pt x="1791660" y="5727"/>
                  </a:lnTo>
                  <a:lnTo>
                    <a:pt x="1814829" y="21348"/>
                  </a:lnTo>
                  <a:lnTo>
                    <a:pt x="1830449" y="44517"/>
                  </a:lnTo>
                  <a:lnTo>
                    <a:pt x="1836178" y="72889"/>
                  </a:lnTo>
                  <a:lnTo>
                    <a:pt x="1836178" y="364433"/>
                  </a:lnTo>
                  <a:lnTo>
                    <a:pt x="1830449" y="392805"/>
                  </a:lnTo>
                  <a:lnTo>
                    <a:pt x="1814829" y="415974"/>
                  </a:lnTo>
                  <a:lnTo>
                    <a:pt x="1791660" y="431595"/>
                  </a:lnTo>
                  <a:lnTo>
                    <a:pt x="1763289" y="437323"/>
                  </a:lnTo>
                  <a:lnTo>
                    <a:pt x="72888" y="437323"/>
                  </a:lnTo>
                  <a:lnTo>
                    <a:pt x="44517" y="431595"/>
                  </a:lnTo>
                  <a:lnTo>
                    <a:pt x="21348" y="415974"/>
                  </a:lnTo>
                  <a:lnTo>
                    <a:pt x="5727" y="392805"/>
                  </a:lnTo>
                  <a:lnTo>
                    <a:pt x="0" y="364433"/>
                  </a:lnTo>
                  <a:lnTo>
                    <a:pt x="0" y="72889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1362" y="2499963"/>
              <a:ext cx="2447925" cy="367665"/>
            </a:xfrm>
            <a:custGeom>
              <a:avLst/>
              <a:gdLst/>
              <a:ahLst/>
              <a:cxnLst/>
              <a:rect l="l" t="t" r="r" b="b"/>
              <a:pathLst>
                <a:path w="2447925" h="367664">
                  <a:moveTo>
                    <a:pt x="0" y="31652"/>
                  </a:moveTo>
                  <a:lnTo>
                    <a:pt x="2487" y="19332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2" y="0"/>
                  </a:lnTo>
                  <a:lnTo>
                    <a:pt x="2415763" y="0"/>
                  </a:lnTo>
                  <a:lnTo>
                    <a:pt x="2428084" y="2487"/>
                  </a:lnTo>
                  <a:lnTo>
                    <a:pt x="2438145" y="9270"/>
                  </a:lnTo>
                  <a:lnTo>
                    <a:pt x="2444928" y="19332"/>
                  </a:lnTo>
                  <a:lnTo>
                    <a:pt x="2447416" y="31652"/>
                  </a:lnTo>
                  <a:lnTo>
                    <a:pt x="2447416" y="336008"/>
                  </a:lnTo>
                  <a:lnTo>
                    <a:pt x="2444928" y="348328"/>
                  </a:lnTo>
                  <a:lnTo>
                    <a:pt x="2438145" y="358390"/>
                  </a:lnTo>
                  <a:lnTo>
                    <a:pt x="2428084" y="365173"/>
                  </a:lnTo>
                  <a:lnTo>
                    <a:pt x="2415763" y="367661"/>
                  </a:lnTo>
                  <a:lnTo>
                    <a:pt x="31652" y="367661"/>
                  </a:lnTo>
                  <a:lnTo>
                    <a:pt x="19331" y="365173"/>
                  </a:lnTo>
                  <a:lnTo>
                    <a:pt x="9270" y="358390"/>
                  </a:lnTo>
                  <a:lnTo>
                    <a:pt x="2487" y="348328"/>
                  </a:lnTo>
                  <a:lnTo>
                    <a:pt x="0" y="336008"/>
                  </a:lnTo>
                  <a:lnTo>
                    <a:pt x="0" y="31652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85042" y="3108452"/>
            <a:ext cx="2152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Calibri"/>
                <a:cs typeface="Calibri"/>
              </a:rPr>
              <a:t>Musculoskeletal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05962" y="3114575"/>
            <a:ext cx="2510155" cy="1876425"/>
            <a:chOff x="5905962" y="3114575"/>
            <a:chExt cx="2510155" cy="1876425"/>
          </a:xfrm>
        </p:grpSpPr>
        <p:sp>
          <p:nvSpPr>
            <p:cNvPr id="16" name="object 16"/>
            <p:cNvSpPr/>
            <p:nvPr/>
          </p:nvSpPr>
          <p:spPr>
            <a:xfrm>
              <a:off x="5942896" y="3139975"/>
              <a:ext cx="2447925" cy="582930"/>
            </a:xfrm>
            <a:custGeom>
              <a:avLst/>
              <a:gdLst/>
              <a:ahLst/>
              <a:cxnLst/>
              <a:rect l="l" t="t" r="r" b="b"/>
              <a:pathLst>
                <a:path w="2447925" h="582929">
                  <a:moveTo>
                    <a:pt x="0" y="50139"/>
                  </a:moveTo>
                  <a:lnTo>
                    <a:pt x="3940" y="30622"/>
                  </a:lnTo>
                  <a:lnTo>
                    <a:pt x="14685" y="14685"/>
                  </a:lnTo>
                  <a:lnTo>
                    <a:pt x="30622" y="3940"/>
                  </a:lnTo>
                  <a:lnTo>
                    <a:pt x="50139" y="0"/>
                  </a:lnTo>
                  <a:lnTo>
                    <a:pt x="2397275" y="0"/>
                  </a:lnTo>
                  <a:lnTo>
                    <a:pt x="2416791" y="3940"/>
                  </a:lnTo>
                  <a:lnTo>
                    <a:pt x="2432728" y="14685"/>
                  </a:lnTo>
                  <a:lnTo>
                    <a:pt x="2443473" y="30622"/>
                  </a:lnTo>
                  <a:lnTo>
                    <a:pt x="2447414" y="50139"/>
                  </a:lnTo>
                  <a:lnTo>
                    <a:pt x="2447414" y="532267"/>
                  </a:lnTo>
                  <a:lnTo>
                    <a:pt x="2443473" y="551784"/>
                  </a:lnTo>
                  <a:lnTo>
                    <a:pt x="2432728" y="567721"/>
                  </a:lnTo>
                  <a:lnTo>
                    <a:pt x="2416791" y="578466"/>
                  </a:lnTo>
                  <a:lnTo>
                    <a:pt x="2397275" y="582407"/>
                  </a:lnTo>
                  <a:lnTo>
                    <a:pt x="50139" y="582407"/>
                  </a:lnTo>
                  <a:lnTo>
                    <a:pt x="30622" y="578466"/>
                  </a:lnTo>
                  <a:lnTo>
                    <a:pt x="14685" y="567721"/>
                  </a:lnTo>
                  <a:lnTo>
                    <a:pt x="3940" y="551784"/>
                  </a:lnTo>
                  <a:lnTo>
                    <a:pt x="0" y="532267"/>
                  </a:lnTo>
                  <a:lnTo>
                    <a:pt x="0" y="50139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1362" y="3995037"/>
              <a:ext cx="2447925" cy="367665"/>
            </a:xfrm>
            <a:custGeom>
              <a:avLst/>
              <a:gdLst/>
              <a:ahLst/>
              <a:cxnLst/>
              <a:rect l="l" t="t" r="r" b="b"/>
              <a:pathLst>
                <a:path w="2447925" h="367664">
                  <a:moveTo>
                    <a:pt x="0" y="31652"/>
                  </a:moveTo>
                  <a:lnTo>
                    <a:pt x="2487" y="19332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2" y="0"/>
                  </a:lnTo>
                  <a:lnTo>
                    <a:pt x="2415763" y="0"/>
                  </a:lnTo>
                  <a:lnTo>
                    <a:pt x="2428084" y="2487"/>
                  </a:lnTo>
                  <a:lnTo>
                    <a:pt x="2438145" y="9270"/>
                  </a:lnTo>
                  <a:lnTo>
                    <a:pt x="2444928" y="19332"/>
                  </a:lnTo>
                  <a:lnTo>
                    <a:pt x="2447416" y="31652"/>
                  </a:lnTo>
                  <a:lnTo>
                    <a:pt x="2447416" y="336008"/>
                  </a:lnTo>
                  <a:lnTo>
                    <a:pt x="2444928" y="348328"/>
                  </a:lnTo>
                  <a:lnTo>
                    <a:pt x="2438145" y="358390"/>
                  </a:lnTo>
                  <a:lnTo>
                    <a:pt x="2428084" y="365173"/>
                  </a:lnTo>
                  <a:lnTo>
                    <a:pt x="2415763" y="367661"/>
                  </a:lnTo>
                  <a:lnTo>
                    <a:pt x="31652" y="367661"/>
                  </a:lnTo>
                  <a:lnTo>
                    <a:pt x="19331" y="365173"/>
                  </a:lnTo>
                  <a:lnTo>
                    <a:pt x="9270" y="358390"/>
                  </a:lnTo>
                  <a:lnTo>
                    <a:pt x="2487" y="348328"/>
                  </a:lnTo>
                  <a:lnTo>
                    <a:pt x="0" y="336008"/>
                  </a:lnTo>
                  <a:lnTo>
                    <a:pt x="0" y="31652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39100" y="4597491"/>
              <a:ext cx="2439670" cy="367665"/>
            </a:xfrm>
            <a:custGeom>
              <a:avLst/>
              <a:gdLst/>
              <a:ahLst/>
              <a:cxnLst/>
              <a:rect l="l" t="t" r="r" b="b"/>
              <a:pathLst>
                <a:path w="2439670" h="367664">
                  <a:moveTo>
                    <a:pt x="0" y="31650"/>
                  </a:moveTo>
                  <a:lnTo>
                    <a:pt x="2487" y="19330"/>
                  </a:lnTo>
                  <a:lnTo>
                    <a:pt x="9270" y="9270"/>
                  </a:lnTo>
                  <a:lnTo>
                    <a:pt x="19330" y="2487"/>
                  </a:lnTo>
                  <a:lnTo>
                    <a:pt x="31650" y="0"/>
                  </a:lnTo>
                  <a:lnTo>
                    <a:pt x="2407570" y="0"/>
                  </a:lnTo>
                  <a:lnTo>
                    <a:pt x="2419890" y="2487"/>
                  </a:lnTo>
                  <a:lnTo>
                    <a:pt x="2429950" y="9270"/>
                  </a:lnTo>
                  <a:lnTo>
                    <a:pt x="2436733" y="19330"/>
                  </a:lnTo>
                  <a:lnTo>
                    <a:pt x="2439221" y="31650"/>
                  </a:lnTo>
                  <a:lnTo>
                    <a:pt x="2439221" y="336010"/>
                  </a:lnTo>
                  <a:lnTo>
                    <a:pt x="2436733" y="348330"/>
                  </a:lnTo>
                  <a:lnTo>
                    <a:pt x="2429950" y="358390"/>
                  </a:lnTo>
                  <a:lnTo>
                    <a:pt x="2419890" y="365173"/>
                  </a:lnTo>
                  <a:lnTo>
                    <a:pt x="2407570" y="367661"/>
                  </a:lnTo>
                  <a:lnTo>
                    <a:pt x="31650" y="367661"/>
                  </a:lnTo>
                  <a:lnTo>
                    <a:pt x="19330" y="365173"/>
                  </a:lnTo>
                  <a:lnTo>
                    <a:pt x="9270" y="358390"/>
                  </a:lnTo>
                  <a:lnTo>
                    <a:pt x="2487" y="348330"/>
                  </a:lnTo>
                  <a:lnTo>
                    <a:pt x="0" y="336010"/>
                  </a:lnTo>
                  <a:lnTo>
                    <a:pt x="0" y="31650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47722" y="5178044"/>
            <a:ext cx="1984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Calibri"/>
                <a:cs typeface="Calibri"/>
              </a:rPr>
              <a:t>Arthropathy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13700" y="2887722"/>
            <a:ext cx="2490470" cy="3589020"/>
            <a:chOff x="5913700" y="2887722"/>
            <a:chExt cx="2490470" cy="358902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707" y="2887722"/>
              <a:ext cx="171146" cy="2063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39100" y="5239457"/>
              <a:ext cx="2439670" cy="578485"/>
            </a:xfrm>
            <a:custGeom>
              <a:avLst/>
              <a:gdLst/>
              <a:ahLst/>
              <a:cxnLst/>
              <a:rect l="l" t="t" r="r" b="b"/>
              <a:pathLst>
                <a:path w="2439670" h="578485">
                  <a:moveTo>
                    <a:pt x="0" y="49771"/>
                  </a:moveTo>
                  <a:lnTo>
                    <a:pt x="3911" y="30398"/>
                  </a:lnTo>
                  <a:lnTo>
                    <a:pt x="14577" y="14577"/>
                  </a:lnTo>
                  <a:lnTo>
                    <a:pt x="30398" y="3911"/>
                  </a:lnTo>
                  <a:lnTo>
                    <a:pt x="49771" y="0"/>
                  </a:lnTo>
                  <a:lnTo>
                    <a:pt x="2389450" y="0"/>
                  </a:lnTo>
                  <a:lnTo>
                    <a:pt x="2408823" y="3911"/>
                  </a:lnTo>
                  <a:lnTo>
                    <a:pt x="2424643" y="14577"/>
                  </a:lnTo>
                  <a:lnTo>
                    <a:pt x="2435309" y="30398"/>
                  </a:lnTo>
                  <a:lnTo>
                    <a:pt x="2439221" y="49771"/>
                  </a:lnTo>
                  <a:lnTo>
                    <a:pt x="2439221" y="528363"/>
                  </a:lnTo>
                  <a:lnTo>
                    <a:pt x="2435309" y="547736"/>
                  </a:lnTo>
                  <a:lnTo>
                    <a:pt x="2424643" y="563557"/>
                  </a:lnTo>
                  <a:lnTo>
                    <a:pt x="2408823" y="574223"/>
                  </a:lnTo>
                  <a:lnTo>
                    <a:pt x="2389450" y="578135"/>
                  </a:lnTo>
                  <a:lnTo>
                    <a:pt x="49771" y="578135"/>
                  </a:lnTo>
                  <a:lnTo>
                    <a:pt x="30398" y="574223"/>
                  </a:lnTo>
                  <a:lnTo>
                    <a:pt x="14577" y="563557"/>
                  </a:lnTo>
                  <a:lnTo>
                    <a:pt x="3911" y="547736"/>
                  </a:lnTo>
                  <a:lnTo>
                    <a:pt x="0" y="528363"/>
                  </a:lnTo>
                  <a:lnTo>
                    <a:pt x="0" y="49771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47751" y="6083355"/>
              <a:ext cx="2423795" cy="367665"/>
            </a:xfrm>
            <a:custGeom>
              <a:avLst/>
              <a:gdLst/>
              <a:ahLst/>
              <a:cxnLst/>
              <a:rect l="l" t="t" r="r" b="b"/>
              <a:pathLst>
                <a:path w="2423795" h="367664">
                  <a:moveTo>
                    <a:pt x="0" y="31651"/>
                  </a:moveTo>
                  <a:lnTo>
                    <a:pt x="2487" y="19331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1" y="0"/>
                  </a:lnTo>
                  <a:lnTo>
                    <a:pt x="2391515" y="0"/>
                  </a:lnTo>
                  <a:lnTo>
                    <a:pt x="2403835" y="2487"/>
                  </a:lnTo>
                  <a:lnTo>
                    <a:pt x="2413896" y="9270"/>
                  </a:lnTo>
                  <a:lnTo>
                    <a:pt x="2420679" y="19331"/>
                  </a:lnTo>
                  <a:lnTo>
                    <a:pt x="2423167" y="31651"/>
                  </a:lnTo>
                  <a:lnTo>
                    <a:pt x="2423167" y="336009"/>
                  </a:lnTo>
                  <a:lnTo>
                    <a:pt x="2420679" y="348329"/>
                  </a:lnTo>
                  <a:lnTo>
                    <a:pt x="2413896" y="358390"/>
                  </a:lnTo>
                  <a:lnTo>
                    <a:pt x="2403835" y="365173"/>
                  </a:lnTo>
                  <a:lnTo>
                    <a:pt x="2391515" y="367661"/>
                  </a:lnTo>
                  <a:lnTo>
                    <a:pt x="31651" y="367661"/>
                  </a:lnTo>
                  <a:lnTo>
                    <a:pt x="19331" y="365173"/>
                  </a:lnTo>
                  <a:lnTo>
                    <a:pt x="9270" y="358390"/>
                  </a:lnTo>
                  <a:lnTo>
                    <a:pt x="2487" y="348329"/>
                  </a:lnTo>
                  <a:lnTo>
                    <a:pt x="0" y="336009"/>
                  </a:lnTo>
                  <a:lnTo>
                    <a:pt x="0" y="31651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42146" y="2133091"/>
            <a:ext cx="1935480" cy="10255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068705">
              <a:lnSpc>
                <a:spcPts val="2710"/>
              </a:lnSpc>
              <a:spcBef>
                <a:spcPts val="330"/>
              </a:spcBef>
            </a:pP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Finding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by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  <a:p>
            <a:pPr marL="1045210">
              <a:lnSpc>
                <a:spcPts val="2220"/>
              </a:lnSpc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6888708" y="4367333"/>
            <a:ext cx="171450" cy="817244"/>
            <a:chOff x="6888708" y="4367333"/>
            <a:chExt cx="171450" cy="817244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708" y="4367333"/>
              <a:ext cx="171146" cy="2063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708" y="4977576"/>
              <a:ext cx="171146" cy="20639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255491" y="3349244"/>
            <a:ext cx="1749425" cy="189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675">
              <a:lnSpc>
                <a:spcPts val="2495"/>
              </a:lnSpc>
              <a:spcBef>
                <a:spcPts val="100"/>
              </a:spcBef>
            </a:pPr>
            <a:r>
              <a:rPr sz="2400" spc="60" dirty="0">
                <a:latin typeface="Calibri"/>
                <a:cs typeface="Calibri"/>
              </a:rPr>
              <a:t>finding</a:t>
            </a:r>
            <a:endParaRPr sz="2400">
              <a:latin typeface="Calibri"/>
              <a:cs typeface="Calibri"/>
            </a:endParaRPr>
          </a:p>
          <a:p>
            <a:pPr marL="931544">
              <a:lnSpc>
                <a:spcPts val="2410"/>
              </a:lnSpc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35"/>
              </a:lnSpc>
            </a:pPr>
            <a:r>
              <a:rPr sz="2400" spc="50" dirty="0">
                <a:latin typeface="Calibri"/>
                <a:cs typeface="Calibri"/>
              </a:rPr>
              <a:t>Joint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finding</a:t>
            </a:r>
            <a:endParaRPr sz="2400">
              <a:latin typeface="Calibri"/>
              <a:cs typeface="Calibri"/>
            </a:endParaRPr>
          </a:p>
          <a:p>
            <a:pPr marL="137160" marR="5080" indent="794385">
              <a:lnSpc>
                <a:spcPts val="2520"/>
              </a:lnSpc>
              <a:spcBef>
                <a:spcPts val="20"/>
              </a:spcBef>
            </a:pP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A</a:t>
            </a:r>
            <a:r>
              <a:rPr sz="2400" spc="75" dirty="0">
                <a:latin typeface="Calibri"/>
                <a:cs typeface="Calibri"/>
              </a:rPr>
              <a:t>r</a:t>
            </a:r>
            <a:r>
              <a:rPr sz="2400" spc="70" dirty="0">
                <a:latin typeface="Calibri"/>
                <a:cs typeface="Calibri"/>
              </a:rPr>
              <a:t>t</a:t>
            </a:r>
            <a:r>
              <a:rPr sz="2400" spc="75" dirty="0">
                <a:latin typeface="Calibri"/>
                <a:cs typeface="Calibri"/>
              </a:rPr>
              <a:t>h</a:t>
            </a:r>
            <a:r>
              <a:rPr sz="2400" spc="35" dirty="0">
                <a:latin typeface="Calibri"/>
                <a:cs typeface="Calibri"/>
              </a:rPr>
              <a:t>r</a:t>
            </a:r>
            <a:r>
              <a:rPr sz="2400" spc="70" dirty="0">
                <a:latin typeface="Calibri"/>
                <a:cs typeface="Calibri"/>
              </a:rPr>
              <a:t>o</a:t>
            </a:r>
            <a:r>
              <a:rPr sz="2400" spc="75" dirty="0">
                <a:latin typeface="Calibri"/>
                <a:cs typeface="Calibri"/>
              </a:rPr>
              <a:t>p</a:t>
            </a:r>
            <a:r>
              <a:rPr sz="2400" spc="50" dirty="0">
                <a:latin typeface="Calibri"/>
                <a:cs typeface="Calibri"/>
              </a:rPr>
              <a:t>a</a:t>
            </a:r>
            <a:r>
              <a:rPr sz="2400" spc="70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931544">
              <a:lnSpc>
                <a:spcPts val="2350"/>
              </a:lnSpc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8708" y="5829481"/>
            <a:ext cx="171146" cy="20639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980351" y="5418835"/>
            <a:ext cx="218249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>
              <a:lnSpc>
                <a:spcPts val="2580"/>
              </a:lnSpc>
              <a:spcBef>
                <a:spcPts val="100"/>
              </a:spcBef>
            </a:pPr>
            <a:r>
              <a:rPr sz="2400" spc="55" dirty="0">
                <a:latin typeface="Calibri"/>
                <a:cs typeface="Calibri"/>
              </a:rPr>
              <a:t>knee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joint</a:t>
            </a:r>
            <a:endParaRPr sz="2400">
              <a:latin typeface="Calibri"/>
              <a:cs typeface="Calibri"/>
            </a:endParaRPr>
          </a:p>
          <a:p>
            <a:pPr marL="1206500">
              <a:lnSpc>
                <a:spcPts val="2530"/>
              </a:lnSpc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spc="60" dirty="0">
                <a:latin typeface="Calibri"/>
                <a:cs typeface="Calibri"/>
              </a:rPr>
              <a:t>Arthritis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of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knee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19279" y="2990814"/>
            <a:ext cx="171450" cy="2974975"/>
          </a:xfrm>
          <a:custGeom>
            <a:avLst/>
            <a:gdLst/>
            <a:ahLst/>
            <a:cxnLst/>
            <a:rect l="l" t="t" r="r" b="b"/>
            <a:pathLst>
              <a:path w="171450" h="2974975">
                <a:moveTo>
                  <a:pt x="16459" y="2803717"/>
                </a:moveTo>
                <a:lnTo>
                  <a:pt x="9299" y="2806160"/>
                </a:lnTo>
                <a:lnTo>
                  <a:pt x="3648" y="2811189"/>
                </a:lnTo>
                <a:lnTo>
                  <a:pt x="475" y="2817767"/>
                </a:lnTo>
                <a:lnTo>
                  <a:pt x="0" y="2825054"/>
                </a:lnTo>
                <a:lnTo>
                  <a:pt x="2443" y="2832214"/>
                </a:lnTo>
                <a:lnTo>
                  <a:pt x="85573" y="2974722"/>
                </a:lnTo>
                <a:lnTo>
                  <a:pt x="107629" y="2936912"/>
                </a:lnTo>
                <a:lnTo>
                  <a:pt x="66523" y="2936912"/>
                </a:lnTo>
                <a:lnTo>
                  <a:pt x="66523" y="2866450"/>
                </a:lnTo>
                <a:lnTo>
                  <a:pt x="35353" y="2813016"/>
                </a:lnTo>
                <a:lnTo>
                  <a:pt x="30323" y="2807366"/>
                </a:lnTo>
                <a:lnTo>
                  <a:pt x="23746" y="2804192"/>
                </a:lnTo>
                <a:lnTo>
                  <a:pt x="16459" y="2803717"/>
                </a:lnTo>
                <a:close/>
              </a:path>
              <a:path w="171450" h="2974975">
                <a:moveTo>
                  <a:pt x="66523" y="2866450"/>
                </a:moveTo>
                <a:lnTo>
                  <a:pt x="66523" y="2936912"/>
                </a:lnTo>
                <a:lnTo>
                  <a:pt x="104623" y="2936912"/>
                </a:lnTo>
                <a:lnTo>
                  <a:pt x="104623" y="2927316"/>
                </a:lnTo>
                <a:lnTo>
                  <a:pt x="69118" y="2927316"/>
                </a:lnTo>
                <a:lnTo>
                  <a:pt x="85573" y="2899107"/>
                </a:lnTo>
                <a:lnTo>
                  <a:pt x="66523" y="2866450"/>
                </a:lnTo>
                <a:close/>
              </a:path>
              <a:path w="171450" h="2974975">
                <a:moveTo>
                  <a:pt x="154687" y="2803717"/>
                </a:moveTo>
                <a:lnTo>
                  <a:pt x="104623" y="2866450"/>
                </a:lnTo>
                <a:lnTo>
                  <a:pt x="104623" y="2936912"/>
                </a:lnTo>
                <a:lnTo>
                  <a:pt x="107629" y="2936912"/>
                </a:lnTo>
                <a:lnTo>
                  <a:pt x="168703" y="2832214"/>
                </a:lnTo>
                <a:lnTo>
                  <a:pt x="171146" y="2825054"/>
                </a:lnTo>
                <a:lnTo>
                  <a:pt x="170671" y="2817767"/>
                </a:lnTo>
                <a:lnTo>
                  <a:pt x="167497" y="2811189"/>
                </a:lnTo>
                <a:lnTo>
                  <a:pt x="161847" y="2806160"/>
                </a:lnTo>
                <a:lnTo>
                  <a:pt x="154687" y="2803717"/>
                </a:lnTo>
                <a:close/>
              </a:path>
              <a:path w="171450" h="2974975">
                <a:moveTo>
                  <a:pt x="85573" y="2899107"/>
                </a:moveTo>
                <a:lnTo>
                  <a:pt x="69118" y="2927316"/>
                </a:lnTo>
                <a:lnTo>
                  <a:pt x="102028" y="2927316"/>
                </a:lnTo>
                <a:lnTo>
                  <a:pt x="85573" y="2899107"/>
                </a:lnTo>
                <a:close/>
              </a:path>
              <a:path w="171450" h="2974975">
                <a:moveTo>
                  <a:pt x="104623" y="2866450"/>
                </a:moveTo>
                <a:lnTo>
                  <a:pt x="85573" y="2899107"/>
                </a:lnTo>
                <a:lnTo>
                  <a:pt x="102028" y="2927316"/>
                </a:lnTo>
                <a:lnTo>
                  <a:pt x="104623" y="2927316"/>
                </a:lnTo>
                <a:lnTo>
                  <a:pt x="104623" y="2866450"/>
                </a:lnTo>
                <a:close/>
              </a:path>
              <a:path w="171450" h="2974975">
                <a:moveTo>
                  <a:pt x="104622" y="0"/>
                </a:moveTo>
                <a:lnTo>
                  <a:pt x="66522" y="0"/>
                </a:lnTo>
                <a:lnTo>
                  <a:pt x="66523" y="2866450"/>
                </a:lnTo>
                <a:lnTo>
                  <a:pt x="85573" y="2899107"/>
                </a:lnTo>
                <a:lnTo>
                  <a:pt x="104623" y="2866450"/>
                </a:lnTo>
                <a:lnTo>
                  <a:pt x="104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542431" y="2038765"/>
            <a:ext cx="3517900" cy="1922780"/>
            <a:chOff x="3542431" y="2038765"/>
            <a:chExt cx="3517900" cy="1922780"/>
          </a:xfrm>
        </p:grpSpPr>
        <p:sp>
          <p:nvSpPr>
            <p:cNvPr id="33" name="object 33"/>
            <p:cNvSpPr/>
            <p:nvPr/>
          </p:nvSpPr>
          <p:spPr>
            <a:xfrm>
              <a:off x="3542431" y="2038765"/>
              <a:ext cx="171450" cy="520065"/>
            </a:xfrm>
            <a:custGeom>
              <a:avLst/>
              <a:gdLst/>
              <a:ahLst/>
              <a:cxnLst/>
              <a:rect l="l" t="t" r="r" b="b"/>
              <a:pathLst>
                <a:path w="171450" h="520064">
                  <a:moveTo>
                    <a:pt x="85572" y="75613"/>
                  </a:moveTo>
                  <a:lnTo>
                    <a:pt x="66523" y="108269"/>
                  </a:lnTo>
                  <a:lnTo>
                    <a:pt x="66522" y="519553"/>
                  </a:lnTo>
                  <a:lnTo>
                    <a:pt x="104622" y="519553"/>
                  </a:lnTo>
                  <a:lnTo>
                    <a:pt x="104622" y="108269"/>
                  </a:lnTo>
                  <a:lnTo>
                    <a:pt x="85572" y="75613"/>
                  </a:lnTo>
                  <a:close/>
                </a:path>
                <a:path w="171450" h="520064">
                  <a:moveTo>
                    <a:pt x="85573" y="0"/>
                  </a:moveTo>
                  <a:lnTo>
                    <a:pt x="2442" y="142507"/>
                  </a:lnTo>
                  <a:lnTo>
                    <a:pt x="0" y="149667"/>
                  </a:lnTo>
                  <a:lnTo>
                    <a:pt x="475" y="156955"/>
                  </a:lnTo>
                  <a:lnTo>
                    <a:pt x="3649" y="163532"/>
                  </a:lnTo>
                  <a:lnTo>
                    <a:pt x="9299" y="168562"/>
                  </a:lnTo>
                  <a:lnTo>
                    <a:pt x="16458" y="171005"/>
                  </a:lnTo>
                  <a:lnTo>
                    <a:pt x="23745" y="170529"/>
                  </a:lnTo>
                  <a:lnTo>
                    <a:pt x="30323" y="167356"/>
                  </a:lnTo>
                  <a:lnTo>
                    <a:pt x="35352" y="161705"/>
                  </a:lnTo>
                  <a:lnTo>
                    <a:pt x="66522" y="108271"/>
                  </a:lnTo>
                  <a:lnTo>
                    <a:pt x="66523" y="37806"/>
                  </a:lnTo>
                  <a:lnTo>
                    <a:pt x="107627" y="37806"/>
                  </a:lnTo>
                  <a:lnTo>
                    <a:pt x="85573" y="0"/>
                  </a:lnTo>
                  <a:close/>
                </a:path>
                <a:path w="171450" h="520064">
                  <a:moveTo>
                    <a:pt x="107627" y="37806"/>
                  </a:moveTo>
                  <a:lnTo>
                    <a:pt x="104623" y="37806"/>
                  </a:lnTo>
                  <a:lnTo>
                    <a:pt x="104623" y="108271"/>
                  </a:lnTo>
                  <a:lnTo>
                    <a:pt x="135792" y="161705"/>
                  </a:lnTo>
                  <a:lnTo>
                    <a:pt x="140822" y="167356"/>
                  </a:lnTo>
                  <a:lnTo>
                    <a:pt x="147399" y="170529"/>
                  </a:lnTo>
                  <a:lnTo>
                    <a:pt x="154687" y="171005"/>
                  </a:lnTo>
                  <a:lnTo>
                    <a:pt x="161847" y="168562"/>
                  </a:lnTo>
                  <a:lnTo>
                    <a:pt x="167497" y="163532"/>
                  </a:lnTo>
                  <a:lnTo>
                    <a:pt x="170670" y="156954"/>
                  </a:lnTo>
                  <a:lnTo>
                    <a:pt x="171145" y="149667"/>
                  </a:lnTo>
                  <a:lnTo>
                    <a:pt x="168702" y="142507"/>
                  </a:lnTo>
                  <a:lnTo>
                    <a:pt x="107627" y="37806"/>
                  </a:lnTo>
                  <a:close/>
                </a:path>
                <a:path w="171450" h="520064">
                  <a:moveTo>
                    <a:pt x="104623" y="47405"/>
                  </a:moveTo>
                  <a:lnTo>
                    <a:pt x="102027" y="47405"/>
                  </a:lnTo>
                  <a:lnTo>
                    <a:pt x="85572" y="75613"/>
                  </a:lnTo>
                  <a:lnTo>
                    <a:pt x="104623" y="108271"/>
                  </a:lnTo>
                  <a:lnTo>
                    <a:pt x="104623" y="47405"/>
                  </a:lnTo>
                  <a:close/>
                </a:path>
                <a:path w="171450" h="520064">
                  <a:moveTo>
                    <a:pt x="104623" y="37806"/>
                  </a:moveTo>
                  <a:lnTo>
                    <a:pt x="66523" y="37806"/>
                  </a:lnTo>
                  <a:lnTo>
                    <a:pt x="66523" y="108269"/>
                  </a:lnTo>
                  <a:lnTo>
                    <a:pt x="85572" y="75613"/>
                  </a:lnTo>
                  <a:lnTo>
                    <a:pt x="69117" y="47405"/>
                  </a:lnTo>
                  <a:lnTo>
                    <a:pt x="104623" y="47405"/>
                  </a:lnTo>
                  <a:lnTo>
                    <a:pt x="104623" y="37806"/>
                  </a:lnTo>
                  <a:close/>
                </a:path>
                <a:path w="171450" h="520064">
                  <a:moveTo>
                    <a:pt x="102027" y="47405"/>
                  </a:moveTo>
                  <a:lnTo>
                    <a:pt x="69117" y="47405"/>
                  </a:lnTo>
                  <a:lnTo>
                    <a:pt x="85572" y="75613"/>
                  </a:lnTo>
                  <a:lnTo>
                    <a:pt x="102027" y="47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707" y="3755000"/>
              <a:ext cx="171146" cy="20639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620690" y="2562087"/>
              <a:ext cx="2327275" cy="0"/>
            </a:xfrm>
            <a:custGeom>
              <a:avLst/>
              <a:gdLst/>
              <a:ahLst/>
              <a:cxnLst/>
              <a:rect l="l" t="t" r="r" b="b"/>
              <a:pathLst>
                <a:path w="2327275">
                  <a:moveTo>
                    <a:pt x="2327061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762011" y="2565908"/>
            <a:ext cx="1940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granularity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73487" y="5973571"/>
            <a:ext cx="199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High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granularity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74700" y="2127250"/>
            <a:ext cx="10960100" cy="324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3790">
              <a:lnSpc>
                <a:spcPts val="2275"/>
              </a:lnSpc>
              <a:tabLst>
                <a:tab pos="5439410" algn="l"/>
              </a:tabLst>
            </a:pPr>
            <a:r>
              <a:rPr sz="3000" spc="89" baseline="-31944" dirty="0"/>
              <a:t>84114007	</a:t>
            </a:r>
            <a:r>
              <a:rPr sz="2400" spc="60" dirty="0"/>
              <a:t>Heart</a:t>
            </a:r>
            <a:r>
              <a:rPr sz="2400" spc="90" dirty="0"/>
              <a:t> </a:t>
            </a:r>
            <a:r>
              <a:rPr sz="2400" spc="50" dirty="0"/>
              <a:t>failure</a:t>
            </a:r>
            <a:endParaRPr sz="2400" dirty="0"/>
          </a:p>
          <a:p>
            <a:pPr marL="5622925">
              <a:lnSpc>
                <a:spcPts val="2390"/>
              </a:lnSpc>
            </a:pPr>
            <a:r>
              <a:rPr spc="60" dirty="0"/>
              <a:t>(disorder)</a:t>
            </a:r>
          </a:p>
          <a:p>
            <a:pPr marL="5472430" marR="1911985" indent="-43815">
              <a:lnSpc>
                <a:spcPct val="96300"/>
              </a:lnSpc>
              <a:spcBef>
                <a:spcPts val="395"/>
              </a:spcBef>
            </a:pPr>
            <a:r>
              <a:rPr spc="30" dirty="0"/>
              <a:t>Weak</a:t>
            </a:r>
            <a:r>
              <a:rPr spc="130" dirty="0"/>
              <a:t> </a:t>
            </a:r>
            <a:r>
              <a:rPr spc="60" dirty="0"/>
              <a:t>heart </a:t>
            </a:r>
            <a:r>
              <a:rPr spc="65" dirty="0"/>
              <a:t> </a:t>
            </a:r>
            <a:r>
              <a:rPr spc="55" dirty="0"/>
              <a:t>Cardiac</a:t>
            </a:r>
            <a:r>
              <a:rPr spc="120" dirty="0"/>
              <a:t> </a:t>
            </a:r>
            <a:r>
              <a:rPr spc="50" dirty="0"/>
              <a:t>failure </a:t>
            </a:r>
            <a:r>
              <a:rPr spc="55" dirty="0"/>
              <a:t> </a:t>
            </a:r>
            <a:r>
              <a:rPr spc="65" dirty="0"/>
              <a:t>HF-Heart</a:t>
            </a:r>
            <a:r>
              <a:rPr spc="70" dirty="0"/>
              <a:t> </a:t>
            </a:r>
            <a:r>
              <a:rPr spc="50" dirty="0"/>
              <a:t>failure</a:t>
            </a:r>
          </a:p>
          <a:p>
            <a:pPr marL="5460365">
              <a:lnSpc>
                <a:spcPts val="2545"/>
              </a:lnSpc>
            </a:pPr>
            <a:r>
              <a:rPr spc="55" dirty="0"/>
              <a:t>Myocardial</a:t>
            </a:r>
            <a:r>
              <a:rPr spc="110" dirty="0"/>
              <a:t> </a:t>
            </a:r>
            <a:r>
              <a:rPr spc="50" dirty="0"/>
              <a:t>failure</a:t>
            </a:r>
          </a:p>
          <a:p>
            <a:pPr>
              <a:lnSpc>
                <a:spcPct val="100000"/>
              </a:lnSpc>
            </a:pPr>
            <a:endParaRPr sz="2900" dirty="0"/>
          </a:p>
          <a:p>
            <a:pPr marL="742315" marR="163195" indent="-155575">
              <a:lnSpc>
                <a:spcPct val="65800"/>
              </a:lnSpc>
              <a:spcBef>
                <a:spcPts val="1860"/>
              </a:spcBef>
              <a:tabLst>
                <a:tab pos="5083175" algn="l"/>
                <a:tab pos="5166995" algn="l"/>
              </a:tabLst>
            </a:pPr>
            <a:r>
              <a:rPr sz="3600" spc="52" baseline="1157" dirty="0"/>
              <a:t>Is</a:t>
            </a:r>
            <a:r>
              <a:rPr sz="3600" spc="209" baseline="1157" dirty="0"/>
              <a:t> </a:t>
            </a:r>
            <a:r>
              <a:rPr sz="3600" baseline="1157" dirty="0"/>
              <a:t>a</a:t>
            </a:r>
            <a:r>
              <a:rPr sz="3600" spc="217" baseline="1157" dirty="0"/>
              <a:t> </a:t>
            </a:r>
            <a:r>
              <a:rPr sz="3600" spc="89" baseline="1157" dirty="0"/>
              <a:t>relationships</a:t>
            </a:r>
            <a:r>
              <a:rPr sz="3600" spc="217" baseline="1157" dirty="0"/>
              <a:t> </a:t>
            </a:r>
            <a:r>
              <a:rPr sz="3600" spc="89" baseline="1157" dirty="0"/>
              <a:t>connect		</a:t>
            </a:r>
            <a:r>
              <a:rPr sz="2400" spc="50" dirty="0"/>
              <a:t>Attribute</a:t>
            </a:r>
            <a:r>
              <a:rPr sz="2400" spc="125" dirty="0"/>
              <a:t> </a:t>
            </a:r>
            <a:r>
              <a:rPr sz="2400" spc="60" dirty="0"/>
              <a:t>relationships</a:t>
            </a:r>
            <a:r>
              <a:rPr sz="2400" spc="114" dirty="0"/>
              <a:t> </a:t>
            </a:r>
            <a:r>
              <a:rPr sz="2400" spc="60" dirty="0"/>
              <a:t>connect </a:t>
            </a:r>
            <a:r>
              <a:rPr sz="2400" spc="65" dirty="0"/>
              <a:t> </a:t>
            </a:r>
            <a:r>
              <a:rPr sz="3600" spc="82" baseline="1157" dirty="0"/>
              <a:t>concepts</a:t>
            </a:r>
            <a:r>
              <a:rPr sz="3600" spc="225" baseline="1157" dirty="0"/>
              <a:t> </a:t>
            </a:r>
            <a:r>
              <a:rPr sz="3600" spc="52" baseline="1157" dirty="0"/>
              <a:t>in</a:t>
            </a:r>
            <a:r>
              <a:rPr sz="3600" spc="225" baseline="1157" dirty="0"/>
              <a:t> </a:t>
            </a:r>
            <a:r>
              <a:rPr sz="3600" baseline="1157" dirty="0"/>
              <a:t>a</a:t>
            </a:r>
            <a:r>
              <a:rPr sz="3600" spc="232" baseline="1157" dirty="0"/>
              <a:t> </a:t>
            </a:r>
            <a:r>
              <a:rPr sz="3600" spc="75" baseline="1157" dirty="0"/>
              <a:t>hierarchy	</a:t>
            </a:r>
            <a:r>
              <a:rPr sz="2400" spc="55" dirty="0"/>
              <a:t>concepts</a:t>
            </a:r>
            <a:r>
              <a:rPr sz="2400" spc="125" dirty="0"/>
              <a:t> </a:t>
            </a:r>
            <a:r>
              <a:rPr sz="2400" spc="35" dirty="0"/>
              <a:t>in</a:t>
            </a:r>
            <a:r>
              <a:rPr sz="2400" spc="125" dirty="0"/>
              <a:t> </a:t>
            </a:r>
            <a:r>
              <a:rPr sz="2400" spc="50" dirty="0"/>
              <a:t>different</a:t>
            </a:r>
            <a:r>
              <a:rPr sz="2400" spc="125" dirty="0"/>
              <a:t> </a:t>
            </a:r>
            <a:r>
              <a:rPr sz="2400" spc="60" dirty="0"/>
              <a:t>hierarchies</a:t>
            </a:r>
            <a:endParaRPr sz="2400" dirty="0"/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1798320" algn="l"/>
                <a:tab pos="2584450" algn="l"/>
                <a:tab pos="4622165" algn="l"/>
                <a:tab pos="7764780" algn="l"/>
              </a:tabLst>
            </a:pPr>
            <a:r>
              <a:rPr spc="70" dirty="0"/>
              <a:t>A</a:t>
            </a:r>
            <a:r>
              <a:rPr spc="75" dirty="0"/>
              <a:t>r</a:t>
            </a:r>
            <a:r>
              <a:rPr spc="70" dirty="0"/>
              <a:t>t</a:t>
            </a:r>
            <a:r>
              <a:rPr spc="75" dirty="0"/>
              <a:t>h</a:t>
            </a:r>
            <a:r>
              <a:rPr spc="35" dirty="0"/>
              <a:t>r</a:t>
            </a:r>
            <a:r>
              <a:rPr spc="70" dirty="0"/>
              <a:t>o</a:t>
            </a:r>
            <a:r>
              <a:rPr spc="75" dirty="0"/>
              <a:t>p</a:t>
            </a:r>
            <a:r>
              <a:rPr spc="50" dirty="0"/>
              <a:t>a</a:t>
            </a:r>
            <a:r>
              <a:rPr spc="70" dirty="0"/>
              <a:t>t</a:t>
            </a:r>
            <a:r>
              <a:rPr spc="30" dirty="0"/>
              <a:t>h</a:t>
            </a:r>
            <a:r>
              <a:rPr dirty="0"/>
              <a:t>y	</a:t>
            </a:r>
            <a:r>
              <a:rPr sz="3600" spc="-7" baseline="2314" dirty="0"/>
              <a:t>I</a:t>
            </a:r>
            <a:r>
              <a:rPr sz="3600" baseline="2314" dirty="0"/>
              <a:t>s</a:t>
            </a:r>
            <a:r>
              <a:rPr sz="3600" spc="-7" baseline="2314" dirty="0"/>
              <a:t> </a:t>
            </a:r>
            <a:r>
              <a:rPr sz="3600" baseline="2314" dirty="0"/>
              <a:t>a	</a:t>
            </a:r>
            <a:r>
              <a:rPr sz="3600" spc="104" baseline="1157" dirty="0"/>
              <a:t>Joi</a:t>
            </a:r>
            <a:r>
              <a:rPr sz="3600" spc="75" baseline="1157" dirty="0"/>
              <a:t>n</a:t>
            </a:r>
            <a:r>
              <a:rPr sz="3600" baseline="1157" dirty="0"/>
              <a:t>t</a:t>
            </a:r>
            <a:r>
              <a:rPr sz="3600" spc="209" baseline="1157" dirty="0"/>
              <a:t> </a:t>
            </a:r>
            <a:r>
              <a:rPr sz="3600" spc="120" baseline="1157" dirty="0"/>
              <a:t>f</a:t>
            </a:r>
            <a:r>
              <a:rPr sz="3600" spc="104" baseline="1157" dirty="0"/>
              <a:t>i</a:t>
            </a:r>
            <a:r>
              <a:rPr sz="3600" spc="112" baseline="1157" dirty="0"/>
              <a:t>nd</a:t>
            </a:r>
            <a:r>
              <a:rPr sz="3600" spc="104" baseline="1157" dirty="0"/>
              <a:t>i</a:t>
            </a:r>
            <a:r>
              <a:rPr sz="3600" spc="112" baseline="1157" dirty="0"/>
              <a:t>n</a:t>
            </a:r>
            <a:r>
              <a:rPr sz="3600" baseline="1157" dirty="0"/>
              <a:t>g	</a:t>
            </a:r>
            <a:r>
              <a:rPr sz="3600" spc="104" baseline="-2314" dirty="0"/>
              <a:t>A</a:t>
            </a:r>
            <a:r>
              <a:rPr sz="3600" spc="112" baseline="-2314" dirty="0"/>
              <a:t>pp</a:t>
            </a:r>
            <a:r>
              <a:rPr sz="3600" spc="120" baseline="-2314" dirty="0"/>
              <a:t>e</a:t>
            </a:r>
            <a:r>
              <a:rPr sz="3600" spc="112" baseline="-2314" dirty="0"/>
              <a:t>nd</a:t>
            </a:r>
            <a:r>
              <a:rPr sz="3600" spc="104" baseline="-2314" dirty="0"/>
              <a:t>ic</a:t>
            </a:r>
            <a:r>
              <a:rPr sz="3600" spc="112" baseline="-2314" dirty="0"/>
              <a:t>i</a:t>
            </a:r>
            <a:r>
              <a:rPr sz="3600" spc="104" baseline="-2314" dirty="0"/>
              <a:t>ti</a:t>
            </a:r>
            <a:r>
              <a:rPr sz="3600" baseline="-2314" dirty="0"/>
              <a:t>s	</a:t>
            </a:r>
            <a:r>
              <a:rPr sz="3600" spc="104" baseline="-3472" dirty="0"/>
              <a:t>I</a:t>
            </a:r>
            <a:r>
              <a:rPr sz="3600" spc="89" baseline="-3472" dirty="0"/>
              <a:t>n</a:t>
            </a:r>
            <a:r>
              <a:rPr sz="3600" spc="112" baseline="-3472" dirty="0"/>
              <a:t>f</a:t>
            </a:r>
            <a:r>
              <a:rPr sz="3600" spc="104" baseline="-3472" dirty="0"/>
              <a:t>lamm</a:t>
            </a:r>
            <a:r>
              <a:rPr sz="3600" spc="75" baseline="-3472" dirty="0"/>
              <a:t>a</a:t>
            </a:r>
            <a:r>
              <a:rPr sz="3600" spc="104" baseline="-3472" dirty="0"/>
              <a:t>t</a:t>
            </a:r>
            <a:r>
              <a:rPr sz="3600" spc="112" baseline="-3472" dirty="0"/>
              <a:t>i</a:t>
            </a:r>
            <a:r>
              <a:rPr sz="3600" spc="104" baseline="-3472" dirty="0"/>
              <a:t>o</a:t>
            </a:r>
            <a:r>
              <a:rPr sz="3600" baseline="-3472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0" y="2209800"/>
            <a:ext cx="1362710" cy="367665"/>
          </a:xfrm>
          <a:custGeom>
            <a:avLst/>
            <a:gdLst/>
            <a:ahLst/>
            <a:cxnLst/>
            <a:rect l="l" t="t" r="r" b="b"/>
            <a:pathLst>
              <a:path w="1362710" h="367664">
                <a:moveTo>
                  <a:pt x="0" y="31652"/>
                </a:moveTo>
                <a:lnTo>
                  <a:pt x="2487" y="19331"/>
                </a:lnTo>
                <a:lnTo>
                  <a:pt x="9270" y="9270"/>
                </a:lnTo>
                <a:lnTo>
                  <a:pt x="19331" y="2487"/>
                </a:lnTo>
                <a:lnTo>
                  <a:pt x="31652" y="0"/>
                </a:lnTo>
                <a:lnTo>
                  <a:pt x="1330869" y="0"/>
                </a:lnTo>
                <a:lnTo>
                  <a:pt x="1343189" y="2487"/>
                </a:lnTo>
                <a:lnTo>
                  <a:pt x="1353250" y="9270"/>
                </a:lnTo>
                <a:lnTo>
                  <a:pt x="1360033" y="19331"/>
                </a:lnTo>
                <a:lnTo>
                  <a:pt x="1362521" y="31652"/>
                </a:lnTo>
                <a:lnTo>
                  <a:pt x="1362521" y="336007"/>
                </a:lnTo>
                <a:lnTo>
                  <a:pt x="1360033" y="348328"/>
                </a:lnTo>
                <a:lnTo>
                  <a:pt x="1353250" y="358389"/>
                </a:lnTo>
                <a:lnTo>
                  <a:pt x="1343189" y="365172"/>
                </a:lnTo>
                <a:lnTo>
                  <a:pt x="1330869" y="367660"/>
                </a:lnTo>
                <a:lnTo>
                  <a:pt x="31652" y="367660"/>
                </a:lnTo>
                <a:lnTo>
                  <a:pt x="19331" y="365172"/>
                </a:lnTo>
                <a:lnTo>
                  <a:pt x="9270" y="358389"/>
                </a:lnTo>
                <a:lnTo>
                  <a:pt x="2487" y="348328"/>
                </a:lnTo>
                <a:lnTo>
                  <a:pt x="0" y="336007"/>
                </a:lnTo>
                <a:lnTo>
                  <a:pt x="0" y="31652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943600" y="2133600"/>
            <a:ext cx="2917190" cy="2041525"/>
            <a:chOff x="6570216" y="2154464"/>
            <a:chExt cx="2917190" cy="2041525"/>
          </a:xfrm>
        </p:grpSpPr>
        <p:sp>
          <p:nvSpPr>
            <p:cNvPr id="5" name="object 5"/>
            <p:cNvSpPr/>
            <p:nvPr/>
          </p:nvSpPr>
          <p:spPr>
            <a:xfrm>
              <a:off x="6595616" y="2179864"/>
              <a:ext cx="2117725" cy="565150"/>
            </a:xfrm>
            <a:custGeom>
              <a:avLst/>
              <a:gdLst/>
              <a:ahLst/>
              <a:cxnLst/>
              <a:rect l="l" t="t" r="r" b="b"/>
              <a:pathLst>
                <a:path w="2117725" h="565150">
                  <a:moveTo>
                    <a:pt x="0" y="48637"/>
                  </a:moveTo>
                  <a:lnTo>
                    <a:pt x="3822" y="29705"/>
                  </a:lnTo>
                  <a:lnTo>
                    <a:pt x="14245" y="14245"/>
                  </a:lnTo>
                  <a:lnTo>
                    <a:pt x="29705" y="3822"/>
                  </a:lnTo>
                  <a:lnTo>
                    <a:pt x="48637" y="0"/>
                  </a:lnTo>
                  <a:lnTo>
                    <a:pt x="2068591" y="0"/>
                  </a:lnTo>
                  <a:lnTo>
                    <a:pt x="2087523" y="3822"/>
                  </a:lnTo>
                  <a:lnTo>
                    <a:pt x="2102983" y="14245"/>
                  </a:lnTo>
                  <a:lnTo>
                    <a:pt x="2113406" y="29705"/>
                  </a:lnTo>
                  <a:lnTo>
                    <a:pt x="2117229" y="48637"/>
                  </a:lnTo>
                  <a:lnTo>
                    <a:pt x="2117229" y="516318"/>
                  </a:lnTo>
                  <a:lnTo>
                    <a:pt x="2113406" y="535250"/>
                  </a:lnTo>
                  <a:lnTo>
                    <a:pt x="2102983" y="550710"/>
                  </a:lnTo>
                  <a:lnTo>
                    <a:pt x="2087523" y="561133"/>
                  </a:lnTo>
                  <a:lnTo>
                    <a:pt x="2068591" y="564956"/>
                  </a:lnTo>
                  <a:lnTo>
                    <a:pt x="48637" y="564956"/>
                  </a:lnTo>
                  <a:lnTo>
                    <a:pt x="29705" y="561133"/>
                  </a:lnTo>
                  <a:lnTo>
                    <a:pt x="14245" y="550710"/>
                  </a:lnTo>
                  <a:lnTo>
                    <a:pt x="3822" y="535250"/>
                  </a:lnTo>
                  <a:lnTo>
                    <a:pt x="0" y="516318"/>
                  </a:lnTo>
                  <a:lnTo>
                    <a:pt x="0" y="48637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4204" y="2780972"/>
              <a:ext cx="1948814" cy="342900"/>
            </a:xfrm>
            <a:custGeom>
              <a:avLst/>
              <a:gdLst/>
              <a:ahLst/>
              <a:cxnLst/>
              <a:rect l="l" t="t" r="r" b="b"/>
              <a:pathLst>
                <a:path w="1948815" h="342900">
                  <a:moveTo>
                    <a:pt x="0" y="29519"/>
                  </a:moveTo>
                  <a:lnTo>
                    <a:pt x="2319" y="18029"/>
                  </a:lnTo>
                  <a:lnTo>
                    <a:pt x="8646" y="8646"/>
                  </a:lnTo>
                  <a:lnTo>
                    <a:pt x="18029" y="2319"/>
                  </a:lnTo>
                  <a:lnTo>
                    <a:pt x="29519" y="0"/>
                  </a:lnTo>
                  <a:lnTo>
                    <a:pt x="1919123" y="0"/>
                  </a:lnTo>
                  <a:lnTo>
                    <a:pt x="1930613" y="2319"/>
                  </a:lnTo>
                  <a:lnTo>
                    <a:pt x="1939997" y="8646"/>
                  </a:lnTo>
                  <a:lnTo>
                    <a:pt x="1946323" y="18029"/>
                  </a:lnTo>
                  <a:lnTo>
                    <a:pt x="1948643" y="29519"/>
                  </a:lnTo>
                  <a:lnTo>
                    <a:pt x="1948643" y="313380"/>
                  </a:lnTo>
                  <a:lnTo>
                    <a:pt x="1946323" y="324870"/>
                  </a:lnTo>
                  <a:lnTo>
                    <a:pt x="1939997" y="334253"/>
                  </a:lnTo>
                  <a:lnTo>
                    <a:pt x="1930613" y="340580"/>
                  </a:lnTo>
                  <a:lnTo>
                    <a:pt x="1919123" y="342900"/>
                  </a:lnTo>
                  <a:lnTo>
                    <a:pt x="29519" y="342900"/>
                  </a:lnTo>
                  <a:lnTo>
                    <a:pt x="18029" y="340580"/>
                  </a:lnTo>
                  <a:lnTo>
                    <a:pt x="8646" y="334253"/>
                  </a:lnTo>
                  <a:lnTo>
                    <a:pt x="2319" y="324870"/>
                  </a:lnTo>
                  <a:lnTo>
                    <a:pt x="0" y="313380"/>
                  </a:lnTo>
                  <a:lnTo>
                    <a:pt x="0" y="29519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7295" y="3128373"/>
              <a:ext cx="2183130" cy="342900"/>
            </a:xfrm>
            <a:custGeom>
              <a:avLst/>
              <a:gdLst/>
              <a:ahLst/>
              <a:cxnLst/>
              <a:rect l="l" t="t" r="r" b="b"/>
              <a:pathLst>
                <a:path w="2183129" h="342900">
                  <a:moveTo>
                    <a:pt x="0" y="29520"/>
                  </a:moveTo>
                  <a:lnTo>
                    <a:pt x="2319" y="18029"/>
                  </a:lnTo>
                  <a:lnTo>
                    <a:pt x="8646" y="8646"/>
                  </a:lnTo>
                  <a:lnTo>
                    <a:pt x="18029" y="2319"/>
                  </a:lnTo>
                  <a:lnTo>
                    <a:pt x="29520" y="0"/>
                  </a:lnTo>
                  <a:lnTo>
                    <a:pt x="2153549" y="0"/>
                  </a:lnTo>
                  <a:lnTo>
                    <a:pt x="2165039" y="2319"/>
                  </a:lnTo>
                  <a:lnTo>
                    <a:pt x="2174423" y="8646"/>
                  </a:lnTo>
                  <a:lnTo>
                    <a:pt x="2180750" y="18029"/>
                  </a:lnTo>
                  <a:lnTo>
                    <a:pt x="2183070" y="29520"/>
                  </a:lnTo>
                  <a:lnTo>
                    <a:pt x="2183070" y="313379"/>
                  </a:lnTo>
                  <a:lnTo>
                    <a:pt x="2180750" y="324870"/>
                  </a:lnTo>
                  <a:lnTo>
                    <a:pt x="2174423" y="334253"/>
                  </a:lnTo>
                  <a:lnTo>
                    <a:pt x="2165039" y="340580"/>
                  </a:lnTo>
                  <a:lnTo>
                    <a:pt x="2153549" y="342900"/>
                  </a:lnTo>
                  <a:lnTo>
                    <a:pt x="29520" y="342900"/>
                  </a:lnTo>
                  <a:lnTo>
                    <a:pt x="18029" y="340580"/>
                  </a:lnTo>
                  <a:lnTo>
                    <a:pt x="8646" y="334253"/>
                  </a:lnTo>
                  <a:lnTo>
                    <a:pt x="2319" y="324870"/>
                  </a:lnTo>
                  <a:lnTo>
                    <a:pt x="0" y="313379"/>
                  </a:lnTo>
                  <a:lnTo>
                    <a:pt x="0" y="29520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3598" y="3480729"/>
              <a:ext cx="2405380" cy="342265"/>
            </a:xfrm>
            <a:custGeom>
              <a:avLst/>
              <a:gdLst/>
              <a:ahLst/>
              <a:cxnLst/>
              <a:rect l="l" t="t" r="r" b="b"/>
              <a:pathLst>
                <a:path w="2405379" h="342264">
                  <a:moveTo>
                    <a:pt x="0" y="29424"/>
                  </a:moveTo>
                  <a:lnTo>
                    <a:pt x="2312" y="17970"/>
                  </a:lnTo>
                  <a:lnTo>
                    <a:pt x="8618" y="8618"/>
                  </a:lnTo>
                  <a:lnTo>
                    <a:pt x="17970" y="2312"/>
                  </a:lnTo>
                  <a:lnTo>
                    <a:pt x="29424" y="0"/>
                  </a:lnTo>
                  <a:lnTo>
                    <a:pt x="2375415" y="0"/>
                  </a:lnTo>
                  <a:lnTo>
                    <a:pt x="2386868" y="2312"/>
                  </a:lnTo>
                  <a:lnTo>
                    <a:pt x="2396220" y="8618"/>
                  </a:lnTo>
                  <a:lnTo>
                    <a:pt x="2402526" y="17970"/>
                  </a:lnTo>
                  <a:lnTo>
                    <a:pt x="2404839" y="29424"/>
                  </a:lnTo>
                  <a:lnTo>
                    <a:pt x="2404839" y="312359"/>
                  </a:lnTo>
                  <a:lnTo>
                    <a:pt x="2402526" y="323813"/>
                  </a:lnTo>
                  <a:lnTo>
                    <a:pt x="2396220" y="333165"/>
                  </a:lnTo>
                  <a:lnTo>
                    <a:pt x="2386868" y="339471"/>
                  </a:lnTo>
                  <a:lnTo>
                    <a:pt x="2375415" y="341784"/>
                  </a:lnTo>
                  <a:lnTo>
                    <a:pt x="29424" y="341784"/>
                  </a:lnTo>
                  <a:lnTo>
                    <a:pt x="17970" y="339471"/>
                  </a:lnTo>
                  <a:lnTo>
                    <a:pt x="8618" y="333165"/>
                  </a:lnTo>
                  <a:lnTo>
                    <a:pt x="2312" y="323813"/>
                  </a:lnTo>
                  <a:lnTo>
                    <a:pt x="0" y="312359"/>
                  </a:lnTo>
                  <a:lnTo>
                    <a:pt x="0" y="29424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3598" y="3827205"/>
              <a:ext cx="2698750" cy="342900"/>
            </a:xfrm>
            <a:custGeom>
              <a:avLst/>
              <a:gdLst/>
              <a:ahLst/>
              <a:cxnLst/>
              <a:rect l="l" t="t" r="r" b="b"/>
              <a:pathLst>
                <a:path w="2698750" h="342900">
                  <a:moveTo>
                    <a:pt x="0" y="29520"/>
                  </a:moveTo>
                  <a:lnTo>
                    <a:pt x="2319" y="18029"/>
                  </a:lnTo>
                  <a:lnTo>
                    <a:pt x="8646" y="8646"/>
                  </a:lnTo>
                  <a:lnTo>
                    <a:pt x="18029" y="2319"/>
                  </a:lnTo>
                  <a:lnTo>
                    <a:pt x="29520" y="0"/>
                  </a:lnTo>
                  <a:lnTo>
                    <a:pt x="2668716" y="0"/>
                  </a:lnTo>
                  <a:lnTo>
                    <a:pt x="2680206" y="2319"/>
                  </a:lnTo>
                  <a:lnTo>
                    <a:pt x="2689590" y="8646"/>
                  </a:lnTo>
                  <a:lnTo>
                    <a:pt x="2695916" y="18029"/>
                  </a:lnTo>
                  <a:lnTo>
                    <a:pt x="2698236" y="29520"/>
                  </a:lnTo>
                  <a:lnTo>
                    <a:pt x="2698236" y="313379"/>
                  </a:lnTo>
                  <a:lnTo>
                    <a:pt x="2695916" y="324870"/>
                  </a:lnTo>
                  <a:lnTo>
                    <a:pt x="2689590" y="334253"/>
                  </a:lnTo>
                  <a:lnTo>
                    <a:pt x="2680206" y="340580"/>
                  </a:lnTo>
                  <a:lnTo>
                    <a:pt x="2668716" y="342900"/>
                  </a:lnTo>
                  <a:lnTo>
                    <a:pt x="29520" y="342900"/>
                  </a:lnTo>
                  <a:lnTo>
                    <a:pt x="18029" y="340580"/>
                  </a:lnTo>
                  <a:lnTo>
                    <a:pt x="8646" y="334253"/>
                  </a:lnTo>
                  <a:lnTo>
                    <a:pt x="2319" y="324870"/>
                  </a:lnTo>
                  <a:lnTo>
                    <a:pt x="0" y="313379"/>
                  </a:lnTo>
                  <a:lnTo>
                    <a:pt x="0" y="29520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370022" y="1976144"/>
            <a:ext cx="171450" cy="2584450"/>
          </a:xfrm>
          <a:custGeom>
            <a:avLst/>
            <a:gdLst/>
            <a:ahLst/>
            <a:cxnLst/>
            <a:rect l="l" t="t" r="r" b="b"/>
            <a:pathLst>
              <a:path w="171450" h="2584450">
                <a:moveTo>
                  <a:pt x="16557" y="2412531"/>
                </a:moveTo>
                <a:lnTo>
                  <a:pt x="9387" y="2414941"/>
                </a:lnTo>
                <a:lnTo>
                  <a:pt x="3713" y="2419944"/>
                </a:lnTo>
                <a:lnTo>
                  <a:pt x="509" y="2426507"/>
                </a:lnTo>
                <a:lnTo>
                  <a:pt x="0" y="2433792"/>
                </a:lnTo>
                <a:lnTo>
                  <a:pt x="2409" y="2440962"/>
                </a:lnTo>
                <a:lnTo>
                  <a:pt x="84876" y="2583856"/>
                </a:lnTo>
                <a:lnTo>
                  <a:pt x="107111" y="2546142"/>
                </a:lnTo>
                <a:lnTo>
                  <a:pt x="104101" y="2546142"/>
                </a:lnTo>
                <a:lnTo>
                  <a:pt x="66001" y="2545965"/>
                </a:lnTo>
                <a:lnTo>
                  <a:pt x="66329" y="2475497"/>
                </a:lnTo>
                <a:lnTo>
                  <a:pt x="35408" y="2421919"/>
                </a:lnTo>
                <a:lnTo>
                  <a:pt x="30405" y="2416245"/>
                </a:lnTo>
                <a:lnTo>
                  <a:pt x="23842" y="2413041"/>
                </a:lnTo>
                <a:lnTo>
                  <a:pt x="16557" y="2412531"/>
                </a:lnTo>
                <a:close/>
              </a:path>
              <a:path w="171450" h="2584450">
                <a:moveTo>
                  <a:pt x="66329" y="2475497"/>
                </a:moveTo>
                <a:lnTo>
                  <a:pt x="66001" y="2545965"/>
                </a:lnTo>
                <a:lnTo>
                  <a:pt x="104101" y="2546142"/>
                </a:lnTo>
                <a:lnTo>
                  <a:pt x="104146" y="2536527"/>
                </a:lnTo>
                <a:lnTo>
                  <a:pt x="68641" y="2536375"/>
                </a:lnTo>
                <a:lnTo>
                  <a:pt x="85227" y="2508243"/>
                </a:lnTo>
                <a:lnTo>
                  <a:pt x="66329" y="2475497"/>
                </a:lnTo>
                <a:close/>
              </a:path>
              <a:path w="171450" h="2584450">
                <a:moveTo>
                  <a:pt x="154784" y="2413175"/>
                </a:moveTo>
                <a:lnTo>
                  <a:pt x="104429" y="2475675"/>
                </a:lnTo>
                <a:lnTo>
                  <a:pt x="104101" y="2546142"/>
                </a:lnTo>
                <a:lnTo>
                  <a:pt x="107111" y="2546142"/>
                </a:lnTo>
                <a:lnTo>
                  <a:pt x="168668" y="2441737"/>
                </a:lnTo>
                <a:lnTo>
                  <a:pt x="171144" y="2434589"/>
                </a:lnTo>
                <a:lnTo>
                  <a:pt x="170702" y="2427299"/>
                </a:lnTo>
                <a:lnTo>
                  <a:pt x="167560" y="2420707"/>
                </a:lnTo>
                <a:lnTo>
                  <a:pt x="161933" y="2415651"/>
                </a:lnTo>
                <a:lnTo>
                  <a:pt x="154784" y="2413175"/>
                </a:lnTo>
                <a:close/>
              </a:path>
              <a:path w="171450" h="2584450">
                <a:moveTo>
                  <a:pt x="85227" y="2508243"/>
                </a:moveTo>
                <a:lnTo>
                  <a:pt x="68641" y="2536375"/>
                </a:lnTo>
                <a:lnTo>
                  <a:pt x="101551" y="2536527"/>
                </a:lnTo>
                <a:lnTo>
                  <a:pt x="85227" y="2508243"/>
                </a:lnTo>
                <a:close/>
              </a:path>
              <a:path w="171450" h="2584450">
                <a:moveTo>
                  <a:pt x="104429" y="2475675"/>
                </a:moveTo>
                <a:lnTo>
                  <a:pt x="85227" y="2508243"/>
                </a:lnTo>
                <a:lnTo>
                  <a:pt x="101551" y="2536527"/>
                </a:lnTo>
                <a:lnTo>
                  <a:pt x="104146" y="2536527"/>
                </a:lnTo>
                <a:lnTo>
                  <a:pt x="104429" y="2475675"/>
                </a:lnTo>
                <a:close/>
              </a:path>
              <a:path w="171450" h="2584450">
                <a:moveTo>
                  <a:pt x="77847" y="0"/>
                </a:moveTo>
                <a:lnTo>
                  <a:pt x="66557" y="2426507"/>
                </a:lnTo>
                <a:lnTo>
                  <a:pt x="66432" y="2475675"/>
                </a:lnTo>
                <a:lnTo>
                  <a:pt x="85227" y="2508243"/>
                </a:lnTo>
                <a:lnTo>
                  <a:pt x="104429" y="2475675"/>
                </a:lnTo>
                <a:lnTo>
                  <a:pt x="115946" y="177"/>
                </a:lnTo>
                <a:lnTo>
                  <a:pt x="77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7763" y="1960661"/>
            <a:ext cx="229235" cy="1210945"/>
          </a:xfrm>
          <a:custGeom>
            <a:avLst/>
            <a:gdLst/>
            <a:ahLst/>
            <a:cxnLst/>
            <a:rect l="l" t="t" r="r" b="b"/>
            <a:pathLst>
              <a:path w="229234" h="1210945">
                <a:moveTo>
                  <a:pt x="63909" y="1038005"/>
                </a:moveTo>
                <a:lnTo>
                  <a:pt x="56973" y="1040292"/>
                </a:lnTo>
                <a:lnTo>
                  <a:pt x="51402" y="1045013"/>
                </a:lnTo>
                <a:lnTo>
                  <a:pt x="47950" y="1051744"/>
                </a:lnTo>
                <a:lnTo>
                  <a:pt x="3199" y="1210542"/>
                </a:lnTo>
                <a:lnTo>
                  <a:pt x="57818" y="1197178"/>
                </a:lnTo>
                <a:lnTo>
                  <a:pt x="44409" y="1197178"/>
                </a:lnTo>
                <a:lnTo>
                  <a:pt x="16376" y="1171374"/>
                </a:lnTo>
                <a:lnTo>
                  <a:pt x="57129" y="1124012"/>
                </a:lnTo>
                <a:lnTo>
                  <a:pt x="84621" y="1062079"/>
                </a:lnTo>
                <a:lnTo>
                  <a:pt x="85191" y="1054535"/>
                </a:lnTo>
                <a:lnTo>
                  <a:pt x="82904" y="1047599"/>
                </a:lnTo>
                <a:lnTo>
                  <a:pt x="78183" y="1042027"/>
                </a:lnTo>
                <a:lnTo>
                  <a:pt x="71452" y="1038575"/>
                </a:lnTo>
                <a:lnTo>
                  <a:pt x="63909" y="1038005"/>
                </a:lnTo>
                <a:close/>
              </a:path>
              <a:path w="229234" h="1210945">
                <a:moveTo>
                  <a:pt x="60082" y="1149155"/>
                </a:moveTo>
                <a:lnTo>
                  <a:pt x="36828" y="1149155"/>
                </a:lnTo>
                <a:lnTo>
                  <a:pt x="36037" y="1150072"/>
                </a:lnTo>
                <a:lnTo>
                  <a:pt x="16376" y="1171374"/>
                </a:lnTo>
                <a:lnTo>
                  <a:pt x="44409" y="1197178"/>
                </a:lnTo>
                <a:lnTo>
                  <a:pt x="51528" y="1189443"/>
                </a:lnTo>
                <a:lnTo>
                  <a:pt x="48728" y="1189443"/>
                </a:lnTo>
                <a:lnTo>
                  <a:pt x="25864" y="1165772"/>
                </a:lnTo>
                <a:lnTo>
                  <a:pt x="57586" y="1158010"/>
                </a:lnTo>
                <a:lnTo>
                  <a:pt x="60082" y="1149155"/>
                </a:lnTo>
                <a:close/>
              </a:path>
              <a:path w="229234" h="1210945">
                <a:moveTo>
                  <a:pt x="161957" y="1134015"/>
                </a:moveTo>
                <a:lnTo>
                  <a:pt x="154398" y="1134323"/>
                </a:lnTo>
                <a:lnTo>
                  <a:pt x="83823" y="1151591"/>
                </a:lnTo>
                <a:lnTo>
                  <a:pt x="65271" y="1174513"/>
                </a:lnTo>
                <a:lnTo>
                  <a:pt x="44409" y="1197178"/>
                </a:lnTo>
                <a:lnTo>
                  <a:pt x="57818" y="1197178"/>
                </a:lnTo>
                <a:lnTo>
                  <a:pt x="163454" y="1171331"/>
                </a:lnTo>
                <a:lnTo>
                  <a:pt x="170300" y="1168114"/>
                </a:lnTo>
                <a:lnTo>
                  <a:pt x="175212" y="1162710"/>
                </a:lnTo>
                <a:lnTo>
                  <a:pt x="177739" y="1155858"/>
                </a:lnTo>
                <a:lnTo>
                  <a:pt x="177431" y="1148299"/>
                </a:lnTo>
                <a:lnTo>
                  <a:pt x="174215" y="1141452"/>
                </a:lnTo>
                <a:lnTo>
                  <a:pt x="168809" y="1136541"/>
                </a:lnTo>
                <a:lnTo>
                  <a:pt x="161957" y="1134015"/>
                </a:lnTo>
                <a:close/>
              </a:path>
              <a:path w="229234" h="1210945">
                <a:moveTo>
                  <a:pt x="57586" y="1158010"/>
                </a:moveTo>
                <a:lnTo>
                  <a:pt x="25864" y="1165772"/>
                </a:lnTo>
                <a:lnTo>
                  <a:pt x="48728" y="1189443"/>
                </a:lnTo>
                <a:lnTo>
                  <a:pt x="57586" y="1158010"/>
                </a:lnTo>
                <a:close/>
              </a:path>
              <a:path w="229234" h="1210945">
                <a:moveTo>
                  <a:pt x="83823" y="1151591"/>
                </a:moveTo>
                <a:lnTo>
                  <a:pt x="57586" y="1158010"/>
                </a:lnTo>
                <a:lnTo>
                  <a:pt x="48728" y="1189443"/>
                </a:lnTo>
                <a:lnTo>
                  <a:pt x="51528" y="1189443"/>
                </a:lnTo>
                <a:lnTo>
                  <a:pt x="65271" y="1174513"/>
                </a:lnTo>
                <a:lnTo>
                  <a:pt x="83823" y="1151591"/>
                </a:lnTo>
                <a:close/>
              </a:path>
              <a:path w="229234" h="1210945">
                <a:moveTo>
                  <a:pt x="121600" y="1096518"/>
                </a:moveTo>
                <a:lnTo>
                  <a:pt x="76702" y="1096518"/>
                </a:lnTo>
                <a:lnTo>
                  <a:pt x="76070" y="1097464"/>
                </a:lnTo>
                <a:lnTo>
                  <a:pt x="73745" y="1100672"/>
                </a:lnTo>
                <a:lnTo>
                  <a:pt x="57586" y="1158010"/>
                </a:lnTo>
                <a:lnTo>
                  <a:pt x="83823" y="1151591"/>
                </a:lnTo>
                <a:lnTo>
                  <a:pt x="87487" y="1147064"/>
                </a:lnTo>
                <a:lnTo>
                  <a:pt x="108070" y="1118149"/>
                </a:lnTo>
                <a:lnTo>
                  <a:pt x="121600" y="1096518"/>
                </a:lnTo>
                <a:close/>
              </a:path>
              <a:path w="229234" h="1210945">
                <a:moveTo>
                  <a:pt x="36422" y="1149597"/>
                </a:moveTo>
                <a:lnTo>
                  <a:pt x="35984" y="1150072"/>
                </a:lnTo>
                <a:lnTo>
                  <a:pt x="36422" y="1149597"/>
                </a:lnTo>
                <a:close/>
              </a:path>
              <a:path w="229234" h="1210945">
                <a:moveTo>
                  <a:pt x="36828" y="1149155"/>
                </a:moveTo>
                <a:lnTo>
                  <a:pt x="36422" y="1149597"/>
                </a:lnTo>
                <a:lnTo>
                  <a:pt x="36037" y="1150072"/>
                </a:lnTo>
                <a:lnTo>
                  <a:pt x="36828" y="1149155"/>
                </a:lnTo>
                <a:close/>
              </a:path>
              <a:path w="229234" h="1210945">
                <a:moveTo>
                  <a:pt x="67297" y="1123552"/>
                </a:moveTo>
                <a:lnTo>
                  <a:pt x="57501" y="1123552"/>
                </a:lnTo>
                <a:lnTo>
                  <a:pt x="56790" y="1124488"/>
                </a:lnTo>
                <a:lnTo>
                  <a:pt x="36422" y="1149597"/>
                </a:lnTo>
                <a:lnTo>
                  <a:pt x="36828" y="1149155"/>
                </a:lnTo>
                <a:lnTo>
                  <a:pt x="60082" y="1149155"/>
                </a:lnTo>
                <a:lnTo>
                  <a:pt x="67297" y="1123552"/>
                </a:lnTo>
                <a:close/>
              </a:path>
              <a:path w="229234" h="1210945">
                <a:moveTo>
                  <a:pt x="57129" y="1124012"/>
                </a:moveTo>
                <a:lnTo>
                  <a:pt x="56744" y="1124488"/>
                </a:lnTo>
                <a:lnTo>
                  <a:pt x="57129" y="1124012"/>
                </a:lnTo>
                <a:close/>
              </a:path>
              <a:path w="229234" h="1210945">
                <a:moveTo>
                  <a:pt x="57501" y="1123552"/>
                </a:moveTo>
                <a:lnTo>
                  <a:pt x="57129" y="1124012"/>
                </a:lnTo>
                <a:lnTo>
                  <a:pt x="56790" y="1124488"/>
                </a:lnTo>
                <a:lnTo>
                  <a:pt x="57501" y="1123552"/>
                </a:lnTo>
                <a:close/>
              </a:path>
              <a:path w="229234" h="1210945">
                <a:moveTo>
                  <a:pt x="73745" y="1100672"/>
                </a:moveTo>
                <a:lnTo>
                  <a:pt x="57129" y="1124012"/>
                </a:lnTo>
                <a:lnTo>
                  <a:pt x="57501" y="1123552"/>
                </a:lnTo>
                <a:lnTo>
                  <a:pt x="67297" y="1123552"/>
                </a:lnTo>
                <a:lnTo>
                  <a:pt x="73745" y="1100672"/>
                </a:lnTo>
                <a:close/>
              </a:path>
              <a:path w="229234" h="1210945">
                <a:moveTo>
                  <a:pt x="76367" y="1096988"/>
                </a:moveTo>
                <a:lnTo>
                  <a:pt x="76029" y="1097464"/>
                </a:lnTo>
                <a:lnTo>
                  <a:pt x="76367" y="1096988"/>
                </a:lnTo>
                <a:close/>
              </a:path>
              <a:path w="229234" h="1210945">
                <a:moveTo>
                  <a:pt x="76702" y="1096518"/>
                </a:moveTo>
                <a:lnTo>
                  <a:pt x="76367" y="1096988"/>
                </a:lnTo>
                <a:lnTo>
                  <a:pt x="76070" y="1097464"/>
                </a:lnTo>
                <a:lnTo>
                  <a:pt x="76702" y="1096518"/>
                </a:lnTo>
                <a:close/>
              </a:path>
              <a:path w="229234" h="1210945">
                <a:moveTo>
                  <a:pt x="137838" y="1068110"/>
                </a:moveTo>
                <a:lnTo>
                  <a:pt x="94429" y="1068110"/>
                </a:lnTo>
                <a:lnTo>
                  <a:pt x="93874" y="1069058"/>
                </a:lnTo>
                <a:lnTo>
                  <a:pt x="76367" y="1096988"/>
                </a:lnTo>
                <a:lnTo>
                  <a:pt x="76702" y="1096518"/>
                </a:lnTo>
                <a:lnTo>
                  <a:pt x="121600" y="1096518"/>
                </a:lnTo>
                <a:lnTo>
                  <a:pt x="127022" y="1087848"/>
                </a:lnTo>
                <a:lnTo>
                  <a:pt x="137838" y="1068110"/>
                </a:lnTo>
                <a:close/>
              </a:path>
              <a:path w="229234" h="1210945">
                <a:moveTo>
                  <a:pt x="94140" y="1068573"/>
                </a:moveTo>
                <a:lnTo>
                  <a:pt x="93837" y="1069058"/>
                </a:lnTo>
                <a:lnTo>
                  <a:pt x="94140" y="1068573"/>
                </a:lnTo>
                <a:close/>
              </a:path>
              <a:path w="229234" h="1210945">
                <a:moveTo>
                  <a:pt x="94429" y="1068110"/>
                </a:moveTo>
                <a:lnTo>
                  <a:pt x="94140" y="1068573"/>
                </a:lnTo>
                <a:lnTo>
                  <a:pt x="93874" y="1069058"/>
                </a:lnTo>
                <a:lnTo>
                  <a:pt x="94429" y="1068110"/>
                </a:lnTo>
                <a:close/>
              </a:path>
              <a:path w="229234" h="1210945">
                <a:moveTo>
                  <a:pt x="152872" y="1038390"/>
                </a:moveTo>
                <a:lnTo>
                  <a:pt x="110679" y="1038390"/>
                </a:lnTo>
                <a:lnTo>
                  <a:pt x="110196" y="1039331"/>
                </a:lnTo>
                <a:lnTo>
                  <a:pt x="94140" y="1068573"/>
                </a:lnTo>
                <a:lnTo>
                  <a:pt x="94429" y="1068110"/>
                </a:lnTo>
                <a:lnTo>
                  <a:pt x="137838" y="1068110"/>
                </a:lnTo>
                <a:lnTo>
                  <a:pt x="144345" y="1056234"/>
                </a:lnTo>
                <a:lnTo>
                  <a:pt x="152872" y="1038390"/>
                </a:lnTo>
                <a:close/>
              </a:path>
              <a:path w="229234" h="1210945">
                <a:moveTo>
                  <a:pt x="110422" y="1038859"/>
                </a:moveTo>
                <a:lnTo>
                  <a:pt x="110163" y="1039331"/>
                </a:lnTo>
                <a:lnTo>
                  <a:pt x="110422" y="1038859"/>
                </a:lnTo>
                <a:close/>
              </a:path>
              <a:path w="229234" h="1210945">
                <a:moveTo>
                  <a:pt x="110679" y="1038390"/>
                </a:moveTo>
                <a:lnTo>
                  <a:pt x="110422" y="1038859"/>
                </a:lnTo>
                <a:lnTo>
                  <a:pt x="110196" y="1039331"/>
                </a:lnTo>
                <a:lnTo>
                  <a:pt x="110679" y="1038390"/>
                </a:lnTo>
                <a:close/>
              </a:path>
              <a:path w="229234" h="1210945">
                <a:moveTo>
                  <a:pt x="166651" y="1007416"/>
                </a:moveTo>
                <a:lnTo>
                  <a:pt x="125448" y="1007416"/>
                </a:lnTo>
                <a:lnTo>
                  <a:pt x="125034" y="1008344"/>
                </a:lnTo>
                <a:lnTo>
                  <a:pt x="110422" y="1038859"/>
                </a:lnTo>
                <a:lnTo>
                  <a:pt x="110679" y="1038390"/>
                </a:lnTo>
                <a:lnTo>
                  <a:pt x="152872" y="1038390"/>
                </a:lnTo>
                <a:lnTo>
                  <a:pt x="160044" y="1023382"/>
                </a:lnTo>
                <a:lnTo>
                  <a:pt x="166651" y="1007416"/>
                </a:lnTo>
                <a:close/>
              </a:path>
              <a:path w="229234" h="1210945">
                <a:moveTo>
                  <a:pt x="125225" y="1007882"/>
                </a:moveTo>
                <a:lnTo>
                  <a:pt x="125004" y="1008344"/>
                </a:lnTo>
                <a:lnTo>
                  <a:pt x="125225" y="1007882"/>
                </a:lnTo>
                <a:close/>
              </a:path>
              <a:path w="229234" h="1210945">
                <a:moveTo>
                  <a:pt x="125448" y="1007416"/>
                </a:moveTo>
                <a:lnTo>
                  <a:pt x="125225" y="1007882"/>
                </a:lnTo>
                <a:lnTo>
                  <a:pt x="125034" y="1008344"/>
                </a:lnTo>
                <a:lnTo>
                  <a:pt x="125448" y="1007416"/>
                </a:lnTo>
                <a:close/>
              </a:path>
              <a:path w="229234" h="1210945">
                <a:moveTo>
                  <a:pt x="179129" y="975249"/>
                </a:moveTo>
                <a:lnTo>
                  <a:pt x="138728" y="975249"/>
                </a:lnTo>
                <a:lnTo>
                  <a:pt x="138377" y="976162"/>
                </a:lnTo>
                <a:lnTo>
                  <a:pt x="125225" y="1007882"/>
                </a:lnTo>
                <a:lnTo>
                  <a:pt x="125448" y="1007416"/>
                </a:lnTo>
                <a:lnTo>
                  <a:pt x="166651" y="1007416"/>
                </a:lnTo>
                <a:lnTo>
                  <a:pt x="174120" y="989365"/>
                </a:lnTo>
                <a:lnTo>
                  <a:pt x="179129" y="975249"/>
                </a:lnTo>
                <a:close/>
              </a:path>
              <a:path w="229234" h="1210945">
                <a:moveTo>
                  <a:pt x="138542" y="975699"/>
                </a:moveTo>
                <a:lnTo>
                  <a:pt x="138350" y="976162"/>
                </a:lnTo>
                <a:lnTo>
                  <a:pt x="138542" y="975699"/>
                </a:lnTo>
                <a:close/>
              </a:path>
              <a:path w="229234" h="1210945">
                <a:moveTo>
                  <a:pt x="190272" y="941953"/>
                </a:moveTo>
                <a:lnTo>
                  <a:pt x="150516" y="941953"/>
                </a:lnTo>
                <a:lnTo>
                  <a:pt x="150224" y="942848"/>
                </a:lnTo>
                <a:lnTo>
                  <a:pt x="138542" y="975699"/>
                </a:lnTo>
                <a:lnTo>
                  <a:pt x="138728" y="975249"/>
                </a:lnTo>
                <a:lnTo>
                  <a:pt x="179129" y="975249"/>
                </a:lnTo>
                <a:lnTo>
                  <a:pt x="186580" y="954252"/>
                </a:lnTo>
                <a:lnTo>
                  <a:pt x="190272" y="941953"/>
                </a:lnTo>
                <a:close/>
              </a:path>
              <a:path w="229234" h="1210945">
                <a:moveTo>
                  <a:pt x="150362" y="942387"/>
                </a:moveTo>
                <a:lnTo>
                  <a:pt x="150199" y="942848"/>
                </a:lnTo>
                <a:lnTo>
                  <a:pt x="150362" y="942387"/>
                </a:lnTo>
                <a:close/>
              </a:path>
              <a:path w="229234" h="1210945">
                <a:moveTo>
                  <a:pt x="200048" y="907595"/>
                </a:moveTo>
                <a:lnTo>
                  <a:pt x="160807" y="907595"/>
                </a:lnTo>
                <a:lnTo>
                  <a:pt x="160567" y="908467"/>
                </a:lnTo>
                <a:lnTo>
                  <a:pt x="150362" y="942387"/>
                </a:lnTo>
                <a:lnTo>
                  <a:pt x="150516" y="941953"/>
                </a:lnTo>
                <a:lnTo>
                  <a:pt x="190272" y="941953"/>
                </a:lnTo>
                <a:lnTo>
                  <a:pt x="197427" y="918116"/>
                </a:lnTo>
                <a:lnTo>
                  <a:pt x="200048" y="907595"/>
                </a:lnTo>
                <a:close/>
              </a:path>
              <a:path w="229234" h="1210945">
                <a:moveTo>
                  <a:pt x="160674" y="908039"/>
                </a:moveTo>
                <a:lnTo>
                  <a:pt x="160545" y="908467"/>
                </a:lnTo>
                <a:lnTo>
                  <a:pt x="160674" y="908039"/>
                </a:lnTo>
                <a:close/>
              </a:path>
              <a:path w="229234" h="1210945">
                <a:moveTo>
                  <a:pt x="208434" y="872236"/>
                </a:moveTo>
                <a:lnTo>
                  <a:pt x="169591" y="872236"/>
                </a:lnTo>
                <a:lnTo>
                  <a:pt x="169401" y="873086"/>
                </a:lnTo>
                <a:lnTo>
                  <a:pt x="160674" y="908039"/>
                </a:lnTo>
                <a:lnTo>
                  <a:pt x="160807" y="907595"/>
                </a:lnTo>
                <a:lnTo>
                  <a:pt x="200048" y="907595"/>
                </a:lnTo>
                <a:lnTo>
                  <a:pt x="206668" y="881023"/>
                </a:lnTo>
                <a:lnTo>
                  <a:pt x="208434" y="872236"/>
                </a:lnTo>
                <a:close/>
              </a:path>
              <a:path w="229234" h="1210945">
                <a:moveTo>
                  <a:pt x="169491" y="872640"/>
                </a:moveTo>
                <a:lnTo>
                  <a:pt x="169380" y="873086"/>
                </a:lnTo>
                <a:lnTo>
                  <a:pt x="169491" y="872640"/>
                </a:lnTo>
                <a:close/>
              </a:path>
              <a:path w="229234" h="1210945">
                <a:moveTo>
                  <a:pt x="215406" y="835945"/>
                </a:moveTo>
                <a:lnTo>
                  <a:pt x="176867" y="835945"/>
                </a:lnTo>
                <a:lnTo>
                  <a:pt x="176720" y="836772"/>
                </a:lnTo>
                <a:lnTo>
                  <a:pt x="169491" y="872640"/>
                </a:lnTo>
                <a:lnTo>
                  <a:pt x="169591" y="872236"/>
                </a:lnTo>
                <a:lnTo>
                  <a:pt x="208434" y="872236"/>
                </a:lnTo>
                <a:lnTo>
                  <a:pt x="214302" y="843042"/>
                </a:lnTo>
                <a:lnTo>
                  <a:pt x="215406" y="835945"/>
                </a:lnTo>
                <a:close/>
              </a:path>
              <a:path w="229234" h="1210945">
                <a:moveTo>
                  <a:pt x="176785" y="836357"/>
                </a:moveTo>
                <a:lnTo>
                  <a:pt x="176701" y="836772"/>
                </a:lnTo>
                <a:lnTo>
                  <a:pt x="176785" y="836357"/>
                </a:lnTo>
                <a:close/>
              </a:path>
              <a:path w="229234" h="1210945">
                <a:moveTo>
                  <a:pt x="220949" y="798788"/>
                </a:moveTo>
                <a:lnTo>
                  <a:pt x="182627" y="798788"/>
                </a:lnTo>
                <a:lnTo>
                  <a:pt x="182519" y="799592"/>
                </a:lnTo>
                <a:lnTo>
                  <a:pt x="176785" y="836357"/>
                </a:lnTo>
                <a:lnTo>
                  <a:pt x="176867" y="835945"/>
                </a:lnTo>
                <a:lnTo>
                  <a:pt x="215406" y="835945"/>
                </a:lnTo>
                <a:lnTo>
                  <a:pt x="220337" y="804241"/>
                </a:lnTo>
                <a:lnTo>
                  <a:pt x="220949" y="798788"/>
                </a:lnTo>
                <a:close/>
              </a:path>
              <a:path w="229234" h="1210945">
                <a:moveTo>
                  <a:pt x="182563" y="799198"/>
                </a:moveTo>
                <a:lnTo>
                  <a:pt x="182502" y="799592"/>
                </a:lnTo>
                <a:lnTo>
                  <a:pt x="182563" y="799198"/>
                </a:lnTo>
                <a:close/>
              </a:path>
              <a:path w="229234" h="1210945">
                <a:moveTo>
                  <a:pt x="225045" y="760831"/>
                </a:moveTo>
                <a:lnTo>
                  <a:pt x="186867" y="760831"/>
                </a:lnTo>
                <a:lnTo>
                  <a:pt x="186795" y="761613"/>
                </a:lnTo>
                <a:lnTo>
                  <a:pt x="182563" y="799198"/>
                </a:lnTo>
                <a:lnTo>
                  <a:pt x="182627" y="798788"/>
                </a:lnTo>
                <a:lnTo>
                  <a:pt x="220949" y="798788"/>
                </a:lnTo>
                <a:lnTo>
                  <a:pt x="224773" y="764688"/>
                </a:lnTo>
                <a:lnTo>
                  <a:pt x="225045" y="760831"/>
                </a:lnTo>
                <a:close/>
              </a:path>
              <a:path w="229234" h="1210945">
                <a:moveTo>
                  <a:pt x="186821" y="761243"/>
                </a:moveTo>
                <a:lnTo>
                  <a:pt x="186780" y="761613"/>
                </a:lnTo>
                <a:lnTo>
                  <a:pt x="186821" y="761243"/>
                </a:lnTo>
                <a:close/>
              </a:path>
              <a:path w="229234" h="1210945">
                <a:moveTo>
                  <a:pt x="227684" y="722146"/>
                </a:moveTo>
                <a:lnTo>
                  <a:pt x="189583" y="722146"/>
                </a:lnTo>
                <a:lnTo>
                  <a:pt x="189544" y="722905"/>
                </a:lnTo>
                <a:lnTo>
                  <a:pt x="189420" y="724449"/>
                </a:lnTo>
                <a:lnTo>
                  <a:pt x="186821" y="761243"/>
                </a:lnTo>
                <a:lnTo>
                  <a:pt x="186867" y="760831"/>
                </a:lnTo>
                <a:lnTo>
                  <a:pt x="225045" y="760831"/>
                </a:lnTo>
                <a:lnTo>
                  <a:pt x="227614" y="724449"/>
                </a:lnTo>
                <a:lnTo>
                  <a:pt x="227684" y="722146"/>
                </a:lnTo>
                <a:close/>
              </a:path>
              <a:path w="229234" h="1210945">
                <a:moveTo>
                  <a:pt x="189556" y="722517"/>
                </a:moveTo>
                <a:lnTo>
                  <a:pt x="189529" y="722905"/>
                </a:lnTo>
                <a:lnTo>
                  <a:pt x="189556" y="722517"/>
                </a:lnTo>
                <a:close/>
              </a:path>
              <a:path w="229234" h="1210945">
                <a:moveTo>
                  <a:pt x="228857" y="682797"/>
                </a:moveTo>
                <a:lnTo>
                  <a:pt x="190770" y="682797"/>
                </a:lnTo>
                <a:lnTo>
                  <a:pt x="190761" y="683536"/>
                </a:lnTo>
                <a:lnTo>
                  <a:pt x="189556" y="722517"/>
                </a:lnTo>
                <a:lnTo>
                  <a:pt x="189583" y="722146"/>
                </a:lnTo>
                <a:lnTo>
                  <a:pt x="227684" y="722146"/>
                </a:lnTo>
                <a:lnTo>
                  <a:pt x="228864" y="683591"/>
                </a:lnTo>
                <a:lnTo>
                  <a:pt x="228857" y="682797"/>
                </a:lnTo>
                <a:close/>
              </a:path>
              <a:path w="229234" h="1210945">
                <a:moveTo>
                  <a:pt x="190758" y="683183"/>
                </a:moveTo>
                <a:lnTo>
                  <a:pt x="190747" y="683536"/>
                </a:lnTo>
                <a:lnTo>
                  <a:pt x="190758" y="683183"/>
                </a:lnTo>
                <a:close/>
              </a:path>
              <a:path w="229234" h="1210945">
                <a:moveTo>
                  <a:pt x="228526" y="642856"/>
                </a:moveTo>
                <a:lnTo>
                  <a:pt x="190426" y="642856"/>
                </a:lnTo>
                <a:lnTo>
                  <a:pt x="190445" y="643575"/>
                </a:lnTo>
                <a:lnTo>
                  <a:pt x="190758" y="683183"/>
                </a:lnTo>
                <a:lnTo>
                  <a:pt x="190770" y="682797"/>
                </a:lnTo>
                <a:lnTo>
                  <a:pt x="228857" y="682797"/>
                </a:lnTo>
                <a:lnTo>
                  <a:pt x="228526" y="642856"/>
                </a:lnTo>
                <a:close/>
              </a:path>
              <a:path w="229234" h="1210945">
                <a:moveTo>
                  <a:pt x="190429" y="643228"/>
                </a:moveTo>
                <a:lnTo>
                  <a:pt x="190432" y="643575"/>
                </a:lnTo>
                <a:lnTo>
                  <a:pt x="190429" y="643228"/>
                </a:lnTo>
                <a:close/>
              </a:path>
              <a:path w="229234" h="1210945">
                <a:moveTo>
                  <a:pt x="226686" y="602388"/>
                </a:moveTo>
                <a:lnTo>
                  <a:pt x="188546" y="602388"/>
                </a:lnTo>
                <a:lnTo>
                  <a:pt x="188591" y="603089"/>
                </a:lnTo>
                <a:lnTo>
                  <a:pt x="190429" y="643228"/>
                </a:lnTo>
                <a:lnTo>
                  <a:pt x="190426" y="642856"/>
                </a:lnTo>
                <a:lnTo>
                  <a:pt x="228526" y="642856"/>
                </a:lnTo>
                <a:lnTo>
                  <a:pt x="228521" y="642180"/>
                </a:lnTo>
                <a:lnTo>
                  <a:pt x="226686" y="602388"/>
                </a:lnTo>
                <a:close/>
              </a:path>
              <a:path w="229234" h="1210945">
                <a:moveTo>
                  <a:pt x="188563" y="602762"/>
                </a:moveTo>
                <a:lnTo>
                  <a:pt x="188579" y="603089"/>
                </a:lnTo>
                <a:lnTo>
                  <a:pt x="188563" y="602762"/>
                </a:lnTo>
                <a:close/>
              </a:path>
              <a:path w="229234" h="1210945">
                <a:moveTo>
                  <a:pt x="223360" y="561464"/>
                </a:moveTo>
                <a:lnTo>
                  <a:pt x="185129" y="561464"/>
                </a:lnTo>
                <a:lnTo>
                  <a:pt x="185199" y="562148"/>
                </a:lnTo>
                <a:lnTo>
                  <a:pt x="188563" y="602762"/>
                </a:lnTo>
                <a:lnTo>
                  <a:pt x="188546" y="602388"/>
                </a:lnTo>
                <a:lnTo>
                  <a:pt x="226686" y="602388"/>
                </a:lnTo>
                <a:lnTo>
                  <a:pt x="226589" y="600282"/>
                </a:lnTo>
                <a:lnTo>
                  <a:pt x="223360" y="561464"/>
                </a:lnTo>
                <a:close/>
              </a:path>
              <a:path w="229234" h="1210945">
                <a:moveTo>
                  <a:pt x="185156" y="561795"/>
                </a:moveTo>
                <a:lnTo>
                  <a:pt x="185186" y="562148"/>
                </a:lnTo>
                <a:lnTo>
                  <a:pt x="185156" y="561795"/>
                </a:lnTo>
                <a:close/>
              </a:path>
              <a:path w="229234" h="1210945">
                <a:moveTo>
                  <a:pt x="218543" y="520152"/>
                </a:moveTo>
                <a:lnTo>
                  <a:pt x="180172" y="520152"/>
                </a:lnTo>
                <a:lnTo>
                  <a:pt x="180263" y="520821"/>
                </a:lnTo>
                <a:lnTo>
                  <a:pt x="185156" y="561795"/>
                </a:lnTo>
                <a:lnTo>
                  <a:pt x="185129" y="561464"/>
                </a:lnTo>
                <a:lnTo>
                  <a:pt x="223360" y="561464"/>
                </a:lnTo>
                <a:lnTo>
                  <a:pt x="223069" y="557963"/>
                </a:lnTo>
                <a:lnTo>
                  <a:pt x="218543" y="520152"/>
                </a:lnTo>
                <a:close/>
              </a:path>
              <a:path w="229234" h="1210945">
                <a:moveTo>
                  <a:pt x="180214" y="520508"/>
                </a:moveTo>
                <a:lnTo>
                  <a:pt x="180252" y="520821"/>
                </a:lnTo>
                <a:lnTo>
                  <a:pt x="180214" y="520508"/>
                </a:lnTo>
                <a:close/>
              </a:path>
              <a:path w="229234" h="1210945">
                <a:moveTo>
                  <a:pt x="212232" y="478522"/>
                </a:moveTo>
                <a:lnTo>
                  <a:pt x="173672" y="478522"/>
                </a:lnTo>
                <a:lnTo>
                  <a:pt x="173785" y="479177"/>
                </a:lnTo>
                <a:lnTo>
                  <a:pt x="180214" y="520508"/>
                </a:lnTo>
                <a:lnTo>
                  <a:pt x="180172" y="520152"/>
                </a:lnTo>
                <a:lnTo>
                  <a:pt x="218543" y="520152"/>
                </a:lnTo>
                <a:lnTo>
                  <a:pt x="217961" y="515289"/>
                </a:lnTo>
                <a:lnTo>
                  <a:pt x="212232" y="478522"/>
                </a:lnTo>
                <a:close/>
              </a:path>
              <a:path w="229234" h="1210945">
                <a:moveTo>
                  <a:pt x="173727" y="478873"/>
                </a:moveTo>
                <a:lnTo>
                  <a:pt x="173774" y="479177"/>
                </a:lnTo>
                <a:lnTo>
                  <a:pt x="173727" y="478873"/>
                </a:lnTo>
                <a:close/>
              </a:path>
              <a:path w="229234" h="1210945">
                <a:moveTo>
                  <a:pt x="204423" y="436641"/>
                </a:moveTo>
                <a:lnTo>
                  <a:pt x="165628" y="436641"/>
                </a:lnTo>
                <a:lnTo>
                  <a:pt x="165762" y="437282"/>
                </a:lnTo>
                <a:lnTo>
                  <a:pt x="173727" y="478873"/>
                </a:lnTo>
                <a:lnTo>
                  <a:pt x="173672" y="478522"/>
                </a:lnTo>
                <a:lnTo>
                  <a:pt x="212232" y="478522"/>
                </a:lnTo>
                <a:lnTo>
                  <a:pt x="211267" y="472326"/>
                </a:lnTo>
                <a:lnTo>
                  <a:pt x="204423" y="436641"/>
                </a:lnTo>
                <a:close/>
              </a:path>
              <a:path w="229234" h="1210945">
                <a:moveTo>
                  <a:pt x="165689" y="436958"/>
                </a:moveTo>
                <a:lnTo>
                  <a:pt x="165751" y="437282"/>
                </a:lnTo>
                <a:lnTo>
                  <a:pt x="165689" y="436958"/>
                </a:lnTo>
                <a:close/>
              </a:path>
              <a:path w="229234" h="1210945">
                <a:moveTo>
                  <a:pt x="195114" y="394578"/>
                </a:moveTo>
                <a:lnTo>
                  <a:pt x="156039" y="394578"/>
                </a:lnTo>
                <a:lnTo>
                  <a:pt x="156193" y="395207"/>
                </a:lnTo>
                <a:lnTo>
                  <a:pt x="165689" y="436958"/>
                </a:lnTo>
                <a:lnTo>
                  <a:pt x="165628" y="436641"/>
                </a:lnTo>
                <a:lnTo>
                  <a:pt x="204423" y="436641"/>
                </a:lnTo>
                <a:lnTo>
                  <a:pt x="202985" y="429143"/>
                </a:lnTo>
                <a:lnTo>
                  <a:pt x="195114" y="394578"/>
                </a:lnTo>
                <a:close/>
              </a:path>
              <a:path w="229234" h="1210945">
                <a:moveTo>
                  <a:pt x="156116" y="394915"/>
                </a:moveTo>
                <a:lnTo>
                  <a:pt x="156182" y="395207"/>
                </a:lnTo>
                <a:lnTo>
                  <a:pt x="156116" y="394915"/>
                </a:lnTo>
                <a:close/>
              </a:path>
              <a:path w="229234" h="1210945">
                <a:moveTo>
                  <a:pt x="184305" y="352402"/>
                </a:moveTo>
                <a:lnTo>
                  <a:pt x="144903" y="352402"/>
                </a:lnTo>
                <a:lnTo>
                  <a:pt x="145077" y="353020"/>
                </a:lnTo>
                <a:lnTo>
                  <a:pt x="156116" y="394915"/>
                </a:lnTo>
                <a:lnTo>
                  <a:pt x="156039" y="394578"/>
                </a:lnTo>
                <a:lnTo>
                  <a:pt x="195114" y="394578"/>
                </a:lnTo>
                <a:lnTo>
                  <a:pt x="193116" y="385803"/>
                </a:lnTo>
                <a:lnTo>
                  <a:pt x="184305" y="352402"/>
                </a:lnTo>
                <a:close/>
              </a:path>
              <a:path w="229234" h="1210945">
                <a:moveTo>
                  <a:pt x="144987" y="352722"/>
                </a:moveTo>
                <a:lnTo>
                  <a:pt x="145066" y="353020"/>
                </a:lnTo>
                <a:lnTo>
                  <a:pt x="144987" y="352722"/>
                </a:lnTo>
                <a:close/>
              </a:path>
              <a:path w="229234" h="1210945">
                <a:moveTo>
                  <a:pt x="171997" y="310180"/>
                </a:moveTo>
                <a:lnTo>
                  <a:pt x="132218" y="310180"/>
                </a:lnTo>
                <a:lnTo>
                  <a:pt x="132411" y="310788"/>
                </a:lnTo>
                <a:lnTo>
                  <a:pt x="144987" y="352722"/>
                </a:lnTo>
                <a:lnTo>
                  <a:pt x="144903" y="352402"/>
                </a:lnTo>
                <a:lnTo>
                  <a:pt x="184305" y="352402"/>
                </a:lnTo>
                <a:lnTo>
                  <a:pt x="181660" y="342374"/>
                </a:lnTo>
                <a:lnTo>
                  <a:pt x="171997" y="310180"/>
                </a:lnTo>
                <a:close/>
              </a:path>
              <a:path w="229234" h="1210945">
                <a:moveTo>
                  <a:pt x="132312" y="310494"/>
                </a:moveTo>
                <a:lnTo>
                  <a:pt x="132400" y="310788"/>
                </a:lnTo>
                <a:lnTo>
                  <a:pt x="132312" y="310494"/>
                </a:lnTo>
                <a:close/>
              </a:path>
              <a:path w="229234" h="1210945">
                <a:moveTo>
                  <a:pt x="158189" y="267982"/>
                </a:moveTo>
                <a:lnTo>
                  <a:pt x="117984" y="267982"/>
                </a:lnTo>
                <a:lnTo>
                  <a:pt x="118196" y="268580"/>
                </a:lnTo>
                <a:lnTo>
                  <a:pt x="132312" y="310494"/>
                </a:lnTo>
                <a:lnTo>
                  <a:pt x="132218" y="310180"/>
                </a:lnTo>
                <a:lnTo>
                  <a:pt x="171997" y="310180"/>
                </a:lnTo>
                <a:lnTo>
                  <a:pt x="168617" y="298921"/>
                </a:lnTo>
                <a:lnTo>
                  <a:pt x="158189" y="267982"/>
                </a:lnTo>
                <a:close/>
              </a:path>
              <a:path w="229234" h="1210945">
                <a:moveTo>
                  <a:pt x="118091" y="268301"/>
                </a:moveTo>
                <a:lnTo>
                  <a:pt x="118185" y="268580"/>
                </a:lnTo>
                <a:lnTo>
                  <a:pt x="118091" y="268301"/>
                </a:lnTo>
                <a:close/>
              </a:path>
              <a:path w="229234" h="1210945">
                <a:moveTo>
                  <a:pt x="142884" y="225877"/>
                </a:moveTo>
                <a:lnTo>
                  <a:pt x="102199" y="225877"/>
                </a:lnTo>
                <a:lnTo>
                  <a:pt x="102431" y="226465"/>
                </a:lnTo>
                <a:lnTo>
                  <a:pt x="118091" y="268301"/>
                </a:lnTo>
                <a:lnTo>
                  <a:pt x="117984" y="267982"/>
                </a:lnTo>
                <a:lnTo>
                  <a:pt x="158189" y="267982"/>
                </a:lnTo>
                <a:lnTo>
                  <a:pt x="153986" y="255512"/>
                </a:lnTo>
                <a:lnTo>
                  <a:pt x="142884" y="225877"/>
                </a:lnTo>
                <a:close/>
              </a:path>
              <a:path w="229234" h="1210945">
                <a:moveTo>
                  <a:pt x="102301" y="226149"/>
                </a:moveTo>
                <a:lnTo>
                  <a:pt x="102419" y="226465"/>
                </a:lnTo>
                <a:lnTo>
                  <a:pt x="102301" y="226149"/>
                </a:lnTo>
                <a:close/>
              </a:path>
              <a:path w="229234" h="1210945">
                <a:moveTo>
                  <a:pt x="126085" y="183930"/>
                </a:moveTo>
                <a:lnTo>
                  <a:pt x="84863" y="183930"/>
                </a:lnTo>
                <a:lnTo>
                  <a:pt x="85115" y="184510"/>
                </a:lnTo>
                <a:lnTo>
                  <a:pt x="102301" y="226149"/>
                </a:lnTo>
                <a:lnTo>
                  <a:pt x="102199" y="225877"/>
                </a:lnTo>
                <a:lnTo>
                  <a:pt x="142884" y="225877"/>
                </a:lnTo>
                <a:lnTo>
                  <a:pt x="137767" y="212214"/>
                </a:lnTo>
                <a:lnTo>
                  <a:pt x="126085" y="183930"/>
                </a:lnTo>
                <a:close/>
              </a:path>
              <a:path w="229234" h="1210945">
                <a:moveTo>
                  <a:pt x="84980" y="184212"/>
                </a:moveTo>
                <a:lnTo>
                  <a:pt x="85103" y="184510"/>
                </a:lnTo>
                <a:lnTo>
                  <a:pt x="84980" y="184212"/>
                </a:lnTo>
                <a:close/>
              </a:path>
              <a:path w="229234" h="1210945">
                <a:moveTo>
                  <a:pt x="107794" y="142210"/>
                </a:moveTo>
                <a:lnTo>
                  <a:pt x="65976" y="142210"/>
                </a:lnTo>
                <a:lnTo>
                  <a:pt x="66247" y="142783"/>
                </a:lnTo>
                <a:lnTo>
                  <a:pt x="84980" y="184212"/>
                </a:lnTo>
                <a:lnTo>
                  <a:pt x="84863" y="183930"/>
                </a:lnTo>
                <a:lnTo>
                  <a:pt x="126085" y="183930"/>
                </a:lnTo>
                <a:lnTo>
                  <a:pt x="119957" y="169094"/>
                </a:lnTo>
                <a:lnTo>
                  <a:pt x="107794" y="142210"/>
                </a:lnTo>
                <a:close/>
              </a:path>
              <a:path w="229234" h="1210945">
                <a:moveTo>
                  <a:pt x="66109" y="142504"/>
                </a:moveTo>
                <a:lnTo>
                  <a:pt x="66235" y="142783"/>
                </a:lnTo>
                <a:lnTo>
                  <a:pt x="66109" y="142504"/>
                </a:lnTo>
                <a:close/>
              </a:path>
              <a:path w="229234" h="1210945">
                <a:moveTo>
                  <a:pt x="88018" y="100787"/>
                </a:moveTo>
                <a:lnTo>
                  <a:pt x="45537" y="100787"/>
                </a:lnTo>
                <a:lnTo>
                  <a:pt x="45827" y="101352"/>
                </a:lnTo>
                <a:lnTo>
                  <a:pt x="66109" y="142504"/>
                </a:lnTo>
                <a:lnTo>
                  <a:pt x="65976" y="142210"/>
                </a:lnTo>
                <a:lnTo>
                  <a:pt x="107794" y="142210"/>
                </a:lnTo>
                <a:lnTo>
                  <a:pt x="100558" y="126216"/>
                </a:lnTo>
                <a:lnTo>
                  <a:pt x="88018" y="100787"/>
                </a:lnTo>
                <a:close/>
              </a:path>
              <a:path w="229234" h="1210945">
                <a:moveTo>
                  <a:pt x="45673" y="101064"/>
                </a:moveTo>
                <a:lnTo>
                  <a:pt x="45815" y="101352"/>
                </a:lnTo>
                <a:lnTo>
                  <a:pt x="45673" y="101064"/>
                </a:lnTo>
                <a:close/>
              </a:path>
              <a:path w="229234" h="1210945">
                <a:moveTo>
                  <a:pt x="66761" y="59726"/>
                </a:moveTo>
                <a:lnTo>
                  <a:pt x="23545" y="59726"/>
                </a:lnTo>
                <a:lnTo>
                  <a:pt x="23855" y="60283"/>
                </a:lnTo>
                <a:lnTo>
                  <a:pt x="45673" y="101064"/>
                </a:lnTo>
                <a:lnTo>
                  <a:pt x="45537" y="100787"/>
                </a:lnTo>
                <a:lnTo>
                  <a:pt x="88018" y="100787"/>
                </a:lnTo>
                <a:lnTo>
                  <a:pt x="79568" y="83651"/>
                </a:lnTo>
                <a:lnTo>
                  <a:pt x="66761" y="59726"/>
                </a:lnTo>
                <a:close/>
              </a:path>
              <a:path w="229234" h="1210945">
                <a:moveTo>
                  <a:pt x="23695" y="60007"/>
                </a:moveTo>
                <a:lnTo>
                  <a:pt x="23843" y="60283"/>
                </a:lnTo>
                <a:lnTo>
                  <a:pt x="23695" y="60007"/>
                </a:lnTo>
                <a:close/>
              </a:path>
              <a:path w="229234" h="1210945">
                <a:moveTo>
                  <a:pt x="32969" y="0"/>
                </a:moveTo>
                <a:lnTo>
                  <a:pt x="0" y="19095"/>
                </a:lnTo>
                <a:lnTo>
                  <a:pt x="23695" y="60007"/>
                </a:lnTo>
                <a:lnTo>
                  <a:pt x="23545" y="59726"/>
                </a:lnTo>
                <a:lnTo>
                  <a:pt x="66761" y="59726"/>
                </a:lnTo>
                <a:lnTo>
                  <a:pt x="56984" y="41464"/>
                </a:lnTo>
                <a:lnTo>
                  <a:pt x="32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93196" y="4534513"/>
            <a:ext cx="9951720" cy="1640205"/>
            <a:chOff x="1193196" y="4534513"/>
            <a:chExt cx="9951720" cy="1640205"/>
          </a:xfrm>
        </p:grpSpPr>
        <p:sp>
          <p:nvSpPr>
            <p:cNvPr id="13" name="object 13"/>
            <p:cNvSpPr/>
            <p:nvPr/>
          </p:nvSpPr>
          <p:spPr>
            <a:xfrm>
              <a:off x="1218596" y="4559913"/>
              <a:ext cx="9900920" cy="1589405"/>
            </a:xfrm>
            <a:custGeom>
              <a:avLst/>
              <a:gdLst/>
              <a:ahLst/>
              <a:cxnLst/>
              <a:rect l="l" t="t" r="r" b="b"/>
              <a:pathLst>
                <a:path w="9900920" h="1589404">
                  <a:moveTo>
                    <a:pt x="0" y="109898"/>
                  </a:moveTo>
                  <a:lnTo>
                    <a:pt x="8636" y="67120"/>
                  </a:lnTo>
                  <a:lnTo>
                    <a:pt x="32188" y="32188"/>
                  </a:lnTo>
                  <a:lnTo>
                    <a:pt x="67120" y="8636"/>
                  </a:lnTo>
                  <a:lnTo>
                    <a:pt x="109897" y="0"/>
                  </a:lnTo>
                  <a:lnTo>
                    <a:pt x="9790628" y="0"/>
                  </a:lnTo>
                  <a:lnTo>
                    <a:pt x="9833405" y="8636"/>
                  </a:lnTo>
                  <a:lnTo>
                    <a:pt x="9868337" y="32188"/>
                  </a:lnTo>
                  <a:lnTo>
                    <a:pt x="9891889" y="67120"/>
                  </a:lnTo>
                  <a:lnTo>
                    <a:pt x="9900526" y="109898"/>
                  </a:lnTo>
                  <a:lnTo>
                    <a:pt x="9900526" y="1479141"/>
                  </a:lnTo>
                  <a:lnTo>
                    <a:pt x="9891889" y="1521918"/>
                  </a:lnTo>
                  <a:lnTo>
                    <a:pt x="9868337" y="1556850"/>
                  </a:lnTo>
                  <a:lnTo>
                    <a:pt x="9833405" y="1580402"/>
                  </a:lnTo>
                  <a:lnTo>
                    <a:pt x="9790628" y="1589039"/>
                  </a:lnTo>
                  <a:lnTo>
                    <a:pt x="109897" y="1589039"/>
                  </a:lnTo>
                  <a:lnTo>
                    <a:pt x="67120" y="1580402"/>
                  </a:lnTo>
                  <a:lnTo>
                    <a:pt x="32188" y="1556850"/>
                  </a:lnTo>
                  <a:lnTo>
                    <a:pt x="8636" y="1521918"/>
                  </a:lnTo>
                  <a:lnTo>
                    <a:pt x="0" y="1479141"/>
                  </a:lnTo>
                  <a:lnTo>
                    <a:pt x="0" y="109898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6710" y="5372021"/>
              <a:ext cx="1785620" cy="367665"/>
            </a:xfrm>
            <a:custGeom>
              <a:avLst/>
              <a:gdLst/>
              <a:ahLst/>
              <a:cxnLst/>
              <a:rect l="l" t="t" r="r" b="b"/>
              <a:pathLst>
                <a:path w="1785620" h="367664">
                  <a:moveTo>
                    <a:pt x="0" y="31651"/>
                  </a:moveTo>
                  <a:lnTo>
                    <a:pt x="2487" y="19331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1" y="0"/>
                  </a:lnTo>
                  <a:lnTo>
                    <a:pt x="1753558" y="0"/>
                  </a:lnTo>
                  <a:lnTo>
                    <a:pt x="1765877" y="2487"/>
                  </a:lnTo>
                  <a:lnTo>
                    <a:pt x="1775938" y="9270"/>
                  </a:lnTo>
                  <a:lnTo>
                    <a:pt x="1782721" y="19331"/>
                  </a:lnTo>
                  <a:lnTo>
                    <a:pt x="1785209" y="31651"/>
                  </a:lnTo>
                  <a:lnTo>
                    <a:pt x="1785209" y="336008"/>
                  </a:lnTo>
                  <a:lnTo>
                    <a:pt x="1782721" y="348328"/>
                  </a:lnTo>
                  <a:lnTo>
                    <a:pt x="1775938" y="358389"/>
                  </a:lnTo>
                  <a:lnTo>
                    <a:pt x="1765877" y="365172"/>
                  </a:lnTo>
                  <a:lnTo>
                    <a:pt x="1753558" y="367660"/>
                  </a:lnTo>
                  <a:lnTo>
                    <a:pt x="31651" y="367660"/>
                  </a:lnTo>
                  <a:lnTo>
                    <a:pt x="19331" y="365172"/>
                  </a:lnTo>
                  <a:lnTo>
                    <a:pt x="9270" y="358389"/>
                  </a:lnTo>
                  <a:lnTo>
                    <a:pt x="2487" y="348328"/>
                  </a:lnTo>
                  <a:lnTo>
                    <a:pt x="0" y="336008"/>
                  </a:lnTo>
                  <a:lnTo>
                    <a:pt x="0" y="31651"/>
                  </a:lnTo>
                  <a:close/>
                </a:path>
              </a:pathLst>
            </a:custGeom>
            <a:ln w="412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1200" y="5372021"/>
              <a:ext cx="708660" cy="367665"/>
            </a:xfrm>
            <a:custGeom>
              <a:avLst/>
              <a:gdLst/>
              <a:ahLst/>
              <a:cxnLst/>
              <a:rect l="l" t="t" r="r" b="b"/>
              <a:pathLst>
                <a:path w="708660" h="367664">
                  <a:moveTo>
                    <a:pt x="0" y="31651"/>
                  </a:moveTo>
                  <a:lnTo>
                    <a:pt x="2487" y="19331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1" y="0"/>
                  </a:lnTo>
                  <a:lnTo>
                    <a:pt x="676914" y="0"/>
                  </a:lnTo>
                  <a:lnTo>
                    <a:pt x="689234" y="2487"/>
                  </a:lnTo>
                  <a:lnTo>
                    <a:pt x="699295" y="9270"/>
                  </a:lnTo>
                  <a:lnTo>
                    <a:pt x="706078" y="19331"/>
                  </a:lnTo>
                  <a:lnTo>
                    <a:pt x="708566" y="31651"/>
                  </a:lnTo>
                  <a:lnTo>
                    <a:pt x="708566" y="336008"/>
                  </a:lnTo>
                  <a:lnTo>
                    <a:pt x="706078" y="348328"/>
                  </a:lnTo>
                  <a:lnTo>
                    <a:pt x="699295" y="358389"/>
                  </a:lnTo>
                  <a:lnTo>
                    <a:pt x="689234" y="365172"/>
                  </a:lnTo>
                  <a:lnTo>
                    <a:pt x="676914" y="367660"/>
                  </a:lnTo>
                  <a:lnTo>
                    <a:pt x="31651" y="367660"/>
                  </a:lnTo>
                  <a:lnTo>
                    <a:pt x="19331" y="365172"/>
                  </a:lnTo>
                  <a:lnTo>
                    <a:pt x="9270" y="358389"/>
                  </a:lnTo>
                  <a:lnTo>
                    <a:pt x="2487" y="348328"/>
                  </a:lnTo>
                  <a:lnTo>
                    <a:pt x="0" y="336008"/>
                  </a:lnTo>
                  <a:lnTo>
                    <a:pt x="0" y="31651"/>
                  </a:lnTo>
                  <a:close/>
                </a:path>
              </a:pathLst>
            </a:custGeom>
            <a:ln w="412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5135" y="5363776"/>
              <a:ext cx="1865630" cy="367665"/>
            </a:xfrm>
            <a:custGeom>
              <a:avLst/>
              <a:gdLst/>
              <a:ahLst/>
              <a:cxnLst/>
              <a:rect l="l" t="t" r="r" b="b"/>
              <a:pathLst>
                <a:path w="1865629" h="367664">
                  <a:moveTo>
                    <a:pt x="0" y="31652"/>
                  </a:moveTo>
                  <a:lnTo>
                    <a:pt x="2487" y="19331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2" y="0"/>
                  </a:lnTo>
                  <a:lnTo>
                    <a:pt x="1833713" y="0"/>
                  </a:lnTo>
                  <a:lnTo>
                    <a:pt x="1846034" y="2487"/>
                  </a:lnTo>
                  <a:lnTo>
                    <a:pt x="1856095" y="9270"/>
                  </a:lnTo>
                  <a:lnTo>
                    <a:pt x="1862878" y="19331"/>
                  </a:lnTo>
                  <a:lnTo>
                    <a:pt x="1865366" y="31652"/>
                  </a:lnTo>
                  <a:lnTo>
                    <a:pt x="1865366" y="336007"/>
                  </a:lnTo>
                  <a:lnTo>
                    <a:pt x="1862878" y="348328"/>
                  </a:lnTo>
                  <a:lnTo>
                    <a:pt x="1856095" y="358389"/>
                  </a:lnTo>
                  <a:lnTo>
                    <a:pt x="1846034" y="365172"/>
                  </a:lnTo>
                  <a:lnTo>
                    <a:pt x="1833713" y="367660"/>
                  </a:lnTo>
                  <a:lnTo>
                    <a:pt x="31652" y="367660"/>
                  </a:lnTo>
                  <a:lnTo>
                    <a:pt x="19331" y="365172"/>
                  </a:lnTo>
                  <a:lnTo>
                    <a:pt x="9270" y="358389"/>
                  </a:lnTo>
                  <a:lnTo>
                    <a:pt x="2487" y="348328"/>
                  </a:lnTo>
                  <a:lnTo>
                    <a:pt x="0" y="336007"/>
                  </a:lnTo>
                  <a:lnTo>
                    <a:pt x="0" y="31652"/>
                  </a:lnTo>
                  <a:close/>
                </a:path>
              </a:pathLst>
            </a:custGeom>
            <a:ln w="412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74984" y="5374109"/>
              <a:ext cx="1621155" cy="376555"/>
            </a:xfrm>
            <a:custGeom>
              <a:avLst/>
              <a:gdLst/>
              <a:ahLst/>
              <a:cxnLst/>
              <a:rect l="l" t="t" r="r" b="b"/>
              <a:pathLst>
                <a:path w="1621154" h="376554">
                  <a:moveTo>
                    <a:pt x="0" y="32372"/>
                  </a:moveTo>
                  <a:lnTo>
                    <a:pt x="2543" y="19771"/>
                  </a:lnTo>
                  <a:lnTo>
                    <a:pt x="9481" y="9481"/>
                  </a:lnTo>
                  <a:lnTo>
                    <a:pt x="19771" y="2543"/>
                  </a:lnTo>
                  <a:lnTo>
                    <a:pt x="32372" y="0"/>
                  </a:lnTo>
                  <a:lnTo>
                    <a:pt x="1588191" y="0"/>
                  </a:lnTo>
                  <a:lnTo>
                    <a:pt x="1600791" y="2543"/>
                  </a:lnTo>
                  <a:lnTo>
                    <a:pt x="1611081" y="9481"/>
                  </a:lnTo>
                  <a:lnTo>
                    <a:pt x="1618018" y="19771"/>
                  </a:lnTo>
                  <a:lnTo>
                    <a:pt x="1620563" y="32372"/>
                  </a:lnTo>
                  <a:lnTo>
                    <a:pt x="1620563" y="343658"/>
                  </a:lnTo>
                  <a:lnTo>
                    <a:pt x="1618018" y="356259"/>
                  </a:lnTo>
                  <a:lnTo>
                    <a:pt x="1611081" y="366549"/>
                  </a:lnTo>
                  <a:lnTo>
                    <a:pt x="1600791" y="373487"/>
                  </a:lnTo>
                  <a:lnTo>
                    <a:pt x="1588191" y="376031"/>
                  </a:lnTo>
                  <a:lnTo>
                    <a:pt x="32372" y="376031"/>
                  </a:lnTo>
                  <a:lnTo>
                    <a:pt x="19771" y="373487"/>
                  </a:lnTo>
                  <a:lnTo>
                    <a:pt x="9481" y="366549"/>
                  </a:lnTo>
                  <a:lnTo>
                    <a:pt x="2543" y="356259"/>
                  </a:lnTo>
                  <a:lnTo>
                    <a:pt x="0" y="343658"/>
                  </a:lnTo>
                  <a:lnTo>
                    <a:pt x="0" y="32372"/>
                  </a:lnTo>
                  <a:close/>
                </a:path>
              </a:pathLst>
            </a:custGeom>
            <a:ln w="412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53342" y="4663029"/>
            <a:ext cx="9841230" cy="1361440"/>
            <a:chOff x="1253342" y="4663029"/>
            <a:chExt cx="9841230" cy="1361440"/>
          </a:xfrm>
        </p:grpSpPr>
        <p:sp>
          <p:nvSpPr>
            <p:cNvPr id="19" name="object 19"/>
            <p:cNvSpPr/>
            <p:nvPr/>
          </p:nvSpPr>
          <p:spPr>
            <a:xfrm>
              <a:off x="9143880" y="5365403"/>
              <a:ext cx="1892300" cy="367665"/>
            </a:xfrm>
            <a:custGeom>
              <a:avLst/>
              <a:gdLst/>
              <a:ahLst/>
              <a:cxnLst/>
              <a:rect l="l" t="t" r="r" b="b"/>
              <a:pathLst>
                <a:path w="1892300" h="367664">
                  <a:moveTo>
                    <a:pt x="0" y="31651"/>
                  </a:moveTo>
                  <a:lnTo>
                    <a:pt x="2487" y="19331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1" y="0"/>
                  </a:lnTo>
                  <a:lnTo>
                    <a:pt x="1860356" y="0"/>
                  </a:lnTo>
                  <a:lnTo>
                    <a:pt x="1872675" y="2487"/>
                  </a:lnTo>
                  <a:lnTo>
                    <a:pt x="1882736" y="9270"/>
                  </a:lnTo>
                  <a:lnTo>
                    <a:pt x="1889519" y="19331"/>
                  </a:lnTo>
                  <a:lnTo>
                    <a:pt x="1892007" y="31651"/>
                  </a:lnTo>
                  <a:lnTo>
                    <a:pt x="1892007" y="336008"/>
                  </a:lnTo>
                  <a:lnTo>
                    <a:pt x="1889519" y="348328"/>
                  </a:lnTo>
                  <a:lnTo>
                    <a:pt x="1882736" y="358389"/>
                  </a:lnTo>
                  <a:lnTo>
                    <a:pt x="1872675" y="365172"/>
                  </a:lnTo>
                  <a:lnTo>
                    <a:pt x="1860356" y="367660"/>
                  </a:lnTo>
                  <a:lnTo>
                    <a:pt x="31651" y="367660"/>
                  </a:lnTo>
                  <a:lnTo>
                    <a:pt x="19331" y="365172"/>
                  </a:lnTo>
                  <a:lnTo>
                    <a:pt x="9270" y="358389"/>
                  </a:lnTo>
                  <a:lnTo>
                    <a:pt x="2487" y="348328"/>
                  </a:lnTo>
                  <a:lnTo>
                    <a:pt x="0" y="336008"/>
                  </a:lnTo>
                  <a:lnTo>
                    <a:pt x="0" y="31651"/>
                  </a:lnTo>
                  <a:close/>
                </a:path>
              </a:pathLst>
            </a:custGeom>
            <a:ln w="412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73980" y="4683667"/>
              <a:ext cx="4573905" cy="1320165"/>
            </a:xfrm>
            <a:custGeom>
              <a:avLst/>
              <a:gdLst/>
              <a:ahLst/>
              <a:cxnLst/>
              <a:rect l="l" t="t" r="r" b="b"/>
              <a:pathLst>
                <a:path w="4573905" h="1320164">
                  <a:moveTo>
                    <a:pt x="0" y="91276"/>
                  </a:moveTo>
                  <a:lnTo>
                    <a:pt x="7172" y="55747"/>
                  </a:lnTo>
                  <a:lnTo>
                    <a:pt x="26734" y="26734"/>
                  </a:lnTo>
                  <a:lnTo>
                    <a:pt x="55747" y="7172"/>
                  </a:lnTo>
                  <a:lnTo>
                    <a:pt x="91276" y="0"/>
                  </a:lnTo>
                  <a:lnTo>
                    <a:pt x="4482556" y="0"/>
                  </a:lnTo>
                  <a:lnTo>
                    <a:pt x="4518084" y="7172"/>
                  </a:lnTo>
                  <a:lnTo>
                    <a:pt x="4547097" y="26734"/>
                  </a:lnTo>
                  <a:lnTo>
                    <a:pt x="4566659" y="55747"/>
                  </a:lnTo>
                  <a:lnTo>
                    <a:pt x="4573832" y="91276"/>
                  </a:lnTo>
                  <a:lnTo>
                    <a:pt x="4573832" y="1228546"/>
                  </a:lnTo>
                  <a:lnTo>
                    <a:pt x="4566659" y="1264075"/>
                  </a:lnTo>
                  <a:lnTo>
                    <a:pt x="4547097" y="1293088"/>
                  </a:lnTo>
                  <a:lnTo>
                    <a:pt x="4518084" y="1312650"/>
                  </a:lnTo>
                  <a:lnTo>
                    <a:pt x="4482556" y="1319823"/>
                  </a:lnTo>
                  <a:lnTo>
                    <a:pt x="91276" y="1319823"/>
                  </a:lnTo>
                  <a:lnTo>
                    <a:pt x="55747" y="1312650"/>
                  </a:lnTo>
                  <a:lnTo>
                    <a:pt x="26734" y="1293088"/>
                  </a:lnTo>
                  <a:lnTo>
                    <a:pt x="7172" y="1264075"/>
                  </a:lnTo>
                  <a:lnTo>
                    <a:pt x="0" y="1228546"/>
                  </a:lnTo>
                  <a:lnTo>
                    <a:pt x="0" y="91276"/>
                  </a:lnTo>
                  <a:close/>
                </a:path>
              </a:pathLst>
            </a:custGeom>
            <a:ln w="412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16298" y="4683667"/>
              <a:ext cx="5157470" cy="1320165"/>
            </a:xfrm>
            <a:custGeom>
              <a:avLst/>
              <a:gdLst/>
              <a:ahLst/>
              <a:cxnLst/>
              <a:rect l="l" t="t" r="r" b="b"/>
              <a:pathLst>
                <a:path w="5157470" h="1320164">
                  <a:moveTo>
                    <a:pt x="0" y="91276"/>
                  </a:moveTo>
                  <a:lnTo>
                    <a:pt x="7172" y="55747"/>
                  </a:lnTo>
                  <a:lnTo>
                    <a:pt x="26734" y="26734"/>
                  </a:lnTo>
                  <a:lnTo>
                    <a:pt x="55747" y="7172"/>
                  </a:lnTo>
                  <a:lnTo>
                    <a:pt x="91276" y="0"/>
                  </a:lnTo>
                  <a:lnTo>
                    <a:pt x="5065867" y="0"/>
                  </a:lnTo>
                  <a:lnTo>
                    <a:pt x="5101396" y="7172"/>
                  </a:lnTo>
                  <a:lnTo>
                    <a:pt x="5130409" y="26734"/>
                  </a:lnTo>
                  <a:lnTo>
                    <a:pt x="5149971" y="55747"/>
                  </a:lnTo>
                  <a:lnTo>
                    <a:pt x="5157144" y="91276"/>
                  </a:lnTo>
                  <a:lnTo>
                    <a:pt x="5157144" y="1228547"/>
                  </a:lnTo>
                  <a:lnTo>
                    <a:pt x="5149971" y="1264076"/>
                  </a:lnTo>
                  <a:lnTo>
                    <a:pt x="5130409" y="1293089"/>
                  </a:lnTo>
                  <a:lnTo>
                    <a:pt x="5101396" y="1312651"/>
                  </a:lnTo>
                  <a:lnTo>
                    <a:pt x="5065867" y="1319824"/>
                  </a:lnTo>
                  <a:lnTo>
                    <a:pt x="91276" y="1319824"/>
                  </a:lnTo>
                  <a:lnTo>
                    <a:pt x="55747" y="1312651"/>
                  </a:lnTo>
                  <a:lnTo>
                    <a:pt x="26734" y="1293089"/>
                  </a:lnTo>
                  <a:lnTo>
                    <a:pt x="7172" y="1264076"/>
                  </a:lnTo>
                  <a:lnTo>
                    <a:pt x="0" y="1228547"/>
                  </a:lnTo>
                  <a:lnTo>
                    <a:pt x="0" y="91276"/>
                  </a:lnTo>
                  <a:close/>
                </a:path>
              </a:pathLst>
            </a:custGeom>
            <a:ln w="412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895718" y="1992359"/>
            <a:ext cx="171450" cy="295275"/>
          </a:xfrm>
          <a:custGeom>
            <a:avLst/>
            <a:gdLst/>
            <a:ahLst/>
            <a:cxnLst/>
            <a:rect l="l" t="t" r="r" b="b"/>
            <a:pathLst>
              <a:path w="171450" h="295275">
                <a:moveTo>
                  <a:pt x="16243" y="124933"/>
                </a:moveTo>
                <a:lnTo>
                  <a:pt x="9108" y="127448"/>
                </a:lnTo>
                <a:lnTo>
                  <a:pt x="3508" y="132534"/>
                </a:lnTo>
                <a:lnTo>
                  <a:pt x="402" y="139143"/>
                </a:lnTo>
                <a:lnTo>
                  <a:pt x="0" y="146434"/>
                </a:lnTo>
                <a:lnTo>
                  <a:pt x="2514" y="153569"/>
                </a:lnTo>
                <a:lnTo>
                  <a:pt x="87074" y="295234"/>
                </a:lnTo>
                <a:lnTo>
                  <a:pt x="108511" y="257620"/>
                </a:lnTo>
                <a:lnTo>
                  <a:pt x="67645" y="257620"/>
                </a:lnTo>
                <a:lnTo>
                  <a:pt x="66936" y="187160"/>
                </a:lnTo>
                <a:lnTo>
                  <a:pt x="35229" y="134042"/>
                </a:lnTo>
                <a:lnTo>
                  <a:pt x="30144" y="128442"/>
                </a:lnTo>
                <a:lnTo>
                  <a:pt x="23535" y="125335"/>
                </a:lnTo>
                <a:lnTo>
                  <a:pt x="16243" y="124933"/>
                </a:lnTo>
                <a:close/>
              </a:path>
              <a:path w="171450" h="295275">
                <a:moveTo>
                  <a:pt x="66936" y="187160"/>
                </a:moveTo>
                <a:lnTo>
                  <a:pt x="67645" y="257620"/>
                </a:lnTo>
                <a:lnTo>
                  <a:pt x="105742" y="257237"/>
                </a:lnTo>
                <a:lnTo>
                  <a:pt x="105649" y="247996"/>
                </a:lnTo>
                <a:lnTo>
                  <a:pt x="70143" y="247996"/>
                </a:lnTo>
                <a:lnTo>
                  <a:pt x="86313" y="219623"/>
                </a:lnTo>
                <a:lnTo>
                  <a:pt x="66936" y="187160"/>
                </a:lnTo>
                <a:close/>
              </a:path>
              <a:path w="171450" h="295275">
                <a:moveTo>
                  <a:pt x="154465" y="123543"/>
                </a:moveTo>
                <a:lnTo>
                  <a:pt x="147182" y="124091"/>
                </a:lnTo>
                <a:lnTo>
                  <a:pt x="140637" y="127330"/>
                </a:lnTo>
                <a:lnTo>
                  <a:pt x="135665" y="133031"/>
                </a:lnTo>
                <a:lnTo>
                  <a:pt x="105033" y="186776"/>
                </a:lnTo>
                <a:lnTo>
                  <a:pt x="105742" y="257237"/>
                </a:lnTo>
                <a:lnTo>
                  <a:pt x="67645" y="257620"/>
                </a:lnTo>
                <a:lnTo>
                  <a:pt x="108511" y="257620"/>
                </a:lnTo>
                <a:lnTo>
                  <a:pt x="168766" y="151897"/>
                </a:lnTo>
                <a:lnTo>
                  <a:pt x="171137" y="144713"/>
                </a:lnTo>
                <a:lnTo>
                  <a:pt x="170588" y="137431"/>
                </a:lnTo>
                <a:lnTo>
                  <a:pt x="167349" y="130886"/>
                </a:lnTo>
                <a:lnTo>
                  <a:pt x="161649" y="125914"/>
                </a:lnTo>
                <a:lnTo>
                  <a:pt x="154465" y="123543"/>
                </a:lnTo>
                <a:close/>
              </a:path>
              <a:path w="171450" h="295275">
                <a:moveTo>
                  <a:pt x="86313" y="219623"/>
                </a:moveTo>
                <a:lnTo>
                  <a:pt x="70143" y="247996"/>
                </a:lnTo>
                <a:lnTo>
                  <a:pt x="103051" y="247665"/>
                </a:lnTo>
                <a:lnTo>
                  <a:pt x="86313" y="219623"/>
                </a:lnTo>
                <a:close/>
              </a:path>
              <a:path w="171450" h="295275">
                <a:moveTo>
                  <a:pt x="105033" y="186776"/>
                </a:moveTo>
                <a:lnTo>
                  <a:pt x="86313" y="219623"/>
                </a:lnTo>
                <a:lnTo>
                  <a:pt x="103051" y="247665"/>
                </a:lnTo>
                <a:lnTo>
                  <a:pt x="70143" y="247996"/>
                </a:lnTo>
                <a:lnTo>
                  <a:pt x="105649" y="247996"/>
                </a:lnTo>
                <a:lnTo>
                  <a:pt x="105033" y="186776"/>
                </a:lnTo>
                <a:close/>
              </a:path>
              <a:path w="171450" h="295275">
                <a:moveTo>
                  <a:pt x="103155" y="0"/>
                </a:moveTo>
                <a:lnTo>
                  <a:pt x="65056" y="383"/>
                </a:lnTo>
                <a:lnTo>
                  <a:pt x="66936" y="187160"/>
                </a:lnTo>
                <a:lnTo>
                  <a:pt x="86313" y="219623"/>
                </a:lnTo>
                <a:lnTo>
                  <a:pt x="105033" y="186776"/>
                </a:lnTo>
                <a:lnTo>
                  <a:pt x="103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8434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DESIGN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5895" y="1489817"/>
            <a:ext cx="262318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  <a:tabLst>
                <a:tab pos="1356360" algn="l"/>
              </a:tabLst>
            </a:pPr>
            <a:r>
              <a:rPr sz="3600" spc="104" baseline="-4629" dirty="0">
                <a:solidFill>
                  <a:srgbClr val="FFC000"/>
                </a:solidFill>
                <a:latin typeface="Calibri"/>
                <a:cs typeface="Calibri"/>
              </a:rPr>
              <a:t>Co</a:t>
            </a:r>
            <a:r>
              <a:rPr sz="3600" spc="112" baseline="-4629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3600" spc="104" baseline="-4629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3600" spc="120" baseline="-4629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3600" spc="97" baseline="-4629" dirty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sz="3600" spc="104" baseline="-4629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3600" baseline="-4629" dirty="0">
                <a:solidFill>
                  <a:srgbClr val="FFC000"/>
                </a:solidFill>
                <a:latin typeface="Calibri"/>
                <a:cs typeface="Calibri"/>
              </a:rPr>
              <a:t>s	</a:t>
            </a:r>
            <a:r>
              <a:rPr sz="2000" spc="75" dirty="0">
                <a:solidFill>
                  <a:srgbClr val="7C7C7C"/>
                </a:solidFill>
                <a:latin typeface="Calibri"/>
                <a:cs typeface="Calibri"/>
              </a:rPr>
              <a:t>Hie</a:t>
            </a:r>
            <a:r>
              <a:rPr sz="2000" spc="30" dirty="0">
                <a:solidFill>
                  <a:srgbClr val="7C7C7C"/>
                </a:solidFill>
                <a:latin typeface="Calibri"/>
                <a:cs typeface="Calibri"/>
              </a:rPr>
              <a:t>r</a:t>
            </a:r>
            <a:r>
              <a:rPr sz="2000" spc="75" dirty="0">
                <a:solidFill>
                  <a:srgbClr val="7C7C7C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7C7C7C"/>
                </a:solidFill>
                <a:latin typeface="Calibri"/>
                <a:cs typeface="Calibri"/>
              </a:rPr>
              <a:t>r</a:t>
            </a:r>
            <a:r>
              <a:rPr sz="2000" spc="75" dirty="0">
                <a:solidFill>
                  <a:srgbClr val="7C7C7C"/>
                </a:solidFill>
                <a:latin typeface="Calibri"/>
                <a:cs typeface="Calibri"/>
              </a:rPr>
              <a:t>chies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79587" y="1527723"/>
            <a:ext cx="1274445" cy="439420"/>
          </a:xfrm>
          <a:custGeom>
            <a:avLst/>
            <a:gdLst/>
            <a:ahLst/>
            <a:cxnLst/>
            <a:rect l="l" t="t" r="r" b="b"/>
            <a:pathLst>
              <a:path w="1274445" h="439419">
                <a:moveTo>
                  <a:pt x="0" y="73135"/>
                </a:moveTo>
                <a:lnTo>
                  <a:pt x="5747" y="44667"/>
                </a:lnTo>
                <a:lnTo>
                  <a:pt x="21420" y="21420"/>
                </a:lnTo>
                <a:lnTo>
                  <a:pt x="44667" y="5747"/>
                </a:lnTo>
                <a:lnTo>
                  <a:pt x="73135" y="0"/>
                </a:lnTo>
                <a:lnTo>
                  <a:pt x="1201258" y="0"/>
                </a:lnTo>
                <a:lnTo>
                  <a:pt x="1229725" y="5747"/>
                </a:lnTo>
                <a:lnTo>
                  <a:pt x="1252972" y="21420"/>
                </a:lnTo>
                <a:lnTo>
                  <a:pt x="1268645" y="44667"/>
                </a:lnTo>
                <a:lnTo>
                  <a:pt x="1274393" y="73135"/>
                </a:lnTo>
                <a:lnTo>
                  <a:pt x="1274393" y="365671"/>
                </a:lnTo>
                <a:lnTo>
                  <a:pt x="1268645" y="394139"/>
                </a:lnTo>
                <a:lnTo>
                  <a:pt x="1252972" y="417386"/>
                </a:lnTo>
                <a:lnTo>
                  <a:pt x="1229725" y="433059"/>
                </a:lnTo>
                <a:lnTo>
                  <a:pt x="1201258" y="438807"/>
                </a:lnTo>
                <a:lnTo>
                  <a:pt x="73135" y="438807"/>
                </a:lnTo>
                <a:lnTo>
                  <a:pt x="44667" y="433059"/>
                </a:lnTo>
                <a:lnTo>
                  <a:pt x="21420" y="417386"/>
                </a:lnTo>
                <a:lnTo>
                  <a:pt x="5747" y="394139"/>
                </a:lnTo>
                <a:lnTo>
                  <a:pt x="0" y="365671"/>
                </a:lnTo>
                <a:lnTo>
                  <a:pt x="0" y="73135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5496" y="1523945"/>
            <a:ext cx="1637030" cy="439420"/>
          </a:xfrm>
          <a:custGeom>
            <a:avLst/>
            <a:gdLst/>
            <a:ahLst/>
            <a:cxnLst/>
            <a:rect l="l" t="t" r="r" b="b"/>
            <a:pathLst>
              <a:path w="1637029" h="439419">
                <a:moveTo>
                  <a:pt x="0" y="73153"/>
                </a:moveTo>
                <a:lnTo>
                  <a:pt x="5748" y="44678"/>
                </a:lnTo>
                <a:lnTo>
                  <a:pt x="21426" y="21426"/>
                </a:lnTo>
                <a:lnTo>
                  <a:pt x="44678" y="5748"/>
                </a:lnTo>
                <a:lnTo>
                  <a:pt x="73153" y="0"/>
                </a:lnTo>
                <a:lnTo>
                  <a:pt x="1563576" y="0"/>
                </a:lnTo>
                <a:lnTo>
                  <a:pt x="1592050" y="5748"/>
                </a:lnTo>
                <a:lnTo>
                  <a:pt x="1615302" y="21426"/>
                </a:lnTo>
                <a:lnTo>
                  <a:pt x="1630980" y="44678"/>
                </a:lnTo>
                <a:lnTo>
                  <a:pt x="1636729" y="73153"/>
                </a:lnTo>
                <a:lnTo>
                  <a:pt x="1636729" y="365758"/>
                </a:lnTo>
                <a:lnTo>
                  <a:pt x="1630980" y="394233"/>
                </a:lnTo>
                <a:lnTo>
                  <a:pt x="1615302" y="417485"/>
                </a:lnTo>
                <a:lnTo>
                  <a:pt x="1592050" y="433163"/>
                </a:lnTo>
                <a:lnTo>
                  <a:pt x="1563576" y="438912"/>
                </a:lnTo>
                <a:lnTo>
                  <a:pt x="73153" y="438912"/>
                </a:lnTo>
                <a:lnTo>
                  <a:pt x="44678" y="433163"/>
                </a:lnTo>
                <a:lnTo>
                  <a:pt x="21426" y="417485"/>
                </a:lnTo>
                <a:lnTo>
                  <a:pt x="5748" y="394233"/>
                </a:lnTo>
                <a:lnTo>
                  <a:pt x="0" y="365758"/>
                </a:lnTo>
                <a:lnTo>
                  <a:pt x="0" y="73153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89976" y="1538732"/>
            <a:ext cx="134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5B9BD5"/>
                </a:solidFill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13106" y="1489817"/>
            <a:ext cx="521843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90"/>
              </a:lnSpc>
              <a:tabLst>
                <a:tab pos="1627505" algn="l"/>
                <a:tab pos="3458210" algn="l"/>
              </a:tabLst>
            </a:pPr>
            <a:r>
              <a:rPr sz="2400" spc="70" dirty="0">
                <a:solidFill>
                  <a:srgbClr val="E84A27"/>
                </a:solidFill>
                <a:latin typeface="Calibri"/>
                <a:cs typeface="Calibri"/>
              </a:rPr>
              <a:t>I</a:t>
            </a:r>
            <a:r>
              <a:rPr sz="2400" spc="75" dirty="0">
                <a:solidFill>
                  <a:srgbClr val="E84A27"/>
                </a:solidFill>
                <a:latin typeface="Calibri"/>
                <a:cs typeface="Calibri"/>
              </a:rPr>
              <a:t>d</a:t>
            </a:r>
            <a:r>
              <a:rPr sz="2400" spc="8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400" spc="50" dirty="0">
                <a:solidFill>
                  <a:srgbClr val="E84A27"/>
                </a:solidFill>
                <a:latin typeface="Calibri"/>
                <a:cs typeface="Calibri"/>
              </a:rPr>
              <a:t>n</a:t>
            </a:r>
            <a:r>
              <a:rPr sz="2400" spc="70" dirty="0">
                <a:solidFill>
                  <a:srgbClr val="E84A27"/>
                </a:solidFill>
                <a:latin typeface="Calibri"/>
                <a:cs typeface="Calibri"/>
              </a:rPr>
              <a:t>t</a:t>
            </a:r>
            <a:r>
              <a:rPr sz="2400" spc="75" dirty="0">
                <a:solidFill>
                  <a:srgbClr val="E84A27"/>
                </a:solidFill>
                <a:latin typeface="Calibri"/>
                <a:cs typeface="Calibri"/>
              </a:rPr>
              <a:t>if</a:t>
            </a:r>
            <a:r>
              <a:rPr sz="2400" spc="70" dirty="0">
                <a:solidFill>
                  <a:srgbClr val="E84A27"/>
                </a:solidFill>
                <a:latin typeface="Calibri"/>
                <a:cs typeface="Calibri"/>
              </a:rPr>
              <a:t>i</a:t>
            </a:r>
            <a:r>
              <a:rPr sz="2400" spc="8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E84A27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E84A27"/>
                </a:solidFill>
                <a:latin typeface="Calibri"/>
                <a:cs typeface="Calibri"/>
              </a:rPr>
              <a:t>s	</a:t>
            </a:r>
            <a:r>
              <a:rPr sz="3600" spc="104" baseline="-2314" dirty="0">
                <a:solidFill>
                  <a:srgbClr val="13294B"/>
                </a:solidFill>
                <a:latin typeface="Calibri"/>
                <a:cs typeface="Calibri"/>
              </a:rPr>
              <a:t>D</a:t>
            </a:r>
            <a:r>
              <a:rPr sz="3600" spc="112" baseline="-2314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3600" spc="104" baseline="-2314" dirty="0">
                <a:solidFill>
                  <a:srgbClr val="13294B"/>
                </a:solidFill>
                <a:latin typeface="Calibri"/>
                <a:cs typeface="Calibri"/>
              </a:rPr>
              <a:t>scr</a:t>
            </a:r>
            <a:r>
              <a:rPr sz="3600" spc="112" baseline="-2314" dirty="0">
                <a:solidFill>
                  <a:srgbClr val="13294B"/>
                </a:solidFill>
                <a:latin typeface="Calibri"/>
                <a:cs typeface="Calibri"/>
              </a:rPr>
              <a:t>i</a:t>
            </a:r>
            <a:r>
              <a:rPr sz="3600" spc="97" baseline="-2314" dirty="0">
                <a:solidFill>
                  <a:srgbClr val="13294B"/>
                </a:solidFill>
                <a:latin typeface="Calibri"/>
                <a:cs typeface="Calibri"/>
              </a:rPr>
              <a:t>p</a:t>
            </a:r>
            <a:r>
              <a:rPr sz="3600" spc="104" baseline="-2314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3600" spc="112" baseline="-2314" dirty="0">
                <a:solidFill>
                  <a:srgbClr val="13294B"/>
                </a:solidFill>
                <a:latin typeface="Calibri"/>
                <a:cs typeface="Calibri"/>
              </a:rPr>
              <a:t>i</a:t>
            </a:r>
            <a:r>
              <a:rPr sz="3600" spc="104" baseline="-2314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3600" spc="112" baseline="-2314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3600" baseline="-2314" dirty="0">
                <a:solidFill>
                  <a:srgbClr val="13294B"/>
                </a:solidFill>
                <a:latin typeface="Calibri"/>
                <a:cs typeface="Calibri"/>
              </a:rPr>
              <a:t>s	</a:t>
            </a:r>
            <a:r>
              <a:rPr sz="2400" spc="25" dirty="0">
                <a:solidFill>
                  <a:srgbClr val="548235"/>
                </a:solidFill>
                <a:latin typeface="Calibri"/>
                <a:cs typeface="Calibri"/>
              </a:rPr>
              <a:t>R</a:t>
            </a:r>
            <a:r>
              <a:rPr sz="2400" spc="80" dirty="0">
                <a:solidFill>
                  <a:srgbClr val="548235"/>
                </a:solidFill>
                <a:latin typeface="Calibri"/>
                <a:cs typeface="Calibri"/>
              </a:rPr>
              <a:t>e</a:t>
            </a:r>
            <a:r>
              <a:rPr sz="2400" spc="70" dirty="0">
                <a:solidFill>
                  <a:srgbClr val="548235"/>
                </a:solidFill>
                <a:latin typeface="Calibri"/>
                <a:cs typeface="Calibri"/>
              </a:rPr>
              <a:t>l</a:t>
            </a:r>
            <a:r>
              <a:rPr sz="2400" spc="50" dirty="0">
                <a:solidFill>
                  <a:srgbClr val="548235"/>
                </a:solidFill>
                <a:latin typeface="Calibri"/>
                <a:cs typeface="Calibri"/>
              </a:rPr>
              <a:t>a</a:t>
            </a:r>
            <a:r>
              <a:rPr sz="2400" spc="70" dirty="0">
                <a:solidFill>
                  <a:srgbClr val="548235"/>
                </a:solidFill>
                <a:latin typeface="Calibri"/>
                <a:cs typeface="Calibri"/>
              </a:rPr>
              <a:t>tio</a:t>
            </a:r>
            <a:r>
              <a:rPr sz="2400" spc="75" dirty="0">
                <a:solidFill>
                  <a:srgbClr val="548235"/>
                </a:solidFill>
                <a:latin typeface="Calibri"/>
                <a:cs typeface="Calibri"/>
              </a:rPr>
              <a:t>nsh</a:t>
            </a:r>
            <a:r>
              <a:rPr sz="2400" spc="70" dirty="0">
                <a:solidFill>
                  <a:srgbClr val="548235"/>
                </a:solidFill>
                <a:latin typeface="Calibri"/>
                <a:cs typeface="Calibri"/>
              </a:rPr>
              <a:t>i</a:t>
            </a:r>
            <a:r>
              <a:rPr sz="2400" spc="60" dirty="0">
                <a:solidFill>
                  <a:srgbClr val="54823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235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212516" y="1500889"/>
            <a:ext cx="4947920" cy="499109"/>
            <a:chOff x="4212516" y="1500889"/>
            <a:chExt cx="4947920" cy="499109"/>
          </a:xfrm>
        </p:grpSpPr>
        <p:sp>
          <p:nvSpPr>
            <p:cNvPr id="30" name="object 30"/>
            <p:cNvSpPr/>
            <p:nvPr/>
          </p:nvSpPr>
          <p:spPr>
            <a:xfrm>
              <a:off x="4237916" y="1526291"/>
              <a:ext cx="1443355" cy="439420"/>
            </a:xfrm>
            <a:custGeom>
              <a:avLst/>
              <a:gdLst/>
              <a:ahLst/>
              <a:cxnLst/>
              <a:rect l="l" t="t" r="r" b="b"/>
              <a:pathLst>
                <a:path w="1443354" h="439419">
                  <a:moveTo>
                    <a:pt x="0" y="73153"/>
                  </a:moveTo>
                  <a:lnTo>
                    <a:pt x="5748" y="44679"/>
                  </a:lnTo>
                  <a:lnTo>
                    <a:pt x="21426" y="21426"/>
                  </a:lnTo>
                  <a:lnTo>
                    <a:pt x="44678" y="5748"/>
                  </a:lnTo>
                  <a:lnTo>
                    <a:pt x="73153" y="0"/>
                  </a:lnTo>
                  <a:lnTo>
                    <a:pt x="1370125" y="0"/>
                  </a:lnTo>
                  <a:lnTo>
                    <a:pt x="1398599" y="5748"/>
                  </a:lnTo>
                  <a:lnTo>
                    <a:pt x="1421852" y="21426"/>
                  </a:lnTo>
                  <a:lnTo>
                    <a:pt x="1437530" y="44679"/>
                  </a:lnTo>
                  <a:lnTo>
                    <a:pt x="1443279" y="73153"/>
                  </a:lnTo>
                  <a:lnTo>
                    <a:pt x="1443279" y="365758"/>
                  </a:lnTo>
                  <a:lnTo>
                    <a:pt x="1437530" y="394232"/>
                  </a:lnTo>
                  <a:lnTo>
                    <a:pt x="1421852" y="417485"/>
                  </a:lnTo>
                  <a:lnTo>
                    <a:pt x="1398599" y="433163"/>
                  </a:lnTo>
                  <a:lnTo>
                    <a:pt x="1370125" y="438912"/>
                  </a:lnTo>
                  <a:lnTo>
                    <a:pt x="73153" y="438912"/>
                  </a:lnTo>
                  <a:lnTo>
                    <a:pt x="44678" y="433163"/>
                  </a:lnTo>
                  <a:lnTo>
                    <a:pt x="21426" y="417485"/>
                  </a:lnTo>
                  <a:lnTo>
                    <a:pt x="5748" y="394232"/>
                  </a:lnTo>
                  <a:lnTo>
                    <a:pt x="0" y="365758"/>
                  </a:lnTo>
                  <a:lnTo>
                    <a:pt x="0" y="73153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70979" y="1526289"/>
              <a:ext cx="1537335" cy="439420"/>
            </a:xfrm>
            <a:custGeom>
              <a:avLst/>
              <a:gdLst/>
              <a:ahLst/>
              <a:cxnLst/>
              <a:rect l="l" t="t" r="r" b="b"/>
              <a:pathLst>
                <a:path w="1537334" h="439419">
                  <a:moveTo>
                    <a:pt x="0" y="73153"/>
                  </a:moveTo>
                  <a:lnTo>
                    <a:pt x="5748" y="44679"/>
                  </a:lnTo>
                  <a:lnTo>
                    <a:pt x="21426" y="21426"/>
                  </a:lnTo>
                  <a:lnTo>
                    <a:pt x="44678" y="5748"/>
                  </a:lnTo>
                  <a:lnTo>
                    <a:pt x="73153" y="0"/>
                  </a:lnTo>
                  <a:lnTo>
                    <a:pt x="1464163" y="0"/>
                  </a:lnTo>
                  <a:lnTo>
                    <a:pt x="1492637" y="5748"/>
                  </a:lnTo>
                  <a:lnTo>
                    <a:pt x="1515890" y="21426"/>
                  </a:lnTo>
                  <a:lnTo>
                    <a:pt x="1531568" y="44679"/>
                  </a:lnTo>
                  <a:lnTo>
                    <a:pt x="1537317" y="73153"/>
                  </a:lnTo>
                  <a:lnTo>
                    <a:pt x="1537317" y="365759"/>
                  </a:lnTo>
                  <a:lnTo>
                    <a:pt x="1531568" y="394233"/>
                  </a:lnTo>
                  <a:lnTo>
                    <a:pt x="1515890" y="417486"/>
                  </a:lnTo>
                  <a:lnTo>
                    <a:pt x="1492637" y="433164"/>
                  </a:lnTo>
                  <a:lnTo>
                    <a:pt x="1464163" y="438913"/>
                  </a:lnTo>
                  <a:lnTo>
                    <a:pt x="73153" y="438913"/>
                  </a:lnTo>
                  <a:lnTo>
                    <a:pt x="44678" y="433164"/>
                  </a:lnTo>
                  <a:lnTo>
                    <a:pt x="21426" y="417486"/>
                  </a:lnTo>
                  <a:lnTo>
                    <a:pt x="5748" y="394233"/>
                  </a:lnTo>
                  <a:lnTo>
                    <a:pt x="0" y="365759"/>
                  </a:lnTo>
                  <a:lnTo>
                    <a:pt x="0" y="73153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79821" y="1536815"/>
              <a:ext cx="1755139" cy="437515"/>
            </a:xfrm>
            <a:custGeom>
              <a:avLst/>
              <a:gdLst/>
              <a:ahLst/>
              <a:cxnLst/>
              <a:rect l="l" t="t" r="r" b="b"/>
              <a:pathLst>
                <a:path w="1755140" h="437514">
                  <a:moveTo>
                    <a:pt x="0" y="72888"/>
                  </a:moveTo>
                  <a:lnTo>
                    <a:pt x="5727" y="44517"/>
                  </a:lnTo>
                  <a:lnTo>
                    <a:pt x="21348" y="21348"/>
                  </a:lnTo>
                  <a:lnTo>
                    <a:pt x="44516" y="5727"/>
                  </a:lnTo>
                  <a:lnTo>
                    <a:pt x="72888" y="0"/>
                  </a:lnTo>
                  <a:lnTo>
                    <a:pt x="1681870" y="0"/>
                  </a:lnTo>
                  <a:lnTo>
                    <a:pt x="1710241" y="5727"/>
                  </a:lnTo>
                  <a:lnTo>
                    <a:pt x="1733409" y="21348"/>
                  </a:lnTo>
                  <a:lnTo>
                    <a:pt x="1749030" y="44517"/>
                  </a:lnTo>
                  <a:lnTo>
                    <a:pt x="1754758" y="72888"/>
                  </a:lnTo>
                  <a:lnTo>
                    <a:pt x="1754758" y="364434"/>
                  </a:lnTo>
                  <a:lnTo>
                    <a:pt x="1749030" y="392805"/>
                  </a:lnTo>
                  <a:lnTo>
                    <a:pt x="1733409" y="415974"/>
                  </a:lnTo>
                  <a:lnTo>
                    <a:pt x="1710241" y="431595"/>
                  </a:lnTo>
                  <a:lnTo>
                    <a:pt x="1681870" y="437323"/>
                  </a:lnTo>
                  <a:lnTo>
                    <a:pt x="72888" y="437323"/>
                  </a:lnTo>
                  <a:lnTo>
                    <a:pt x="44516" y="431595"/>
                  </a:lnTo>
                  <a:lnTo>
                    <a:pt x="21348" y="415974"/>
                  </a:lnTo>
                  <a:lnTo>
                    <a:pt x="5727" y="392805"/>
                  </a:lnTo>
                  <a:lnTo>
                    <a:pt x="0" y="364434"/>
                  </a:lnTo>
                  <a:lnTo>
                    <a:pt x="0" y="72888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89181" y="5327396"/>
            <a:ext cx="135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Associated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89181" y="5568188"/>
            <a:ext cx="152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morphology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54231" y="5345704"/>
            <a:ext cx="1554480" cy="609600"/>
          </a:xfrm>
          <a:custGeom>
            <a:avLst/>
            <a:gdLst/>
            <a:ahLst/>
            <a:cxnLst/>
            <a:rect l="l" t="t" r="r" b="b"/>
            <a:pathLst>
              <a:path w="1554479" h="609600">
                <a:moveTo>
                  <a:pt x="0" y="52451"/>
                </a:moveTo>
                <a:lnTo>
                  <a:pt x="4121" y="32034"/>
                </a:lnTo>
                <a:lnTo>
                  <a:pt x="15362" y="15362"/>
                </a:lnTo>
                <a:lnTo>
                  <a:pt x="32034" y="4121"/>
                </a:lnTo>
                <a:lnTo>
                  <a:pt x="52451" y="0"/>
                </a:lnTo>
                <a:lnTo>
                  <a:pt x="1501612" y="0"/>
                </a:lnTo>
                <a:lnTo>
                  <a:pt x="1522028" y="4121"/>
                </a:lnTo>
                <a:lnTo>
                  <a:pt x="1538700" y="15362"/>
                </a:lnTo>
                <a:lnTo>
                  <a:pt x="1549941" y="32034"/>
                </a:lnTo>
                <a:lnTo>
                  <a:pt x="1554063" y="52451"/>
                </a:lnTo>
                <a:lnTo>
                  <a:pt x="1554063" y="556811"/>
                </a:lnTo>
                <a:lnTo>
                  <a:pt x="1549941" y="577228"/>
                </a:lnTo>
                <a:lnTo>
                  <a:pt x="1538700" y="593900"/>
                </a:lnTo>
                <a:lnTo>
                  <a:pt x="1522028" y="605141"/>
                </a:lnTo>
                <a:lnTo>
                  <a:pt x="1501612" y="609263"/>
                </a:lnTo>
                <a:lnTo>
                  <a:pt x="52451" y="609263"/>
                </a:lnTo>
                <a:lnTo>
                  <a:pt x="32034" y="605141"/>
                </a:lnTo>
                <a:lnTo>
                  <a:pt x="15362" y="593900"/>
                </a:lnTo>
                <a:lnTo>
                  <a:pt x="4121" y="577228"/>
                </a:lnTo>
                <a:lnTo>
                  <a:pt x="0" y="556811"/>
                </a:lnTo>
                <a:lnTo>
                  <a:pt x="0" y="52451"/>
                </a:lnTo>
                <a:close/>
              </a:path>
            </a:pathLst>
          </a:custGeom>
          <a:ln w="41275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6">
            <a:extLst>
              <a:ext uri="{FF2B5EF4-FFF2-40B4-BE49-F238E27FC236}">
                <a16:creationId xmlns:a16="http://schemas.microsoft.com/office/drawing/2014/main" id="{06B62CD7-DC29-CE84-3478-C3265F8F5725}"/>
              </a:ext>
            </a:extLst>
          </p:cNvPr>
          <p:cNvGrpSpPr/>
          <p:nvPr/>
        </p:nvGrpSpPr>
        <p:grpSpPr>
          <a:xfrm>
            <a:off x="0" y="990600"/>
            <a:ext cx="12211050" cy="640080"/>
            <a:chOff x="0" y="1199802"/>
            <a:chExt cx="12211050" cy="640080"/>
          </a:xfrm>
        </p:grpSpPr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33C0A48E-8F40-4BEA-7E82-FFAA6CE49B9C}"/>
                </a:ext>
              </a:extLst>
            </p:cNvPr>
            <p:cNvSpPr/>
            <p:nvPr/>
          </p:nvSpPr>
          <p:spPr>
            <a:xfrm>
              <a:off x="281755" y="1218852"/>
              <a:ext cx="528320" cy="601980"/>
            </a:xfrm>
            <a:custGeom>
              <a:avLst/>
              <a:gdLst/>
              <a:ahLst/>
              <a:cxnLst/>
              <a:rect l="l" t="t" r="r" b="b"/>
              <a:pathLst>
                <a:path w="528320" h="601980">
                  <a:moveTo>
                    <a:pt x="0" y="300800"/>
                  </a:moveTo>
                  <a:lnTo>
                    <a:pt x="79176" y="300800"/>
                  </a:lnTo>
                  <a:lnTo>
                    <a:pt x="105568" y="401067"/>
                  </a:lnTo>
                  <a:lnTo>
                    <a:pt x="211136" y="0"/>
                  </a:lnTo>
                  <a:lnTo>
                    <a:pt x="316703" y="601600"/>
                  </a:lnTo>
                  <a:lnTo>
                    <a:pt x="422271" y="200533"/>
                  </a:lnTo>
                  <a:lnTo>
                    <a:pt x="448663" y="300800"/>
                  </a:lnTo>
                  <a:lnTo>
                    <a:pt x="527839" y="30080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8EBC225C-1303-F237-A89A-855820AE09B0}"/>
                </a:ext>
              </a:extLst>
            </p:cNvPr>
            <p:cNvSpPr/>
            <p:nvPr/>
          </p:nvSpPr>
          <p:spPr>
            <a:xfrm>
              <a:off x="809595" y="1502897"/>
              <a:ext cx="11383010" cy="23495"/>
            </a:xfrm>
            <a:custGeom>
              <a:avLst/>
              <a:gdLst/>
              <a:ahLst/>
              <a:cxnLst/>
              <a:rect l="l" t="t" r="r" b="b"/>
              <a:pathLst>
                <a:path w="11383010" h="23494">
                  <a:moveTo>
                    <a:pt x="0" y="23332"/>
                  </a:moveTo>
                  <a:lnTo>
                    <a:pt x="11382404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D871834B-DE83-28F1-56FF-F1578E2FAD9E}"/>
                </a:ext>
              </a:extLst>
            </p:cNvPr>
            <p:cNvSpPr/>
            <p:nvPr/>
          </p:nvSpPr>
          <p:spPr>
            <a:xfrm>
              <a:off x="0" y="1518538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1"/>
                  </a:moveTo>
                  <a:lnTo>
                    <a:pt x="281756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91388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Code Quiz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340" y="1555496"/>
            <a:ext cx="103003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 SNOMED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code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chronic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gouty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arthritis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(disorder).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2101" y="3731947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5470">
              <a:lnSpc>
                <a:spcPts val="3940"/>
              </a:lnSpc>
            </a:pPr>
            <a:r>
              <a:rPr sz="3300" dirty="0">
                <a:solidFill>
                  <a:srgbClr val="548235"/>
                </a:solidFill>
                <a:latin typeface="Arial MT"/>
                <a:cs typeface="Arial MT"/>
              </a:rPr>
              <a:t>68451005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105683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Quiz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7267" y="329578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7267" y="4029284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3527" y="482487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527" y="560917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3859" y="1619503"/>
            <a:ext cx="9288780" cy="439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What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is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resulting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structure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33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all</a:t>
            </a:r>
            <a:r>
              <a:rPr sz="33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ISA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relationships?</a:t>
            </a:r>
            <a:endParaRPr sz="3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 dirty="0">
              <a:latin typeface="Calibri"/>
              <a:cs typeface="Calibri"/>
            </a:endParaRPr>
          </a:p>
          <a:p>
            <a:pPr marL="3931285" indent="-44767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3931920" algn="l"/>
              </a:tabLst>
            </a:pP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Undirected</a:t>
            </a:r>
            <a:r>
              <a:rPr sz="33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13294B"/>
                </a:solidFill>
                <a:latin typeface="Calibri"/>
                <a:cs typeface="Calibri"/>
              </a:rPr>
              <a:t>graph</a:t>
            </a:r>
            <a:endParaRPr sz="3300" dirty="0">
              <a:latin typeface="Calibri"/>
              <a:cs typeface="Calibri"/>
            </a:endParaRPr>
          </a:p>
          <a:p>
            <a:pPr marL="3914775" indent="-431165">
              <a:lnSpc>
                <a:spcPct val="100000"/>
              </a:lnSpc>
              <a:spcBef>
                <a:spcPts val="1939"/>
              </a:spcBef>
              <a:buAutoNum type="alphaUcPeriod"/>
              <a:tabLst>
                <a:tab pos="3915410" algn="l"/>
              </a:tabLst>
            </a:pPr>
            <a:r>
              <a:rPr sz="3300" spc="-65" dirty="0">
                <a:solidFill>
                  <a:srgbClr val="13294B"/>
                </a:solidFill>
                <a:latin typeface="Calibri"/>
                <a:cs typeface="Calibri"/>
              </a:rPr>
              <a:t>Tree</a:t>
            </a:r>
            <a:endParaRPr sz="3300" dirty="0">
              <a:latin typeface="Calibri"/>
              <a:cs typeface="Calibri"/>
            </a:endParaRPr>
          </a:p>
          <a:p>
            <a:pPr marL="3484245" indent="-492125">
              <a:lnSpc>
                <a:spcPct val="100000"/>
              </a:lnSpc>
              <a:spcBef>
                <a:spcPts val="1945"/>
              </a:spcBef>
              <a:buClr>
                <a:srgbClr val="70AD47"/>
              </a:buClr>
              <a:buSzPct val="109090"/>
              <a:buFont typeface="Segoe UI Symbol"/>
              <a:buChar char="✓"/>
              <a:tabLst>
                <a:tab pos="3484879" algn="l"/>
              </a:tabLst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C.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Directed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13294B"/>
                </a:solidFill>
                <a:latin typeface="Calibri"/>
                <a:cs typeface="Calibri"/>
              </a:rPr>
              <a:t>graph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without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cycles</a:t>
            </a:r>
            <a:endParaRPr sz="3300" dirty="0">
              <a:latin typeface="Calibri"/>
              <a:cs typeface="Calibri"/>
            </a:endParaRPr>
          </a:p>
          <a:p>
            <a:pPr marL="3484245">
              <a:lnSpc>
                <a:spcPct val="100000"/>
              </a:lnSpc>
              <a:spcBef>
                <a:spcPts val="2039"/>
              </a:spcBef>
            </a:pPr>
            <a:r>
              <a:rPr sz="3300" spc="-45" dirty="0">
                <a:solidFill>
                  <a:srgbClr val="13294B"/>
                </a:solidFill>
                <a:latin typeface="Calibri"/>
                <a:cs typeface="Calibri"/>
              </a:rPr>
              <a:t>D.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Undirected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13294B"/>
                </a:solidFill>
                <a:latin typeface="Calibri"/>
                <a:cs typeface="Calibri"/>
              </a:rPr>
              <a:t>graph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with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cycles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7416" y="2585702"/>
            <a:ext cx="2832100" cy="2832100"/>
            <a:chOff x="4677416" y="2585702"/>
            <a:chExt cx="2832100" cy="2832100"/>
          </a:xfrm>
        </p:grpSpPr>
        <p:sp>
          <p:nvSpPr>
            <p:cNvPr id="3" name="object 3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1387186" y="0"/>
                  </a:moveTo>
                  <a:lnTo>
                    <a:pt x="1338486" y="838"/>
                  </a:lnTo>
                  <a:lnTo>
                    <a:pt x="1290208" y="3337"/>
                  </a:lnTo>
                  <a:lnTo>
                    <a:pt x="1242379" y="7467"/>
                  </a:lnTo>
                  <a:lnTo>
                    <a:pt x="1195026" y="13201"/>
                  </a:lnTo>
                  <a:lnTo>
                    <a:pt x="1148177" y="20513"/>
                  </a:lnTo>
                  <a:lnTo>
                    <a:pt x="1101860" y="29374"/>
                  </a:lnTo>
                  <a:lnTo>
                    <a:pt x="1056102" y="39756"/>
                  </a:lnTo>
                  <a:lnTo>
                    <a:pt x="1010930" y="51633"/>
                  </a:lnTo>
                  <a:lnTo>
                    <a:pt x="966373" y="64977"/>
                  </a:lnTo>
                  <a:lnTo>
                    <a:pt x="922457" y="79760"/>
                  </a:lnTo>
                  <a:lnTo>
                    <a:pt x="879210" y="95955"/>
                  </a:lnTo>
                  <a:lnTo>
                    <a:pt x="836660" y="113535"/>
                  </a:lnTo>
                  <a:lnTo>
                    <a:pt x="794833" y="132471"/>
                  </a:lnTo>
                  <a:lnTo>
                    <a:pt x="753759" y="152736"/>
                  </a:lnTo>
                  <a:lnTo>
                    <a:pt x="713464" y="174303"/>
                  </a:lnTo>
                  <a:lnTo>
                    <a:pt x="673975" y="197145"/>
                  </a:lnTo>
                  <a:lnTo>
                    <a:pt x="635320" y="221233"/>
                  </a:lnTo>
                  <a:lnTo>
                    <a:pt x="597527" y="246541"/>
                  </a:lnTo>
                  <a:lnTo>
                    <a:pt x="560623" y="273040"/>
                  </a:lnTo>
                  <a:lnTo>
                    <a:pt x="524636" y="300703"/>
                  </a:lnTo>
                  <a:lnTo>
                    <a:pt x="489593" y="329504"/>
                  </a:lnTo>
                  <a:lnTo>
                    <a:pt x="455522" y="359413"/>
                  </a:lnTo>
                  <a:lnTo>
                    <a:pt x="422450" y="390404"/>
                  </a:lnTo>
                  <a:lnTo>
                    <a:pt x="390404" y="422450"/>
                  </a:lnTo>
                  <a:lnTo>
                    <a:pt x="359413" y="455522"/>
                  </a:lnTo>
                  <a:lnTo>
                    <a:pt x="329504" y="489593"/>
                  </a:lnTo>
                  <a:lnTo>
                    <a:pt x="300703" y="524636"/>
                  </a:lnTo>
                  <a:lnTo>
                    <a:pt x="273040" y="560623"/>
                  </a:lnTo>
                  <a:lnTo>
                    <a:pt x="246541" y="597527"/>
                  </a:lnTo>
                  <a:lnTo>
                    <a:pt x="221233" y="635320"/>
                  </a:lnTo>
                  <a:lnTo>
                    <a:pt x="197145" y="673975"/>
                  </a:lnTo>
                  <a:lnTo>
                    <a:pt x="174303" y="713464"/>
                  </a:lnTo>
                  <a:lnTo>
                    <a:pt x="152736" y="753759"/>
                  </a:lnTo>
                  <a:lnTo>
                    <a:pt x="132471" y="794833"/>
                  </a:lnTo>
                  <a:lnTo>
                    <a:pt x="113535" y="836660"/>
                  </a:lnTo>
                  <a:lnTo>
                    <a:pt x="95955" y="879210"/>
                  </a:lnTo>
                  <a:lnTo>
                    <a:pt x="79760" y="922457"/>
                  </a:lnTo>
                  <a:lnTo>
                    <a:pt x="64977" y="966373"/>
                  </a:lnTo>
                  <a:lnTo>
                    <a:pt x="51633" y="1010930"/>
                  </a:lnTo>
                  <a:lnTo>
                    <a:pt x="39756" y="1056102"/>
                  </a:lnTo>
                  <a:lnTo>
                    <a:pt x="29374" y="1101860"/>
                  </a:lnTo>
                  <a:lnTo>
                    <a:pt x="20513" y="1148177"/>
                  </a:lnTo>
                  <a:lnTo>
                    <a:pt x="13201" y="1195026"/>
                  </a:lnTo>
                  <a:lnTo>
                    <a:pt x="7467" y="1242379"/>
                  </a:lnTo>
                  <a:lnTo>
                    <a:pt x="3337" y="1290208"/>
                  </a:lnTo>
                  <a:lnTo>
                    <a:pt x="838" y="1338486"/>
                  </a:lnTo>
                  <a:lnTo>
                    <a:pt x="0" y="1387186"/>
                  </a:lnTo>
                  <a:lnTo>
                    <a:pt x="838" y="1435886"/>
                  </a:lnTo>
                  <a:lnTo>
                    <a:pt x="3337" y="1484164"/>
                  </a:lnTo>
                  <a:lnTo>
                    <a:pt x="7467" y="1531993"/>
                  </a:lnTo>
                  <a:lnTo>
                    <a:pt x="13201" y="1579346"/>
                  </a:lnTo>
                  <a:lnTo>
                    <a:pt x="20513" y="1626195"/>
                  </a:lnTo>
                  <a:lnTo>
                    <a:pt x="29374" y="1672512"/>
                  </a:lnTo>
                  <a:lnTo>
                    <a:pt x="39756" y="1718270"/>
                  </a:lnTo>
                  <a:lnTo>
                    <a:pt x="51633" y="1763442"/>
                  </a:lnTo>
                  <a:lnTo>
                    <a:pt x="64977" y="1807999"/>
                  </a:lnTo>
                  <a:lnTo>
                    <a:pt x="79760" y="1851915"/>
                  </a:lnTo>
                  <a:lnTo>
                    <a:pt x="95955" y="1895162"/>
                  </a:lnTo>
                  <a:lnTo>
                    <a:pt x="113535" y="1937712"/>
                  </a:lnTo>
                  <a:lnTo>
                    <a:pt x="132471" y="1979538"/>
                  </a:lnTo>
                  <a:lnTo>
                    <a:pt x="152736" y="2020613"/>
                  </a:lnTo>
                  <a:lnTo>
                    <a:pt x="174303" y="2060908"/>
                  </a:lnTo>
                  <a:lnTo>
                    <a:pt x="197145" y="2100397"/>
                  </a:lnTo>
                  <a:lnTo>
                    <a:pt x="221233" y="2139051"/>
                  </a:lnTo>
                  <a:lnTo>
                    <a:pt x="246541" y="2176844"/>
                  </a:lnTo>
                  <a:lnTo>
                    <a:pt x="273040" y="2213748"/>
                  </a:lnTo>
                  <a:lnTo>
                    <a:pt x="300703" y="2249735"/>
                  </a:lnTo>
                  <a:lnTo>
                    <a:pt x="329504" y="2284778"/>
                  </a:lnTo>
                  <a:lnTo>
                    <a:pt x="359413" y="2318850"/>
                  </a:lnTo>
                  <a:lnTo>
                    <a:pt x="390404" y="2351922"/>
                  </a:lnTo>
                  <a:lnTo>
                    <a:pt x="422450" y="2383967"/>
                  </a:lnTo>
                  <a:lnTo>
                    <a:pt x="455522" y="2414958"/>
                  </a:lnTo>
                  <a:lnTo>
                    <a:pt x="489593" y="2444868"/>
                  </a:lnTo>
                  <a:lnTo>
                    <a:pt x="524636" y="2473668"/>
                  </a:lnTo>
                  <a:lnTo>
                    <a:pt x="560623" y="2501331"/>
                  </a:lnTo>
                  <a:lnTo>
                    <a:pt x="597527" y="2527831"/>
                  </a:lnTo>
                  <a:lnTo>
                    <a:pt x="635320" y="2553138"/>
                  </a:lnTo>
                  <a:lnTo>
                    <a:pt x="673975" y="2577226"/>
                  </a:lnTo>
                  <a:lnTo>
                    <a:pt x="713464" y="2600068"/>
                  </a:lnTo>
                  <a:lnTo>
                    <a:pt x="753759" y="2621635"/>
                  </a:lnTo>
                  <a:lnTo>
                    <a:pt x="794833" y="2641900"/>
                  </a:lnTo>
                  <a:lnTo>
                    <a:pt x="836660" y="2660837"/>
                  </a:lnTo>
                  <a:lnTo>
                    <a:pt x="879210" y="2678416"/>
                  </a:lnTo>
                  <a:lnTo>
                    <a:pt x="922457" y="2694611"/>
                  </a:lnTo>
                  <a:lnTo>
                    <a:pt x="966373" y="2709394"/>
                  </a:lnTo>
                  <a:lnTo>
                    <a:pt x="1010930" y="2722738"/>
                  </a:lnTo>
                  <a:lnTo>
                    <a:pt x="1056102" y="2734615"/>
                  </a:lnTo>
                  <a:lnTo>
                    <a:pt x="1101860" y="2744998"/>
                  </a:lnTo>
                  <a:lnTo>
                    <a:pt x="1148177" y="2753858"/>
                  </a:lnTo>
                  <a:lnTo>
                    <a:pt x="1195026" y="2761170"/>
                  </a:lnTo>
                  <a:lnTo>
                    <a:pt x="1242379" y="2766904"/>
                  </a:lnTo>
                  <a:lnTo>
                    <a:pt x="1290208" y="2771035"/>
                  </a:lnTo>
                  <a:lnTo>
                    <a:pt x="1338486" y="2773533"/>
                  </a:lnTo>
                  <a:lnTo>
                    <a:pt x="1387186" y="2774372"/>
                  </a:lnTo>
                  <a:lnTo>
                    <a:pt x="1435886" y="2773533"/>
                  </a:lnTo>
                  <a:lnTo>
                    <a:pt x="1484164" y="2771035"/>
                  </a:lnTo>
                  <a:lnTo>
                    <a:pt x="1531994" y="2766904"/>
                  </a:lnTo>
                  <a:lnTo>
                    <a:pt x="1579346" y="2761170"/>
                  </a:lnTo>
                  <a:lnTo>
                    <a:pt x="1626195" y="2753858"/>
                  </a:lnTo>
                  <a:lnTo>
                    <a:pt x="1672512" y="2744998"/>
                  </a:lnTo>
                  <a:lnTo>
                    <a:pt x="1718271" y="2734615"/>
                  </a:lnTo>
                  <a:lnTo>
                    <a:pt x="1763442" y="2722738"/>
                  </a:lnTo>
                  <a:lnTo>
                    <a:pt x="1808000" y="2709394"/>
                  </a:lnTo>
                  <a:lnTo>
                    <a:pt x="1851916" y="2694611"/>
                  </a:lnTo>
                  <a:lnTo>
                    <a:pt x="1895163" y="2678416"/>
                  </a:lnTo>
                  <a:lnTo>
                    <a:pt x="1937713" y="2660837"/>
                  </a:lnTo>
                  <a:lnTo>
                    <a:pt x="1979539" y="2641900"/>
                  </a:lnTo>
                  <a:lnTo>
                    <a:pt x="2020613" y="2621635"/>
                  </a:lnTo>
                  <a:lnTo>
                    <a:pt x="2060909" y="2600068"/>
                  </a:lnTo>
                  <a:lnTo>
                    <a:pt x="2100398" y="2577226"/>
                  </a:lnTo>
                  <a:lnTo>
                    <a:pt x="2139052" y="2553138"/>
                  </a:lnTo>
                  <a:lnTo>
                    <a:pt x="2176845" y="2527831"/>
                  </a:lnTo>
                  <a:lnTo>
                    <a:pt x="2213749" y="2501331"/>
                  </a:lnTo>
                  <a:lnTo>
                    <a:pt x="2249736" y="2473668"/>
                  </a:lnTo>
                  <a:lnTo>
                    <a:pt x="2284779" y="2444868"/>
                  </a:lnTo>
                  <a:lnTo>
                    <a:pt x="2318851" y="2414958"/>
                  </a:lnTo>
                  <a:lnTo>
                    <a:pt x="2351923" y="2383967"/>
                  </a:lnTo>
                  <a:lnTo>
                    <a:pt x="2383968" y="2351922"/>
                  </a:lnTo>
                  <a:lnTo>
                    <a:pt x="2414959" y="2318850"/>
                  </a:lnTo>
                  <a:lnTo>
                    <a:pt x="2444869" y="2284778"/>
                  </a:lnTo>
                  <a:lnTo>
                    <a:pt x="2473669" y="2249735"/>
                  </a:lnTo>
                  <a:lnTo>
                    <a:pt x="2501333" y="2213748"/>
                  </a:lnTo>
                  <a:lnTo>
                    <a:pt x="2527832" y="2176844"/>
                  </a:lnTo>
                  <a:lnTo>
                    <a:pt x="2553139" y="2139051"/>
                  </a:lnTo>
                  <a:lnTo>
                    <a:pt x="2577228" y="2100397"/>
                  </a:lnTo>
                  <a:lnTo>
                    <a:pt x="2600069" y="2060908"/>
                  </a:lnTo>
                  <a:lnTo>
                    <a:pt x="2621636" y="2020613"/>
                  </a:lnTo>
                  <a:lnTo>
                    <a:pt x="2641902" y="1979538"/>
                  </a:lnTo>
                  <a:lnTo>
                    <a:pt x="2660838" y="1937712"/>
                  </a:lnTo>
                  <a:lnTo>
                    <a:pt x="2678417" y="1895162"/>
                  </a:lnTo>
                  <a:lnTo>
                    <a:pt x="2694612" y="1851915"/>
                  </a:lnTo>
                  <a:lnTo>
                    <a:pt x="2709395" y="1807999"/>
                  </a:lnTo>
                  <a:lnTo>
                    <a:pt x="2722739" y="1763442"/>
                  </a:lnTo>
                  <a:lnTo>
                    <a:pt x="2734616" y="1718270"/>
                  </a:lnTo>
                  <a:lnTo>
                    <a:pt x="2744999" y="1672512"/>
                  </a:lnTo>
                  <a:lnTo>
                    <a:pt x="2753860" y="1626195"/>
                  </a:lnTo>
                  <a:lnTo>
                    <a:pt x="2761171" y="1579346"/>
                  </a:lnTo>
                  <a:lnTo>
                    <a:pt x="2766906" y="1531993"/>
                  </a:lnTo>
                  <a:lnTo>
                    <a:pt x="2771036" y="1484164"/>
                  </a:lnTo>
                  <a:lnTo>
                    <a:pt x="2773534" y="1435886"/>
                  </a:lnTo>
                  <a:lnTo>
                    <a:pt x="2774373" y="1387186"/>
                  </a:lnTo>
                  <a:lnTo>
                    <a:pt x="2773534" y="1338486"/>
                  </a:lnTo>
                  <a:lnTo>
                    <a:pt x="2771036" y="1290208"/>
                  </a:lnTo>
                  <a:lnTo>
                    <a:pt x="2766906" y="1242379"/>
                  </a:lnTo>
                  <a:lnTo>
                    <a:pt x="2761171" y="1195026"/>
                  </a:lnTo>
                  <a:lnTo>
                    <a:pt x="2753860" y="1148177"/>
                  </a:lnTo>
                  <a:lnTo>
                    <a:pt x="2744999" y="1101860"/>
                  </a:lnTo>
                  <a:lnTo>
                    <a:pt x="2734616" y="1056102"/>
                  </a:lnTo>
                  <a:lnTo>
                    <a:pt x="2722739" y="1010930"/>
                  </a:lnTo>
                  <a:lnTo>
                    <a:pt x="2709395" y="966373"/>
                  </a:lnTo>
                  <a:lnTo>
                    <a:pt x="2694612" y="922457"/>
                  </a:lnTo>
                  <a:lnTo>
                    <a:pt x="2678417" y="879210"/>
                  </a:lnTo>
                  <a:lnTo>
                    <a:pt x="2660838" y="836660"/>
                  </a:lnTo>
                  <a:lnTo>
                    <a:pt x="2641902" y="794833"/>
                  </a:lnTo>
                  <a:lnTo>
                    <a:pt x="2621636" y="753759"/>
                  </a:lnTo>
                  <a:lnTo>
                    <a:pt x="2600069" y="713464"/>
                  </a:lnTo>
                  <a:lnTo>
                    <a:pt x="2577228" y="673975"/>
                  </a:lnTo>
                  <a:lnTo>
                    <a:pt x="2553139" y="635320"/>
                  </a:lnTo>
                  <a:lnTo>
                    <a:pt x="2527832" y="597527"/>
                  </a:lnTo>
                  <a:lnTo>
                    <a:pt x="2501333" y="560623"/>
                  </a:lnTo>
                  <a:lnTo>
                    <a:pt x="2473669" y="524636"/>
                  </a:lnTo>
                  <a:lnTo>
                    <a:pt x="2444869" y="489593"/>
                  </a:lnTo>
                  <a:lnTo>
                    <a:pt x="2414959" y="455522"/>
                  </a:lnTo>
                  <a:lnTo>
                    <a:pt x="2383968" y="422450"/>
                  </a:lnTo>
                  <a:lnTo>
                    <a:pt x="2351923" y="390404"/>
                  </a:lnTo>
                  <a:lnTo>
                    <a:pt x="2318851" y="359413"/>
                  </a:lnTo>
                  <a:lnTo>
                    <a:pt x="2284779" y="329504"/>
                  </a:lnTo>
                  <a:lnTo>
                    <a:pt x="2249736" y="300703"/>
                  </a:lnTo>
                  <a:lnTo>
                    <a:pt x="2213749" y="273040"/>
                  </a:lnTo>
                  <a:lnTo>
                    <a:pt x="2176845" y="246541"/>
                  </a:lnTo>
                  <a:lnTo>
                    <a:pt x="2139052" y="221233"/>
                  </a:lnTo>
                  <a:lnTo>
                    <a:pt x="2100398" y="197145"/>
                  </a:lnTo>
                  <a:lnTo>
                    <a:pt x="2060909" y="174303"/>
                  </a:lnTo>
                  <a:lnTo>
                    <a:pt x="2020613" y="152736"/>
                  </a:lnTo>
                  <a:lnTo>
                    <a:pt x="1979539" y="132471"/>
                  </a:lnTo>
                  <a:lnTo>
                    <a:pt x="1937713" y="113535"/>
                  </a:lnTo>
                  <a:lnTo>
                    <a:pt x="1895163" y="95955"/>
                  </a:lnTo>
                  <a:lnTo>
                    <a:pt x="1851916" y="79760"/>
                  </a:lnTo>
                  <a:lnTo>
                    <a:pt x="1808000" y="64977"/>
                  </a:lnTo>
                  <a:lnTo>
                    <a:pt x="1763442" y="51633"/>
                  </a:lnTo>
                  <a:lnTo>
                    <a:pt x="1718271" y="39756"/>
                  </a:lnTo>
                  <a:lnTo>
                    <a:pt x="1672512" y="29374"/>
                  </a:lnTo>
                  <a:lnTo>
                    <a:pt x="1626195" y="20513"/>
                  </a:lnTo>
                  <a:lnTo>
                    <a:pt x="1579346" y="13201"/>
                  </a:lnTo>
                  <a:lnTo>
                    <a:pt x="1531994" y="7467"/>
                  </a:lnTo>
                  <a:lnTo>
                    <a:pt x="1484164" y="3337"/>
                  </a:lnTo>
                  <a:lnTo>
                    <a:pt x="1435886" y="838"/>
                  </a:lnTo>
                  <a:lnTo>
                    <a:pt x="1387186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0" y="1387187"/>
                  </a:moveTo>
                  <a:lnTo>
                    <a:pt x="838" y="1338487"/>
                  </a:lnTo>
                  <a:lnTo>
                    <a:pt x="3337" y="1290208"/>
                  </a:lnTo>
                  <a:lnTo>
                    <a:pt x="7467" y="1242379"/>
                  </a:lnTo>
                  <a:lnTo>
                    <a:pt x="13201" y="1195026"/>
                  </a:lnTo>
                  <a:lnTo>
                    <a:pt x="20513" y="1148177"/>
                  </a:lnTo>
                  <a:lnTo>
                    <a:pt x="29374" y="1101860"/>
                  </a:lnTo>
                  <a:lnTo>
                    <a:pt x="39756" y="1056102"/>
                  </a:lnTo>
                  <a:lnTo>
                    <a:pt x="51633" y="1010930"/>
                  </a:lnTo>
                  <a:lnTo>
                    <a:pt x="64977" y="966373"/>
                  </a:lnTo>
                  <a:lnTo>
                    <a:pt x="79760" y="922457"/>
                  </a:lnTo>
                  <a:lnTo>
                    <a:pt x="95955" y="879210"/>
                  </a:lnTo>
                  <a:lnTo>
                    <a:pt x="113535" y="836660"/>
                  </a:lnTo>
                  <a:lnTo>
                    <a:pt x="132471" y="794834"/>
                  </a:lnTo>
                  <a:lnTo>
                    <a:pt x="152736" y="753759"/>
                  </a:lnTo>
                  <a:lnTo>
                    <a:pt x="174303" y="713464"/>
                  </a:lnTo>
                  <a:lnTo>
                    <a:pt x="197145" y="673975"/>
                  </a:lnTo>
                  <a:lnTo>
                    <a:pt x="221233" y="635320"/>
                  </a:lnTo>
                  <a:lnTo>
                    <a:pt x="246541" y="597527"/>
                  </a:lnTo>
                  <a:lnTo>
                    <a:pt x="273040" y="560623"/>
                  </a:lnTo>
                  <a:lnTo>
                    <a:pt x="300703" y="524636"/>
                  </a:lnTo>
                  <a:lnTo>
                    <a:pt x="329504" y="489593"/>
                  </a:lnTo>
                  <a:lnTo>
                    <a:pt x="359413" y="455522"/>
                  </a:lnTo>
                  <a:lnTo>
                    <a:pt x="390404" y="422450"/>
                  </a:lnTo>
                  <a:lnTo>
                    <a:pt x="422450" y="390404"/>
                  </a:lnTo>
                  <a:lnTo>
                    <a:pt x="455522" y="359413"/>
                  </a:lnTo>
                  <a:lnTo>
                    <a:pt x="489593" y="329504"/>
                  </a:lnTo>
                  <a:lnTo>
                    <a:pt x="524636" y="300703"/>
                  </a:lnTo>
                  <a:lnTo>
                    <a:pt x="560623" y="273040"/>
                  </a:lnTo>
                  <a:lnTo>
                    <a:pt x="597527" y="246541"/>
                  </a:lnTo>
                  <a:lnTo>
                    <a:pt x="635320" y="221233"/>
                  </a:lnTo>
                  <a:lnTo>
                    <a:pt x="673975" y="197145"/>
                  </a:lnTo>
                  <a:lnTo>
                    <a:pt x="713464" y="174303"/>
                  </a:lnTo>
                  <a:lnTo>
                    <a:pt x="753759" y="152736"/>
                  </a:lnTo>
                  <a:lnTo>
                    <a:pt x="794834" y="132471"/>
                  </a:lnTo>
                  <a:lnTo>
                    <a:pt x="836660" y="113535"/>
                  </a:lnTo>
                  <a:lnTo>
                    <a:pt x="879210" y="95955"/>
                  </a:lnTo>
                  <a:lnTo>
                    <a:pt x="922457" y="79760"/>
                  </a:lnTo>
                  <a:lnTo>
                    <a:pt x="966373" y="64977"/>
                  </a:lnTo>
                  <a:lnTo>
                    <a:pt x="1010930" y="51633"/>
                  </a:lnTo>
                  <a:lnTo>
                    <a:pt x="1056102" y="39756"/>
                  </a:lnTo>
                  <a:lnTo>
                    <a:pt x="1101860" y="29374"/>
                  </a:lnTo>
                  <a:lnTo>
                    <a:pt x="1148177" y="20513"/>
                  </a:lnTo>
                  <a:lnTo>
                    <a:pt x="1195026" y="13201"/>
                  </a:lnTo>
                  <a:lnTo>
                    <a:pt x="1242379" y="7467"/>
                  </a:lnTo>
                  <a:lnTo>
                    <a:pt x="1290208" y="3337"/>
                  </a:lnTo>
                  <a:lnTo>
                    <a:pt x="1338487" y="838"/>
                  </a:lnTo>
                  <a:lnTo>
                    <a:pt x="1387187" y="0"/>
                  </a:lnTo>
                  <a:lnTo>
                    <a:pt x="1435886" y="838"/>
                  </a:lnTo>
                  <a:lnTo>
                    <a:pt x="1484165" y="3337"/>
                  </a:lnTo>
                  <a:lnTo>
                    <a:pt x="1531994" y="7467"/>
                  </a:lnTo>
                  <a:lnTo>
                    <a:pt x="1579346" y="13201"/>
                  </a:lnTo>
                  <a:lnTo>
                    <a:pt x="1626195" y="20513"/>
                  </a:lnTo>
                  <a:lnTo>
                    <a:pt x="1672512" y="29374"/>
                  </a:lnTo>
                  <a:lnTo>
                    <a:pt x="1718270" y="39756"/>
                  </a:lnTo>
                  <a:lnTo>
                    <a:pt x="1763442" y="51633"/>
                  </a:lnTo>
                  <a:lnTo>
                    <a:pt x="1807999" y="64977"/>
                  </a:lnTo>
                  <a:lnTo>
                    <a:pt x="1851915" y="79760"/>
                  </a:lnTo>
                  <a:lnTo>
                    <a:pt x="1895162" y="95955"/>
                  </a:lnTo>
                  <a:lnTo>
                    <a:pt x="1937712" y="113535"/>
                  </a:lnTo>
                  <a:lnTo>
                    <a:pt x="1979539" y="132471"/>
                  </a:lnTo>
                  <a:lnTo>
                    <a:pt x="2020613" y="152736"/>
                  </a:lnTo>
                  <a:lnTo>
                    <a:pt x="2060908" y="174303"/>
                  </a:lnTo>
                  <a:lnTo>
                    <a:pt x="2100397" y="197145"/>
                  </a:lnTo>
                  <a:lnTo>
                    <a:pt x="2139052" y="221233"/>
                  </a:lnTo>
                  <a:lnTo>
                    <a:pt x="2176845" y="246541"/>
                  </a:lnTo>
                  <a:lnTo>
                    <a:pt x="2213749" y="273040"/>
                  </a:lnTo>
                  <a:lnTo>
                    <a:pt x="2249736" y="300703"/>
                  </a:lnTo>
                  <a:lnTo>
                    <a:pt x="2284779" y="329504"/>
                  </a:lnTo>
                  <a:lnTo>
                    <a:pt x="2318850" y="359413"/>
                  </a:lnTo>
                  <a:lnTo>
                    <a:pt x="2351922" y="390404"/>
                  </a:lnTo>
                  <a:lnTo>
                    <a:pt x="2383968" y="422450"/>
                  </a:lnTo>
                  <a:lnTo>
                    <a:pt x="2414959" y="455522"/>
                  </a:lnTo>
                  <a:lnTo>
                    <a:pt x="2444868" y="489593"/>
                  </a:lnTo>
                  <a:lnTo>
                    <a:pt x="2473669" y="524636"/>
                  </a:lnTo>
                  <a:lnTo>
                    <a:pt x="2501332" y="560623"/>
                  </a:lnTo>
                  <a:lnTo>
                    <a:pt x="2527831" y="597527"/>
                  </a:lnTo>
                  <a:lnTo>
                    <a:pt x="2553139" y="635320"/>
                  </a:lnTo>
                  <a:lnTo>
                    <a:pt x="2577227" y="673975"/>
                  </a:lnTo>
                  <a:lnTo>
                    <a:pt x="2600069" y="713464"/>
                  </a:lnTo>
                  <a:lnTo>
                    <a:pt x="2621636" y="753759"/>
                  </a:lnTo>
                  <a:lnTo>
                    <a:pt x="2641901" y="794834"/>
                  </a:lnTo>
                  <a:lnTo>
                    <a:pt x="2660837" y="836660"/>
                  </a:lnTo>
                  <a:lnTo>
                    <a:pt x="2678417" y="879210"/>
                  </a:lnTo>
                  <a:lnTo>
                    <a:pt x="2694612" y="922457"/>
                  </a:lnTo>
                  <a:lnTo>
                    <a:pt x="2709395" y="966373"/>
                  </a:lnTo>
                  <a:lnTo>
                    <a:pt x="2722739" y="1010930"/>
                  </a:lnTo>
                  <a:lnTo>
                    <a:pt x="2734616" y="1056102"/>
                  </a:lnTo>
                  <a:lnTo>
                    <a:pt x="2744998" y="1101860"/>
                  </a:lnTo>
                  <a:lnTo>
                    <a:pt x="2753859" y="1148177"/>
                  </a:lnTo>
                  <a:lnTo>
                    <a:pt x="2761171" y="1195026"/>
                  </a:lnTo>
                  <a:lnTo>
                    <a:pt x="2766905" y="1242379"/>
                  </a:lnTo>
                  <a:lnTo>
                    <a:pt x="2771035" y="1290208"/>
                  </a:lnTo>
                  <a:lnTo>
                    <a:pt x="2773534" y="1338487"/>
                  </a:lnTo>
                  <a:lnTo>
                    <a:pt x="2774373" y="1387187"/>
                  </a:lnTo>
                  <a:lnTo>
                    <a:pt x="2773534" y="1435886"/>
                  </a:lnTo>
                  <a:lnTo>
                    <a:pt x="2771035" y="1484165"/>
                  </a:lnTo>
                  <a:lnTo>
                    <a:pt x="2766905" y="1531994"/>
                  </a:lnTo>
                  <a:lnTo>
                    <a:pt x="2761171" y="1579346"/>
                  </a:lnTo>
                  <a:lnTo>
                    <a:pt x="2753859" y="1626195"/>
                  </a:lnTo>
                  <a:lnTo>
                    <a:pt x="2744998" y="1672512"/>
                  </a:lnTo>
                  <a:lnTo>
                    <a:pt x="2734616" y="1718270"/>
                  </a:lnTo>
                  <a:lnTo>
                    <a:pt x="2722739" y="1763442"/>
                  </a:lnTo>
                  <a:lnTo>
                    <a:pt x="2709395" y="1807999"/>
                  </a:lnTo>
                  <a:lnTo>
                    <a:pt x="2694612" y="1851915"/>
                  </a:lnTo>
                  <a:lnTo>
                    <a:pt x="2678417" y="1895162"/>
                  </a:lnTo>
                  <a:lnTo>
                    <a:pt x="2660837" y="1937712"/>
                  </a:lnTo>
                  <a:lnTo>
                    <a:pt x="2641901" y="1979539"/>
                  </a:lnTo>
                  <a:lnTo>
                    <a:pt x="2621636" y="2020613"/>
                  </a:lnTo>
                  <a:lnTo>
                    <a:pt x="2600069" y="2060908"/>
                  </a:lnTo>
                  <a:lnTo>
                    <a:pt x="2577227" y="2100397"/>
                  </a:lnTo>
                  <a:lnTo>
                    <a:pt x="2553139" y="2139052"/>
                  </a:lnTo>
                  <a:lnTo>
                    <a:pt x="2527831" y="2176845"/>
                  </a:lnTo>
                  <a:lnTo>
                    <a:pt x="2501332" y="2213749"/>
                  </a:lnTo>
                  <a:lnTo>
                    <a:pt x="2473669" y="2249736"/>
                  </a:lnTo>
                  <a:lnTo>
                    <a:pt x="2444868" y="2284779"/>
                  </a:lnTo>
                  <a:lnTo>
                    <a:pt x="2414959" y="2318850"/>
                  </a:lnTo>
                  <a:lnTo>
                    <a:pt x="2383968" y="2351922"/>
                  </a:lnTo>
                  <a:lnTo>
                    <a:pt x="2351922" y="2383968"/>
                  </a:lnTo>
                  <a:lnTo>
                    <a:pt x="2318850" y="2414959"/>
                  </a:lnTo>
                  <a:lnTo>
                    <a:pt x="2284779" y="2444868"/>
                  </a:lnTo>
                  <a:lnTo>
                    <a:pt x="2249736" y="2473669"/>
                  </a:lnTo>
                  <a:lnTo>
                    <a:pt x="2213749" y="2501332"/>
                  </a:lnTo>
                  <a:lnTo>
                    <a:pt x="2176845" y="2527831"/>
                  </a:lnTo>
                  <a:lnTo>
                    <a:pt x="2139052" y="2553139"/>
                  </a:lnTo>
                  <a:lnTo>
                    <a:pt x="2100397" y="2577227"/>
                  </a:lnTo>
                  <a:lnTo>
                    <a:pt x="2060908" y="2600069"/>
                  </a:lnTo>
                  <a:lnTo>
                    <a:pt x="2020613" y="2621636"/>
                  </a:lnTo>
                  <a:lnTo>
                    <a:pt x="1979539" y="2641901"/>
                  </a:lnTo>
                  <a:lnTo>
                    <a:pt x="1937712" y="2660837"/>
                  </a:lnTo>
                  <a:lnTo>
                    <a:pt x="1895162" y="2678417"/>
                  </a:lnTo>
                  <a:lnTo>
                    <a:pt x="1851915" y="2694612"/>
                  </a:lnTo>
                  <a:lnTo>
                    <a:pt x="1807999" y="2709395"/>
                  </a:lnTo>
                  <a:lnTo>
                    <a:pt x="1763442" y="2722739"/>
                  </a:lnTo>
                  <a:lnTo>
                    <a:pt x="1718270" y="2734616"/>
                  </a:lnTo>
                  <a:lnTo>
                    <a:pt x="1672512" y="2744998"/>
                  </a:lnTo>
                  <a:lnTo>
                    <a:pt x="1626195" y="2753859"/>
                  </a:lnTo>
                  <a:lnTo>
                    <a:pt x="1579346" y="2761171"/>
                  </a:lnTo>
                  <a:lnTo>
                    <a:pt x="1531994" y="2766905"/>
                  </a:lnTo>
                  <a:lnTo>
                    <a:pt x="1484165" y="2771035"/>
                  </a:lnTo>
                  <a:lnTo>
                    <a:pt x="1435886" y="2773534"/>
                  </a:lnTo>
                  <a:lnTo>
                    <a:pt x="1387187" y="2774373"/>
                  </a:lnTo>
                  <a:lnTo>
                    <a:pt x="1338487" y="2773534"/>
                  </a:lnTo>
                  <a:lnTo>
                    <a:pt x="1290208" y="2771035"/>
                  </a:lnTo>
                  <a:lnTo>
                    <a:pt x="1242379" y="2766905"/>
                  </a:lnTo>
                  <a:lnTo>
                    <a:pt x="1195026" y="2761171"/>
                  </a:lnTo>
                  <a:lnTo>
                    <a:pt x="1148177" y="2753859"/>
                  </a:lnTo>
                  <a:lnTo>
                    <a:pt x="1101860" y="2744998"/>
                  </a:lnTo>
                  <a:lnTo>
                    <a:pt x="1056102" y="2734616"/>
                  </a:lnTo>
                  <a:lnTo>
                    <a:pt x="1010930" y="2722739"/>
                  </a:lnTo>
                  <a:lnTo>
                    <a:pt x="966373" y="2709395"/>
                  </a:lnTo>
                  <a:lnTo>
                    <a:pt x="922457" y="2694612"/>
                  </a:lnTo>
                  <a:lnTo>
                    <a:pt x="879210" y="2678417"/>
                  </a:lnTo>
                  <a:lnTo>
                    <a:pt x="836660" y="2660837"/>
                  </a:lnTo>
                  <a:lnTo>
                    <a:pt x="794834" y="2641901"/>
                  </a:lnTo>
                  <a:lnTo>
                    <a:pt x="753759" y="2621636"/>
                  </a:lnTo>
                  <a:lnTo>
                    <a:pt x="713464" y="2600069"/>
                  </a:lnTo>
                  <a:lnTo>
                    <a:pt x="673975" y="2577227"/>
                  </a:lnTo>
                  <a:lnTo>
                    <a:pt x="635320" y="2553139"/>
                  </a:lnTo>
                  <a:lnTo>
                    <a:pt x="597527" y="2527831"/>
                  </a:lnTo>
                  <a:lnTo>
                    <a:pt x="560623" y="2501332"/>
                  </a:lnTo>
                  <a:lnTo>
                    <a:pt x="524636" y="2473669"/>
                  </a:lnTo>
                  <a:lnTo>
                    <a:pt x="489593" y="2444868"/>
                  </a:lnTo>
                  <a:lnTo>
                    <a:pt x="455522" y="2414959"/>
                  </a:lnTo>
                  <a:lnTo>
                    <a:pt x="422450" y="2383968"/>
                  </a:lnTo>
                  <a:lnTo>
                    <a:pt x="390404" y="2351922"/>
                  </a:lnTo>
                  <a:lnTo>
                    <a:pt x="359413" y="2318850"/>
                  </a:lnTo>
                  <a:lnTo>
                    <a:pt x="329504" y="2284779"/>
                  </a:lnTo>
                  <a:lnTo>
                    <a:pt x="300703" y="2249736"/>
                  </a:lnTo>
                  <a:lnTo>
                    <a:pt x="273040" y="2213749"/>
                  </a:lnTo>
                  <a:lnTo>
                    <a:pt x="246541" y="2176845"/>
                  </a:lnTo>
                  <a:lnTo>
                    <a:pt x="221233" y="2139052"/>
                  </a:lnTo>
                  <a:lnTo>
                    <a:pt x="197145" y="2100397"/>
                  </a:lnTo>
                  <a:lnTo>
                    <a:pt x="174303" y="2060908"/>
                  </a:lnTo>
                  <a:lnTo>
                    <a:pt x="152736" y="2020613"/>
                  </a:lnTo>
                  <a:lnTo>
                    <a:pt x="132471" y="1979539"/>
                  </a:lnTo>
                  <a:lnTo>
                    <a:pt x="113535" y="1937712"/>
                  </a:lnTo>
                  <a:lnTo>
                    <a:pt x="95955" y="1895162"/>
                  </a:lnTo>
                  <a:lnTo>
                    <a:pt x="79760" y="1851915"/>
                  </a:lnTo>
                  <a:lnTo>
                    <a:pt x="64977" y="1807999"/>
                  </a:lnTo>
                  <a:lnTo>
                    <a:pt x="51633" y="1763442"/>
                  </a:lnTo>
                  <a:lnTo>
                    <a:pt x="39756" y="1718270"/>
                  </a:lnTo>
                  <a:lnTo>
                    <a:pt x="29374" y="1672512"/>
                  </a:lnTo>
                  <a:lnTo>
                    <a:pt x="20513" y="1626195"/>
                  </a:lnTo>
                  <a:lnTo>
                    <a:pt x="13201" y="1579346"/>
                  </a:lnTo>
                  <a:lnTo>
                    <a:pt x="7467" y="1531994"/>
                  </a:lnTo>
                  <a:lnTo>
                    <a:pt x="3337" y="1484165"/>
                  </a:lnTo>
                  <a:lnTo>
                    <a:pt x="838" y="1435886"/>
                  </a:lnTo>
                  <a:lnTo>
                    <a:pt x="0" y="1387187"/>
                  </a:lnTo>
                  <a:close/>
                </a:path>
              </a:pathLst>
            </a:custGeom>
            <a:ln w="571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1489" y="2945536"/>
              <a:ext cx="2083376" cy="2083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20940000">
            <a:off x="5583453" y="3266325"/>
            <a:ext cx="899752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sz="2700" b="1" spc="-5" dirty="0">
                <a:latin typeface="Calibri"/>
                <a:cs typeface="Calibri"/>
              </a:rPr>
              <a:t>U</a:t>
            </a:r>
            <a:r>
              <a:rPr sz="2700" b="1" spc="-10" dirty="0">
                <a:latin typeface="Calibri"/>
                <a:cs typeface="Calibri"/>
              </a:rPr>
              <a:t>M</a:t>
            </a:r>
            <a:r>
              <a:rPr sz="2700" b="1" spc="-20" dirty="0">
                <a:latin typeface="Calibri"/>
                <a:cs typeface="Calibri"/>
              </a:rPr>
              <a:t>L</a:t>
            </a:r>
            <a:r>
              <a:rPr sz="2700" b="1" dirty="0">
                <a:latin typeface="Calibri"/>
                <a:cs typeface="Calibri"/>
              </a:rPr>
              <a:t>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52416" y="3676348"/>
            <a:ext cx="785495" cy="707390"/>
          </a:xfrm>
          <a:custGeom>
            <a:avLst/>
            <a:gdLst/>
            <a:ahLst/>
            <a:cxnLst/>
            <a:rect l="l" t="t" r="r" b="b"/>
            <a:pathLst>
              <a:path w="785495" h="707389">
                <a:moveTo>
                  <a:pt x="721136" y="610870"/>
                </a:moveTo>
                <a:lnTo>
                  <a:pt x="555732" y="610870"/>
                </a:lnTo>
                <a:lnTo>
                  <a:pt x="560825" y="640080"/>
                </a:lnTo>
                <a:lnTo>
                  <a:pt x="553970" y="685800"/>
                </a:lnTo>
                <a:lnTo>
                  <a:pt x="556516" y="701040"/>
                </a:lnTo>
                <a:lnTo>
                  <a:pt x="602550" y="707390"/>
                </a:lnTo>
                <a:lnTo>
                  <a:pt x="614624" y="701040"/>
                </a:lnTo>
                <a:lnTo>
                  <a:pt x="626864" y="687070"/>
                </a:lnTo>
                <a:lnTo>
                  <a:pt x="635908" y="670560"/>
                </a:lnTo>
                <a:lnTo>
                  <a:pt x="638397" y="656590"/>
                </a:lnTo>
                <a:lnTo>
                  <a:pt x="667388" y="651510"/>
                </a:lnTo>
                <a:lnTo>
                  <a:pt x="756909" y="651510"/>
                </a:lnTo>
                <a:lnTo>
                  <a:pt x="753224" y="645160"/>
                </a:lnTo>
                <a:lnTo>
                  <a:pt x="744029" y="631190"/>
                </a:lnTo>
                <a:lnTo>
                  <a:pt x="732117" y="617220"/>
                </a:lnTo>
                <a:lnTo>
                  <a:pt x="720277" y="612140"/>
                </a:lnTo>
                <a:lnTo>
                  <a:pt x="721136" y="610870"/>
                </a:lnTo>
                <a:close/>
              </a:path>
              <a:path w="785495" h="707389">
                <a:moveTo>
                  <a:pt x="756909" y="651510"/>
                </a:moveTo>
                <a:lnTo>
                  <a:pt x="667388" y="651510"/>
                </a:lnTo>
                <a:lnTo>
                  <a:pt x="674186" y="664210"/>
                </a:lnTo>
                <a:lnTo>
                  <a:pt x="686658" y="676910"/>
                </a:lnTo>
                <a:lnTo>
                  <a:pt x="698653" y="685800"/>
                </a:lnTo>
                <a:lnTo>
                  <a:pt x="704019" y="690880"/>
                </a:lnTo>
                <a:lnTo>
                  <a:pt x="710642" y="687070"/>
                </a:lnTo>
                <a:lnTo>
                  <a:pt x="744678" y="670560"/>
                </a:lnTo>
                <a:lnTo>
                  <a:pt x="759456" y="665480"/>
                </a:lnTo>
                <a:lnTo>
                  <a:pt x="756909" y="651510"/>
                </a:lnTo>
                <a:close/>
              </a:path>
              <a:path w="785495" h="707389">
                <a:moveTo>
                  <a:pt x="345846" y="607060"/>
                </a:moveTo>
                <a:lnTo>
                  <a:pt x="226641" y="607060"/>
                </a:lnTo>
                <a:lnTo>
                  <a:pt x="251324" y="662940"/>
                </a:lnTo>
                <a:lnTo>
                  <a:pt x="253870" y="678180"/>
                </a:lnTo>
                <a:lnTo>
                  <a:pt x="340845" y="662940"/>
                </a:lnTo>
                <a:lnTo>
                  <a:pt x="338297" y="647700"/>
                </a:lnTo>
                <a:lnTo>
                  <a:pt x="344728" y="635000"/>
                </a:lnTo>
                <a:lnTo>
                  <a:pt x="346843" y="622300"/>
                </a:lnTo>
                <a:lnTo>
                  <a:pt x="345846" y="607060"/>
                </a:lnTo>
                <a:close/>
              </a:path>
              <a:path w="785495" h="707389">
                <a:moveTo>
                  <a:pt x="87952" y="237490"/>
                </a:moveTo>
                <a:lnTo>
                  <a:pt x="73456" y="240030"/>
                </a:lnTo>
                <a:lnTo>
                  <a:pt x="25660" y="308610"/>
                </a:lnTo>
                <a:lnTo>
                  <a:pt x="28207" y="323850"/>
                </a:lnTo>
                <a:lnTo>
                  <a:pt x="40763" y="332740"/>
                </a:lnTo>
                <a:lnTo>
                  <a:pt x="51959" y="342900"/>
                </a:lnTo>
                <a:lnTo>
                  <a:pt x="60437" y="351790"/>
                </a:lnTo>
                <a:lnTo>
                  <a:pt x="64838" y="363220"/>
                </a:lnTo>
                <a:lnTo>
                  <a:pt x="69931" y="392430"/>
                </a:lnTo>
                <a:lnTo>
                  <a:pt x="0" y="419100"/>
                </a:lnTo>
                <a:lnTo>
                  <a:pt x="15279" y="508000"/>
                </a:lnTo>
                <a:lnTo>
                  <a:pt x="75808" y="511810"/>
                </a:lnTo>
                <a:lnTo>
                  <a:pt x="95397" y="538480"/>
                </a:lnTo>
                <a:lnTo>
                  <a:pt x="94815" y="549910"/>
                </a:lnTo>
                <a:lnTo>
                  <a:pt x="90157" y="562610"/>
                </a:lnTo>
                <a:lnTo>
                  <a:pt x="82780" y="575310"/>
                </a:lnTo>
                <a:lnTo>
                  <a:pt x="74046" y="588010"/>
                </a:lnTo>
                <a:lnTo>
                  <a:pt x="83772" y="601980"/>
                </a:lnTo>
                <a:lnTo>
                  <a:pt x="103967" y="621030"/>
                </a:lnTo>
                <a:lnTo>
                  <a:pt x="126880" y="638810"/>
                </a:lnTo>
                <a:lnTo>
                  <a:pt x="144760" y="651510"/>
                </a:lnTo>
                <a:lnTo>
                  <a:pt x="159256" y="648970"/>
                </a:lnTo>
                <a:lnTo>
                  <a:pt x="195103" y="596900"/>
                </a:lnTo>
                <a:lnTo>
                  <a:pt x="344290" y="596900"/>
                </a:lnTo>
                <a:lnTo>
                  <a:pt x="342607" y="586740"/>
                </a:lnTo>
                <a:lnTo>
                  <a:pt x="351174" y="585470"/>
                </a:lnTo>
                <a:lnTo>
                  <a:pt x="356785" y="582930"/>
                </a:lnTo>
                <a:lnTo>
                  <a:pt x="369051" y="567690"/>
                </a:lnTo>
                <a:lnTo>
                  <a:pt x="457687" y="567690"/>
                </a:lnTo>
                <a:lnTo>
                  <a:pt x="482470" y="532130"/>
                </a:lnTo>
                <a:lnTo>
                  <a:pt x="480850" y="523240"/>
                </a:lnTo>
                <a:lnTo>
                  <a:pt x="230222" y="523240"/>
                </a:lnTo>
                <a:lnTo>
                  <a:pt x="194320" y="506730"/>
                </a:lnTo>
                <a:lnTo>
                  <a:pt x="167379" y="477520"/>
                </a:lnTo>
                <a:lnTo>
                  <a:pt x="152596" y="438150"/>
                </a:lnTo>
                <a:lnTo>
                  <a:pt x="153214" y="396240"/>
                </a:lnTo>
                <a:lnTo>
                  <a:pt x="168854" y="359410"/>
                </a:lnTo>
                <a:lnTo>
                  <a:pt x="197276" y="332740"/>
                </a:lnTo>
                <a:lnTo>
                  <a:pt x="236240" y="317500"/>
                </a:lnTo>
                <a:lnTo>
                  <a:pt x="413469" y="317500"/>
                </a:lnTo>
                <a:lnTo>
                  <a:pt x="408131" y="312420"/>
                </a:lnTo>
                <a:lnTo>
                  <a:pt x="398238" y="304800"/>
                </a:lnTo>
                <a:lnTo>
                  <a:pt x="429714" y="259080"/>
                </a:lnTo>
                <a:lnTo>
                  <a:pt x="136532" y="259080"/>
                </a:lnTo>
                <a:lnTo>
                  <a:pt x="87952" y="237490"/>
                </a:lnTo>
                <a:close/>
              </a:path>
              <a:path w="785495" h="707389">
                <a:moveTo>
                  <a:pt x="554165" y="429260"/>
                </a:moveTo>
                <a:lnTo>
                  <a:pt x="547808" y="433070"/>
                </a:lnTo>
                <a:lnTo>
                  <a:pt x="534013" y="441960"/>
                </a:lnTo>
                <a:lnTo>
                  <a:pt x="520696" y="454660"/>
                </a:lnTo>
                <a:lnTo>
                  <a:pt x="515771" y="466090"/>
                </a:lnTo>
                <a:lnTo>
                  <a:pt x="537907" y="508000"/>
                </a:lnTo>
                <a:lnTo>
                  <a:pt x="542999" y="537210"/>
                </a:lnTo>
                <a:lnTo>
                  <a:pt x="527864" y="539750"/>
                </a:lnTo>
                <a:lnTo>
                  <a:pt x="508891" y="544830"/>
                </a:lnTo>
                <a:lnTo>
                  <a:pt x="493113" y="552450"/>
                </a:lnTo>
                <a:lnTo>
                  <a:pt x="487564" y="561340"/>
                </a:lnTo>
                <a:lnTo>
                  <a:pt x="495203" y="605790"/>
                </a:lnTo>
                <a:lnTo>
                  <a:pt x="503696" y="613410"/>
                </a:lnTo>
                <a:lnTo>
                  <a:pt x="520987" y="614680"/>
                </a:lnTo>
                <a:lnTo>
                  <a:pt x="540517" y="612140"/>
                </a:lnTo>
                <a:lnTo>
                  <a:pt x="555732" y="610870"/>
                </a:lnTo>
                <a:lnTo>
                  <a:pt x="721136" y="610870"/>
                </a:lnTo>
                <a:lnTo>
                  <a:pt x="721995" y="609600"/>
                </a:lnTo>
                <a:lnTo>
                  <a:pt x="645253" y="609600"/>
                </a:lnTo>
                <a:lnTo>
                  <a:pt x="623127" y="608330"/>
                </a:lnTo>
                <a:lnTo>
                  <a:pt x="602525" y="600710"/>
                </a:lnTo>
                <a:lnTo>
                  <a:pt x="586882" y="588010"/>
                </a:lnTo>
                <a:lnTo>
                  <a:pt x="579631" y="575310"/>
                </a:lnTo>
                <a:lnTo>
                  <a:pt x="580874" y="553720"/>
                </a:lnTo>
                <a:lnTo>
                  <a:pt x="590747" y="532130"/>
                </a:lnTo>
                <a:lnTo>
                  <a:pt x="607012" y="515620"/>
                </a:lnTo>
                <a:lnTo>
                  <a:pt x="627428" y="506730"/>
                </a:lnTo>
                <a:lnTo>
                  <a:pt x="716948" y="506730"/>
                </a:lnTo>
                <a:lnTo>
                  <a:pt x="715209" y="497840"/>
                </a:lnTo>
                <a:lnTo>
                  <a:pt x="712589" y="492760"/>
                </a:lnTo>
                <a:lnTo>
                  <a:pt x="707251" y="487680"/>
                </a:lnTo>
                <a:lnTo>
                  <a:pt x="697359" y="480060"/>
                </a:lnTo>
                <a:lnTo>
                  <a:pt x="706811" y="471170"/>
                </a:lnTo>
                <a:lnTo>
                  <a:pt x="708860" y="466090"/>
                </a:lnTo>
                <a:lnTo>
                  <a:pt x="605292" y="466090"/>
                </a:lnTo>
                <a:lnTo>
                  <a:pt x="598267" y="453390"/>
                </a:lnTo>
                <a:lnTo>
                  <a:pt x="584210" y="440690"/>
                </a:lnTo>
                <a:lnTo>
                  <a:pt x="567911" y="431800"/>
                </a:lnTo>
                <a:lnTo>
                  <a:pt x="554165" y="429260"/>
                </a:lnTo>
                <a:close/>
              </a:path>
              <a:path w="785495" h="707389">
                <a:moveTo>
                  <a:pt x="751693" y="502920"/>
                </a:moveTo>
                <a:lnTo>
                  <a:pt x="732163" y="504190"/>
                </a:lnTo>
                <a:lnTo>
                  <a:pt x="716948" y="506730"/>
                </a:lnTo>
                <a:lnTo>
                  <a:pt x="627428" y="506730"/>
                </a:lnTo>
                <a:lnTo>
                  <a:pt x="647328" y="509270"/>
                </a:lnTo>
                <a:lnTo>
                  <a:pt x="663226" y="519430"/>
                </a:lnTo>
                <a:lnTo>
                  <a:pt x="674642" y="537210"/>
                </a:lnTo>
                <a:lnTo>
                  <a:pt x="681101" y="558800"/>
                </a:lnTo>
                <a:lnTo>
                  <a:pt x="680651" y="571500"/>
                </a:lnTo>
                <a:lnTo>
                  <a:pt x="675004" y="588010"/>
                </a:lnTo>
                <a:lnTo>
                  <a:pt x="663443" y="601980"/>
                </a:lnTo>
                <a:lnTo>
                  <a:pt x="645253" y="609600"/>
                </a:lnTo>
                <a:lnTo>
                  <a:pt x="721995" y="609600"/>
                </a:lnTo>
                <a:lnTo>
                  <a:pt x="727146" y="601980"/>
                </a:lnTo>
                <a:lnTo>
                  <a:pt x="730415" y="595630"/>
                </a:lnTo>
                <a:lnTo>
                  <a:pt x="730966" y="589280"/>
                </a:lnTo>
                <a:lnTo>
                  <a:pt x="729681" y="580390"/>
                </a:lnTo>
                <a:lnTo>
                  <a:pt x="744816" y="577850"/>
                </a:lnTo>
                <a:lnTo>
                  <a:pt x="763790" y="572770"/>
                </a:lnTo>
                <a:lnTo>
                  <a:pt x="779568" y="565150"/>
                </a:lnTo>
                <a:lnTo>
                  <a:pt x="785117" y="554990"/>
                </a:lnTo>
                <a:lnTo>
                  <a:pt x="777477" y="511810"/>
                </a:lnTo>
                <a:lnTo>
                  <a:pt x="768983" y="504190"/>
                </a:lnTo>
                <a:lnTo>
                  <a:pt x="751693" y="502920"/>
                </a:lnTo>
                <a:close/>
              </a:path>
              <a:path w="785495" h="707389">
                <a:moveTo>
                  <a:pt x="344290" y="596900"/>
                </a:moveTo>
                <a:lnTo>
                  <a:pt x="195103" y="596900"/>
                </a:lnTo>
                <a:lnTo>
                  <a:pt x="205182" y="604520"/>
                </a:lnTo>
                <a:lnTo>
                  <a:pt x="211827" y="607060"/>
                </a:lnTo>
                <a:lnTo>
                  <a:pt x="217995" y="608330"/>
                </a:lnTo>
                <a:lnTo>
                  <a:pt x="226641" y="607060"/>
                </a:lnTo>
                <a:lnTo>
                  <a:pt x="345846" y="607060"/>
                </a:lnTo>
                <a:lnTo>
                  <a:pt x="345763" y="605790"/>
                </a:lnTo>
                <a:lnTo>
                  <a:pt x="344290" y="596900"/>
                </a:lnTo>
                <a:close/>
              </a:path>
              <a:path w="785495" h="707389">
                <a:moveTo>
                  <a:pt x="457687" y="567690"/>
                </a:moveTo>
                <a:lnTo>
                  <a:pt x="369051" y="567690"/>
                </a:lnTo>
                <a:lnTo>
                  <a:pt x="420179" y="603250"/>
                </a:lnTo>
                <a:lnTo>
                  <a:pt x="434674" y="600710"/>
                </a:lnTo>
                <a:lnTo>
                  <a:pt x="457687" y="567690"/>
                </a:lnTo>
                <a:close/>
              </a:path>
              <a:path w="785495" h="707389">
                <a:moveTo>
                  <a:pt x="413469" y="317500"/>
                </a:moveTo>
                <a:lnTo>
                  <a:pt x="236240" y="317500"/>
                </a:lnTo>
                <a:lnTo>
                  <a:pt x="277908" y="318770"/>
                </a:lnTo>
                <a:lnTo>
                  <a:pt x="313811" y="335280"/>
                </a:lnTo>
                <a:lnTo>
                  <a:pt x="340752" y="363220"/>
                </a:lnTo>
                <a:lnTo>
                  <a:pt x="355535" y="402590"/>
                </a:lnTo>
                <a:lnTo>
                  <a:pt x="354917" y="445770"/>
                </a:lnTo>
                <a:lnTo>
                  <a:pt x="339277" y="481330"/>
                </a:lnTo>
                <a:lnTo>
                  <a:pt x="310855" y="508000"/>
                </a:lnTo>
                <a:lnTo>
                  <a:pt x="271891" y="523240"/>
                </a:lnTo>
                <a:lnTo>
                  <a:pt x="480850" y="523240"/>
                </a:lnTo>
                <a:lnTo>
                  <a:pt x="479924" y="518160"/>
                </a:lnTo>
                <a:lnTo>
                  <a:pt x="428797" y="481330"/>
                </a:lnTo>
                <a:lnTo>
                  <a:pt x="435666" y="471170"/>
                </a:lnTo>
                <a:lnTo>
                  <a:pt x="438935" y="464820"/>
                </a:lnTo>
                <a:lnTo>
                  <a:pt x="439486" y="458470"/>
                </a:lnTo>
                <a:lnTo>
                  <a:pt x="438200" y="449580"/>
                </a:lnTo>
                <a:lnTo>
                  <a:pt x="493636" y="424180"/>
                </a:lnTo>
                <a:lnTo>
                  <a:pt x="508132" y="421640"/>
                </a:lnTo>
                <a:lnTo>
                  <a:pt x="505585" y="407670"/>
                </a:lnTo>
                <a:lnTo>
                  <a:pt x="493291" y="336550"/>
                </a:lnTo>
                <a:lnTo>
                  <a:pt x="478356" y="336550"/>
                </a:lnTo>
                <a:lnTo>
                  <a:pt x="417827" y="331470"/>
                </a:lnTo>
                <a:lnTo>
                  <a:pt x="416089" y="322580"/>
                </a:lnTo>
                <a:lnTo>
                  <a:pt x="413469" y="317500"/>
                </a:lnTo>
                <a:close/>
              </a:path>
              <a:path w="785495" h="707389">
                <a:moveTo>
                  <a:pt x="655634" y="411480"/>
                </a:moveTo>
                <a:lnTo>
                  <a:pt x="646900" y="424180"/>
                </a:lnTo>
                <a:lnTo>
                  <a:pt x="639523" y="436880"/>
                </a:lnTo>
                <a:lnTo>
                  <a:pt x="634865" y="449580"/>
                </a:lnTo>
                <a:lnTo>
                  <a:pt x="634283" y="461010"/>
                </a:lnTo>
                <a:lnTo>
                  <a:pt x="605292" y="466090"/>
                </a:lnTo>
                <a:lnTo>
                  <a:pt x="708860" y="466090"/>
                </a:lnTo>
                <a:lnTo>
                  <a:pt x="713471" y="454660"/>
                </a:lnTo>
                <a:lnTo>
                  <a:pt x="717413" y="438150"/>
                </a:lnTo>
                <a:lnTo>
                  <a:pt x="718710" y="430530"/>
                </a:lnTo>
                <a:lnTo>
                  <a:pt x="701665" y="422910"/>
                </a:lnTo>
                <a:lnTo>
                  <a:pt x="680782" y="416560"/>
                </a:lnTo>
                <a:lnTo>
                  <a:pt x="663094" y="412750"/>
                </a:lnTo>
                <a:lnTo>
                  <a:pt x="655634" y="411480"/>
                </a:lnTo>
                <a:close/>
              </a:path>
              <a:path w="785495" h="707389">
                <a:moveTo>
                  <a:pt x="492852" y="334010"/>
                </a:moveTo>
                <a:lnTo>
                  <a:pt x="478356" y="336550"/>
                </a:lnTo>
                <a:lnTo>
                  <a:pt x="493291" y="336550"/>
                </a:lnTo>
                <a:lnTo>
                  <a:pt x="492852" y="334010"/>
                </a:lnTo>
                <a:close/>
              </a:path>
              <a:path w="785495" h="707389">
                <a:moveTo>
                  <a:pt x="707944" y="110490"/>
                </a:moveTo>
                <a:lnTo>
                  <a:pt x="578173" y="110490"/>
                </a:lnTo>
                <a:lnTo>
                  <a:pt x="593195" y="115570"/>
                </a:lnTo>
                <a:lnTo>
                  <a:pt x="603736" y="128270"/>
                </a:lnTo>
                <a:lnTo>
                  <a:pt x="609796" y="147320"/>
                </a:lnTo>
                <a:lnTo>
                  <a:pt x="610819" y="168910"/>
                </a:lnTo>
                <a:lnTo>
                  <a:pt x="605928" y="189230"/>
                </a:lnTo>
                <a:lnTo>
                  <a:pt x="594646" y="205740"/>
                </a:lnTo>
                <a:lnTo>
                  <a:pt x="576496" y="213360"/>
                </a:lnTo>
                <a:lnTo>
                  <a:pt x="486976" y="213360"/>
                </a:lnTo>
                <a:lnTo>
                  <a:pt x="489522" y="228600"/>
                </a:lnTo>
                <a:lnTo>
                  <a:pt x="489565" y="242570"/>
                </a:lnTo>
                <a:lnTo>
                  <a:pt x="485169" y="275590"/>
                </a:lnTo>
                <a:lnTo>
                  <a:pt x="485212" y="289560"/>
                </a:lnTo>
                <a:lnTo>
                  <a:pt x="533793" y="311150"/>
                </a:lnTo>
                <a:lnTo>
                  <a:pt x="545509" y="302260"/>
                </a:lnTo>
                <a:lnTo>
                  <a:pt x="557152" y="284480"/>
                </a:lnTo>
                <a:lnTo>
                  <a:pt x="566077" y="267970"/>
                </a:lnTo>
                <a:lnTo>
                  <a:pt x="569640" y="260350"/>
                </a:lnTo>
                <a:lnTo>
                  <a:pt x="598632" y="255270"/>
                </a:lnTo>
                <a:lnTo>
                  <a:pt x="685755" y="255270"/>
                </a:lnTo>
                <a:lnTo>
                  <a:pt x="688152" y="254000"/>
                </a:lnTo>
                <a:lnTo>
                  <a:pt x="683352" y="241300"/>
                </a:lnTo>
                <a:lnTo>
                  <a:pt x="673999" y="227330"/>
                </a:lnTo>
                <a:lnTo>
                  <a:pt x="661928" y="212090"/>
                </a:lnTo>
                <a:lnTo>
                  <a:pt x="648975" y="200660"/>
                </a:lnTo>
                <a:lnTo>
                  <a:pt x="663470" y="198120"/>
                </a:lnTo>
                <a:lnTo>
                  <a:pt x="660923" y="184150"/>
                </a:lnTo>
                <a:lnTo>
                  <a:pt x="675700" y="179070"/>
                </a:lnTo>
                <a:lnTo>
                  <a:pt x="709736" y="162560"/>
                </a:lnTo>
                <a:lnTo>
                  <a:pt x="716360" y="158750"/>
                </a:lnTo>
                <a:lnTo>
                  <a:pt x="707944" y="110490"/>
                </a:lnTo>
                <a:close/>
              </a:path>
              <a:path w="785495" h="707389">
                <a:moveTo>
                  <a:pt x="685755" y="255270"/>
                </a:moveTo>
                <a:lnTo>
                  <a:pt x="598632" y="255270"/>
                </a:lnTo>
                <a:lnTo>
                  <a:pt x="635262" y="294640"/>
                </a:lnTo>
                <a:lnTo>
                  <a:pt x="641488" y="288290"/>
                </a:lnTo>
                <a:lnTo>
                  <a:pt x="656271" y="275590"/>
                </a:lnTo>
                <a:lnTo>
                  <a:pt x="673772" y="261620"/>
                </a:lnTo>
                <a:lnTo>
                  <a:pt x="685755" y="255270"/>
                </a:lnTo>
                <a:close/>
              </a:path>
              <a:path w="785495" h="707389">
                <a:moveTo>
                  <a:pt x="254261" y="163830"/>
                </a:moveTo>
                <a:lnTo>
                  <a:pt x="167286" y="179070"/>
                </a:lnTo>
                <a:lnTo>
                  <a:pt x="162289" y="199390"/>
                </a:lnTo>
                <a:lnTo>
                  <a:pt x="160651" y="215900"/>
                </a:lnTo>
                <a:lnTo>
                  <a:pt x="161254" y="228600"/>
                </a:lnTo>
                <a:lnTo>
                  <a:pt x="162977" y="240030"/>
                </a:lnTo>
                <a:lnTo>
                  <a:pt x="155843" y="250190"/>
                </a:lnTo>
                <a:lnTo>
                  <a:pt x="150710" y="255270"/>
                </a:lnTo>
                <a:lnTo>
                  <a:pt x="145099" y="257810"/>
                </a:lnTo>
                <a:lnTo>
                  <a:pt x="136532" y="259080"/>
                </a:lnTo>
                <a:lnTo>
                  <a:pt x="429714" y="259080"/>
                </a:lnTo>
                <a:lnTo>
                  <a:pt x="434086" y="252730"/>
                </a:lnTo>
                <a:lnTo>
                  <a:pt x="431539" y="238760"/>
                </a:lnTo>
                <a:lnTo>
                  <a:pt x="425942" y="231140"/>
                </a:lnTo>
                <a:lnTo>
                  <a:pt x="301834" y="231140"/>
                </a:lnTo>
                <a:lnTo>
                  <a:pt x="295666" y="229870"/>
                </a:lnTo>
                <a:lnTo>
                  <a:pt x="289021" y="227330"/>
                </a:lnTo>
                <a:lnTo>
                  <a:pt x="278942" y="219710"/>
                </a:lnTo>
                <a:lnTo>
                  <a:pt x="254261" y="163830"/>
                </a:lnTo>
                <a:close/>
              </a:path>
              <a:path w="785495" h="707389">
                <a:moveTo>
                  <a:pt x="363371" y="190500"/>
                </a:moveTo>
                <a:lnTo>
                  <a:pt x="348875" y="193040"/>
                </a:lnTo>
                <a:lnTo>
                  <a:pt x="310480" y="229870"/>
                </a:lnTo>
                <a:lnTo>
                  <a:pt x="301834" y="231140"/>
                </a:lnTo>
                <a:lnTo>
                  <a:pt x="425942" y="231140"/>
                </a:lnTo>
                <a:lnTo>
                  <a:pt x="422210" y="226060"/>
                </a:lnTo>
                <a:lnTo>
                  <a:pt x="402891" y="213360"/>
                </a:lnTo>
                <a:lnTo>
                  <a:pt x="363371" y="190500"/>
                </a:lnTo>
                <a:close/>
              </a:path>
              <a:path w="785495" h="707389">
                <a:moveTo>
                  <a:pt x="482861" y="17780"/>
                </a:moveTo>
                <a:lnTo>
                  <a:pt x="444468" y="54610"/>
                </a:lnTo>
                <a:lnTo>
                  <a:pt x="449040" y="67310"/>
                </a:lnTo>
                <a:lnTo>
                  <a:pt x="464576" y="97790"/>
                </a:lnTo>
                <a:lnTo>
                  <a:pt x="469149" y="111760"/>
                </a:lnTo>
                <a:lnTo>
                  <a:pt x="471697" y="125730"/>
                </a:lnTo>
                <a:lnTo>
                  <a:pt x="456919" y="130810"/>
                </a:lnTo>
                <a:lnTo>
                  <a:pt x="422883" y="147320"/>
                </a:lnTo>
                <a:lnTo>
                  <a:pt x="416260" y="151130"/>
                </a:lnTo>
                <a:lnTo>
                  <a:pt x="426446" y="209550"/>
                </a:lnTo>
                <a:lnTo>
                  <a:pt x="433866" y="210820"/>
                </a:lnTo>
                <a:lnTo>
                  <a:pt x="451275" y="212090"/>
                </a:lnTo>
                <a:lnTo>
                  <a:pt x="471403" y="214630"/>
                </a:lnTo>
                <a:lnTo>
                  <a:pt x="486976" y="213360"/>
                </a:lnTo>
                <a:lnTo>
                  <a:pt x="576496" y="213360"/>
                </a:lnTo>
                <a:lnTo>
                  <a:pt x="554330" y="212090"/>
                </a:lnTo>
                <a:lnTo>
                  <a:pt x="533449" y="201930"/>
                </a:lnTo>
                <a:lnTo>
                  <a:pt x="517050" y="185420"/>
                </a:lnTo>
                <a:lnTo>
                  <a:pt x="508327" y="165100"/>
                </a:lnTo>
                <a:lnTo>
                  <a:pt x="509968" y="144780"/>
                </a:lnTo>
                <a:lnTo>
                  <a:pt x="520717" y="128270"/>
                </a:lnTo>
                <a:lnTo>
                  <a:pt x="537857" y="116840"/>
                </a:lnTo>
                <a:lnTo>
                  <a:pt x="558670" y="110490"/>
                </a:lnTo>
                <a:lnTo>
                  <a:pt x="707944" y="110490"/>
                </a:lnTo>
                <a:lnTo>
                  <a:pt x="706173" y="100330"/>
                </a:lnTo>
                <a:lnTo>
                  <a:pt x="698754" y="99060"/>
                </a:lnTo>
                <a:lnTo>
                  <a:pt x="681344" y="96520"/>
                </a:lnTo>
                <a:lnTo>
                  <a:pt x="661217" y="95250"/>
                </a:lnTo>
                <a:lnTo>
                  <a:pt x="645643" y="95250"/>
                </a:lnTo>
                <a:lnTo>
                  <a:pt x="643560" y="83820"/>
                </a:lnTo>
                <a:lnTo>
                  <a:pt x="628601" y="83820"/>
                </a:lnTo>
                <a:lnTo>
                  <a:pt x="636939" y="68580"/>
                </a:lnTo>
                <a:lnTo>
                  <a:pt x="642047" y="54610"/>
                </a:lnTo>
                <a:lnTo>
                  <a:pt x="533988" y="54610"/>
                </a:lnTo>
                <a:lnTo>
                  <a:pt x="528037" y="48260"/>
                </a:lnTo>
                <a:lnTo>
                  <a:pt x="513860" y="35560"/>
                </a:lnTo>
                <a:lnTo>
                  <a:pt x="496965" y="22860"/>
                </a:lnTo>
                <a:lnTo>
                  <a:pt x="482861" y="17780"/>
                </a:lnTo>
                <a:close/>
              </a:path>
              <a:path w="785495" h="707389">
                <a:moveTo>
                  <a:pt x="643097" y="81280"/>
                </a:moveTo>
                <a:lnTo>
                  <a:pt x="628601" y="83820"/>
                </a:lnTo>
                <a:lnTo>
                  <a:pt x="643560" y="83820"/>
                </a:lnTo>
                <a:lnTo>
                  <a:pt x="643097" y="81280"/>
                </a:lnTo>
                <a:close/>
              </a:path>
              <a:path w="785495" h="707389">
                <a:moveTo>
                  <a:pt x="584332" y="0"/>
                </a:moveTo>
                <a:lnTo>
                  <a:pt x="575596" y="12700"/>
                </a:lnTo>
                <a:lnTo>
                  <a:pt x="568219" y="25400"/>
                </a:lnTo>
                <a:lnTo>
                  <a:pt x="563561" y="38100"/>
                </a:lnTo>
                <a:lnTo>
                  <a:pt x="562979" y="49530"/>
                </a:lnTo>
                <a:lnTo>
                  <a:pt x="533988" y="54610"/>
                </a:lnTo>
                <a:lnTo>
                  <a:pt x="642047" y="54610"/>
                </a:lnTo>
                <a:lnTo>
                  <a:pt x="643440" y="50800"/>
                </a:lnTo>
                <a:lnTo>
                  <a:pt x="647224" y="33020"/>
                </a:lnTo>
                <a:lnTo>
                  <a:pt x="647407" y="20320"/>
                </a:lnTo>
                <a:lnTo>
                  <a:pt x="631436" y="17780"/>
                </a:lnTo>
                <a:lnTo>
                  <a:pt x="610434" y="11430"/>
                </a:lnTo>
                <a:lnTo>
                  <a:pt x="592149" y="3810"/>
                </a:lnTo>
                <a:lnTo>
                  <a:pt x="58433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7301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U</a:t>
            </a:r>
            <a:r>
              <a:rPr b="0" dirty="0">
                <a:solidFill>
                  <a:schemeClr val="tx1"/>
                </a:solidFill>
                <a:latin typeface="+mj-lt"/>
              </a:rPr>
              <a:t>M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L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8485" y="2215388"/>
            <a:ext cx="2828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9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comprehensive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500" y="2507996"/>
            <a:ext cx="3874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thesaurus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and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ontology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504" y="2800603"/>
            <a:ext cx="3794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Calibri"/>
                <a:cs typeface="Calibri"/>
              </a:rPr>
              <a:t>of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biomedical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concepts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033" y="3181603"/>
            <a:ext cx="3719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(integration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of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existing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4078" y="3471164"/>
            <a:ext cx="1737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Calibri"/>
                <a:cs typeface="Calibri"/>
              </a:rPr>
              <a:t>s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spc="75" dirty="0">
                <a:latin typeface="Calibri"/>
                <a:cs typeface="Calibri"/>
              </a:rPr>
              <a:t>anda</a:t>
            </a:r>
            <a:r>
              <a:rPr sz="3000" spc="35" dirty="0">
                <a:latin typeface="Calibri"/>
                <a:cs typeface="Calibri"/>
              </a:rPr>
              <a:t>r</a:t>
            </a:r>
            <a:r>
              <a:rPr sz="3000" spc="75" dirty="0">
                <a:latin typeface="Calibri"/>
                <a:cs typeface="Calibri"/>
              </a:rPr>
              <a:t>ds</a:t>
            </a:r>
            <a:r>
              <a:rPr sz="300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16826" y="1941407"/>
            <a:ext cx="3427095" cy="4117340"/>
            <a:chOff x="4316826" y="1941407"/>
            <a:chExt cx="3427095" cy="4117340"/>
          </a:xfrm>
        </p:grpSpPr>
        <p:sp>
          <p:nvSpPr>
            <p:cNvPr id="15" name="object 15"/>
            <p:cNvSpPr/>
            <p:nvPr/>
          </p:nvSpPr>
          <p:spPr>
            <a:xfrm>
              <a:off x="4760775" y="2234316"/>
              <a:ext cx="329565" cy="46990"/>
            </a:xfrm>
            <a:custGeom>
              <a:avLst/>
              <a:gdLst/>
              <a:ahLst/>
              <a:cxnLst/>
              <a:rect l="l" t="t" r="r" b="b"/>
              <a:pathLst>
                <a:path w="329564" h="46989">
                  <a:moveTo>
                    <a:pt x="329160" y="4636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16826" y="2208262"/>
              <a:ext cx="480059" cy="284480"/>
            </a:xfrm>
            <a:custGeom>
              <a:avLst/>
              <a:gdLst/>
              <a:ahLst/>
              <a:cxnLst/>
              <a:rect l="l" t="t" r="r" b="b"/>
              <a:pathLst>
                <a:path w="480060" h="284480">
                  <a:moveTo>
                    <a:pt x="83712" y="112585"/>
                  </a:moveTo>
                  <a:lnTo>
                    <a:pt x="50520" y="120145"/>
                  </a:lnTo>
                  <a:lnTo>
                    <a:pt x="22862" y="139990"/>
                  </a:lnTo>
                  <a:lnTo>
                    <a:pt x="5561" y="167930"/>
                  </a:lnTo>
                  <a:lnTo>
                    <a:pt x="0" y="200319"/>
                  </a:lnTo>
                  <a:lnTo>
                    <a:pt x="7560" y="233511"/>
                  </a:lnTo>
                  <a:lnTo>
                    <a:pt x="27404" y="261169"/>
                  </a:lnTo>
                  <a:lnTo>
                    <a:pt x="55345" y="278470"/>
                  </a:lnTo>
                  <a:lnTo>
                    <a:pt x="87734" y="284032"/>
                  </a:lnTo>
                  <a:lnTo>
                    <a:pt x="120925" y="276472"/>
                  </a:lnTo>
                  <a:lnTo>
                    <a:pt x="148584" y="256627"/>
                  </a:lnTo>
                  <a:lnTo>
                    <a:pt x="165885" y="228687"/>
                  </a:lnTo>
                  <a:lnTo>
                    <a:pt x="166627" y="224363"/>
                  </a:lnTo>
                  <a:lnTo>
                    <a:pt x="97457" y="224363"/>
                  </a:lnTo>
                  <a:lnTo>
                    <a:pt x="73988" y="172253"/>
                  </a:lnTo>
                  <a:lnTo>
                    <a:pt x="146893" y="139420"/>
                  </a:lnTo>
                  <a:lnTo>
                    <a:pt x="144042" y="135447"/>
                  </a:lnTo>
                  <a:lnTo>
                    <a:pt x="116102" y="118146"/>
                  </a:lnTo>
                  <a:lnTo>
                    <a:pt x="83712" y="112585"/>
                  </a:lnTo>
                  <a:close/>
                </a:path>
                <a:path w="480060" h="284480">
                  <a:moveTo>
                    <a:pt x="146893" y="139420"/>
                  </a:moveTo>
                  <a:lnTo>
                    <a:pt x="73988" y="172253"/>
                  </a:lnTo>
                  <a:lnTo>
                    <a:pt x="97457" y="224363"/>
                  </a:lnTo>
                  <a:lnTo>
                    <a:pt x="170361" y="191529"/>
                  </a:lnTo>
                  <a:lnTo>
                    <a:pt x="163887" y="163106"/>
                  </a:lnTo>
                  <a:lnTo>
                    <a:pt x="146893" y="139420"/>
                  </a:lnTo>
                  <a:close/>
                </a:path>
                <a:path w="480060" h="284480">
                  <a:moveTo>
                    <a:pt x="170361" y="191529"/>
                  </a:moveTo>
                  <a:lnTo>
                    <a:pt x="97457" y="224363"/>
                  </a:lnTo>
                  <a:lnTo>
                    <a:pt x="166627" y="224363"/>
                  </a:lnTo>
                  <a:lnTo>
                    <a:pt x="171447" y="196297"/>
                  </a:lnTo>
                  <a:lnTo>
                    <a:pt x="170361" y="191529"/>
                  </a:lnTo>
                  <a:close/>
                </a:path>
                <a:path w="480060" h="284480">
                  <a:moveTo>
                    <a:pt x="456464" y="0"/>
                  </a:moveTo>
                  <a:lnTo>
                    <a:pt x="146893" y="139420"/>
                  </a:lnTo>
                  <a:lnTo>
                    <a:pt x="163887" y="163106"/>
                  </a:lnTo>
                  <a:lnTo>
                    <a:pt x="170361" y="191529"/>
                  </a:lnTo>
                  <a:lnTo>
                    <a:pt x="479933" y="52109"/>
                  </a:lnTo>
                  <a:lnTo>
                    <a:pt x="456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45883" y="1969982"/>
              <a:ext cx="1060450" cy="1056640"/>
            </a:xfrm>
            <a:custGeom>
              <a:avLst/>
              <a:gdLst/>
              <a:ahLst/>
              <a:cxnLst/>
              <a:rect l="l" t="t" r="r" b="b"/>
              <a:pathLst>
                <a:path w="1060450" h="1056639">
                  <a:moveTo>
                    <a:pt x="530098" y="0"/>
                  </a:moveTo>
                  <a:lnTo>
                    <a:pt x="481848" y="2158"/>
                  </a:lnTo>
                  <a:lnTo>
                    <a:pt x="434812" y="8507"/>
                  </a:lnTo>
                  <a:lnTo>
                    <a:pt x="389176" y="18863"/>
                  </a:lnTo>
                  <a:lnTo>
                    <a:pt x="345129" y="33037"/>
                  </a:lnTo>
                  <a:lnTo>
                    <a:pt x="302857" y="50843"/>
                  </a:lnTo>
                  <a:lnTo>
                    <a:pt x="262547" y="72096"/>
                  </a:lnTo>
                  <a:lnTo>
                    <a:pt x="224386" y="96608"/>
                  </a:lnTo>
                  <a:lnTo>
                    <a:pt x="188562" y="124194"/>
                  </a:lnTo>
                  <a:lnTo>
                    <a:pt x="155261" y="154666"/>
                  </a:lnTo>
                  <a:lnTo>
                    <a:pt x="124672" y="187839"/>
                  </a:lnTo>
                  <a:lnTo>
                    <a:pt x="96980" y="223526"/>
                  </a:lnTo>
                  <a:lnTo>
                    <a:pt x="72373" y="261540"/>
                  </a:lnTo>
                  <a:lnTo>
                    <a:pt x="51039" y="301696"/>
                  </a:lnTo>
                  <a:lnTo>
                    <a:pt x="33164" y="343806"/>
                  </a:lnTo>
                  <a:lnTo>
                    <a:pt x="18935" y="387685"/>
                  </a:lnTo>
                  <a:lnTo>
                    <a:pt x="8540" y="433145"/>
                  </a:lnTo>
                  <a:lnTo>
                    <a:pt x="2166" y="480001"/>
                  </a:lnTo>
                  <a:lnTo>
                    <a:pt x="0" y="528066"/>
                  </a:lnTo>
                  <a:lnTo>
                    <a:pt x="2166" y="576130"/>
                  </a:lnTo>
                  <a:lnTo>
                    <a:pt x="8540" y="622986"/>
                  </a:lnTo>
                  <a:lnTo>
                    <a:pt x="18935" y="668446"/>
                  </a:lnTo>
                  <a:lnTo>
                    <a:pt x="33164" y="712325"/>
                  </a:lnTo>
                  <a:lnTo>
                    <a:pt x="51039" y="754435"/>
                  </a:lnTo>
                  <a:lnTo>
                    <a:pt x="72373" y="794591"/>
                  </a:lnTo>
                  <a:lnTo>
                    <a:pt x="96980" y="832605"/>
                  </a:lnTo>
                  <a:lnTo>
                    <a:pt x="124672" y="868292"/>
                  </a:lnTo>
                  <a:lnTo>
                    <a:pt x="155261" y="901465"/>
                  </a:lnTo>
                  <a:lnTo>
                    <a:pt x="188562" y="931937"/>
                  </a:lnTo>
                  <a:lnTo>
                    <a:pt x="224386" y="959523"/>
                  </a:lnTo>
                  <a:lnTo>
                    <a:pt x="262547" y="984035"/>
                  </a:lnTo>
                  <a:lnTo>
                    <a:pt x="302857" y="1005288"/>
                  </a:lnTo>
                  <a:lnTo>
                    <a:pt x="345129" y="1023094"/>
                  </a:lnTo>
                  <a:lnTo>
                    <a:pt x="389176" y="1037268"/>
                  </a:lnTo>
                  <a:lnTo>
                    <a:pt x="434812" y="1047624"/>
                  </a:lnTo>
                  <a:lnTo>
                    <a:pt x="481848" y="1053973"/>
                  </a:lnTo>
                  <a:lnTo>
                    <a:pt x="530098" y="1056132"/>
                  </a:lnTo>
                  <a:lnTo>
                    <a:pt x="578347" y="1053973"/>
                  </a:lnTo>
                  <a:lnTo>
                    <a:pt x="625383" y="1047624"/>
                  </a:lnTo>
                  <a:lnTo>
                    <a:pt x="671019" y="1037268"/>
                  </a:lnTo>
                  <a:lnTo>
                    <a:pt x="715066" y="1023094"/>
                  </a:lnTo>
                  <a:lnTo>
                    <a:pt x="757338" y="1005288"/>
                  </a:lnTo>
                  <a:lnTo>
                    <a:pt x="797648" y="984035"/>
                  </a:lnTo>
                  <a:lnTo>
                    <a:pt x="835809" y="959523"/>
                  </a:lnTo>
                  <a:lnTo>
                    <a:pt x="871633" y="931937"/>
                  </a:lnTo>
                  <a:lnTo>
                    <a:pt x="904934" y="901465"/>
                  </a:lnTo>
                  <a:lnTo>
                    <a:pt x="935523" y="868292"/>
                  </a:lnTo>
                  <a:lnTo>
                    <a:pt x="963215" y="832605"/>
                  </a:lnTo>
                  <a:lnTo>
                    <a:pt x="987822" y="794591"/>
                  </a:lnTo>
                  <a:lnTo>
                    <a:pt x="1009156" y="754435"/>
                  </a:lnTo>
                  <a:lnTo>
                    <a:pt x="1027031" y="712325"/>
                  </a:lnTo>
                  <a:lnTo>
                    <a:pt x="1041260" y="668446"/>
                  </a:lnTo>
                  <a:lnTo>
                    <a:pt x="1051655" y="622986"/>
                  </a:lnTo>
                  <a:lnTo>
                    <a:pt x="1058029" y="576130"/>
                  </a:lnTo>
                  <a:lnTo>
                    <a:pt x="1060196" y="528066"/>
                  </a:lnTo>
                  <a:lnTo>
                    <a:pt x="1058029" y="480001"/>
                  </a:lnTo>
                  <a:lnTo>
                    <a:pt x="1051655" y="433145"/>
                  </a:lnTo>
                  <a:lnTo>
                    <a:pt x="1041260" y="387685"/>
                  </a:lnTo>
                  <a:lnTo>
                    <a:pt x="1027031" y="343806"/>
                  </a:lnTo>
                  <a:lnTo>
                    <a:pt x="1009156" y="301696"/>
                  </a:lnTo>
                  <a:lnTo>
                    <a:pt x="987822" y="261540"/>
                  </a:lnTo>
                  <a:lnTo>
                    <a:pt x="963215" y="223526"/>
                  </a:lnTo>
                  <a:lnTo>
                    <a:pt x="935523" y="187839"/>
                  </a:lnTo>
                  <a:lnTo>
                    <a:pt x="904934" y="154666"/>
                  </a:lnTo>
                  <a:lnTo>
                    <a:pt x="871633" y="124194"/>
                  </a:lnTo>
                  <a:lnTo>
                    <a:pt x="835809" y="96608"/>
                  </a:lnTo>
                  <a:lnTo>
                    <a:pt x="797648" y="72096"/>
                  </a:lnTo>
                  <a:lnTo>
                    <a:pt x="757338" y="50843"/>
                  </a:lnTo>
                  <a:lnTo>
                    <a:pt x="715066" y="33037"/>
                  </a:lnTo>
                  <a:lnTo>
                    <a:pt x="671019" y="18863"/>
                  </a:lnTo>
                  <a:lnTo>
                    <a:pt x="625383" y="8507"/>
                  </a:lnTo>
                  <a:lnTo>
                    <a:pt x="578347" y="2158"/>
                  </a:lnTo>
                  <a:lnTo>
                    <a:pt x="530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45883" y="1969982"/>
              <a:ext cx="1060450" cy="1056640"/>
            </a:xfrm>
            <a:custGeom>
              <a:avLst/>
              <a:gdLst/>
              <a:ahLst/>
              <a:cxnLst/>
              <a:rect l="l" t="t" r="r" b="b"/>
              <a:pathLst>
                <a:path w="1060450" h="1056639">
                  <a:moveTo>
                    <a:pt x="0" y="528066"/>
                  </a:moveTo>
                  <a:lnTo>
                    <a:pt x="2166" y="480001"/>
                  </a:lnTo>
                  <a:lnTo>
                    <a:pt x="8540" y="433145"/>
                  </a:lnTo>
                  <a:lnTo>
                    <a:pt x="18935" y="387685"/>
                  </a:lnTo>
                  <a:lnTo>
                    <a:pt x="33164" y="343806"/>
                  </a:lnTo>
                  <a:lnTo>
                    <a:pt x="51039" y="301696"/>
                  </a:lnTo>
                  <a:lnTo>
                    <a:pt x="72373" y="261540"/>
                  </a:lnTo>
                  <a:lnTo>
                    <a:pt x="96980" y="223526"/>
                  </a:lnTo>
                  <a:lnTo>
                    <a:pt x="124672" y="187839"/>
                  </a:lnTo>
                  <a:lnTo>
                    <a:pt x="155262" y="154666"/>
                  </a:lnTo>
                  <a:lnTo>
                    <a:pt x="188562" y="124194"/>
                  </a:lnTo>
                  <a:lnTo>
                    <a:pt x="224386" y="96608"/>
                  </a:lnTo>
                  <a:lnTo>
                    <a:pt x="262547" y="72096"/>
                  </a:lnTo>
                  <a:lnTo>
                    <a:pt x="302857" y="50843"/>
                  </a:lnTo>
                  <a:lnTo>
                    <a:pt x="345129" y="33037"/>
                  </a:lnTo>
                  <a:lnTo>
                    <a:pt x="389176" y="18863"/>
                  </a:lnTo>
                  <a:lnTo>
                    <a:pt x="434812" y="8507"/>
                  </a:lnTo>
                  <a:lnTo>
                    <a:pt x="481848" y="2158"/>
                  </a:lnTo>
                  <a:lnTo>
                    <a:pt x="530098" y="0"/>
                  </a:lnTo>
                  <a:lnTo>
                    <a:pt x="578347" y="2158"/>
                  </a:lnTo>
                  <a:lnTo>
                    <a:pt x="625383" y="8507"/>
                  </a:lnTo>
                  <a:lnTo>
                    <a:pt x="671019" y="18863"/>
                  </a:lnTo>
                  <a:lnTo>
                    <a:pt x="715066" y="33037"/>
                  </a:lnTo>
                  <a:lnTo>
                    <a:pt x="757338" y="50843"/>
                  </a:lnTo>
                  <a:lnTo>
                    <a:pt x="797648" y="72096"/>
                  </a:lnTo>
                  <a:lnTo>
                    <a:pt x="835809" y="96608"/>
                  </a:lnTo>
                  <a:lnTo>
                    <a:pt x="871633" y="124194"/>
                  </a:lnTo>
                  <a:lnTo>
                    <a:pt x="904933" y="154666"/>
                  </a:lnTo>
                  <a:lnTo>
                    <a:pt x="935523" y="187839"/>
                  </a:lnTo>
                  <a:lnTo>
                    <a:pt x="963215" y="223526"/>
                  </a:lnTo>
                  <a:lnTo>
                    <a:pt x="987822" y="261540"/>
                  </a:lnTo>
                  <a:lnTo>
                    <a:pt x="1009156" y="301696"/>
                  </a:lnTo>
                  <a:lnTo>
                    <a:pt x="1027031" y="343806"/>
                  </a:lnTo>
                  <a:lnTo>
                    <a:pt x="1041260" y="387685"/>
                  </a:lnTo>
                  <a:lnTo>
                    <a:pt x="1051655" y="433145"/>
                  </a:lnTo>
                  <a:lnTo>
                    <a:pt x="1058029" y="480001"/>
                  </a:lnTo>
                  <a:lnTo>
                    <a:pt x="1060196" y="528066"/>
                  </a:lnTo>
                  <a:lnTo>
                    <a:pt x="1058029" y="576130"/>
                  </a:lnTo>
                  <a:lnTo>
                    <a:pt x="1051655" y="622986"/>
                  </a:lnTo>
                  <a:lnTo>
                    <a:pt x="1041260" y="668446"/>
                  </a:lnTo>
                  <a:lnTo>
                    <a:pt x="1027031" y="712325"/>
                  </a:lnTo>
                  <a:lnTo>
                    <a:pt x="1009156" y="754435"/>
                  </a:lnTo>
                  <a:lnTo>
                    <a:pt x="987822" y="794590"/>
                  </a:lnTo>
                  <a:lnTo>
                    <a:pt x="963215" y="832605"/>
                  </a:lnTo>
                  <a:lnTo>
                    <a:pt x="935523" y="868292"/>
                  </a:lnTo>
                  <a:lnTo>
                    <a:pt x="904933" y="901465"/>
                  </a:lnTo>
                  <a:lnTo>
                    <a:pt x="871633" y="931937"/>
                  </a:lnTo>
                  <a:lnTo>
                    <a:pt x="835809" y="959523"/>
                  </a:lnTo>
                  <a:lnTo>
                    <a:pt x="797648" y="984035"/>
                  </a:lnTo>
                  <a:lnTo>
                    <a:pt x="757338" y="1005288"/>
                  </a:lnTo>
                  <a:lnTo>
                    <a:pt x="715066" y="1023094"/>
                  </a:lnTo>
                  <a:lnTo>
                    <a:pt x="671019" y="1037268"/>
                  </a:lnTo>
                  <a:lnTo>
                    <a:pt x="625383" y="1047624"/>
                  </a:lnTo>
                  <a:lnTo>
                    <a:pt x="578347" y="1053973"/>
                  </a:lnTo>
                  <a:lnTo>
                    <a:pt x="530098" y="1056132"/>
                  </a:lnTo>
                  <a:lnTo>
                    <a:pt x="481848" y="1053973"/>
                  </a:lnTo>
                  <a:lnTo>
                    <a:pt x="434812" y="1047624"/>
                  </a:lnTo>
                  <a:lnTo>
                    <a:pt x="389176" y="1037268"/>
                  </a:lnTo>
                  <a:lnTo>
                    <a:pt x="345129" y="1023094"/>
                  </a:lnTo>
                  <a:lnTo>
                    <a:pt x="302857" y="1005288"/>
                  </a:lnTo>
                  <a:lnTo>
                    <a:pt x="262547" y="984035"/>
                  </a:lnTo>
                  <a:lnTo>
                    <a:pt x="224386" y="959523"/>
                  </a:lnTo>
                  <a:lnTo>
                    <a:pt x="188562" y="931937"/>
                  </a:lnTo>
                  <a:lnTo>
                    <a:pt x="155262" y="901465"/>
                  </a:lnTo>
                  <a:lnTo>
                    <a:pt x="124672" y="868292"/>
                  </a:lnTo>
                  <a:lnTo>
                    <a:pt x="96980" y="832605"/>
                  </a:lnTo>
                  <a:lnTo>
                    <a:pt x="72373" y="794590"/>
                  </a:lnTo>
                  <a:lnTo>
                    <a:pt x="51039" y="754435"/>
                  </a:lnTo>
                  <a:lnTo>
                    <a:pt x="33164" y="712325"/>
                  </a:lnTo>
                  <a:lnTo>
                    <a:pt x="18935" y="668446"/>
                  </a:lnTo>
                  <a:lnTo>
                    <a:pt x="8540" y="622986"/>
                  </a:lnTo>
                  <a:lnTo>
                    <a:pt x="2166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3769" y="2091871"/>
              <a:ext cx="818598" cy="81859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201842" y="4973718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528065" y="0"/>
                  </a:moveTo>
                  <a:lnTo>
                    <a:pt x="480001" y="2158"/>
                  </a:lnTo>
                  <a:lnTo>
                    <a:pt x="433145" y="8507"/>
                  </a:lnTo>
                  <a:lnTo>
                    <a:pt x="387685" y="18863"/>
                  </a:lnTo>
                  <a:lnTo>
                    <a:pt x="343806" y="33037"/>
                  </a:lnTo>
                  <a:lnTo>
                    <a:pt x="301696" y="50843"/>
                  </a:lnTo>
                  <a:lnTo>
                    <a:pt x="261540" y="72096"/>
                  </a:lnTo>
                  <a:lnTo>
                    <a:pt x="223526" y="96608"/>
                  </a:lnTo>
                  <a:lnTo>
                    <a:pt x="187839" y="124194"/>
                  </a:lnTo>
                  <a:lnTo>
                    <a:pt x="154666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6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6" y="901465"/>
                  </a:lnTo>
                  <a:lnTo>
                    <a:pt x="187839" y="931937"/>
                  </a:lnTo>
                  <a:lnTo>
                    <a:pt x="223526" y="959523"/>
                  </a:lnTo>
                  <a:lnTo>
                    <a:pt x="261540" y="984035"/>
                  </a:lnTo>
                  <a:lnTo>
                    <a:pt x="301696" y="1005288"/>
                  </a:lnTo>
                  <a:lnTo>
                    <a:pt x="343806" y="1023094"/>
                  </a:lnTo>
                  <a:lnTo>
                    <a:pt x="387685" y="1037269"/>
                  </a:lnTo>
                  <a:lnTo>
                    <a:pt x="433145" y="1047624"/>
                  </a:lnTo>
                  <a:lnTo>
                    <a:pt x="480001" y="1053974"/>
                  </a:lnTo>
                  <a:lnTo>
                    <a:pt x="528065" y="1056132"/>
                  </a:lnTo>
                  <a:lnTo>
                    <a:pt x="576130" y="1053974"/>
                  </a:lnTo>
                  <a:lnTo>
                    <a:pt x="622986" y="1047624"/>
                  </a:lnTo>
                  <a:lnTo>
                    <a:pt x="668446" y="1037269"/>
                  </a:lnTo>
                  <a:lnTo>
                    <a:pt x="712325" y="1023094"/>
                  </a:lnTo>
                  <a:lnTo>
                    <a:pt x="754435" y="1005288"/>
                  </a:lnTo>
                  <a:lnTo>
                    <a:pt x="794591" y="984035"/>
                  </a:lnTo>
                  <a:lnTo>
                    <a:pt x="832605" y="959523"/>
                  </a:lnTo>
                  <a:lnTo>
                    <a:pt x="868292" y="931937"/>
                  </a:lnTo>
                  <a:lnTo>
                    <a:pt x="901465" y="901465"/>
                  </a:lnTo>
                  <a:lnTo>
                    <a:pt x="931937" y="868292"/>
                  </a:lnTo>
                  <a:lnTo>
                    <a:pt x="959523" y="832605"/>
                  </a:lnTo>
                  <a:lnTo>
                    <a:pt x="984035" y="794591"/>
                  </a:lnTo>
                  <a:lnTo>
                    <a:pt x="1005288" y="754435"/>
                  </a:lnTo>
                  <a:lnTo>
                    <a:pt x="1023094" y="712325"/>
                  </a:lnTo>
                  <a:lnTo>
                    <a:pt x="1037268" y="668446"/>
                  </a:lnTo>
                  <a:lnTo>
                    <a:pt x="1047624" y="622986"/>
                  </a:lnTo>
                  <a:lnTo>
                    <a:pt x="1053973" y="576130"/>
                  </a:lnTo>
                  <a:lnTo>
                    <a:pt x="1056132" y="528066"/>
                  </a:lnTo>
                  <a:lnTo>
                    <a:pt x="1053973" y="480001"/>
                  </a:lnTo>
                  <a:lnTo>
                    <a:pt x="1047624" y="433145"/>
                  </a:lnTo>
                  <a:lnTo>
                    <a:pt x="1037268" y="387685"/>
                  </a:lnTo>
                  <a:lnTo>
                    <a:pt x="1023094" y="343806"/>
                  </a:lnTo>
                  <a:lnTo>
                    <a:pt x="1005288" y="301696"/>
                  </a:lnTo>
                  <a:lnTo>
                    <a:pt x="984035" y="261540"/>
                  </a:lnTo>
                  <a:lnTo>
                    <a:pt x="959523" y="223526"/>
                  </a:lnTo>
                  <a:lnTo>
                    <a:pt x="931937" y="187839"/>
                  </a:lnTo>
                  <a:lnTo>
                    <a:pt x="901465" y="154666"/>
                  </a:lnTo>
                  <a:lnTo>
                    <a:pt x="868292" y="124194"/>
                  </a:lnTo>
                  <a:lnTo>
                    <a:pt x="832605" y="96608"/>
                  </a:lnTo>
                  <a:lnTo>
                    <a:pt x="794591" y="72096"/>
                  </a:lnTo>
                  <a:lnTo>
                    <a:pt x="754435" y="50843"/>
                  </a:lnTo>
                  <a:lnTo>
                    <a:pt x="712325" y="33037"/>
                  </a:lnTo>
                  <a:lnTo>
                    <a:pt x="668446" y="18863"/>
                  </a:lnTo>
                  <a:lnTo>
                    <a:pt x="622986" y="8507"/>
                  </a:lnTo>
                  <a:lnTo>
                    <a:pt x="576130" y="2158"/>
                  </a:lnTo>
                  <a:lnTo>
                    <a:pt x="528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01842" y="4973718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7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1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1" y="2158"/>
                  </a:lnTo>
                  <a:lnTo>
                    <a:pt x="622987" y="8507"/>
                  </a:lnTo>
                  <a:lnTo>
                    <a:pt x="668447" y="18863"/>
                  </a:lnTo>
                  <a:lnTo>
                    <a:pt x="712325" y="33037"/>
                  </a:lnTo>
                  <a:lnTo>
                    <a:pt x="754436" y="50843"/>
                  </a:lnTo>
                  <a:lnTo>
                    <a:pt x="794591" y="72096"/>
                  </a:lnTo>
                  <a:lnTo>
                    <a:pt x="832606" y="96608"/>
                  </a:lnTo>
                  <a:lnTo>
                    <a:pt x="868293" y="124194"/>
                  </a:lnTo>
                  <a:lnTo>
                    <a:pt x="901465" y="154666"/>
                  </a:lnTo>
                  <a:lnTo>
                    <a:pt x="931938" y="187839"/>
                  </a:lnTo>
                  <a:lnTo>
                    <a:pt x="959524" y="223526"/>
                  </a:lnTo>
                  <a:lnTo>
                    <a:pt x="984036" y="261540"/>
                  </a:lnTo>
                  <a:lnTo>
                    <a:pt x="1005289" y="301696"/>
                  </a:lnTo>
                  <a:lnTo>
                    <a:pt x="1023095" y="343806"/>
                  </a:lnTo>
                  <a:lnTo>
                    <a:pt x="1037269" y="387685"/>
                  </a:lnTo>
                  <a:lnTo>
                    <a:pt x="1047625" y="433145"/>
                  </a:lnTo>
                  <a:lnTo>
                    <a:pt x="1053974" y="480001"/>
                  </a:lnTo>
                  <a:lnTo>
                    <a:pt x="1056133" y="528066"/>
                  </a:lnTo>
                  <a:lnTo>
                    <a:pt x="1053974" y="576130"/>
                  </a:lnTo>
                  <a:lnTo>
                    <a:pt x="1047625" y="622986"/>
                  </a:lnTo>
                  <a:lnTo>
                    <a:pt x="1037269" y="668446"/>
                  </a:lnTo>
                  <a:lnTo>
                    <a:pt x="1023095" y="712325"/>
                  </a:lnTo>
                  <a:lnTo>
                    <a:pt x="1005289" y="754435"/>
                  </a:lnTo>
                  <a:lnTo>
                    <a:pt x="984036" y="794590"/>
                  </a:lnTo>
                  <a:lnTo>
                    <a:pt x="959524" y="832605"/>
                  </a:lnTo>
                  <a:lnTo>
                    <a:pt x="931938" y="868292"/>
                  </a:lnTo>
                  <a:lnTo>
                    <a:pt x="901465" y="901465"/>
                  </a:lnTo>
                  <a:lnTo>
                    <a:pt x="868293" y="931937"/>
                  </a:lnTo>
                  <a:lnTo>
                    <a:pt x="832606" y="959523"/>
                  </a:lnTo>
                  <a:lnTo>
                    <a:pt x="794591" y="984035"/>
                  </a:lnTo>
                  <a:lnTo>
                    <a:pt x="754436" y="1005288"/>
                  </a:lnTo>
                  <a:lnTo>
                    <a:pt x="712325" y="1023094"/>
                  </a:lnTo>
                  <a:lnTo>
                    <a:pt x="668447" y="1037268"/>
                  </a:lnTo>
                  <a:lnTo>
                    <a:pt x="622987" y="1047624"/>
                  </a:lnTo>
                  <a:lnTo>
                    <a:pt x="576131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1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7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2261" y="5028914"/>
              <a:ext cx="147320" cy="280670"/>
            </a:xfrm>
            <a:custGeom>
              <a:avLst/>
              <a:gdLst/>
              <a:ahLst/>
              <a:cxnLst/>
              <a:rect l="l" t="t" r="r" b="b"/>
              <a:pathLst>
                <a:path w="147320" h="280670">
                  <a:moveTo>
                    <a:pt x="0" y="280619"/>
                  </a:moveTo>
                  <a:lnTo>
                    <a:pt x="146886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52598" y="4889393"/>
              <a:ext cx="391795" cy="168910"/>
            </a:xfrm>
            <a:custGeom>
              <a:avLst/>
              <a:gdLst/>
              <a:ahLst/>
              <a:cxnLst/>
              <a:rect l="l" t="t" r="r" b="b"/>
              <a:pathLst>
                <a:path w="391795" h="168910">
                  <a:moveTo>
                    <a:pt x="386123" y="56216"/>
                  </a:moveTo>
                  <a:lnTo>
                    <a:pt x="301724" y="56216"/>
                  </a:lnTo>
                  <a:lnTo>
                    <a:pt x="312007" y="112434"/>
                  </a:lnTo>
                  <a:lnTo>
                    <a:pt x="233357" y="126821"/>
                  </a:lnTo>
                  <a:lnTo>
                    <a:pt x="235171" y="131362"/>
                  </a:lnTo>
                  <a:lnTo>
                    <a:pt x="258146" y="154860"/>
                  </a:lnTo>
                  <a:lnTo>
                    <a:pt x="288256" y="168028"/>
                  </a:lnTo>
                  <a:lnTo>
                    <a:pt x="322291" y="168650"/>
                  </a:lnTo>
                  <a:lnTo>
                    <a:pt x="353902" y="156019"/>
                  </a:lnTo>
                  <a:lnTo>
                    <a:pt x="377400" y="133044"/>
                  </a:lnTo>
                  <a:lnTo>
                    <a:pt x="390569" y="102935"/>
                  </a:lnTo>
                  <a:lnTo>
                    <a:pt x="391191" y="68900"/>
                  </a:lnTo>
                  <a:lnTo>
                    <a:pt x="386123" y="56216"/>
                  </a:lnTo>
                  <a:close/>
                </a:path>
                <a:path w="391795" h="168910">
                  <a:moveTo>
                    <a:pt x="223073" y="70604"/>
                  </a:moveTo>
                  <a:lnTo>
                    <a:pt x="0" y="111412"/>
                  </a:lnTo>
                  <a:lnTo>
                    <a:pt x="10284" y="167628"/>
                  </a:lnTo>
                  <a:lnTo>
                    <a:pt x="233357" y="126821"/>
                  </a:lnTo>
                  <a:lnTo>
                    <a:pt x="222540" y="99750"/>
                  </a:lnTo>
                  <a:lnTo>
                    <a:pt x="223073" y="70604"/>
                  </a:lnTo>
                  <a:close/>
                </a:path>
                <a:path w="391795" h="168910">
                  <a:moveTo>
                    <a:pt x="301724" y="56216"/>
                  </a:moveTo>
                  <a:lnTo>
                    <a:pt x="223073" y="70604"/>
                  </a:lnTo>
                  <a:lnTo>
                    <a:pt x="222540" y="99750"/>
                  </a:lnTo>
                  <a:lnTo>
                    <a:pt x="233357" y="126821"/>
                  </a:lnTo>
                  <a:lnTo>
                    <a:pt x="312007" y="112434"/>
                  </a:lnTo>
                  <a:lnTo>
                    <a:pt x="301724" y="56216"/>
                  </a:lnTo>
                  <a:close/>
                </a:path>
                <a:path w="391795" h="168910">
                  <a:moveTo>
                    <a:pt x="291439" y="0"/>
                  </a:moveTo>
                  <a:lnTo>
                    <a:pt x="259828" y="12631"/>
                  </a:lnTo>
                  <a:lnTo>
                    <a:pt x="236330" y="35606"/>
                  </a:lnTo>
                  <a:lnTo>
                    <a:pt x="223162" y="65715"/>
                  </a:lnTo>
                  <a:lnTo>
                    <a:pt x="223073" y="70604"/>
                  </a:lnTo>
                  <a:lnTo>
                    <a:pt x="301724" y="56216"/>
                  </a:lnTo>
                  <a:lnTo>
                    <a:pt x="386123" y="56216"/>
                  </a:lnTo>
                  <a:lnTo>
                    <a:pt x="378560" y="37288"/>
                  </a:lnTo>
                  <a:lnTo>
                    <a:pt x="355585" y="13790"/>
                  </a:lnTo>
                  <a:lnTo>
                    <a:pt x="325475" y="622"/>
                  </a:lnTo>
                  <a:lnTo>
                    <a:pt x="2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754641" y="4711700"/>
            <a:ext cx="2904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Maintained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by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US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5774" y="5004308"/>
            <a:ext cx="3058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National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Library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of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40948" y="5296916"/>
            <a:ext cx="1531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M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70" dirty="0">
                <a:latin typeface="Calibri"/>
                <a:cs typeface="Calibri"/>
              </a:rPr>
              <a:t>dicin</a:t>
            </a:r>
            <a:r>
              <a:rPr sz="3000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20871" y="5205700"/>
            <a:ext cx="627110" cy="64031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52" y="2862071"/>
            <a:ext cx="11424285" cy="3432175"/>
            <a:chOff x="377952" y="2862071"/>
            <a:chExt cx="11424285" cy="3432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8080" y="2862071"/>
              <a:ext cx="4803648" cy="3432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952" y="2862071"/>
              <a:ext cx="4803648" cy="34320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8208" y="2862071"/>
              <a:ext cx="4803648" cy="34320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34270" y="3271011"/>
            <a:ext cx="2339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latin typeface="Calibri"/>
                <a:cs typeface="Calibri"/>
              </a:rPr>
              <a:t>Metathesaurus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4317" y="3097275"/>
            <a:ext cx="237680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 indent="460375">
              <a:lnSpc>
                <a:spcPct val="71400"/>
              </a:lnSpc>
              <a:spcBef>
                <a:spcPts val="1060"/>
              </a:spcBef>
            </a:pPr>
            <a:r>
              <a:rPr sz="2800" spc="60" dirty="0">
                <a:latin typeface="Calibri"/>
                <a:cs typeface="Calibri"/>
              </a:rPr>
              <a:t>Specialist 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50" dirty="0">
                <a:latin typeface="Calibri"/>
                <a:cs typeface="Calibri"/>
              </a:rPr>
              <a:t>Lexicon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5735" y="4282439"/>
            <a:ext cx="2700527" cy="13563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12358" y="3142995"/>
            <a:ext cx="2358390" cy="271589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599440" marR="401320" indent="-45720">
              <a:lnSpc>
                <a:spcPct val="77100"/>
              </a:lnSpc>
              <a:spcBef>
                <a:spcPts val="870"/>
              </a:spcBef>
            </a:pPr>
            <a:r>
              <a:rPr sz="2800" spc="75" dirty="0">
                <a:latin typeface="Calibri"/>
                <a:cs typeface="Calibri"/>
              </a:rPr>
              <a:t>S</a:t>
            </a:r>
            <a:r>
              <a:rPr sz="2800" spc="65" dirty="0">
                <a:latin typeface="Calibri"/>
                <a:cs typeface="Calibri"/>
              </a:rPr>
              <a:t>e</a:t>
            </a:r>
            <a:r>
              <a:rPr sz="2800" spc="75" dirty="0">
                <a:latin typeface="Calibri"/>
                <a:cs typeface="Calibri"/>
              </a:rPr>
              <a:t>m</a:t>
            </a:r>
            <a:r>
              <a:rPr sz="2800" spc="70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n</a:t>
            </a:r>
            <a:r>
              <a:rPr sz="2800" spc="70" dirty="0">
                <a:latin typeface="Calibri"/>
                <a:cs typeface="Calibri"/>
              </a:rPr>
              <a:t>ti</a:t>
            </a:r>
            <a:r>
              <a:rPr sz="2800" dirty="0">
                <a:latin typeface="Calibri"/>
                <a:cs typeface="Calibri"/>
              </a:rPr>
              <a:t>c  </a:t>
            </a:r>
            <a:r>
              <a:rPr sz="2800" spc="55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ts val="2640"/>
              </a:lnSpc>
              <a:spcBef>
                <a:spcPts val="2750"/>
              </a:spcBef>
            </a:pPr>
            <a:r>
              <a:rPr sz="2400" spc="45" dirty="0">
                <a:latin typeface="Calibri"/>
                <a:cs typeface="Calibri"/>
              </a:rPr>
              <a:t>135</a:t>
            </a:r>
            <a:r>
              <a:rPr sz="2400" spc="50" dirty="0">
                <a:latin typeface="Calibri"/>
                <a:cs typeface="Calibri"/>
              </a:rPr>
              <a:t> broad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ts val="2400"/>
              </a:lnSpc>
              <a:spcBef>
                <a:spcPts val="240"/>
              </a:spcBef>
            </a:pPr>
            <a:r>
              <a:rPr sz="2400" spc="55" dirty="0">
                <a:latin typeface="Calibri"/>
                <a:cs typeface="Calibri"/>
              </a:rPr>
              <a:t>categories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and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54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relationships 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between 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categories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4309871"/>
            <a:ext cx="2359152" cy="14112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18458" y="4278883"/>
            <a:ext cx="1914525" cy="161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8255" algn="ctr">
              <a:lnSpc>
                <a:spcPts val="2400"/>
              </a:lnSpc>
              <a:spcBef>
                <a:spcPts val="580"/>
              </a:spcBef>
            </a:pPr>
            <a:r>
              <a:rPr sz="2400" spc="50" dirty="0">
                <a:latin typeface="Calibri"/>
                <a:cs typeface="Calibri"/>
              </a:rPr>
              <a:t>Over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million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biomedical 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concepts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from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over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100 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sources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4735" y="4309871"/>
            <a:ext cx="2438400" cy="13563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311099" y="4278883"/>
            <a:ext cx="2154555" cy="161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8890" algn="ctr">
              <a:lnSpc>
                <a:spcPts val="2400"/>
              </a:lnSpc>
              <a:spcBef>
                <a:spcPts val="580"/>
              </a:spcBef>
            </a:pPr>
            <a:r>
              <a:rPr sz="2400" spc="60" dirty="0">
                <a:latin typeface="Calibri"/>
                <a:cs typeface="Calibri"/>
              </a:rPr>
              <a:t>lexical 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information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tools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for 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language </a:t>
            </a:r>
            <a:r>
              <a:rPr sz="2400" spc="65" dirty="0">
                <a:latin typeface="Calibri"/>
                <a:cs typeface="Calibri"/>
              </a:rPr>
              <a:t> processing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81118" y="2518278"/>
            <a:ext cx="8410575" cy="445134"/>
          </a:xfrm>
          <a:custGeom>
            <a:avLst/>
            <a:gdLst/>
            <a:ahLst/>
            <a:cxnLst/>
            <a:rect l="l" t="t" r="r" b="b"/>
            <a:pathLst>
              <a:path w="8410575" h="445135">
                <a:moveTo>
                  <a:pt x="8409960" y="444599"/>
                </a:moveTo>
                <a:lnTo>
                  <a:pt x="8391993" y="380395"/>
                </a:lnTo>
                <a:lnTo>
                  <a:pt x="8341592" y="323554"/>
                </a:lnTo>
                <a:lnTo>
                  <a:pt x="8305871" y="298754"/>
                </a:lnTo>
                <a:lnTo>
                  <a:pt x="8264011" y="276825"/>
                </a:lnTo>
                <a:lnTo>
                  <a:pt x="8216668" y="258113"/>
                </a:lnTo>
                <a:lnTo>
                  <a:pt x="8164499" y="242960"/>
                </a:lnTo>
                <a:lnTo>
                  <a:pt x="8108160" y="231711"/>
                </a:lnTo>
                <a:lnTo>
                  <a:pt x="8048308" y="224709"/>
                </a:lnTo>
                <a:lnTo>
                  <a:pt x="7985599" y="222299"/>
                </a:lnTo>
                <a:lnTo>
                  <a:pt x="4633121" y="222299"/>
                </a:lnTo>
                <a:lnTo>
                  <a:pt x="4570412" y="219889"/>
                </a:lnTo>
                <a:lnTo>
                  <a:pt x="4510560" y="212887"/>
                </a:lnTo>
                <a:lnTo>
                  <a:pt x="4454221" y="201638"/>
                </a:lnTo>
                <a:lnTo>
                  <a:pt x="4402052" y="186485"/>
                </a:lnTo>
                <a:lnTo>
                  <a:pt x="4354709" y="167773"/>
                </a:lnTo>
                <a:lnTo>
                  <a:pt x="4312848" y="145844"/>
                </a:lnTo>
                <a:lnTo>
                  <a:pt x="4277127" y="121044"/>
                </a:lnTo>
                <a:lnTo>
                  <a:pt x="4248201" y="93715"/>
                </a:lnTo>
                <a:lnTo>
                  <a:pt x="4213361" y="32849"/>
                </a:lnTo>
                <a:lnTo>
                  <a:pt x="4208760" y="0"/>
                </a:lnTo>
                <a:lnTo>
                  <a:pt x="4204158" y="32849"/>
                </a:lnTo>
                <a:lnTo>
                  <a:pt x="4169318" y="93715"/>
                </a:lnTo>
                <a:lnTo>
                  <a:pt x="4140392" y="121044"/>
                </a:lnTo>
                <a:lnTo>
                  <a:pt x="4104671" y="145844"/>
                </a:lnTo>
                <a:lnTo>
                  <a:pt x="4062811" y="167773"/>
                </a:lnTo>
                <a:lnTo>
                  <a:pt x="4015468" y="186485"/>
                </a:lnTo>
                <a:lnTo>
                  <a:pt x="3963298" y="201638"/>
                </a:lnTo>
                <a:lnTo>
                  <a:pt x="3906960" y="212887"/>
                </a:lnTo>
                <a:lnTo>
                  <a:pt x="3847107" y="219889"/>
                </a:lnTo>
                <a:lnTo>
                  <a:pt x="3784399" y="222299"/>
                </a:lnTo>
                <a:lnTo>
                  <a:pt x="424361" y="222299"/>
                </a:lnTo>
                <a:lnTo>
                  <a:pt x="361652" y="224709"/>
                </a:lnTo>
                <a:lnTo>
                  <a:pt x="301799" y="231711"/>
                </a:lnTo>
                <a:lnTo>
                  <a:pt x="245461" y="242960"/>
                </a:lnTo>
                <a:lnTo>
                  <a:pt x="193292" y="258113"/>
                </a:lnTo>
                <a:lnTo>
                  <a:pt x="145949" y="276825"/>
                </a:lnTo>
                <a:lnTo>
                  <a:pt x="104088" y="298754"/>
                </a:lnTo>
                <a:lnTo>
                  <a:pt x="68367" y="323554"/>
                </a:lnTo>
                <a:lnTo>
                  <a:pt x="39441" y="350883"/>
                </a:lnTo>
                <a:lnTo>
                  <a:pt x="4601" y="411749"/>
                </a:lnTo>
                <a:lnTo>
                  <a:pt x="0" y="444599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7043" y="1839468"/>
            <a:ext cx="3521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r>
              <a:rPr sz="3200" spc="-15" dirty="0">
                <a:latin typeface="Calibri"/>
                <a:cs typeface="Calibri"/>
              </a:rPr>
              <a:t> Knowledge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Sources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101873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UMLS Components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1177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8540" algn="l"/>
              </a:tabLst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METATHESAURUS 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740535"/>
            <a:ext cx="6341745" cy="382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indent="-369570">
              <a:lnSpc>
                <a:spcPts val="3725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381635" algn="l"/>
                <a:tab pos="382270" algn="l"/>
              </a:tabLst>
            </a:pPr>
            <a:r>
              <a:rPr sz="3300" spc="25" dirty="0">
                <a:solidFill>
                  <a:srgbClr val="13294B"/>
                </a:solidFill>
                <a:latin typeface="Calibri"/>
                <a:cs typeface="Calibri"/>
              </a:rPr>
              <a:t>Atom</a:t>
            </a:r>
            <a:r>
              <a:rPr sz="3300" spc="1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35" dirty="0">
                <a:latin typeface="Calibri"/>
                <a:cs typeface="Calibri"/>
              </a:rPr>
              <a:t>(~</a:t>
            </a:r>
            <a:r>
              <a:rPr sz="3300" spc="125" dirty="0">
                <a:latin typeface="Calibri"/>
                <a:cs typeface="Calibri"/>
              </a:rPr>
              <a:t> </a:t>
            </a:r>
            <a:r>
              <a:rPr sz="3300" spc="60" dirty="0">
                <a:latin typeface="Calibri"/>
                <a:cs typeface="Calibri"/>
              </a:rPr>
              <a:t>7.4M)</a:t>
            </a:r>
            <a:r>
              <a:rPr sz="3300" spc="125" dirty="0">
                <a:latin typeface="Calibri"/>
                <a:cs typeface="Calibri"/>
              </a:rPr>
              <a:t> </a:t>
            </a:r>
            <a:r>
              <a:rPr sz="3300" spc="30" dirty="0">
                <a:solidFill>
                  <a:srgbClr val="13294B"/>
                </a:solidFill>
                <a:latin typeface="Calibri"/>
                <a:cs typeface="Calibri"/>
              </a:rPr>
              <a:t>AUI</a:t>
            </a:r>
            <a:endParaRPr sz="3300" dirty="0">
              <a:latin typeface="Calibri"/>
              <a:cs typeface="Calibri"/>
            </a:endParaRPr>
          </a:p>
          <a:p>
            <a:pPr marL="696595" lvl="1" indent="-343535">
              <a:lnSpc>
                <a:spcPts val="3365"/>
              </a:lnSpc>
              <a:buClr>
                <a:srgbClr val="000000"/>
              </a:buClr>
              <a:buFont typeface="Arial MT"/>
              <a:buChar char="•"/>
              <a:tabLst>
                <a:tab pos="695960" algn="l"/>
                <a:tab pos="696595" algn="l"/>
              </a:tabLst>
            </a:pP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Concept</a:t>
            </a:r>
            <a:r>
              <a:rPr sz="3000" spc="1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13294B"/>
                </a:solidFill>
                <a:latin typeface="Calibri"/>
                <a:cs typeface="Calibri"/>
              </a:rPr>
              <a:t>name</a:t>
            </a:r>
            <a:r>
              <a:rPr sz="3000" spc="1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lang="en-US" sz="3000" spc="35" dirty="0">
                <a:solidFill>
                  <a:srgbClr val="13294B"/>
                </a:solidFill>
                <a:latin typeface="Calibri"/>
                <a:cs typeface="Calibri"/>
              </a:rPr>
              <a:t>in each</a:t>
            </a:r>
            <a:r>
              <a:rPr sz="3000" spc="1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13294B"/>
                </a:solidFill>
                <a:latin typeface="Calibri"/>
                <a:cs typeface="Calibri"/>
              </a:rPr>
              <a:t>source</a:t>
            </a:r>
            <a:endParaRPr sz="3000" dirty="0">
              <a:latin typeface="Calibri"/>
              <a:cs typeface="Calibri"/>
            </a:endParaRPr>
          </a:p>
          <a:p>
            <a:pPr marL="382270" indent="-36957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"/>
              <a:tabLst>
                <a:tab pos="381635" algn="l"/>
                <a:tab pos="382270" algn="l"/>
              </a:tabLst>
            </a:pPr>
            <a:r>
              <a:rPr sz="3300" spc="60" dirty="0">
                <a:solidFill>
                  <a:srgbClr val="E84A27"/>
                </a:solidFill>
                <a:latin typeface="Calibri"/>
                <a:cs typeface="Calibri"/>
              </a:rPr>
              <a:t>String</a:t>
            </a:r>
            <a:r>
              <a:rPr sz="3300" spc="120" dirty="0">
                <a:solidFill>
                  <a:srgbClr val="E84A27"/>
                </a:solidFill>
                <a:latin typeface="Calibri"/>
                <a:cs typeface="Calibri"/>
              </a:rPr>
              <a:t> </a:t>
            </a:r>
            <a:r>
              <a:rPr sz="3300" spc="35" dirty="0">
                <a:latin typeface="Calibri"/>
                <a:cs typeface="Calibri"/>
              </a:rPr>
              <a:t>(~</a:t>
            </a:r>
            <a:r>
              <a:rPr sz="3300" spc="125" dirty="0">
                <a:latin typeface="Calibri"/>
                <a:cs typeface="Calibri"/>
              </a:rPr>
              <a:t> </a:t>
            </a:r>
            <a:r>
              <a:rPr sz="3300" spc="60" dirty="0">
                <a:latin typeface="Calibri"/>
                <a:cs typeface="Calibri"/>
              </a:rPr>
              <a:t>6.1M)</a:t>
            </a:r>
            <a:r>
              <a:rPr sz="3300" spc="125" dirty="0">
                <a:latin typeface="Calibri"/>
                <a:cs typeface="Calibri"/>
              </a:rPr>
              <a:t> </a:t>
            </a:r>
            <a:r>
              <a:rPr sz="3300" spc="45" dirty="0">
                <a:solidFill>
                  <a:srgbClr val="E84A27"/>
                </a:solidFill>
                <a:latin typeface="Calibri"/>
                <a:cs typeface="Calibri"/>
              </a:rPr>
              <a:t>SUI</a:t>
            </a:r>
            <a:endParaRPr sz="3300" dirty="0">
              <a:latin typeface="Calibri"/>
              <a:cs typeface="Calibri"/>
            </a:endParaRPr>
          </a:p>
          <a:p>
            <a:pPr marL="696595" lvl="1" indent="-34353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Font typeface="Arial MT"/>
              <a:buChar char="•"/>
              <a:tabLst>
                <a:tab pos="695960" algn="l"/>
                <a:tab pos="696595" algn="l"/>
              </a:tabLst>
            </a:pP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Distinct</a:t>
            </a:r>
            <a:r>
              <a:rPr sz="3000" spc="1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13294B"/>
                </a:solidFill>
                <a:latin typeface="Calibri"/>
                <a:cs typeface="Calibri"/>
              </a:rPr>
              <a:t>concept</a:t>
            </a:r>
            <a:r>
              <a:rPr sz="3000" spc="1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13294B"/>
                </a:solidFill>
                <a:latin typeface="Calibri"/>
                <a:cs typeface="Calibri"/>
              </a:rPr>
              <a:t>name</a:t>
            </a:r>
            <a:endParaRPr sz="3000" dirty="0">
              <a:latin typeface="Calibri"/>
              <a:cs typeface="Calibri"/>
            </a:endParaRPr>
          </a:p>
          <a:p>
            <a:pPr marL="382270" indent="-36957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/>
              <a:buChar char=""/>
              <a:tabLst>
                <a:tab pos="381635" algn="l"/>
                <a:tab pos="382270" algn="l"/>
                <a:tab pos="1840864" algn="l"/>
              </a:tabLst>
            </a:pPr>
            <a:r>
              <a:rPr sz="3300" spc="-20" dirty="0">
                <a:solidFill>
                  <a:srgbClr val="5B9BD5"/>
                </a:solidFill>
                <a:latin typeface="Calibri"/>
                <a:cs typeface="Calibri"/>
              </a:rPr>
              <a:t>Term	</a:t>
            </a:r>
            <a:r>
              <a:rPr sz="3300" spc="35" dirty="0">
                <a:latin typeface="Calibri"/>
                <a:cs typeface="Calibri"/>
              </a:rPr>
              <a:t>(~</a:t>
            </a:r>
            <a:r>
              <a:rPr sz="3300" spc="114" dirty="0">
                <a:latin typeface="Calibri"/>
                <a:cs typeface="Calibri"/>
              </a:rPr>
              <a:t> </a:t>
            </a:r>
            <a:r>
              <a:rPr sz="3300" spc="60" dirty="0">
                <a:latin typeface="Calibri"/>
                <a:cs typeface="Calibri"/>
              </a:rPr>
              <a:t>5.5M)</a:t>
            </a:r>
            <a:r>
              <a:rPr sz="3300" spc="120" dirty="0">
                <a:latin typeface="Calibri"/>
                <a:cs typeface="Calibri"/>
              </a:rPr>
              <a:t> </a:t>
            </a:r>
            <a:r>
              <a:rPr sz="3300" spc="20" dirty="0">
                <a:solidFill>
                  <a:srgbClr val="5B9BD5"/>
                </a:solidFill>
                <a:latin typeface="Calibri"/>
                <a:cs typeface="Calibri"/>
              </a:rPr>
              <a:t>LUI</a:t>
            </a:r>
            <a:endParaRPr sz="3300" dirty="0">
              <a:latin typeface="Calibri"/>
              <a:cs typeface="Calibri"/>
            </a:endParaRPr>
          </a:p>
          <a:p>
            <a:pPr marL="696595" lvl="1" indent="-343535">
              <a:lnSpc>
                <a:spcPts val="3390"/>
              </a:lnSpc>
              <a:spcBef>
                <a:spcPts val="250"/>
              </a:spcBef>
              <a:buClr>
                <a:srgbClr val="000000"/>
              </a:buClr>
              <a:buFont typeface="Arial MT"/>
              <a:buChar char="•"/>
              <a:tabLst>
                <a:tab pos="695960" algn="l"/>
                <a:tab pos="696595" algn="l"/>
              </a:tabLst>
            </a:pPr>
            <a:r>
              <a:rPr sz="3000" spc="40" dirty="0">
                <a:solidFill>
                  <a:srgbClr val="13294B"/>
                </a:solidFill>
                <a:latin typeface="Calibri"/>
                <a:cs typeface="Calibri"/>
              </a:rPr>
              <a:t>Set</a:t>
            </a:r>
            <a:r>
              <a:rPr sz="3000" spc="1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3000" spc="1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normalized</a:t>
            </a:r>
            <a:r>
              <a:rPr sz="3000" spc="1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names</a:t>
            </a:r>
            <a:endParaRPr sz="3000" dirty="0">
              <a:latin typeface="Calibri"/>
              <a:cs typeface="Calibri"/>
            </a:endParaRPr>
          </a:p>
          <a:p>
            <a:pPr marL="382270" indent="-369570">
              <a:lnSpc>
                <a:spcPts val="3575"/>
              </a:lnSpc>
              <a:buClr>
                <a:srgbClr val="000000"/>
              </a:buClr>
              <a:buFont typeface="Wingdings"/>
              <a:buChar char=""/>
              <a:tabLst>
                <a:tab pos="381635" algn="l"/>
                <a:tab pos="382270" algn="l"/>
              </a:tabLst>
            </a:pPr>
            <a:r>
              <a:rPr sz="3300" spc="60" dirty="0">
                <a:solidFill>
                  <a:srgbClr val="7C7C7C"/>
                </a:solidFill>
                <a:latin typeface="Calibri"/>
                <a:cs typeface="Calibri"/>
              </a:rPr>
              <a:t>Concept</a:t>
            </a:r>
            <a:r>
              <a:rPr sz="3300" spc="130" dirty="0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sz="3300" spc="35" dirty="0">
                <a:latin typeface="Calibri"/>
                <a:cs typeface="Calibri"/>
              </a:rPr>
              <a:t>(~</a:t>
            </a:r>
            <a:r>
              <a:rPr sz="3300" spc="125" dirty="0">
                <a:latin typeface="Calibri"/>
                <a:cs typeface="Calibri"/>
              </a:rPr>
              <a:t> </a:t>
            </a:r>
            <a:r>
              <a:rPr sz="3300" spc="60" dirty="0">
                <a:latin typeface="Calibri"/>
                <a:cs typeface="Calibri"/>
              </a:rPr>
              <a:t>1.5M)</a:t>
            </a:r>
            <a:r>
              <a:rPr sz="3300" spc="130" dirty="0">
                <a:latin typeface="Calibri"/>
                <a:cs typeface="Calibri"/>
              </a:rPr>
              <a:t> </a:t>
            </a:r>
            <a:r>
              <a:rPr sz="3300" spc="45" dirty="0">
                <a:solidFill>
                  <a:srgbClr val="7C7C7C"/>
                </a:solidFill>
                <a:latin typeface="Calibri"/>
                <a:cs typeface="Calibri"/>
              </a:rPr>
              <a:t>CUI</a:t>
            </a:r>
            <a:endParaRPr sz="3300" dirty="0">
              <a:latin typeface="Calibri"/>
              <a:cs typeface="Calibri"/>
            </a:endParaRPr>
          </a:p>
          <a:p>
            <a:pPr marL="696595" lvl="1" indent="-343535">
              <a:lnSpc>
                <a:spcPts val="3425"/>
              </a:lnSpc>
              <a:buClr>
                <a:srgbClr val="000000"/>
              </a:buClr>
              <a:buFont typeface="Arial MT"/>
              <a:buChar char="•"/>
              <a:tabLst>
                <a:tab pos="695960" algn="l"/>
                <a:tab pos="696595" algn="l"/>
              </a:tabLst>
            </a:pPr>
            <a:r>
              <a:rPr sz="3000" spc="40" dirty="0">
                <a:solidFill>
                  <a:srgbClr val="13294B"/>
                </a:solidFill>
                <a:latin typeface="Calibri"/>
                <a:cs typeface="Calibri"/>
              </a:rPr>
              <a:t>Set</a:t>
            </a:r>
            <a:r>
              <a:rPr sz="3000" spc="1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3000" spc="1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synonymous</a:t>
            </a:r>
            <a:r>
              <a:rPr sz="3000" spc="1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13294B"/>
                </a:solidFill>
                <a:latin typeface="Calibri"/>
                <a:cs typeface="Calibri"/>
              </a:rPr>
              <a:t>concept</a:t>
            </a:r>
            <a:r>
              <a:rPr sz="3000" spc="1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names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6955" y="1861225"/>
            <a:ext cx="5168900" cy="2844800"/>
          </a:xfrm>
          <a:custGeom>
            <a:avLst/>
            <a:gdLst/>
            <a:ahLst/>
            <a:cxnLst/>
            <a:rect l="l" t="t" r="r" b="b"/>
            <a:pathLst>
              <a:path w="5168900" h="2844800">
                <a:moveTo>
                  <a:pt x="0" y="0"/>
                </a:moveTo>
                <a:lnTo>
                  <a:pt x="5168520" y="0"/>
                </a:lnTo>
                <a:lnTo>
                  <a:pt x="5168520" y="2844198"/>
                </a:lnTo>
                <a:lnTo>
                  <a:pt x="0" y="2844198"/>
                </a:lnTo>
                <a:lnTo>
                  <a:pt x="0" y="0"/>
                </a:lnTo>
                <a:close/>
              </a:path>
            </a:pathLst>
          </a:custGeom>
          <a:ln w="41275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61766" y="4245355"/>
            <a:ext cx="137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B9BD5"/>
                </a:solidFill>
                <a:latin typeface="Arial MT"/>
                <a:cs typeface="Arial MT"/>
              </a:rPr>
              <a:t>L0018681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4806" y="2010078"/>
            <a:ext cx="4959985" cy="1053465"/>
          </a:xfrm>
          <a:custGeom>
            <a:avLst/>
            <a:gdLst/>
            <a:ahLst/>
            <a:cxnLst/>
            <a:rect l="l" t="t" r="r" b="b"/>
            <a:pathLst>
              <a:path w="4959984" h="1053464">
                <a:moveTo>
                  <a:pt x="0" y="0"/>
                </a:moveTo>
                <a:lnTo>
                  <a:pt x="4959719" y="0"/>
                </a:lnTo>
                <a:lnTo>
                  <a:pt x="4959719" y="1053119"/>
                </a:lnTo>
                <a:lnTo>
                  <a:pt x="0" y="1053119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68001" y="1993900"/>
            <a:ext cx="1280795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5080">
              <a:lnSpc>
                <a:spcPts val="2590"/>
              </a:lnSpc>
              <a:spcBef>
                <a:spcPts val="225"/>
              </a:spcBef>
            </a:pPr>
            <a:r>
              <a:rPr sz="2200" b="1" spc="-30" dirty="0">
                <a:solidFill>
                  <a:srgbClr val="13294B"/>
                </a:solidFill>
                <a:latin typeface="Arial"/>
                <a:cs typeface="Arial"/>
              </a:rPr>
              <a:t>A</a:t>
            </a: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006600</a:t>
            </a:r>
            <a:r>
              <a:rPr sz="2200" b="1" dirty="0">
                <a:solidFill>
                  <a:srgbClr val="13294B"/>
                </a:solidFill>
                <a:latin typeface="Arial"/>
                <a:cs typeface="Arial"/>
              </a:rPr>
              <a:t>0  </a:t>
            </a:r>
            <a:r>
              <a:rPr sz="2200" b="1" spc="-30" dirty="0">
                <a:solidFill>
                  <a:srgbClr val="13294B"/>
                </a:solidFill>
                <a:latin typeface="Arial"/>
                <a:cs typeface="Arial"/>
              </a:rPr>
              <a:t>A</a:t>
            </a: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006599</a:t>
            </a:r>
            <a:r>
              <a:rPr sz="2200" b="1" dirty="0">
                <a:solidFill>
                  <a:srgbClr val="13294B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11935" y="2009140"/>
            <a:ext cx="1064895" cy="6934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620"/>
              </a:lnSpc>
              <a:spcBef>
                <a:spcPts val="200"/>
              </a:spcBef>
            </a:pP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(MeSH) </a:t>
            </a:r>
            <a:r>
              <a:rPr sz="2200" b="1" spc="-20" dirty="0">
                <a:solidFill>
                  <a:srgbClr val="13294B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3294B"/>
                </a:solidFill>
                <a:latin typeface="Arial"/>
                <a:cs typeface="Arial"/>
              </a:rPr>
              <a:t>(</a:t>
            </a:r>
            <a:r>
              <a:rPr sz="2200" b="1" spc="-15" dirty="0">
                <a:solidFill>
                  <a:srgbClr val="13294B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13294B"/>
                </a:solidFill>
                <a:latin typeface="Arial"/>
                <a:cs typeface="Arial"/>
              </a:rPr>
              <a:t>CD</a:t>
            </a:r>
            <a:r>
              <a:rPr sz="2200" b="1" spc="-10" dirty="0">
                <a:solidFill>
                  <a:srgbClr val="13294B"/>
                </a:solidFill>
                <a:latin typeface="Arial"/>
                <a:cs typeface="Arial"/>
              </a:rPr>
              <a:t>-</a:t>
            </a: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10)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0566" y="1933447"/>
            <a:ext cx="1495425" cy="11010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R="5080" indent="30480" algn="just">
              <a:lnSpc>
                <a:spcPts val="2660"/>
              </a:lnSpc>
              <a:spcBef>
                <a:spcPts val="670"/>
              </a:spcBef>
            </a:pPr>
            <a:r>
              <a:rPr sz="2700" spc="80" dirty="0">
                <a:solidFill>
                  <a:srgbClr val="13294B"/>
                </a:solidFill>
                <a:latin typeface="Calibri"/>
                <a:cs typeface="Calibri"/>
              </a:rPr>
              <a:t>H</a:t>
            </a:r>
            <a:r>
              <a:rPr sz="2700" spc="65" dirty="0">
                <a:solidFill>
                  <a:srgbClr val="13294B"/>
                </a:solidFill>
                <a:latin typeface="Calibri"/>
                <a:cs typeface="Calibri"/>
              </a:rPr>
              <a:t>eada</a:t>
            </a:r>
            <a:r>
              <a:rPr sz="2700" spc="7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700" spc="65" dirty="0">
                <a:solidFill>
                  <a:srgbClr val="13294B"/>
                </a:solidFill>
                <a:latin typeface="Calibri"/>
                <a:cs typeface="Calibri"/>
              </a:rPr>
              <a:t>h</a:t>
            </a:r>
            <a:r>
              <a:rPr sz="2700" dirty="0">
                <a:solidFill>
                  <a:srgbClr val="13294B"/>
                </a:solidFill>
                <a:latin typeface="Calibri"/>
                <a:cs typeface="Calibri"/>
              </a:rPr>
              <a:t>e  </a:t>
            </a:r>
            <a:r>
              <a:rPr sz="2700" spc="55" dirty="0">
                <a:solidFill>
                  <a:srgbClr val="13294B"/>
                </a:solidFill>
                <a:latin typeface="Calibri"/>
                <a:cs typeface="Calibri"/>
              </a:rPr>
              <a:t>Headache </a:t>
            </a:r>
            <a:r>
              <a:rPr sz="2700" spc="-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E84A27"/>
                </a:solidFill>
                <a:latin typeface="Arial MT"/>
                <a:cs typeface="Arial MT"/>
              </a:rPr>
              <a:t>S0046854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58290" y="3200434"/>
            <a:ext cx="4959985" cy="1056005"/>
          </a:xfrm>
          <a:custGeom>
            <a:avLst/>
            <a:gdLst/>
            <a:ahLst/>
            <a:cxnLst/>
            <a:rect l="l" t="t" r="r" b="b"/>
            <a:pathLst>
              <a:path w="4959984" h="1056004">
                <a:moveTo>
                  <a:pt x="0" y="0"/>
                </a:moveTo>
                <a:lnTo>
                  <a:pt x="4959719" y="0"/>
                </a:lnTo>
                <a:lnTo>
                  <a:pt x="4959719" y="1055724"/>
                </a:lnTo>
                <a:lnTo>
                  <a:pt x="0" y="1055724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51484" y="3170428"/>
            <a:ext cx="1433195" cy="6934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620"/>
              </a:lnSpc>
              <a:spcBef>
                <a:spcPts val="200"/>
              </a:spcBef>
            </a:pP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A0066007 </a:t>
            </a:r>
            <a:r>
              <a:rPr sz="2200" b="1" spc="-20" dirty="0">
                <a:solidFill>
                  <a:srgbClr val="13294B"/>
                </a:solidFill>
                <a:latin typeface="Arial"/>
                <a:cs typeface="Arial"/>
              </a:rPr>
              <a:t> </a:t>
            </a:r>
            <a:r>
              <a:rPr sz="2200" b="1" spc="-30" dirty="0">
                <a:solidFill>
                  <a:srgbClr val="13294B"/>
                </a:solidFill>
                <a:latin typeface="Arial"/>
                <a:cs typeface="Arial"/>
              </a:rPr>
              <a:t>A</a:t>
            </a: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1200330</a:t>
            </a:r>
            <a:r>
              <a:rPr sz="2200" b="1" dirty="0">
                <a:solidFill>
                  <a:srgbClr val="13294B"/>
                </a:solidFill>
                <a:latin typeface="Arial"/>
                <a:cs typeface="Arial"/>
              </a:rPr>
              <a:t>4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8760" y="3146552"/>
            <a:ext cx="3130550" cy="10674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080">
              <a:lnSpc>
                <a:spcPct val="84700"/>
              </a:lnSpc>
              <a:spcBef>
                <a:spcPts val="595"/>
              </a:spcBef>
              <a:tabLst>
                <a:tab pos="1786889" algn="l"/>
              </a:tabLst>
            </a:pPr>
            <a:r>
              <a:rPr sz="2700" spc="80" dirty="0">
                <a:solidFill>
                  <a:srgbClr val="13294B"/>
                </a:solidFill>
                <a:latin typeface="Calibri"/>
                <a:cs typeface="Calibri"/>
              </a:rPr>
              <a:t>H</a:t>
            </a:r>
            <a:r>
              <a:rPr sz="2700" spc="65" dirty="0">
                <a:solidFill>
                  <a:srgbClr val="13294B"/>
                </a:solidFill>
                <a:latin typeface="Calibri"/>
                <a:cs typeface="Calibri"/>
              </a:rPr>
              <a:t>eada</a:t>
            </a:r>
            <a:r>
              <a:rPr sz="2700" spc="7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700" spc="65" dirty="0">
                <a:solidFill>
                  <a:srgbClr val="13294B"/>
                </a:solidFill>
                <a:latin typeface="Calibri"/>
                <a:cs typeface="Calibri"/>
              </a:rPr>
              <a:t>he</a:t>
            </a:r>
            <a:r>
              <a:rPr sz="2700" dirty="0">
                <a:solidFill>
                  <a:srgbClr val="13294B"/>
                </a:solidFill>
                <a:latin typeface="Calibri"/>
                <a:cs typeface="Calibri"/>
              </a:rPr>
              <a:t>s	</a:t>
            </a:r>
            <a:r>
              <a:rPr sz="3300" b="1" spc="-15" baseline="2525" dirty="0">
                <a:solidFill>
                  <a:srgbClr val="13294B"/>
                </a:solidFill>
                <a:latin typeface="Arial"/>
                <a:cs typeface="Arial"/>
              </a:rPr>
              <a:t>(</a:t>
            </a:r>
            <a:r>
              <a:rPr sz="3300" b="1" spc="-52" baseline="2525" dirty="0">
                <a:solidFill>
                  <a:srgbClr val="13294B"/>
                </a:solidFill>
                <a:latin typeface="Arial"/>
                <a:cs typeface="Arial"/>
              </a:rPr>
              <a:t>M</a:t>
            </a:r>
            <a:r>
              <a:rPr sz="3300" b="1" spc="-37" baseline="2525" dirty="0">
                <a:solidFill>
                  <a:srgbClr val="13294B"/>
                </a:solidFill>
                <a:latin typeface="Arial"/>
                <a:cs typeface="Arial"/>
              </a:rPr>
              <a:t>e</a:t>
            </a:r>
            <a:r>
              <a:rPr sz="3300" b="1" spc="-30" baseline="2525" dirty="0">
                <a:solidFill>
                  <a:srgbClr val="13294B"/>
                </a:solidFill>
                <a:latin typeface="Arial"/>
                <a:cs typeface="Arial"/>
              </a:rPr>
              <a:t>d</a:t>
            </a:r>
            <a:r>
              <a:rPr sz="3300" b="1" spc="-44" baseline="2525" dirty="0">
                <a:solidFill>
                  <a:srgbClr val="13294B"/>
                </a:solidFill>
                <a:latin typeface="Arial"/>
                <a:cs typeface="Arial"/>
              </a:rPr>
              <a:t>DRA</a:t>
            </a:r>
            <a:r>
              <a:rPr sz="3300" b="1" baseline="2525" dirty="0">
                <a:solidFill>
                  <a:srgbClr val="13294B"/>
                </a:solidFill>
                <a:latin typeface="Arial"/>
                <a:cs typeface="Arial"/>
              </a:rPr>
              <a:t>)  </a:t>
            </a:r>
            <a:r>
              <a:rPr sz="2700" spc="60" dirty="0">
                <a:solidFill>
                  <a:srgbClr val="13294B"/>
                </a:solidFill>
                <a:latin typeface="Calibri"/>
                <a:cs typeface="Calibri"/>
              </a:rPr>
              <a:t>Headaches	</a:t>
            </a: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(OMM) </a:t>
            </a:r>
            <a:r>
              <a:rPr sz="2200" b="1" spc="-20" dirty="0">
                <a:solidFill>
                  <a:srgbClr val="13294B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E84A27"/>
                </a:solidFill>
                <a:latin typeface="Arial MT"/>
                <a:cs typeface="Arial MT"/>
              </a:rPr>
              <a:t>S0046855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8642" y="4977447"/>
            <a:ext cx="4959985" cy="766445"/>
          </a:xfrm>
          <a:custGeom>
            <a:avLst/>
            <a:gdLst/>
            <a:ahLst/>
            <a:cxnLst/>
            <a:rect l="l" t="t" r="r" b="b"/>
            <a:pathLst>
              <a:path w="4959984" h="766445">
                <a:moveTo>
                  <a:pt x="0" y="0"/>
                </a:moveTo>
                <a:lnTo>
                  <a:pt x="4959719" y="0"/>
                </a:lnTo>
                <a:lnTo>
                  <a:pt x="4959719" y="765983"/>
                </a:lnTo>
                <a:lnTo>
                  <a:pt x="0" y="765983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6955" y="4850173"/>
            <a:ext cx="5168900" cy="1365885"/>
          </a:xfrm>
          <a:prstGeom prst="rect">
            <a:avLst/>
          </a:prstGeom>
          <a:ln w="41275">
            <a:solidFill>
              <a:srgbClr val="5B9BD5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409"/>
              </a:spcBef>
              <a:tabLst>
                <a:tab pos="1621790" algn="l"/>
              </a:tabLst>
            </a:pPr>
            <a:r>
              <a:rPr sz="3300" b="1" spc="-37" baseline="1262" dirty="0">
                <a:solidFill>
                  <a:srgbClr val="13294B"/>
                </a:solidFill>
                <a:latin typeface="Arial"/>
                <a:cs typeface="Arial"/>
              </a:rPr>
              <a:t>A0540936	</a:t>
            </a:r>
            <a:r>
              <a:rPr sz="2700" spc="60" dirty="0">
                <a:solidFill>
                  <a:srgbClr val="13294B"/>
                </a:solidFill>
                <a:latin typeface="Calibri"/>
                <a:cs typeface="Calibri"/>
              </a:rPr>
              <a:t>Cephalodynia</a:t>
            </a:r>
            <a:r>
              <a:rPr sz="2700" spc="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b="1" spc="-37" baseline="-3787" dirty="0">
                <a:solidFill>
                  <a:srgbClr val="13294B"/>
                </a:solidFill>
                <a:latin typeface="Arial"/>
                <a:cs typeface="Arial"/>
              </a:rPr>
              <a:t>(MeSH)</a:t>
            </a:r>
            <a:endParaRPr sz="3300" baseline="-3787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  <a:spcBef>
                <a:spcPts val="165"/>
              </a:spcBef>
            </a:pPr>
            <a:r>
              <a:rPr sz="2200" spc="-25" dirty="0">
                <a:solidFill>
                  <a:srgbClr val="E84A27"/>
                </a:solidFill>
                <a:latin typeface="Arial MT"/>
                <a:cs typeface="Arial MT"/>
              </a:rPr>
              <a:t>S0046855</a:t>
            </a:r>
            <a:endParaRPr sz="2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solidFill>
                  <a:srgbClr val="5B9BD5"/>
                </a:solidFill>
                <a:latin typeface="Arial MT"/>
                <a:cs typeface="Arial MT"/>
              </a:rPr>
              <a:t>L0380797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96405" y="1752600"/>
            <a:ext cx="5319395" cy="4561205"/>
          </a:xfrm>
          <a:custGeom>
            <a:avLst/>
            <a:gdLst/>
            <a:ahLst/>
            <a:cxnLst/>
            <a:rect l="l" t="t" r="r" b="b"/>
            <a:pathLst>
              <a:path w="5319395" h="4561205">
                <a:moveTo>
                  <a:pt x="0" y="0"/>
                </a:moveTo>
                <a:lnTo>
                  <a:pt x="5318835" y="0"/>
                </a:lnTo>
                <a:lnTo>
                  <a:pt x="5318835" y="4561115"/>
                </a:lnTo>
                <a:lnTo>
                  <a:pt x="0" y="4561115"/>
                </a:lnTo>
                <a:lnTo>
                  <a:pt x="0" y="0"/>
                </a:lnTo>
                <a:close/>
              </a:path>
            </a:pathLst>
          </a:custGeom>
          <a:ln w="412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739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Semantic 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2913" y="5432044"/>
            <a:ext cx="883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latin typeface="Calibri"/>
                <a:cs typeface="Calibri"/>
              </a:rPr>
              <a:t>T</a:t>
            </a:r>
            <a:r>
              <a:rPr sz="2800" spc="65" dirty="0">
                <a:latin typeface="Calibri"/>
                <a:cs typeface="Calibri"/>
              </a:rPr>
              <a:t>y</a:t>
            </a:r>
            <a:r>
              <a:rPr sz="2800" spc="80" dirty="0">
                <a:latin typeface="Calibri"/>
                <a:cs typeface="Calibri"/>
              </a:rPr>
              <a:t>p</a:t>
            </a:r>
            <a:r>
              <a:rPr sz="2800" spc="6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3276" y="2056291"/>
            <a:ext cx="7007225" cy="1195070"/>
            <a:chOff x="2643276" y="2056291"/>
            <a:chExt cx="7007225" cy="1195070"/>
          </a:xfrm>
        </p:grpSpPr>
        <p:sp>
          <p:nvSpPr>
            <p:cNvPr id="5" name="object 5"/>
            <p:cNvSpPr/>
            <p:nvPr/>
          </p:nvSpPr>
          <p:spPr>
            <a:xfrm>
              <a:off x="2668676" y="2081691"/>
              <a:ext cx="6956425" cy="1144270"/>
            </a:xfrm>
            <a:custGeom>
              <a:avLst/>
              <a:gdLst/>
              <a:ahLst/>
              <a:cxnLst/>
              <a:rect l="l" t="t" r="r" b="b"/>
              <a:pathLst>
                <a:path w="6956425" h="1144270">
                  <a:moveTo>
                    <a:pt x="0" y="190650"/>
                  </a:moveTo>
                  <a:lnTo>
                    <a:pt x="5035" y="146936"/>
                  </a:lnTo>
                  <a:lnTo>
                    <a:pt x="19377" y="106807"/>
                  </a:lnTo>
                  <a:lnTo>
                    <a:pt x="41883" y="71408"/>
                  </a:lnTo>
                  <a:lnTo>
                    <a:pt x="71408" y="41883"/>
                  </a:lnTo>
                  <a:lnTo>
                    <a:pt x="106807" y="19377"/>
                  </a:lnTo>
                  <a:lnTo>
                    <a:pt x="146935" y="5035"/>
                  </a:lnTo>
                  <a:lnTo>
                    <a:pt x="190650" y="0"/>
                  </a:lnTo>
                  <a:lnTo>
                    <a:pt x="6765600" y="0"/>
                  </a:lnTo>
                  <a:lnTo>
                    <a:pt x="6809314" y="5035"/>
                  </a:lnTo>
                  <a:lnTo>
                    <a:pt x="6849443" y="19377"/>
                  </a:lnTo>
                  <a:lnTo>
                    <a:pt x="6884841" y="41883"/>
                  </a:lnTo>
                  <a:lnTo>
                    <a:pt x="6914366" y="71408"/>
                  </a:lnTo>
                  <a:lnTo>
                    <a:pt x="6936872" y="106807"/>
                  </a:lnTo>
                  <a:lnTo>
                    <a:pt x="6951214" y="146936"/>
                  </a:lnTo>
                  <a:lnTo>
                    <a:pt x="6956250" y="190650"/>
                  </a:lnTo>
                  <a:lnTo>
                    <a:pt x="6956250" y="953239"/>
                  </a:lnTo>
                  <a:lnTo>
                    <a:pt x="6951214" y="996953"/>
                  </a:lnTo>
                  <a:lnTo>
                    <a:pt x="6936872" y="1037082"/>
                  </a:lnTo>
                  <a:lnTo>
                    <a:pt x="6914366" y="1072481"/>
                  </a:lnTo>
                  <a:lnTo>
                    <a:pt x="6884841" y="1102006"/>
                  </a:lnTo>
                  <a:lnTo>
                    <a:pt x="6849443" y="1124512"/>
                  </a:lnTo>
                  <a:lnTo>
                    <a:pt x="6809314" y="1138854"/>
                  </a:lnTo>
                  <a:lnTo>
                    <a:pt x="6765600" y="1143890"/>
                  </a:lnTo>
                  <a:lnTo>
                    <a:pt x="190650" y="1143890"/>
                  </a:lnTo>
                  <a:lnTo>
                    <a:pt x="146935" y="1138854"/>
                  </a:lnTo>
                  <a:lnTo>
                    <a:pt x="106807" y="1124512"/>
                  </a:lnTo>
                  <a:lnTo>
                    <a:pt x="71408" y="1102006"/>
                  </a:lnTo>
                  <a:lnTo>
                    <a:pt x="41883" y="1072481"/>
                  </a:lnTo>
                  <a:lnTo>
                    <a:pt x="19377" y="1037082"/>
                  </a:lnTo>
                  <a:lnTo>
                    <a:pt x="5035" y="996953"/>
                  </a:lnTo>
                  <a:lnTo>
                    <a:pt x="0" y="953239"/>
                  </a:lnTo>
                  <a:lnTo>
                    <a:pt x="0" y="190650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6769" y="2301101"/>
              <a:ext cx="721360" cy="723900"/>
            </a:xfrm>
            <a:custGeom>
              <a:avLst/>
              <a:gdLst/>
              <a:ahLst/>
              <a:cxnLst/>
              <a:rect l="l" t="t" r="r" b="b"/>
              <a:pathLst>
                <a:path w="721360" h="723900">
                  <a:moveTo>
                    <a:pt x="213821" y="0"/>
                  </a:moveTo>
                  <a:lnTo>
                    <a:pt x="171503" y="4132"/>
                  </a:lnTo>
                  <a:lnTo>
                    <a:pt x="131412" y="16269"/>
                  </a:lnTo>
                  <a:lnTo>
                    <a:pt x="94481" y="36024"/>
                  </a:lnTo>
                  <a:lnTo>
                    <a:pt x="61643" y="63009"/>
                  </a:lnTo>
                  <a:lnTo>
                    <a:pt x="30821" y="101878"/>
                  </a:lnTo>
                  <a:lnTo>
                    <a:pt x="10273" y="145347"/>
                  </a:lnTo>
                  <a:lnTo>
                    <a:pt x="0" y="191577"/>
                  </a:lnTo>
                  <a:lnTo>
                    <a:pt x="0" y="238726"/>
                  </a:lnTo>
                  <a:lnTo>
                    <a:pt x="10273" y="284955"/>
                  </a:lnTo>
                  <a:lnTo>
                    <a:pt x="30821" y="328423"/>
                  </a:lnTo>
                  <a:lnTo>
                    <a:pt x="61643" y="367289"/>
                  </a:lnTo>
                  <a:lnTo>
                    <a:pt x="354788" y="660361"/>
                  </a:lnTo>
                  <a:lnTo>
                    <a:pt x="387635" y="687350"/>
                  </a:lnTo>
                  <a:lnTo>
                    <a:pt x="424569" y="707108"/>
                  </a:lnTo>
                  <a:lnTo>
                    <a:pt x="464660" y="719246"/>
                  </a:lnTo>
                  <a:lnTo>
                    <a:pt x="506974" y="723379"/>
                  </a:lnTo>
                  <a:lnTo>
                    <a:pt x="549290" y="719246"/>
                  </a:lnTo>
                  <a:lnTo>
                    <a:pt x="589383" y="707108"/>
                  </a:lnTo>
                  <a:lnTo>
                    <a:pt x="618830" y="691357"/>
                  </a:lnTo>
                  <a:lnTo>
                    <a:pt x="506974" y="691357"/>
                  </a:lnTo>
                  <a:lnTo>
                    <a:pt x="471988" y="688004"/>
                  </a:lnTo>
                  <a:lnTo>
                    <a:pt x="438042" y="677946"/>
                  </a:lnTo>
                  <a:lnTo>
                    <a:pt x="406176" y="661182"/>
                  </a:lnTo>
                  <a:lnTo>
                    <a:pt x="377434" y="637713"/>
                  </a:lnTo>
                  <a:lnTo>
                    <a:pt x="248286" y="508598"/>
                  </a:lnTo>
                  <a:lnTo>
                    <a:pt x="270936" y="485951"/>
                  </a:lnTo>
                  <a:lnTo>
                    <a:pt x="225633" y="485951"/>
                  </a:lnTo>
                  <a:lnTo>
                    <a:pt x="84290" y="344650"/>
                  </a:lnTo>
                  <a:lnTo>
                    <a:pt x="54484" y="305599"/>
                  </a:lnTo>
                  <a:lnTo>
                    <a:pt x="36601" y="261612"/>
                  </a:lnTo>
                  <a:lnTo>
                    <a:pt x="30640" y="215156"/>
                  </a:lnTo>
                  <a:lnTo>
                    <a:pt x="36601" y="168699"/>
                  </a:lnTo>
                  <a:lnTo>
                    <a:pt x="54484" y="124710"/>
                  </a:lnTo>
                  <a:lnTo>
                    <a:pt x="84290" y="85656"/>
                  </a:lnTo>
                  <a:lnTo>
                    <a:pt x="144890" y="45429"/>
                  </a:lnTo>
                  <a:lnTo>
                    <a:pt x="213821" y="32021"/>
                  </a:lnTo>
                  <a:lnTo>
                    <a:pt x="325678" y="32021"/>
                  </a:lnTo>
                  <a:lnTo>
                    <a:pt x="296222" y="16266"/>
                  </a:lnTo>
                  <a:lnTo>
                    <a:pt x="256129" y="4130"/>
                  </a:lnTo>
                  <a:lnTo>
                    <a:pt x="213821" y="0"/>
                  </a:lnTo>
                  <a:close/>
                </a:path>
                <a:path w="721360" h="723900">
                  <a:moveTo>
                    <a:pt x="552650" y="249604"/>
                  </a:moveTo>
                  <a:lnTo>
                    <a:pt x="507351" y="249604"/>
                  </a:lnTo>
                  <a:lnTo>
                    <a:pt x="636514" y="378729"/>
                  </a:lnTo>
                  <a:lnTo>
                    <a:pt x="666316" y="417773"/>
                  </a:lnTo>
                  <a:lnTo>
                    <a:pt x="684197" y="461757"/>
                  </a:lnTo>
                  <a:lnTo>
                    <a:pt x="690158" y="508212"/>
                  </a:lnTo>
                  <a:lnTo>
                    <a:pt x="684197" y="554669"/>
                  </a:lnTo>
                  <a:lnTo>
                    <a:pt x="666316" y="598659"/>
                  </a:lnTo>
                  <a:lnTo>
                    <a:pt x="636514" y="637713"/>
                  </a:lnTo>
                  <a:lnTo>
                    <a:pt x="575912" y="677946"/>
                  </a:lnTo>
                  <a:lnTo>
                    <a:pt x="506974" y="691357"/>
                  </a:lnTo>
                  <a:lnTo>
                    <a:pt x="618830" y="691357"/>
                  </a:lnTo>
                  <a:lnTo>
                    <a:pt x="659168" y="660361"/>
                  </a:lnTo>
                  <a:lnTo>
                    <a:pt x="689987" y="621489"/>
                  </a:lnTo>
                  <a:lnTo>
                    <a:pt x="710533" y="578018"/>
                  </a:lnTo>
                  <a:lnTo>
                    <a:pt x="720806" y="531788"/>
                  </a:lnTo>
                  <a:lnTo>
                    <a:pt x="720806" y="484639"/>
                  </a:lnTo>
                  <a:lnTo>
                    <a:pt x="710533" y="438413"/>
                  </a:lnTo>
                  <a:lnTo>
                    <a:pt x="689987" y="394950"/>
                  </a:lnTo>
                  <a:lnTo>
                    <a:pt x="659168" y="356090"/>
                  </a:lnTo>
                  <a:lnTo>
                    <a:pt x="552650" y="249604"/>
                  </a:lnTo>
                  <a:close/>
                </a:path>
                <a:path w="721360" h="723900">
                  <a:moveTo>
                    <a:pt x="372570" y="345676"/>
                  </a:moveTo>
                  <a:lnTo>
                    <a:pt x="366544" y="346849"/>
                  </a:lnTo>
                  <a:lnTo>
                    <a:pt x="361250" y="350366"/>
                  </a:lnTo>
                  <a:lnTo>
                    <a:pt x="225633" y="485951"/>
                  </a:lnTo>
                  <a:lnTo>
                    <a:pt x="270936" y="485951"/>
                  </a:lnTo>
                  <a:lnTo>
                    <a:pt x="383897" y="373005"/>
                  </a:lnTo>
                  <a:lnTo>
                    <a:pt x="387414" y="367708"/>
                  </a:lnTo>
                  <a:lnTo>
                    <a:pt x="388587" y="361681"/>
                  </a:lnTo>
                  <a:lnTo>
                    <a:pt x="387414" y="355655"/>
                  </a:lnTo>
                  <a:lnTo>
                    <a:pt x="383897" y="350358"/>
                  </a:lnTo>
                  <a:lnTo>
                    <a:pt x="378598" y="346846"/>
                  </a:lnTo>
                  <a:lnTo>
                    <a:pt x="372570" y="345676"/>
                  </a:lnTo>
                  <a:close/>
                </a:path>
                <a:path w="721360" h="723900">
                  <a:moveTo>
                    <a:pt x="325678" y="32021"/>
                  </a:moveTo>
                  <a:lnTo>
                    <a:pt x="213821" y="32021"/>
                  </a:lnTo>
                  <a:lnTo>
                    <a:pt x="248811" y="35373"/>
                  </a:lnTo>
                  <a:lnTo>
                    <a:pt x="282759" y="45429"/>
                  </a:lnTo>
                  <a:lnTo>
                    <a:pt x="314620" y="62190"/>
                  </a:lnTo>
                  <a:lnTo>
                    <a:pt x="343353" y="85656"/>
                  </a:lnTo>
                  <a:lnTo>
                    <a:pt x="484697" y="226956"/>
                  </a:lnTo>
                  <a:lnTo>
                    <a:pt x="431710" y="279943"/>
                  </a:lnTo>
                  <a:lnTo>
                    <a:pt x="428197" y="285239"/>
                  </a:lnTo>
                  <a:lnTo>
                    <a:pt x="438941" y="307273"/>
                  </a:lnTo>
                  <a:lnTo>
                    <a:pt x="447141" y="307273"/>
                  </a:lnTo>
                  <a:lnTo>
                    <a:pt x="451241" y="305713"/>
                  </a:lnTo>
                  <a:lnTo>
                    <a:pt x="507351" y="249604"/>
                  </a:lnTo>
                  <a:lnTo>
                    <a:pt x="552650" y="249604"/>
                  </a:lnTo>
                  <a:lnTo>
                    <a:pt x="365999" y="63009"/>
                  </a:lnTo>
                  <a:lnTo>
                    <a:pt x="333156" y="36021"/>
                  </a:lnTo>
                  <a:lnTo>
                    <a:pt x="325678" y="32021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2664" y="2686325"/>
              <a:ext cx="91103" cy="1874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88820" y="2450881"/>
              <a:ext cx="38100" cy="104139"/>
            </a:xfrm>
            <a:custGeom>
              <a:avLst/>
              <a:gdLst/>
              <a:ahLst/>
              <a:cxnLst/>
              <a:rect l="l" t="t" r="r" b="b"/>
              <a:pathLst>
                <a:path w="38100" h="104139">
                  <a:moveTo>
                    <a:pt x="15792" y="0"/>
                  </a:moveTo>
                  <a:lnTo>
                    <a:pt x="6944" y="4947"/>
                  </a:lnTo>
                  <a:lnTo>
                    <a:pt x="4534" y="13456"/>
                  </a:lnTo>
                  <a:lnTo>
                    <a:pt x="1279" y="31115"/>
                  </a:lnTo>
                  <a:lnTo>
                    <a:pt x="0" y="52588"/>
                  </a:lnTo>
                  <a:lnTo>
                    <a:pt x="1029" y="74370"/>
                  </a:lnTo>
                  <a:lnTo>
                    <a:pt x="4702" y="92957"/>
                  </a:lnTo>
                  <a:lnTo>
                    <a:pt x="6887" y="99736"/>
                  </a:lnTo>
                  <a:lnTo>
                    <a:pt x="13174" y="104052"/>
                  </a:lnTo>
                  <a:lnTo>
                    <a:pt x="21566" y="104052"/>
                  </a:lnTo>
                  <a:lnTo>
                    <a:pt x="35898" y="89447"/>
                  </a:lnTo>
                  <a:lnTo>
                    <a:pt x="35179" y="83126"/>
                  </a:lnTo>
                  <a:lnTo>
                    <a:pt x="32710" y="69552"/>
                  </a:lnTo>
                  <a:lnTo>
                    <a:pt x="32056" y="52549"/>
                  </a:lnTo>
                  <a:lnTo>
                    <a:pt x="33005" y="35599"/>
                  </a:lnTo>
                  <a:lnTo>
                    <a:pt x="35347" y="22183"/>
                  </a:lnTo>
                  <a:lnTo>
                    <a:pt x="37757" y="13672"/>
                  </a:lnTo>
                  <a:lnTo>
                    <a:pt x="32817" y="4819"/>
                  </a:lnTo>
                  <a:lnTo>
                    <a:pt x="24304" y="2409"/>
                  </a:lnTo>
                  <a:lnTo>
                    <a:pt x="15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412" y="2333124"/>
              <a:ext cx="454659" cy="454025"/>
            </a:xfrm>
            <a:custGeom>
              <a:avLst/>
              <a:gdLst/>
              <a:ahLst/>
              <a:cxnLst/>
              <a:rect l="l" t="t" r="r" b="b"/>
              <a:pathLst>
                <a:path w="454660" h="454025">
                  <a:moveTo>
                    <a:pt x="183181" y="0"/>
                  </a:moveTo>
                  <a:lnTo>
                    <a:pt x="114244" y="13407"/>
                  </a:lnTo>
                  <a:lnTo>
                    <a:pt x="53649" y="53634"/>
                  </a:lnTo>
                  <a:lnTo>
                    <a:pt x="23844" y="92685"/>
                  </a:lnTo>
                  <a:lnTo>
                    <a:pt x="5961" y="136673"/>
                  </a:lnTo>
                  <a:lnTo>
                    <a:pt x="0" y="183130"/>
                  </a:lnTo>
                  <a:lnTo>
                    <a:pt x="5961" y="229586"/>
                  </a:lnTo>
                  <a:lnTo>
                    <a:pt x="23844" y="273572"/>
                  </a:lnTo>
                  <a:lnTo>
                    <a:pt x="53681" y="312652"/>
                  </a:lnTo>
                  <a:lnTo>
                    <a:pt x="194992" y="453929"/>
                  </a:lnTo>
                  <a:lnTo>
                    <a:pt x="335079" y="313869"/>
                  </a:lnTo>
                  <a:lnTo>
                    <a:pt x="341517" y="312652"/>
                  </a:lnTo>
                  <a:lnTo>
                    <a:pt x="349044" y="312652"/>
                  </a:lnTo>
                  <a:lnTo>
                    <a:pt x="397298" y="264412"/>
                  </a:lnTo>
                  <a:lnTo>
                    <a:pt x="395392" y="258817"/>
                  </a:lnTo>
                  <a:lnTo>
                    <a:pt x="396610" y="252389"/>
                  </a:lnTo>
                  <a:lnTo>
                    <a:pt x="427184" y="221809"/>
                  </a:lnTo>
                  <a:lnTo>
                    <a:pt x="44576" y="221809"/>
                  </a:lnTo>
                  <a:lnTo>
                    <a:pt x="38291" y="217493"/>
                  </a:lnTo>
                  <a:lnTo>
                    <a:pt x="36104" y="210705"/>
                  </a:lnTo>
                  <a:lnTo>
                    <a:pt x="32435" y="192122"/>
                  </a:lnTo>
                  <a:lnTo>
                    <a:pt x="31407" y="170306"/>
                  </a:lnTo>
                  <a:lnTo>
                    <a:pt x="32682" y="148869"/>
                  </a:lnTo>
                  <a:lnTo>
                    <a:pt x="35936" y="131213"/>
                  </a:lnTo>
                  <a:lnTo>
                    <a:pt x="38354" y="122704"/>
                  </a:lnTo>
                  <a:lnTo>
                    <a:pt x="47203" y="117756"/>
                  </a:lnTo>
                  <a:lnTo>
                    <a:pt x="376850" y="117756"/>
                  </a:lnTo>
                  <a:lnTo>
                    <a:pt x="312705" y="53634"/>
                  </a:lnTo>
                  <a:lnTo>
                    <a:pt x="283973" y="30168"/>
                  </a:lnTo>
                  <a:lnTo>
                    <a:pt x="252114" y="13407"/>
                  </a:lnTo>
                  <a:lnTo>
                    <a:pt x="218170" y="3351"/>
                  </a:lnTo>
                  <a:lnTo>
                    <a:pt x="183181" y="0"/>
                  </a:lnTo>
                  <a:close/>
                </a:path>
                <a:path w="454660" h="454025">
                  <a:moveTo>
                    <a:pt x="349044" y="312652"/>
                  </a:moveTo>
                  <a:lnTo>
                    <a:pt x="341517" y="312652"/>
                  </a:lnTo>
                  <a:lnTo>
                    <a:pt x="347122" y="314573"/>
                  </a:lnTo>
                  <a:lnTo>
                    <a:pt x="349044" y="312652"/>
                  </a:lnTo>
                  <a:close/>
                </a:path>
                <a:path w="454660" h="454025">
                  <a:moveTo>
                    <a:pt x="376850" y="117756"/>
                  </a:moveTo>
                  <a:lnTo>
                    <a:pt x="47203" y="117756"/>
                  </a:lnTo>
                  <a:lnTo>
                    <a:pt x="64227" y="122576"/>
                  </a:lnTo>
                  <a:lnTo>
                    <a:pt x="69168" y="131429"/>
                  </a:lnTo>
                  <a:lnTo>
                    <a:pt x="66758" y="139940"/>
                  </a:lnTo>
                  <a:lnTo>
                    <a:pt x="64412" y="153356"/>
                  </a:lnTo>
                  <a:lnTo>
                    <a:pt x="63462" y="170341"/>
                  </a:lnTo>
                  <a:lnTo>
                    <a:pt x="64116" y="187309"/>
                  </a:lnTo>
                  <a:lnTo>
                    <a:pt x="66589" y="200883"/>
                  </a:lnTo>
                  <a:lnTo>
                    <a:pt x="67305" y="207204"/>
                  </a:lnTo>
                  <a:lnTo>
                    <a:pt x="52976" y="221809"/>
                  </a:lnTo>
                  <a:lnTo>
                    <a:pt x="427184" y="221809"/>
                  </a:lnTo>
                  <a:lnTo>
                    <a:pt x="454057" y="194936"/>
                  </a:lnTo>
                  <a:lnTo>
                    <a:pt x="376850" y="117756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662" y="2686324"/>
              <a:ext cx="91105" cy="18748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75048" y="2550707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60" h="441960">
                  <a:moveTo>
                    <a:pt x="179668" y="46831"/>
                  </a:moveTo>
                  <a:lnTo>
                    <a:pt x="129484" y="96992"/>
                  </a:lnTo>
                  <a:lnTo>
                    <a:pt x="131719" y="97760"/>
                  </a:lnTo>
                  <a:lnTo>
                    <a:pt x="133832" y="98977"/>
                  </a:lnTo>
                  <a:lnTo>
                    <a:pt x="135618" y="100754"/>
                  </a:lnTo>
                  <a:lnTo>
                    <a:pt x="139136" y="106051"/>
                  </a:lnTo>
                  <a:lnTo>
                    <a:pt x="140309" y="112078"/>
                  </a:lnTo>
                  <a:lnTo>
                    <a:pt x="139136" y="118104"/>
                  </a:lnTo>
                  <a:lnTo>
                    <a:pt x="135618" y="123402"/>
                  </a:lnTo>
                  <a:lnTo>
                    <a:pt x="0" y="258986"/>
                  </a:lnTo>
                  <a:lnTo>
                    <a:pt x="129156" y="388110"/>
                  </a:lnTo>
                  <a:lnTo>
                    <a:pt x="157897" y="411578"/>
                  </a:lnTo>
                  <a:lnTo>
                    <a:pt x="189761" y="428342"/>
                  </a:lnTo>
                  <a:lnTo>
                    <a:pt x="223707" y="438401"/>
                  </a:lnTo>
                  <a:lnTo>
                    <a:pt x="258696" y="441754"/>
                  </a:lnTo>
                  <a:lnTo>
                    <a:pt x="293686" y="438401"/>
                  </a:lnTo>
                  <a:lnTo>
                    <a:pt x="359498" y="411578"/>
                  </a:lnTo>
                  <a:lnTo>
                    <a:pt x="418038" y="349056"/>
                  </a:lnTo>
                  <a:lnTo>
                    <a:pt x="428589" y="323100"/>
                  </a:lnTo>
                  <a:lnTo>
                    <a:pt x="383519" y="323100"/>
                  </a:lnTo>
                  <a:lnTo>
                    <a:pt x="381270" y="322644"/>
                  </a:lnTo>
                  <a:lnTo>
                    <a:pt x="379124" y="321668"/>
                  </a:lnTo>
                  <a:lnTo>
                    <a:pt x="373983" y="317963"/>
                  </a:lnTo>
                  <a:lnTo>
                    <a:pt x="370767" y="312760"/>
                  </a:lnTo>
                  <a:lnTo>
                    <a:pt x="369729" y="306734"/>
                  </a:lnTo>
                  <a:lnTo>
                    <a:pt x="371124" y="300558"/>
                  </a:lnTo>
                  <a:lnTo>
                    <a:pt x="373803" y="292551"/>
                  </a:lnTo>
                  <a:lnTo>
                    <a:pt x="376994" y="273232"/>
                  </a:lnTo>
                  <a:lnTo>
                    <a:pt x="363124" y="211996"/>
                  </a:lnTo>
                  <a:lnTo>
                    <a:pt x="337365" y="175562"/>
                  </a:lnTo>
                  <a:lnTo>
                    <a:pt x="325856" y="165588"/>
                  </a:lnTo>
                  <a:lnTo>
                    <a:pt x="320992" y="161489"/>
                  </a:lnTo>
                  <a:lnTo>
                    <a:pt x="318177" y="156033"/>
                  </a:lnTo>
                  <a:lnTo>
                    <a:pt x="317613" y="149922"/>
                  </a:lnTo>
                  <a:lnTo>
                    <a:pt x="319506" y="143855"/>
                  </a:lnTo>
                  <a:lnTo>
                    <a:pt x="323607" y="138996"/>
                  </a:lnTo>
                  <a:lnTo>
                    <a:pt x="329064" y="136181"/>
                  </a:lnTo>
                  <a:lnTo>
                    <a:pt x="335178" y="135618"/>
                  </a:lnTo>
                  <a:lnTo>
                    <a:pt x="393193" y="135618"/>
                  </a:lnTo>
                  <a:lnTo>
                    <a:pt x="388236" y="129124"/>
                  </a:lnTo>
                  <a:lnTo>
                    <a:pt x="316756" y="57670"/>
                  </a:lnTo>
                  <a:lnTo>
                    <a:pt x="190663" y="57670"/>
                  </a:lnTo>
                  <a:lnTo>
                    <a:pt x="186562" y="56109"/>
                  </a:lnTo>
                  <a:lnTo>
                    <a:pt x="181646" y="51193"/>
                  </a:lnTo>
                  <a:lnTo>
                    <a:pt x="180428" y="49072"/>
                  </a:lnTo>
                  <a:lnTo>
                    <a:pt x="179668" y="46831"/>
                  </a:lnTo>
                  <a:close/>
                </a:path>
                <a:path w="441960" h="441960">
                  <a:moveTo>
                    <a:pt x="393193" y="135618"/>
                  </a:moveTo>
                  <a:lnTo>
                    <a:pt x="335178" y="135618"/>
                  </a:lnTo>
                  <a:lnTo>
                    <a:pt x="341247" y="137514"/>
                  </a:lnTo>
                  <a:lnTo>
                    <a:pt x="346815" y="141184"/>
                  </a:lnTo>
                  <a:lnTo>
                    <a:pt x="373778" y="169133"/>
                  </a:lnTo>
                  <a:lnTo>
                    <a:pt x="406938" y="240718"/>
                  </a:lnTo>
                  <a:lnTo>
                    <a:pt x="408716" y="277510"/>
                  </a:lnTo>
                  <a:lnTo>
                    <a:pt x="404040" y="303159"/>
                  </a:lnTo>
                  <a:lnTo>
                    <a:pt x="400328" y="313702"/>
                  </a:lnTo>
                  <a:lnTo>
                    <a:pt x="397645" y="319610"/>
                  </a:lnTo>
                  <a:lnTo>
                    <a:pt x="391824" y="323100"/>
                  </a:lnTo>
                  <a:lnTo>
                    <a:pt x="428589" y="323100"/>
                  </a:lnTo>
                  <a:lnTo>
                    <a:pt x="435919" y="305066"/>
                  </a:lnTo>
                  <a:lnTo>
                    <a:pt x="441880" y="258609"/>
                  </a:lnTo>
                  <a:lnTo>
                    <a:pt x="435919" y="212153"/>
                  </a:lnTo>
                  <a:lnTo>
                    <a:pt x="418038" y="168169"/>
                  </a:lnTo>
                  <a:lnTo>
                    <a:pt x="393193" y="135618"/>
                  </a:lnTo>
                  <a:close/>
                </a:path>
                <a:path w="441960" h="441960">
                  <a:moveTo>
                    <a:pt x="259064" y="0"/>
                  </a:moveTo>
                  <a:lnTo>
                    <a:pt x="202962" y="56109"/>
                  </a:lnTo>
                  <a:lnTo>
                    <a:pt x="198862" y="57670"/>
                  </a:lnTo>
                  <a:lnTo>
                    <a:pt x="316756" y="57670"/>
                  </a:lnTo>
                  <a:lnTo>
                    <a:pt x="259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43276" y="3455526"/>
            <a:ext cx="7007225" cy="1195070"/>
            <a:chOff x="2643276" y="3455526"/>
            <a:chExt cx="7007225" cy="1195070"/>
          </a:xfrm>
        </p:grpSpPr>
        <p:sp>
          <p:nvSpPr>
            <p:cNvPr id="13" name="object 13"/>
            <p:cNvSpPr/>
            <p:nvPr/>
          </p:nvSpPr>
          <p:spPr>
            <a:xfrm>
              <a:off x="2668676" y="3480926"/>
              <a:ext cx="6956425" cy="1144270"/>
            </a:xfrm>
            <a:custGeom>
              <a:avLst/>
              <a:gdLst/>
              <a:ahLst/>
              <a:cxnLst/>
              <a:rect l="l" t="t" r="r" b="b"/>
              <a:pathLst>
                <a:path w="6956425" h="1144270">
                  <a:moveTo>
                    <a:pt x="0" y="190650"/>
                  </a:moveTo>
                  <a:lnTo>
                    <a:pt x="5035" y="146936"/>
                  </a:lnTo>
                  <a:lnTo>
                    <a:pt x="19377" y="106807"/>
                  </a:lnTo>
                  <a:lnTo>
                    <a:pt x="41883" y="71408"/>
                  </a:lnTo>
                  <a:lnTo>
                    <a:pt x="71408" y="41883"/>
                  </a:lnTo>
                  <a:lnTo>
                    <a:pt x="106807" y="19377"/>
                  </a:lnTo>
                  <a:lnTo>
                    <a:pt x="146935" y="5035"/>
                  </a:lnTo>
                  <a:lnTo>
                    <a:pt x="190650" y="0"/>
                  </a:lnTo>
                  <a:lnTo>
                    <a:pt x="6765600" y="0"/>
                  </a:lnTo>
                  <a:lnTo>
                    <a:pt x="6809314" y="5035"/>
                  </a:lnTo>
                  <a:lnTo>
                    <a:pt x="6849443" y="19377"/>
                  </a:lnTo>
                  <a:lnTo>
                    <a:pt x="6884841" y="41883"/>
                  </a:lnTo>
                  <a:lnTo>
                    <a:pt x="6914366" y="71408"/>
                  </a:lnTo>
                  <a:lnTo>
                    <a:pt x="6936872" y="106807"/>
                  </a:lnTo>
                  <a:lnTo>
                    <a:pt x="6951214" y="146936"/>
                  </a:lnTo>
                  <a:lnTo>
                    <a:pt x="6956250" y="190650"/>
                  </a:lnTo>
                  <a:lnTo>
                    <a:pt x="6956250" y="953239"/>
                  </a:lnTo>
                  <a:lnTo>
                    <a:pt x="6951214" y="996953"/>
                  </a:lnTo>
                  <a:lnTo>
                    <a:pt x="6936872" y="1037082"/>
                  </a:lnTo>
                  <a:lnTo>
                    <a:pt x="6914366" y="1072481"/>
                  </a:lnTo>
                  <a:lnTo>
                    <a:pt x="6884841" y="1102006"/>
                  </a:lnTo>
                  <a:lnTo>
                    <a:pt x="6849443" y="1124512"/>
                  </a:lnTo>
                  <a:lnTo>
                    <a:pt x="6809314" y="1138854"/>
                  </a:lnTo>
                  <a:lnTo>
                    <a:pt x="6765600" y="1143890"/>
                  </a:lnTo>
                  <a:lnTo>
                    <a:pt x="190650" y="1143890"/>
                  </a:lnTo>
                  <a:lnTo>
                    <a:pt x="146935" y="1138854"/>
                  </a:lnTo>
                  <a:lnTo>
                    <a:pt x="106807" y="1124512"/>
                  </a:lnTo>
                  <a:lnTo>
                    <a:pt x="71408" y="1102006"/>
                  </a:lnTo>
                  <a:lnTo>
                    <a:pt x="41883" y="1072481"/>
                  </a:lnTo>
                  <a:lnTo>
                    <a:pt x="19377" y="1037082"/>
                  </a:lnTo>
                  <a:lnTo>
                    <a:pt x="5035" y="996953"/>
                  </a:lnTo>
                  <a:lnTo>
                    <a:pt x="0" y="953239"/>
                  </a:lnTo>
                  <a:lnTo>
                    <a:pt x="0" y="190650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4848" y="3538728"/>
              <a:ext cx="1027176" cy="10271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505200" y="2043974"/>
            <a:ext cx="7211340" cy="24929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36980">
              <a:lnSpc>
                <a:spcPct val="100000"/>
              </a:lnSpc>
              <a:spcBef>
                <a:spcPts val="720"/>
              </a:spcBef>
            </a:pPr>
            <a:r>
              <a:rPr sz="3200" spc="50" dirty="0">
                <a:latin typeface="Calibri"/>
                <a:cs typeface="Calibri"/>
              </a:rPr>
              <a:t>135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60" dirty="0">
                <a:latin typeface="Calibri"/>
                <a:cs typeface="Calibri"/>
              </a:rPr>
              <a:t>Semantic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Types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en-US" sz="2800" spc="60" dirty="0">
                <a:latin typeface="Calibri"/>
                <a:cs typeface="Calibri"/>
              </a:rPr>
              <a:t>e.g.,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Disease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or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50" dirty="0">
                <a:latin typeface="Calibri"/>
                <a:cs typeface="Calibri"/>
              </a:rPr>
              <a:t>syndrome,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clinical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drug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3200" spc="35" dirty="0">
                <a:latin typeface="Calibri"/>
                <a:cs typeface="Calibri"/>
              </a:rPr>
              <a:t>54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60" dirty="0">
                <a:latin typeface="Calibri"/>
                <a:cs typeface="Calibri"/>
              </a:rPr>
              <a:t>Semantic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60" dirty="0">
                <a:latin typeface="Calibri"/>
                <a:cs typeface="Calibri"/>
              </a:rPr>
              <a:t>Relationships</a:t>
            </a:r>
            <a:endParaRPr sz="3200" dirty="0">
              <a:latin typeface="Calibri"/>
              <a:cs typeface="Calibri"/>
            </a:endParaRPr>
          </a:p>
          <a:p>
            <a:pPr marL="1726564">
              <a:lnSpc>
                <a:spcPct val="100000"/>
              </a:lnSpc>
              <a:spcBef>
                <a:spcPts val="565"/>
              </a:spcBef>
            </a:pPr>
            <a:r>
              <a:rPr lang="en-US" sz="2800" spc="60" dirty="0">
                <a:latin typeface="Calibri"/>
                <a:cs typeface="Calibri"/>
              </a:rPr>
              <a:t>e.g.,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causes,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treats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19507" y="5257314"/>
            <a:ext cx="1459230" cy="963930"/>
          </a:xfrm>
          <a:custGeom>
            <a:avLst/>
            <a:gdLst/>
            <a:ahLst/>
            <a:cxnLst/>
            <a:rect l="l" t="t" r="r" b="b"/>
            <a:pathLst>
              <a:path w="1459229" h="963929">
                <a:moveTo>
                  <a:pt x="0" y="160583"/>
                </a:moveTo>
                <a:lnTo>
                  <a:pt x="8186" y="109826"/>
                </a:lnTo>
                <a:lnTo>
                  <a:pt x="30983" y="65744"/>
                </a:lnTo>
                <a:lnTo>
                  <a:pt x="65744" y="30983"/>
                </a:lnTo>
                <a:lnTo>
                  <a:pt x="109826" y="8186"/>
                </a:lnTo>
                <a:lnTo>
                  <a:pt x="160583" y="0"/>
                </a:lnTo>
                <a:lnTo>
                  <a:pt x="1298293" y="0"/>
                </a:lnTo>
                <a:lnTo>
                  <a:pt x="1349049" y="8186"/>
                </a:lnTo>
                <a:lnTo>
                  <a:pt x="1393131" y="30983"/>
                </a:lnTo>
                <a:lnTo>
                  <a:pt x="1427892" y="65744"/>
                </a:lnTo>
                <a:lnTo>
                  <a:pt x="1450689" y="109826"/>
                </a:lnTo>
                <a:lnTo>
                  <a:pt x="1458876" y="160583"/>
                </a:lnTo>
                <a:lnTo>
                  <a:pt x="1458876" y="802899"/>
                </a:lnTo>
                <a:lnTo>
                  <a:pt x="1450689" y="853656"/>
                </a:lnTo>
                <a:lnTo>
                  <a:pt x="1427892" y="897738"/>
                </a:lnTo>
                <a:lnTo>
                  <a:pt x="1393131" y="932499"/>
                </a:lnTo>
                <a:lnTo>
                  <a:pt x="1349049" y="955296"/>
                </a:lnTo>
                <a:lnTo>
                  <a:pt x="1298293" y="963483"/>
                </a:lnTo>
                <a:lnTo>
                  <a:pt x="160583" y="963483"/>
                </a:lnTo>
                <a:lnTo>
                  <a:pt x="109826" y="955296"/>
                </a:lnTo>
                <a:lnTo>
                  <a:pt x="65744" y="932499"/>
                </a:lnTo>
                <a:lnTo>
                  <a:pt x="30983" y="897738"/>
                </a:lnTo>
                <a:lnTo>
                  <a:pt x="8186" y="853656"/>
                </a:lnTo>
                <a:lnTo>
                  <a:pt x="0" y="802899"/>
                </a:lnTo>
                <a:lnTo>
                  <a:pt x="0" y="160583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92251" y="5444744"/>
            <a:ext cx="24015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55" dirty="0">
                <a:latin typeface="Calibri"/>
                <a:cs typeface="Calibri"/>
              </a:rPr>
              <a:t>Relationships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97095" y="5220934"/>
            <a:ext cx="1746250" cy="986790"/>
          </a:xfrm>
          <a:custGeom>
            <a:avLst/>
            <a:gdLst/>
            <a:ahLst/>
            <a:cxnLst/>
            <a:rect l="l" t="t" r="r" b="b"/>
            <a:pathLst>
              <a:path w="1746250" h="986789">
                <a:moveTo>
                  <a:pt x="0" y="164449"/>
                </a:moveTo>
                <a:lnTo>
                  <a:pt x="5874" y="120732"/>
                </a:lnTo>
                <a:lnTo>
                  <a:pt x="22452" y="81448"/>
                </a:lnTo>
                <a:lnTo>
                  <a:pt x="48165" y="48166"/>
                </a:lnTo>
                <a:lnTo>
                  <a:pt x="81448" y="22452"/>
                </a:lnTo>
                <a:lnTo>
                  <a:pt x="120731" y="5874"/>
                </a:lnTo>
                <a:lnTo>
                  <a:pt x="164448" y="0"/>
                </a:lnTo>
                <a:lnTo>
                  <a:pt x="1581668" y="0"/>
                </a:lnTo>
                <a:lnTo>
                  <a:pt x="1625385" y="5874"/>
                </a:lnTo>
                <a:lnTo>
                  <a:pt x="1664668" y="22452"/>
                </a:lnTo>
                <a:lnTo>
                  <a:pt x="1697951" y="48166"/>
                </a:lnTo>
                <a:lnTo>
                  <a:pt x="1723664" y="81448"/>
                </a:lnTo>
                <a:lnTo>
                  <a:pt x="1740242" y="120732"/>
                </a:lnTo>
                <a:lnTo>
                  <a:pt x="1746117" y="164449"/>
                </a:lnTo>
                <a:lnTo>
                  <a:pt x="1746117" y="822230"/>
                </a:lnTo>
                <a:lnTo>
                  <a:pt x="1740242" y="865947"/>
                </a:lnTo>
                <a:lnTo>
                  <a:pt x="1723664" y="905231"/>
                </a:lnTo>
                <a:lnTo>
                  <a:pt x="1697951" y="938513"/>
                </a:lnTo>
                <a:lnTo>
                  <a:pt x="1664668" y="964227"/>
                </a:lnTo>
                <a:lnTo>
                  <a:pt x="1625385" y="980805"/>
                </a:lnTo>
                <a:lnTo>
                  <a:pt x="1581668" y="986680"/>
                </a:lnTo>
                <a:lnTo>
                  <a:pt x="164448" y="986680"/>
                </a:lnTo>
                <a:lnTo>
                  <a:pt x="120731" y="980805"/>
                </a:lnTo>
                <a:lnTo>
                  <a:pt x="81448" y="964227"/>
                </a:lnTo>
                <a:lnTo>
                  <a:pt x="48165" y="938513"/>
                </a:lnTo>
                <a:lnTo>
                  <a:pt x="22452" y="905231"/>
                </a:lnTo>
                <a:lnTo>
                  <a:pt x="5874" y="865947"/>
                </a:lnTo>
                <a:lnTo>
                  <a:pt x="0" y="822230"/>
                </a:lnTo>
                <a:lnTo>
                  <a:pt x="0" y="164449"/>
                </a:lnTo>
                <a:close/>
              </a:path>
            </a:pathLst>
          </a:custGeom>
          <a:ln w="50800">
            <a:solidFill>
              <a:srgbClr val="D17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31627" y="5309108"/>
            <a:ext cx="36391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4220" algn="l"/>
              </a:tabLst>
            </a:pPr>
            <a:r>
              <a:rPr sz="5400" dirty="0">
                <a:latin typeface="Calibri"/>
                <a:cs typeface="Calibri"/>
              </a:rPr>
              <a:t>+	=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2436" y="5252720"/>
            <a:ext cx="1657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55" dirty="0">
                <a:latin typeface="Calibri"/>
                <a:cs typeface="Calibri"/>
              </a:rPr>
              <a:t>Semantic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5966" y="5545328"/>
            <a:ext cx="155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50" dirty="0">
                <a:latin typeface="Calibri"/>
                <a:cs typeface="Calibri"/>
              </a:rPr>
              <a:t>Network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15898" y="5265700"/>
            <a:ext cx="2700020" cy="986790"/>
          </a:xfrm>
          <a:custGeom>
            <a:avLst/>
            <a:gdLst/>
            <a:ahLst/>
            <a:cxnLst/>
            <a:rect l="l" t="t" r="r" b="b"/>
            <a:pathLst>
              <a:path w="2700020" h="986789">
                <a:moveTo>
                  <a:pt x="0" y="164448"/>
                </a:moveTo>
                <a:lnTo>
                  <a:pt x="5874" y="120731"/>
                </a:lnTo>
                <a:lnTo>
                  <a:pt x="22452" y="81448"/>
                </a:lnTo>
                <a:lnTo>
                  <a:pt x="48165" y="48165"/>
                </a:lnTo>
                <a:lnTo>
                  <a:pt x="81448" y="22452"/>
                </a:lnTo>
                <a:lnTo>
                  <a:pt x="120731" y="5874"/>
                </a:lnTo>
                <a:lnTo>
                  <a:pt x="164448" y="0"/>
                </a:lnTo>
                <a:lnTo>
                  <a:pt x="2535515" y="0"/>
                </a:lnTo>
                <a:lnTo>
                  <a:pt x="2579232" y="5874"/>
                </a:lnTo>
                <a:lnTo>
                  <a:pt x="2618515" y="22452"/>
                </a:lnTo>
                <a:lnTo>
                  <a:pt x="2651798" y="48165"/>
                </a:lnTo>
                <a:lnTo>
                  <a:pt x="2677512" y="81448"/>
                </a:lnTo>
                <a:lnTo>
                  <a:pt x="2694089" y="120731"/>
                </a:lnTo>
                <a:lnTo>
                  <a:pt x="2699964" y="164448"/>
                </a:lnTo>
                <a:lnTo>
                  <a:pt x="2699964" y="822231"/>
                </a:lnTo>
                <a:lnTo>
                  <a:pt x="2694089" y="865948"/>
                </a:lnTo>
                <a:lnTo>
                  <a:pt x="2677512" y="905231"/>
                </a:lnTo>
                <a:lnTo>
                  <a:pt x="2651798" y="938514"/>
                </a:lnTo>
                <a:lnTo>
                  <a:pt x="2618515" y="964227"/>
                </a:lnTo>
                <a:lnTo>
                  <a:pt x="2579232" y="980805"/>
                </a:lnTo>
                <a:lnTo>
                  <a:pt x="2535515" y="986680"/>
                </a:lnTo>
                <a:lnTo>
                  <a:pt x="164448" y="986680"/>
                </a:lnTo>
                <a:lnTo>
                  <a:pt x="120731" y="980805"/>
                </a:lnTo>
                <a:lnTo>
                  <a:pt x="81448" y="964227"/>
                </a:lnTo>
                <a:lnTo>
                  <a:pt x="48165" y="938514"/>
                </a:lnTo>
                <a:lnTo>
                  <a:pt x="22452" y="905231"/>
                </a:lnTo>
                <a:lnTo>
                  <a:pt x="5874" y="865948"/>
                </a:lnTo>
                <a:lnTo>
                  <a:pt x="0" y="822231"/>
                </a:lnTo>
                <a:lnTo>
                  <a:pt x="0" y="164448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7301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Specialist Lexicon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31B0C-8264-0347-3041-C2E510768985}"/>
              </a:ext>
            </a:extLst>
          </p:cNvPr>
          <p:cNvGrpSpPr/>
          <p:nvPr/>
        </p:nvGrpSpPr>
        <p:grpSpPr>
          <a:xfrm>
            <a:off x="2039751" y="1701629"/>
            <a:ext cx="8112498" cy="4927771"/>
            <a:chOff x="1987992" y="1701629"/>
            <a:chExt cx="8112498" cy="492777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992" y="1701629"/>
              <a:ext cx="8112498" cy="4927771"/>
            </a:xfrm>
            <a:prstGeom prst="rect">
              <a:avLst/>
            </a:prstGeom>
          </p:spPr>
        </p:pic>
        <p:sp>
          <p:nvSpPr>
            <p:cNvPr id="10" name="object 10"/>
            <p:cNvSpPr txBox="1"/>
            <p:nvPr/>
          </p:nvSpPr>
          <p:spPr>
            <a:xfrm>
              <a:off x="2971800" y="2286000"/>
              <a:ext cx="3094153" cy="12695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spc="55" dirty="0">
                  <a:latin typeface="Calibri"/>
                  <a:cs typeface="Calibri"/>
                </a:rPr>
                <a:t>English</a:t>
              </a:r>
              <a:r>
                <a:rPr sz="2000" spc="120" dirty="0">
                  <a:latin typeface="Calibri"/>
                  <a:cs typeface="Calibri"/>
                </a:rPr>
                <a:t> </a:t>
              </a:r>
              <a:r>
                <a:rPr sz="2000" spc="50" dirty="0">
                  <a:latin typeface="Calibri"/>
                  <a:cs typeface="Calibri"/>
                </a:rPr>
                <a:t>Lexicon</a:t>
              </a:r>
              <a:r>
                <a:rPr sz="2000" spc="125" dirty="0">
                  <a:latin typeface="Calibri"/>
                  <a:cs typeface="Calibri"/>
                </a:rPr>
                <a:t> </a:t>
              </a:r>
              <a:r>
                <a:rPr sz="2000" spc="35" dirty="0">
                  <a:latin typeface="Calibri"/>
                  <a:cs typeface="Calibri"/>
                </a:rPr>
                <a:t>of</a:t>
              </a:r>
              <a:r>
                <a:rPr lang="en-US" sz="2000" spc="35" dirty="0">
                  <a:latin typeface="Calibri"/>
                  <a:cs typeface="Calibri"/>
                </a:rPr>
                <a:t> </a:t>
              </a:r>
              <a:r>
                <a:rPr lang="en-US" sz="2000" spc="60" dirty="0">
                  <a:latin typeface="Calibri"/>
                  <a:cs typeface="Calibri"/>
                </a:rPr>
                <a:t>330k</a:t>
              </a:r>
              <a:r>
                <a:rPr lang="en-US" sz="2000" spc="90" dirty="0">
                  <a:latin typeface="Calibri"/>
                  <a:cs typeface="Calibri"/>
                </a:rPr>
                <a:t> </a:t>
              </a:r>
              <a:r>
                <a:rPr lang="en-US" sz="2000" spc="60" dirty="0">
                  <a:latin typeface="Calibri"/>
                  <a:cs typeface="Calibri"/>
                </a:rPr>
                <a:t>biomedical </a:t>
              </a:r>
              <a:r>
                <a:rPr lang="en-US" sz="2000" spc="40" dirty="0">
                  <a:latin typeface="Calibri"/>
                  <a:cs typeface="Calibri"/>
                </a:rPr>
                <a:t>t</a:t>
              </a:r>
              <a:r>
                <a:rPr lang="en-US" sz="2000" spc="65" dirty="0">
                  <a:latin typeface="Calibri"/>
                  <a:cs typeface="Calibri"/>
                </a:rPr>
                <a:t>e</a:t>
              </a:r>
              <a:r>
                <a:rPr lang="en-US" sz="2000" spc="70" dirty="0">
                  <a:latin typeface="Calibri"/>
                  <a:cs typeface="Calibri"/>
                </a:rPr>
                <a:t>r</a:t>
              </a:r>
              <a:r>
                <a:rPr lang="en-US" sz="2000" spc="75" dirty="0">
                  <a:latin typeface="Calibri"/>
                  <a:cs typeface="Calibri"/>
                </a:rPr>
                <a:t>m</a:t>
              </a:r>
              <a:r>
                <a:rPr lang="en-US" sz="2000" dirty="0">
                  <a:latin typeface="Calibri"/>
                  <a:cs typeface="Calibri"/>
                </a:rPr>
                <a:t>s</a:t>
              </a:r>
            </a:p>
            <a:p>
              <a:pPr marL="12700">
                <a:spcBef>
                  <a:spcPts val="100"/>
                </a:spcBef>
              </a:pPr>
              <a:endParaRPr lang="en-US" sz="2000" dirty="0">
                <a:latin typeface="Calibri"/>
                <a:cs typeface="Calibri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92623" y="4031995"/>
              <a:ext cx="2036445" cy="10287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ts val="2690"/>
                </a:lnSpc>
                <a:spcBef>
                  <a:spcPts val="100"/>
                </a:spcBef>
                <a:buFont typeface="Arial MT"/>
                <a:buChar char="•"/>
                <a:tabLst>
                  <a:tab pos="354965" algn="l"/>
                  <a:tab pos="355600" algn="l"/>
                </a:tabLst>
              </a:pPr>
              <a:r>
                <a:rPr sz="2400" spc="40" dirty="0">
                  <a:latin typeface="Calibri"/>
                  <a:cs typeface="Calibri"/>
                </a:rPr>
                <a:t>Syntax</a:t>
              </a:r>
              <a:endParaRPr sz="2400">
                <a:latin typeface="Calibri"/>
                <a:cs typeface="Calibri"/>
              </a:endParaRPr>
            </a:p>
            <a:p>
              <a:pPr marL="355600" indent="-342900">
                <a:lnSpc>
                  <a:spcPts val="2510"/>
                </a:lnSpc>
                <a:buFont typeface="Arial MT"/>
                <a:buChar char="•"/>
                <a:tabLst>
                  <a:tab pos="354965" algn="l"/>
                  <a:tab pos="355600" algn="l"/>
                </a:tabLst>
              </a:pPr>
              <a:r>
                <a:rPr sz="2400" spc="60" dirty="0">
                  <a:latin typeface="Calibri"/>
                  <a:cs typeface="Calibri"/>
                </a:rPr>
                <a:t>Morphology</a:t>
              </a:r>
              <a:endParaRPr sz="2400">
                <a:latin typeface="Calibri"/>
                <a:cs typeface="Calibri"/>
              </a:endParaRPr>
            </a:p>
            <a:p>
              <a:pPr marL="355600" indent="-342900">
                <a:lnSpc>
                  <a:spcPts val="2700"/>
                </a:lnSpc>
                <a:buFont typeface="Arial MT"/>
                <a:buChar char="•"/>
                <a:tabLst>
                  <a:tab pos="354965" algn="l"/>
                  <a:tab pos="355600" algn="l"/>
                </a:tabLst>
              </a:pPr>
              <a:r>
                <a:rPr sz="2400" spc="55" dirty="0">
                  <a:latin typeface="Calibri"/>
                  <a:cs typeface="Calibri"/>
                </a:rPr>
                <a:t>Orthography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880428" y="2551683"/>
              <a:ext cx="1962785" cy="1371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55" dirty="0">
                  <a:latin typeface="Calibri"/>
                  <a:cs typeface="Calibri"/>
                </a:rPr>
                <a:t>Lexical</a:t>
              </a:r>
              <a:r>
                <a:rPr sz="2800" b="1" spc="80" dirty="0">
                  <a:latin typeface="Calibri"/>
                  <a:cs typeface="Calibri"/>
                </a:rPr>
                <a:t> </a:t>
              </a:r>
              <a:r>
                <a:rPr sz="2800" b="1" spc="5" dirty="0">
                  <a:latin typeface="Calibri"/>
                  <a:cs typeface="Calibri"/>
                </a:rPr>
                <a:t>Tools</a:t>
              </a:r>
              <a:endParaRPr sz="2800">
                <a:latin typeface="Calibri"/>
                <a:cs typeface="Calibri"/>
              </a:endParaRPr>
            </a:p>
            <a:p>
              <a:pPr marL="412115" indent="-343535">
                <a:lnSpc>
                  <a:spcPts val="2690"/>
                </a:lnSpc>
                <a:spcBef>
                  <a:spcPts val="1860"/>
                </a:spcBef>
                <a:buFont typeface="Arial MT"/>
                <a:buChar char="•"/>
                <a:tabLst>
                  <a:tab pos="412115" algn="l"/>
                  <a:tab pos="412750" algn="l"/>
                </a:tabLst>
              </a:pPr>
              <a:r>
                <a:rPr sz="2400" spc="55" dirty="0">
                  <a:latin typeface="Calibri"/>
                  <a:cs typeface="Calibri"/>
                </a:rPr>
                <a:t>MMTX</a:t>
              </a:r>
              <a:endParaRPr sz="2400">
                <a:latin typeface="Calibri"/>
                <a:cs typeface="Calibri"/>
              </a:endParaRPr>
            </a:p>
            <a:p>
              <a:pPr marL="412115" indent="-343535">
                <a:lnSpc>
                  <a:spcPts val="2690"/>
                </a:lnSpc>
                <a:buFont typeface="Arial MT"/>
                <a:buChar char="•"/>
                <a:tabLst>
                  <a:tab pos="412115" algn="l"/>
                  <a:tab pos="412750" algn="l"/>
                </a:tabLst>
              </a:pPr>
              <a:r>
                <a:rPr sz="2400" spc="55" dirty="0">
                  <a:latin typeface="Calibri"/>
                  <a:cs typeface="Calibri"/>
                </a:rPr>
                <a:t>MetaMap</a:t>
              </a:r>
              <a:endParaRPr sz="2400">
                <a:latin typeface="Calibri"/>
                <a:cs typeface="Calibri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841639" y="3060007"/>
              <a:ext cx="4507230" cy="1880235"/>
              <a:chOff x="3841639" y="3060007"/>
              <a:chExt cx="4507230" cy="188023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3984917" y="3090405"/>
                <a:ext cx="80645" cy="431165"/>
              </a:xfrm>
              <a:custGeom>
                <a:avLst/>
                <a:gdLst/>
                <a:ahLst/>
                <a:cxnLst/>
                <a:rect l="l" t="t" r="r" b="b"/>
                <a:pathLst>
                  <a:path w="80645" h="431164">
                    <a:moveTo>
                      <a:pt x="78193" y="375488"/>
                    </a:moveTo>
                    <a:lnTo>
                      <a:pt x="13030" y="375488"/>
                    </a:lnTo>
                    <a:lnTo>
                      <a:pt x="13030" y="430898"/>
                    </a:lnTo>
                    <a:lnTo>
                      <a:pt x="78193" y="430898"/>
                    </a:lnTo>
                    <a:lnTo>
                      <a:pt x="78193" y="375488"/>
                    </a:lnTo>
                    <a:close/>
                  </a:path>
                  <a:path w="80645" h="431164">
                    <a:moveTo>
                      <a:pt x="80238" y="6908"/>
                    </a:moveTo>
                    <a:lnTo>
                      <a:pt x="73291" y="0"/>
                    </a:lnTo>
                    <a:lnTo>
                      <a:pt x="6934" y="0"/>
                    </a:lnTo>
                    <a:lnTo>
                      <a:pt x="0" y="6908"/>
                    </a:lnTo>
                    <a:lnTo>
                      <a:pt x="0" y="30340"/>
                    </a:lnTo>
                    <a:lnTo>
                      <a:pt x="80238" y="30340"/>
                    </a:lnTo>
                    <a:lnTo>
                      <a:pt x="80238" y="15405"/>
                    </a:lnTo>
                    <a:lnTo>
                      <a:pt x="80238" y="6908"/>
                    </a:lnTo>
                    <a:close/>
                  </a:path>
                </a:pathLst>
              </a:custGeom>
              <a:solidFill>
                <a:srgbClr val="59575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3872200" y="3622997"/>
                <a:ext cx="520065" cy="245745"/>
              </a:xfrm>
              <a:custGeom>
                <a:avLst/>
                <a:gdLst/>
                <a:ahLst/>
                <a:cxnLst/>
                <a:rect l="l" t="t" r="r" b="b"/>
                <a:pathLst>
                  <a:path w="520064" h="245745">
                    <a:moveTo>
                      <a:pt x="302690" y="0"/>
                    </a:moveTo>
                    <a:lnTo>
                      <a:pt x="252372" y="15335"/>
                    </a:lnTo>
                    <a:lnTo>
                      <a:pt x="221369" y="56359"/>
                    </a:lnTo>
                    <a:lnTo>
                      <a:pt x="213948" y="86530"/>
                    </a:lnTo>
                    <a:lnTo>
                      <a:pt x="213948" y="193071"/>
                    </a:lnTo>
                    <a:lnTo>
                      <a:pt x="207109" y="199878"/>
                    </a:lnTo>
                    <a:lnTo>
                      <a:pt x="7954" y="199878"/>
                    </a:lnTo>
                    <a:lnTo>
                      <a:pt x="0" y="207961"/>
                    </a:lnTo>
                    <a:lnTo>
                      <a:pt x="0" y="245460"/>
                    </a:lnTo>
                    <a:lnTo>
                      <a:pt x="519588" y="245460"/>
                    </a:lnTo>
                    <a:lnTo>
                      <a:pt x="519588" y="211297"/>
                    </a:lnTo>
                    <a:lnTo>
                      <a:pt x="518740" y="199878"/>
                    </a:lnTo>
                    <a:lnTo>
                      <a:pt x="396537" y="199878"/>
                    </a:lnTo>
                    <a:lnTo>
                      <a:pt x="389690" y="193071"/>
                    </a:lnTo>
                    <a:lnTo>
                      <a:pt x="389690" y="184684"/>
                    </a:lnTo>
                    <a:lnTo>
                      <a:pt x="389690" y="86530"/>
                    </a:lnTo>
                    <a:lnTo>
                      <a:pt x="382842" y="52882"/>
                    </a:lnTo>
                    <a:lnTo>
                      <a:pt x="364179" y="25373"/>
                    </a:lnTo>
                    <a:lnTo>
                      <a:pt x="336521" y="6811"/>
                    </a:lnTo>
                    <a:lnTo>
                      <a:pt x="302690" y="0"/>
                    </a:lnTo>
                    <a:close/>
                  </a:path>
                </a:pathLst>
              </a:custGeom>
              <a:solidFill>
                <a:srgbClr val="B2B4B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3895120" y="3655739"/>
                <a:ext cx="17399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173989" h="45720">
                    <a:moveTo>
                      <a:pt x="173954" y="0"/>
                    </a:moveTo>
                    <a:lnTo>
                      <a:pt x="0" y="0"/>
                    </a:lnTo>
                    <a:lnTo>
                      <a:pt x="0" y="45581"/>
                    </a:lnTo>
                    <a:lnTo>
                      <a:pt x="160842" y="45581"/>
                    </a:lnTo>
                    <a:lnTo>
                      <a:pt x="160911" y="45148"/>
                    </a:lnTo>
                    <a:lnTo>
                      <a:pt x="162438" y="33193"/>
                    </a:lnTo>
                    <a:lnTo>
                      <a:pt x="165157" y="21642"/>
                    </a:lnTo>
                    <a:lnTo>
                      <a:pt x="169015" y="10557"/>
                    </a:lnTo>
                    <a:lnTo>
                      <a:pt x="173954" y="0"/>
                    </a:lnTo>
                    <a:close/>
                  </a:path>
                </a:pathLst>
              </a:custGeom>
              <a:solidFill>
                <a:srgbClr val="59575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3952533" y="3151129"/>
                <a:ext cx="145415" cy="284480"/>
              </a:xfrm>
              <a:custGeom>
                <a:avLst/>
                <a:gdLst/>
                <a:ahLst/>
                <a:cxnLst/>
                <a:rect l="l" t="t" r="r" b="b"/>
                <a:pathLst>
                  <a:path w="145414" h="284479">
                    <a:moveTo>
                      <a:pt x="138057" y="0"/>
                    </a:moveTo>
                    <a:lnTo>
                      <a:pt x="6953" y="0"/>
                    </a:lnTo>
                    <a:lnTo>
                      <a:pt x="0" y="6920"/>
                    </a:lnTo>
                    <a:lnTo>
                      <a:pt x="0" y="277436"/>
                    </a:lnTo>
                    <a:lnTo>
                      <a:pt x="6953" y="284358"/>
                    </a:lnTo>
                    <a:lnTo>
                      <a:pt x="138057" y="284358"/>
                    </a:lnTo>
                    <a:lnTo>
                      <a:pt x="145003" y="277436"/>
                    </a:lnTo>
                    <a:lnTo>
                      <a:pt x="145003" y="215794"/>
                    </a:lnTo>
                    <a:lnTo>
                      <a:pt x="115531" y="205195"/>
                    </a:lnTo>
                    <a:lnTo>
                      <a:pt x="91889" y="185640"/>
                    </a:lnTo>
                    <a:lnTo>
                      <a:pt x="76170" y="159184"/>
                    </a:lnTo>
                    <a:lnTo>
                      <a:pt x="70465" y="127881"/>
                    </a:lnTo>
                    <a:lnTo>
                      <a:pt x="76170" y="96578"/>
                    </a:lnTo>
                    <a:lnTo>
                      <a:pt x="91889" y="70122"/>
                    </a:lnTo>
                    <a:lnTo>
                      <a:pt x="115531" y="50567"/>
                    </a:lnTo>
                    <a:lnTo>
                      <a:pt x="145003" y="39968"/>
                    </a:lnTo>
                    <a:lnTo>
                      <a:pt x="145003" y="6920"/>
                    </a:lnTo>
                    <a:lnTo>
                      <a:pt x="138057" y="0"/>
                    </a:lnTo>
                    <a:close/>
                  </a:path>
                </a:pathLst>
              </a:custGeom>
              <a:solidFill>
                <a:srgbClr val="B2B4B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3565" y="3220093"/>
                <a:ext cx="118305" cy="117838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4199211" y="3258732"/>
                <a:ext cx="207010" cy="437515"/>
              </a:xfrm>
              <a:custGeom>
                <a:avLst/>
                <a:gdLst/>
                <a:ahLst/>
                <a:cxnLst/>
                <a:rect l="l" t="t" r="r" b="b"/>
                <a:pathLst>
                  <a:path w="207010" h="437514">
                    <a:moveTo>
                      <a:pt x="1008" y="0"/>
                    </a:moveTo>
                    <a:lnTo>
                      <a:pt x="2543" y="6526"/>
                    </a:lnTo>
                    <a:lnTo>
                      <a:pt x="3437" y="13295"/>
                    </a:lnTo>
                    <a:lnTo>
                      <a:pt x="3437" y="28663"/>
                    </a:lnTo>
                    <a:lnTo>
                      <a:pt x="2184" y="36747"/>
                    </a:lnTo>
                    <a:lnTo>
                      <a:pt x="0" y="44443"/>
                    </a:lnTo>
                    <a:lnTo>
                      <a:pt x="44881" y="56829"/>
                    </a:lnTo>
                    <a:lnTo>
                      <a:pt x="84573" y="78892"/>
                    </a:lnTo>
                    <a:lnTo>
                      <a:pt x="117752" y="109255"/>
                    </a:lnTo>
                    <a:lnTo>
                      <a:pt x="143092" y="146539"/>
                    </a:lnTo>
                    <a:lnTo>
                      <a:pt x="159267" y="189367"/>
                    </a:lnTo>
                    <a:lnTo>
                      <a:pt x="164953" y="236360"/>
                    </a:lnTo>
                    <a:lnTo>
                      <a:pt x="159058" y="281754"/>
                    </a:lnTo>
                    <a:lnTo>
                      <a:pt x="142102" y="324431"/>
                    </a:lnTo>
                    <a:lnTo>
                      <a:pt x="115187" y="362539"/>
                    </a:lnTo>
                    <a:lnTo>
                      <a:pt x="79411" y="394228"/>
                    </a:lnTo>
                    <a:lnTo>
                      <a:pt x="84176" y="404221"/>
                    </a:lnTo>
                    <a:lnTo>
                      <a:pt x="87957" y="414701"/>
                    </a:lnTo>
                    <a:lnTo>
                      <a:pt x="90737" y="425615"/>
                    </a:lnTo>
                    <a:lnTo>
                      <a:pt x="92501" y="436907"/>
                    </a:lnTo>
                    <a:lnTo>
                      <a:pt x="131275" y="406860"/>
                    </a:lnTo>
                    <a:lnTo>
                      <a:pt x="162952" y="370413"/>
                    </a:lnTo>
                    <a:lnTo>
                      <a:pt x="186659" y="328935"/>
                    </a:lnTo>
                    <a:lnTo>
                      <a:pt x="201524" y="283795"/>
                    </a:lnTo>
                    <a:lnTo>
                      <a:pt x="206673" y="236360"/>
                    </a:lnTo>
                    <a:lnTo>
                      <a:pt x="201425" y="185784"/>
                    </a:lnTo>
                    <a:lnTo>
                      <a:pt x="186383" y="138996"/>
                    </a:lnTo>
                    <a:lnTo>
                      <a:pt x="162597" y="97085"/>
                    </a:lnTo>
                    <a:lnTo>
                      <a:pt x="131115" y="61140"/>
                    </a:lnTo>
                    <a:lnTo>
                      <a:pt x="92990" y="32251"/>
                    </a:lnTo>
                    <a:lnTo>
                      <a:pt x="49271" y="11508"/>
                    </a:lnTo>
                    <a:lnTo>
                      <a:pt x="1008" y="0"/>
                    </a:lnTo>
                    <a:close/>
                  </a:path>
                </a:pathLst>
              </a:custGeom>
              <a:solidFill>
                <a:srgbClr val="59575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841639" y="3060007"/>
                <a:ext cx="594995" cy="838835"/>
              </a:xfrm>
              <a:custGeom>
                <a:avLst/>
                <a:gdLst/>
                <a:ahLst/>
                <a:cxnLst/>
                <a:rect l="l" t="t" r="r" b="b"/>
                <a:pathLst>
                  <a:path w="594995" h="838835">
                    <a:moveTo>
                      <a:pt x="333247" y="532599"/>
                    </a:moveTo>
                    <a:lnTo>
                      <a:pt x="309841" y="534871"/>
                    </a:lnTo>
                    <a:lnTo>
                      <a:pt x="287982" y="541385"/>
                    </a:lnTo>
                    <a:lnTo>
                      <a:pt x="268109" y="551693"/>
                    </a:lnTo>
                    <a:lnTo>
                      <a:pt x="250656" y="565344"/>
                    </a:lnTo>
                    <a:lnTo>
                      <a:pt x="29762" y="565344"/>
                    </a:lnTo>
                    <a:lnTo>
                      <a:pt x="22923" y="572150"/>
                    </a:lnTo>
                    <a:lnTo>
                      <a:pt x="22923" y="664903"/>
                    </a:lnTo>
                    <a:lnTo>
                      <a:pt x="29762" y="671703"/>
                    </a:lnTo>
                    <a:lnTo>
                      <a:pt x="213948" y="671703"/>
                    </a:lnTo>
                    <a:lnTo>
                      <a:pt x="213948" y="732478"/>
                    </a:lnTo>
                    <a:lnTo>
                      <a:pt x="46617" y="732478"/>
                    </a:lnTo>
                    <a:lnTo>
                      <a:pt x="28857" y="736279"/>
                    </a:lnTo>
                    <a:lnTo>
                      <a:pt x="13996" y="746505"/>
                    </a:lnTo>
                    <a:lnTo>
                      <a:pt x="3792" y="761397"/>
                    </a:lnTo>
                    <a:lnTo>
                      <a:pt x="0" y="779193"/>
                    </a:lnTo>
                    <a:lnTo>
                      <a:pt x="0" y="832039"/>
                    </a:lnTo>
                    <a:lnTo>
                      <a:pt x="6838" y="838838"/>
                    </a:lnTo>
                    <a:lnTo>
                      <a:pt x="573869" y="838838"/>
                    </a:lnTo>
                    <a:lnTo>
                      <a:pt x="580716" y="832039"/>
                    </a:lnTo>
                    <a:lnTo>
                      <a:pt x="580716" y="808450"/>
                    </a:lnTo>
                    <a:lnTo>
                      <a:pt x="30565" y="808450"/>
                    </a:lnTo>
                    <a:lnTo>
                      <a:pt x="30565" y="770950"/>
                    </a:lnTo>
                    <a:lnTo>
                      <a:pt x="38519" y="762867"/>
                    </a:lnTo>
                    <a:lnTo>
                      <a:pt x="237666" y="762867"/>
                    </a:lnTo>
                    <a:lnTo>
                      <a:pt x="244513" y="756067"/>
                    </a:lnTo>
                    <a:lnTo>
                      <a:pt x="244513" y="649518"/>
                    </a:lnTo>
                    <a:lnTo>
                      <a:pt x="245584" y="641314"/>
                    </a:lnTo>
                    <a:lnTo>
                      <a:pt x="53487" y="641314"/>
                    </a:lnTo>
                    <a:lnTo>
                      <a:pt x="53487" y="595731"/>
                    </a:lnTo>
                    <a:lnTo>
                      <a:pt x="265542" y="595731"/>
                    </a:lnTo>
                    <a:lnTo>
                      <a:pt x="269697" y="589252"/>
                    </a:lnTo>
                    <a:lnTo>
                      <a:pt x="282933" y="578327"/>
                    </a:lnTo>
                    <a:lnTo>
                      <a:pt x="298185" y="570057"/>
                    </a:lnTo>
                    <a:lnTo>
                      <a:pt x="315081" y="564818"/>
                    </a:lnTo>
                    <a:lnTo>
                      <a:pt x="333247" y="562988"/>
                    </a:lnTo>
                    <a:lnTo>
                      <a:pt x="411282" y="562988"/>
                    </a:lnTo>
                    <a:lnTo>
                      <a:pt x="400578" y="553820"/>
                    </a:lnTo>
                    <a:lnTo>
                      <a:pt x="380212" y="542386"/>
                    </a:lnTo>
                    <a:lnTo>
                      <a:pt x="357600" y="535135"/>
                    </a:lnTo>
                    <a:lnTo>
                      <a:pt x="333247" y="532599"/>
                    </a:lnTo>
                    <a:close/>
                  </a:path>
                  <a:path w="594995" h="838835">
                    <a:moveTo>
                      <a:pt x="411282" y="562988"/>
                    </a:moveTo>
                    <a:lnTo>
                      <a:pt x="333247" y="562988"/>
                    </a:lnTo>
                    <a:lnTo>
                      <a:pt x="367083" y="569799"/>
                    </a:lnTo>
                    <a:lnTo>
                      <a:pt x="394743" y="588362"/>
                    </a:lnTo>
                    <a:lnTo>
                      <a:pt x="413407" y="615871"/>
                    </a:lnTo>
                    <a:lnTo>
                      <a:pt x="420255" y="649518"/>
                    </a:lnTo>
                    <a:lnTo>
                      <a:pt x="420255" y="756067"/>
                    </a:lnTo>
                    <a:lnTo>
                      <a:pt x="427094" y="762867"/>
                    </a:lnTo>
                    <a:lnTo>
                      <a:pt x="549304" y="762867"/>
                    </a:lnTo>
                    <a:lnTo>
                      <a:pt x="550152" y="774285"/>
                    </a:lnTo>
                    <a:lnTo>
                      <a:pt x="550152" y="808450"/>
                    </a:lnTo>
                    <a:lnTo>
                      <a:pt x="580716" y="808450"/>
                    </a:lnTo>
                    <a:lnTo>
                      <a:pt x="580716" y="779193"/>
                    </a:lnTo>
                    <a:lnTo>
                      <a:pt x="577884" y="760109"/>
                    </a:lnTo>
                    <a:lnTo>
                      <a:pt x="569892" y="745360"/>
                    </a:lnTo>
                    <a:lnTo>
                      <a:pt x="557500" y="735849"/>
                    </a:lnTo>
                    <a:lnTo>
                      <a:pt x="541464" y="732478"/>
                    </a:lnTo>
                    <a:lnTo>
                      <a:pt x="450819" y="732478"/>
                    </a:lnTo>
                    <a:lnTo>
                      <a:pt x="450819" y="670236"/>
                    </a:lnTo>
                    <a:lnTo>
                      <a:pt x="492389" y="642935"/>
                    </a:lnTo>
                    <a:lnTo>
                      <a:pt x="500146" y="635631"/>
                    </a:lnTo>
                    <a:lnTo>
                      <a:pt x="450070" y="635631"/>
                    </a:lnTo>
                    <a:lnTo>
                      <a:pt x="448308" y="624339"/>
                    </a:lnTo>
                    <a:lnTo>
                      <a:pt x="445529" y="613425"/>
                    </a:lnTo>
                    <a:lnTo>
                      <a:pt x="441748" y="602944"/>
                    </a:lnTo>
                    <a:lnTo>
                      <a:pt x="436981" y="592951"/>
                    </a:lnTo>
                    <a:lnTo>
                      <a:pt x="464127" y="568906"/>
                    </a:lnTo>
                    <a:lnTo>
                      <a:pt x="418191" y="568906"/>
                    </a:lnTo>
                    <a:lnTo>
                      <a:pt x="411282" y="562988"/>
                    </a:lnTo>
                    <a:close/>
                  </a:path>
                  <a:path w="594995" h="838835">
                    <a:moveTo>
                      <a:pt x="265542" y="595731"/>
                    </a:moveTo>
                    <a:lnTo>
                      <a:pt x="227435" y="595731"/>
                    </a:lnTo>
                    <a:lnTo>
                      <a:pt x="222496" y="606289"/>
                    </a:lnTo>
                    <a:lnTo>
                      <a:pt x="218638" y="617374"/>
                    </a:lnTo>
                    <a:lnTo>
                      <a:pt x="215918" y="628926"/>
                    </a:lnTo>
                    <a:lnTo>
                      <a:pt x="214375" y="641026"/>
                    </a:lnTo>
                    <a:lnTo>
                      <a:pt x="214322" y="641314"/>
                    </a:lnTo>
                    <a:lnTo>
                      <a:pt x="245584" y="641314"/>
                    </a:lnTo>
                    <a:lnTo>
                      <a:pt x="246507" y="634246"/>
                    </a:lnTo>
                    <a:lnTo>
                      <a:pt x="251930" y="619348"/>
                    </a:lnTo>
                    <a:lnTo>
                      <a:pt x="259940" y="604468"/>
                    </a:lnTo>
                    <a:lnTo>
                      <a:pt x="265542" y="595731"/>
                    </a:lnTo>
                    <a:close/>
                  </a:path>
                  <a:path w="594995" h="838835">
                    <a:moveTo>
                      <a:pt x="453548" y="198724"/>
                    </a:moveTo>
                    <a:lnTo>
                      <a:pt x="358584" y="198724"/>
                    </a:lnTo>
                    <a:lnTo>
                      <a:pt x="406845" y="210233"/>
                    </a:lnTo>
                    <a:lnTo>
                      <a:pt x="450562" y="230976"/>
                    </a:lnTo>
                    <a:lnTo>
                      <a:pt x="488686" y="259864"/>
                    </a:lnTo>
                    <a:lnTo>
                      <a:pt x="520166" y="295808"/>
                    </a:lnTo>
                    <a:lnTo>
                      <a:pt x="543952" y="337719"/>
                    </a:lnTo>
                    <a:lnTo>
                      <a:pt x="558994" y="384507"/>
                    </a:lnTo>
                    <a:lnTo>
                      <a:pt x="564241" y="435084"/>
                    </a:lnTo>
                    <a:lnTo>
                      <a:pt x="559093" y="482519"/>
                    </a:lnTo>
                    <a:lnTo>
                      <a:pt x="544228" y="527659"/>
                    </a:lnTo>
                    <a:lnTo>
                      <a:pt x="520521" y="569137"/>
                    </a:lnTo>
                    <a:lnTo>
                      <a:pt x="488844" y="605583"/>
                    </a:lnTo>
                    <a:lnTo>
                      <a:pt x="450070" y="635631"/>
                    </a:lnTo>
                    <a:lnTo>
                      <a:pt x="500146" y="635631"/>
                    </a:lnTo>
                    <a:lnTo>
                      <a:pt x="556189" y="571365"/>
                    </a:lnTo>
                    <a:lnTo>
                      <a:pt x="577255" y="528895"/>
                    </a:lnTo>
                    <a:lnTo>
                      <a:pt x="590322" y="483168"/>
                    </a:lnTo>
                    <a:lnTo>
                      <a:pt x="594807" y="435084"/>
                    </a:lnTo>
                    <a:lnTo>
                      <a:pt x="590857" y="388393"/>
                    </a:lnTo>
                    <a:lnTo>
                      <a:pt x="579436" y="344384"/>
                    </a:lnTo>
                    <a:lnTo>
                      <a:pt x="561183" y="303716"/>
                    </a:lnTo>
                    <a:lnTo>
                      <a:pt x="536736" y="267051"/>
                    </a:lnTo>
                    <a:lnTo>
                      <a:pt x="506735" y="235049"/>
                    </a:lnTo>
                    <a:lnTo>
                      <a:pt x="471820" y="208372"/>
                    </a:lnTo>
                    <a:lnTo>
                      <a:pt x="453548" y="198724"/>
                    </a:lnTo>
                    <a:close/>
                  </a:path>
                  <a:path w="594995" h="838835">
                    <a:moveTo>
                      <a:pt x="432441" y="272225"/>
                    </a:moveTo>
                    <a:lnTo>
                      <a:pt x="343142" y="272225"/>
                    </a:lnTo>
                    <a:lnTo>
                      <a:pt x="390903" y="283904"/>
                    </a:lnTo>
                    <a:lnTo>
                      <a:pt x="431845" y="308274"/>
                    </a:lnTo>
                    <a:lnTo>
                      <a:pt x="463788" y="343090"/>
                    </a:lnTo>
                    <a:lnTo>
                      <a:pt x="484552" y="386108"/>
                    </a:lnTo>
                    <a:lnTo>
                      <a:pt x="491958" y="435084"/>
                    </a:lnTo>
                    <a:lnTo>
                      <a:pt x="486869" y="473548"/>
                    </a:lnTo>
                    <a:lnTo>
                      <a:pt x="472241" y="509738"/>
                    </a:lnTo>
                    <a:lnTo>
                      <a:pt x="449030" y="542057"/>
                    </a:lnTo>
                    <a:lnTo>
                      <a:pt x="418191" y="568906"/>
                    </a:lnTo>
                    <a:lnTo>
                      <a:pt x="464127" y="568906"/>
                    </a:lnTo>
                    <a:lnTo>
                      <a:pt x="472757" y="561262"/>
                    </a:lnTo>
                    <a:lnTo>
                      <a:pt x="499672" y="523154"/>
                    </a:lnTo>
                    <a:lnTo>
                      <a:pt x="516626" y="480477"/>
                    </a:lnTo>
                    <a:lnTo>
                      <a:pt x="522522" y="435084"/>
                    </a:lnTo>
                    <a:lnTo>
                      <a:pt x="516836" y="388091"/>
                    </a:lnTo>
                    <a:lnTo>
                      <a:pt x="500661" y="345264"/>
                    </a:lnTo>
                    <a:lnTo>
                      <a:pt x="475322" y="307981"/>
                    </a:lnTo>
                    <a:lnTo>
                      <a:pt x="442144" y="277619"/>
                    </a:lnTo>
                    <a:lnTo>
                      <a:pt x="432441" y="272225"/>
                    </a:lnTo>
                    <a:close/>
                  </a:path>
                  <a:path w="594995" h="838835">
                    <a:moveTo>
                      <a:pt x="208027" y="0"/>
                    </a:moveTo>
                    <a:lnTo>
                      <a:pt x="158772" y="0"/>
                    </a:lnTo>
                    <a:lnTo>
                      <a:pt x="140860" y="3604"/>
                    </a:lnTo>
                    <a:lnTo>
                      <a:pt x="126218" y="13427"/>
                    </a:lnTo>
                    <a:lnTo>
                      <a:pt x="116337" y="27985"/>
                    </a:lnTo>
                    <a:lnTo>
                      <a:pt x="112712" y="45794"/>
                    </a:lnTo>
                    <a:lnTo>
                      <a:pt x="112712" y="62797"/>
                    </a:lnTo>
                    <a:lnTo>
                      <a:pt x="99745" y="69198"/>
                    </a:lnTo>
                    <a:lnTo>
                      <a:pt x="89492" y="79154"/>
                    </a:lnTo>
                    <a:lnTo>
                      <a:pt x="82754" y="91867"/>
                    </a:lnTo>
                    <a:lnTo>
                      <a:pt x="80330" y="106541"/>
                    </a:lnTo>
                    <a:lnTo>
                      <a:pt x="80330" y="360062"/>
                    </a:lnTo>
                    <a:lnTo>
                      <a:pt x="83896" y="377729"/>
                    </a:lnTo>
                    <a:lnTo>
                      <a:pt x="93626" y="392208"/>
                    </a:lnTo>
                    <a:lnTo>
                      <a:pt x="108062" y="402057"/>
                    </a:lnTo>
                    <a:lnTo>
                      <a:pt x="125749" y="405836"/>
                    </a:lnTo>
                    <a:lnTo>
                      <a:pt x="125749" y="484868"/>
                    </a:lnTo>
                    <a:lnTo>
                      <a:pt x="132586" y="491675"/>
                    </a:lnTo>
                    <a:lnTo>
                      <a:pt x="245207" y="491675"/>
                    </a:lnTo>
                    <a:lnTo>
                      <a:pt x="252046" y="484868"/>
                    </a:lnTo>
                    <a:lnTo>
                      <a:pt x="252046" y="461286"/>
                    </a:lnTo>
                    <a:lnTo>
                      <a:pt x="156312" y="461286"/>
                    </a:lnTo>
                    <a:lnTo>
                      <a:pt x="156312" y="405874"/>
                    </a:lnTo>
                    <a:lnTo>
                      <a:pt x="252046" y="405874"/>
                    </a:lnTo>
                    <a:lnTo>
                      <a:pt x="252046" y="404331"/>
                    </a:lnTo>
                    <a:lnTo>
                      <a:pt x="265763" y="398229"/>
                    </a:lnTo>
                    <a:lnTo>
                      <a:pt x="276666" y="388233"/>
                    </a:lnTo>
                    <a:lnTo>
                      <a:pt x="283721" y="375478"/>
                    </a:lnTo>
                    <a:lnTo>
                      <a:pt x="117847" y="375478"/>
                    </a:lnTo>
                    <a:lnTo>
                      <a:pt x="110893" y="368564"/>
                    </a:lnTo>
                    <a:lnTo>
                      <a:pt x="110893" y="98040"/>
                    </a:lnTo>
                    <a:lnTo>
                      <a:pt x="117847" y="91127"/>
                    </a:lnTo>
                    <a:lnTo>
                      <a:pt x="283645" y="91127"/>
                    </a:lnTo>
                    <a:lnTo>
                      <a:pt x="277299" y="79154"/>
                    </a:lnTo>
                    <a:lnTo>
                      <a:pt x="267049" y="69198"/>
                    </a:lnTo>
                    <a:lnTo>
                      <a:pt x="254086" y="62797"/>
                    </a:lnTo>
                    <a:lnTo>
                      <a:pt x="254086" y="60739"/>
                    </a:lnTo>
                    <a:lnTo>
                      <a:pt x="143277" y="60739"/>
                    </a:lnTo>
                    <a:lnTo>
                      <a:pt x="143277" y="37302"/>
                    </a:lnTo>
                    <a:lnTo>
                      <a:pt x="150223" y="30388"/>
                    </a:lnTo>
                    <a:lnTo>
                      <a:pt x="250950" y="30388"/>
                    </a:lnTo>
                    <a:lnTo>
                      <a:pt x="250461" y="27985"/>
                    </a:lnTo>
                    <a:lnTo>
                      <a:pt x="240581" y="13427"/>
                    </a:lnTo>
                    <a:lnTo>
                      <a:pt x="225939" y="3604"/>
                    </a:lnTo>
                    <a:lnTo>
                      <a:pt x="208027" y="0"/>
                    </a:lnTo>
                    <a:close/>
                  </a:path>
                  <a:path w="594995" h="838835">
                    <a:moveTo>
                      <a:pt x="252046" y="405874"/>
                    </a:moveTo>
                    <a:lnTo>
                      <a:pt x="221482" y="405874"/>
                    </a:lnTo>
                    <a:lnTo>
                      <a:pt x="221482" y="461286"/>
                    </a:lnTo>
                    <a:lnTo>
                      <a:pt x="252046" y="461286"/>
                    </a:lnTo>
                    <a:lnTo>
                      <a:pt x="252046" y="405874"/>
                    </a:lnTo>
                    <a:close/>
                  </a:path>
                  <a:path w="594995" h="838835">
                    <a:moveTo>
                      <a:pt x="283645" y="91127"/>
                    </a:moveTo>
                    <a:lnTo>
                      <a:pt x="248951" y="91127"/>
                    </a:lnTo>
                    <a:lnTo>
                      <a:pt x="255897" y="98040"/>
                    </a:lnTo>
                    <a:lnTo>
                      <a:pt x="255897" y="131088"/>
                    </a:lnTo>
                    <a:lnTo>
                      <a:pt x="226424" y="141686"/>
                    </a:lnTo>
                    <a:lnTo>
                      <a:pt x="202783" y="161241"/>
                    </a:lnTo>
                    <a:lnTo>
                      <a:pt x="187074" y="187679"/>
                    </a:lnTo>
                    <a:lnTo>
                      <a:pt x="181359" y="219001"/>
                    </a:lnTo>
                    <a:lnTo>
                      <a:pt x="187064" y="250304"/>
                    </a:lnTo>
                    <a:lnTo>
                      <a:pt x="202783" y="276760"/>
                    </a:lnTo>
                    <a:lnTo>
                      <a:pt x="226424" y="296315"/>
                    </a:lnTo>
                    <a:lnTo>
                      <a:pt x="255897" y="306914"/>
                    </a:lnTo>
                    <a:lnTo>
                      <a:pt x="255897" y="368564"/>
                    </a:lnTo>
                    <a:lnTo>
                      <a:pt x="248951" y="375478"/>
                    </a:lnTo>
                    <a:lnTo>
                      <a:pt x="283721" y="375478"/>
                    </a:lnTo>
                    <a:lnTo>
                      <a:pt x="283863" y="375220"/>
                    </a:lnTo>
                    <a:lnTo>
                      <a:pt x="286461" y="360062"/>
                    </a:lnTo>
                    <a:lnTo>
                      <a:pt x="286461" y="306914"/>
                    </a:lnTo>
                    <a:lnTo>
                      <a:pt x="303175" y="302348"/>
                    </a:lnTo>
                    <a:lnTo>
                      <a:pt x="318415" y="294823"/>
                    </a:lnTo>
                    <a:lnTo>
                      <a:pt x="331848" y="284671"/>
                    </a:lnTo>
                    <a:lnTo>
                      <a:pt x="337971" y="277924"/>
                    </a:lnTo>
                    <a:lnTo>
                      <a:pt x="271179" y="277924"/>
                    </a:lnTo>
                    <a:lnTo>
                      <a:pt x="248137" y="273286"/>
                    </a:lnTo>
                    <a:lnTo>
                      <a:pt x="229299" y="260647"/>
                    </a:lnTo>
                    <a:lnTo>
                      <a:pt x="216587" y="241915"/>
                    </a:lnTo>
                    <a:lnTo>
                      <a:pt x="211923" y="219001"/>
                    </a:lnTo>
                    <a:lnTo>
                      <a:pt x="216587" y="196091"/>
                    </a:lnTo>
                    <a:lnTo>
                      <a:pt x="229299" y="177361"/>
                    </a:lnTo>
                    <a:lnTo>
                      <a:pt x="248137" y="164723"/>
                    </a:lnTo>
                    <a:lnTo>
                      <a:pt x="271179" y="160086"/>
                    </a:lnTo>
                    <a:lnTo>
                      <a:pt x="337970" y="160086"/>
                    </a:lnTo>
                    <a:lnTo>
                      <a:pt x="332625" y="154034"/>
                    </a:lnTo>
                    <a:lnTo>
                      <a:pt x="319016" y="143546"/>
                    </a:lnTo>
                    <a:lnTo>
                      <a:pt x="303510" y="135779"/>
                    </a:lnTo>
                    <a:lnTo>
                      <a:pt x="286461" y="131088"/>
                    </a:lnTo>
                    <a:lnTo>
                      <a:pt x="286461" y="106541"/>
                    </a:lnTo>
                    <a:lnTo>
                      <a:pt x="284037" y="91867"/>
                    </a:lnTo>
                    <a:lnTo>
                      <a:pt x="283645" y="91127"/>
                    </a:lnTo>
                    <a:close/>
                  </a:path>
                  <a:path w="594995" h="838835">
                    <a:moveTo>
                      <a:pt x="337970" y="160086"/>
                    </a:moveTo>
                    <a:lnTo>
                      <a:pt x="271179" y="160086"/>
                    </a:lnTo>
                    <a:lnTo>
                      <a:pt x="286264" y="162025"/>
                    </a:lnTo>
                    <a:lnTo>
                      <a:pt x="299914" y="167508"/>
                    </a:lnTo>
                    <a:lnTo>
                      <a:pt x="311633" y="176034"/>
                    </a:lnTo>
                    <a:lnTo>
                      <a:pt x="320930" y="187101"/>
                    </a:lnTo>
                    <a:lnTo>
                      <a:pt x="321221" y="187845"/>
                    </a:lnTo>
                    <a:lnTo>
                      <a:pt x="321449" y="188605"/>
                    </a:lnTo>
                    <a:lnTo>
                      <a:pt x="321862" y="189303"/>
                    </a:lnTo>
                    <a:lnTo>
                      <a:pt x="325481" y="196434"/>
                    </a:lnTo>
                    <a:lnTo>
                      <a:pt x="328100" y="203830"/>
                    </a:lnTo>
                    <a:lnTo>
                      <a:pt x="329692" y="211387"/>
                    </a:lnTo>
                    <a:lnTo>
                      <a:pt x="330229" y="219001"/>
                    </a:lnTo>
                    <a:lnTo>
                      <a:pt x="329715" y="226798"/>
                    </a:lnTo>
                    <a:lnTo>
                      <a:pt x="328191" y="234404"/>
                    </a:lnTo>
                    <a:lnTo>
                      <a:pt x="325687" y="241716"/>
                    </a:lnTo>
                    <a:lnTo>
                      <a:pt x="322229" y="248629"/>
                    </a:lnTo>
                    <a:lnTo>
                      <a:pt x="322121" y="248796"/>
                    </a:lnTo>
                    <a:lnTo>
                      <a:pt x="321999" y="249161"/>
                    </a:lnTo>
                    <a:lnTo>
                      <a:pt x="312720" y="260908"/>
                    </a:lnTo>
                    <a:lnTo>
                      <a:pt x="300796" y="269989"/>
                    </a:lnTo>
                    <a:lnTo>
                      <a:pt x="286768" y="275847"/>
                    </a:lnTo>
                    <a:lnTo>
                      <a:pt x="271179" y="277924"/>
                    </a:lnTo>
                    <a:lnTo>
                      <a:pt x="337971" y="277924"/>
                    </a:lnTo>
                    <a:lnTo>
                      <a:pt x="343142" y="272225"/>
                    </a:lnTo>
                    <a:lnTo>
                      <a:pt x="432441" y="272225"/>
                    </a:lnTo>
                    <a:lnTo>
                      <a:pt x="402454" y="255555"/>
                    </a:lnTo>
                    <a:lnTo>
                      <a:pt x="357576" y="243166"/>
                    </a:lnTo>
                    <a:lnTo>
                      <a:pt x="359761" y="235471"/>
                    </a:lnTo>
                    <a:lnTo>
                      <a:pt x="361007" y="227388"/>
                    </a:lnTo>
                    <a:lnTo>
                      <a:pt x="360924" y="211387"/>
                    </a:lnTo>
                    <a:lnTo>
                      <a:pt x="360113" y="205249"/>
                    </a:lnTo>
                    <a:lnTo>
                      <a:pt x="358584" y="198724"/>
                    </a:lnTo>
                    <a:lnTo>
                      <a:pt x="453548" y="198724"/>
                    </a:lnTo>
                    <a:lnTo>
                      <a:pt x="432630" y="187679"/>
                    </a:lnTo>
                    <a:lnTo>
                      <a:pt x="389805" y="173633"/>
                    </a:lnTo>
                    <a:lnTo>
                      <a:pt x="343983" y="166893"/>
                    </a:lnTo>
                    <a:lnTo>
                      <a:pt x="337970" y="160086"/>
                    </a:lnTo>
                    <a:close/>
                  </a:path>
                  <a:path w="594995" h="838835">
                    <a:moveTo>
                      <a:pt x="250950" y="30388"/>
                    </a:moveTo>
                    <a:lnTo>
                      <a:pt x="216569" y="30388"/>
                    </a:lnTo>
                    <a:lnTo>
                      <a:pt x="223522" y="37302"/>
                    </a:lnTo>
                    <a:lnTo>
                      <a:pt x="223522" y="60739"/>
                    </a:lnTo>
                    <a:lnTo>
                      <a:pt x="254086" y="60739"/>
                    </a:lnTo>
                    <a:lnTo>
                      <a:pt x="254086" y="45794"/>
                    </a:lnTo>
                    <a:lnTo>
                      <a:pt x="250950" y="30388"/>
                    </a:lnTo>
                    <a:close/>
                  </a:path>
                </a:pathLst>
              </a:custGeom>
              <a:solidFill>
                <a:srgbClr val="3E3A3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7614758" y="4279409"/>
                <a:ext cx="734060" cy="661035"/>
              </a:xfrm>
              <a:custGeom>
                <a:avLst/>
                <a:gdLst/>
                <a:ahLst/>
                <a:cxnLst/>
                <a:rect l="l" t="t" r="r" b="b"/>
                <a:pathLst>
                  <a:path w="734059" h="661035">
                    <a:moveTo>
                      <a:pt x="282502" y="411382"/>
                    </a:moveTo>
                    <a:lnTo>
                      <a:pt x="94167" y="585429"/>
                    </a:lnTo>
                    <a:lnTo>
                      <a:pt x="94167" y="617073"/>
                    </a:lnTo>
                    <a:lnTo>
                      <a:pt x="125556" y="648718"/>
                    </a:lnTo>
                    <a:lnTo>
                      <a:pt x="137081" y="657618"/>
                    </a:lnTo>
                    <a:lnTo>
                      <a:pt x="147136" y="660585"/>
                    </a:lnTo>
                    <a:lnTo>
                      <a:pt x="154247" y="657618"/>
                    </a:lnTo>
                    <a:lnTo>
                      <a:pt x="156945" y="648718"/>
                    </a:lnTo>
                    <a:lnTo>
                      <a:pt x="345279" y="474672"/>
                    </a:lnTo>
                    <a:lnTo>
                      <a:pt x="282502" y="411382"/>
                    </a:lnTo>
                    <a:close/>
                  </a:path>
                  <a:path w="734059" h="661035">
                    <a:moveTo>
                      <a:pt x="311928" y="225469"/>
                    </a:moveTo>
                    <a:lnTo>
                      <a:pt x="307269" y="228435"/>
                    </a:lnTo>
                    <a:lnTo>
                      <a:pt x="298196" y="237336"/>
                    </a:lnTo>
                    <a:lnTo>
                      <a:pt x="251113" y="284803"/>
                    </a:lnTo>
                    <a:lnTo>
                      <a:pt x="565003" y="648718"/>
                    </a:lnTo>
                    <a:lnTo>
                      <a:pt x="580698" y="648718"/>
                    </a:lnTo>
                    <a:lnTo>
                      <a:pt x="627782" y="617073"/>
                    </a:lnTo>
                    <a:lnTo>
                      <a:pt x="627782" y="585429"/>
                    </a:lnTo>
                    <a:lnTo>
                      <a:pt x="313890" y="237336"/>
                    </a:lnTo>
                    <a:lnTo>
                      <a:pt x="313645" y="228435"/>
                    </a:lnTo>
                    <a:lnTo>
                      <a:pt x="311928" y="225469"/>
                    </a:lnTo>
                    <a:close/>
                  </a:path>
                  <a:path w="734059" h="661035">
                    <a:moveTo>
                      <a:pt x="607673" y="9147"/>
                    </a:moveTo>
                    <a:lnTo>
                      <a:pt x="596393" y="15822"/>
                    </a:lnTo>
                    <a:lnTo>
                      <a:pt x="583886" y="21509"/>
                    </a:lnTo>
                    <a:lnTo>
                      <a:pt x="555194" y="37578"/>
                    </a:lnTo>
                    <a:lnTo>
                      <a:pt x="523540" y="62578"/>
                    </a:lnTo>
                    <a:lnTo>
                      <a:pt x="502225" y="94935"/>
                    </a:lnTo>
                    <a:lnTo>
                      <a:pt x="495113" y="128062"/>
                    </a:lnTo>
                    <a:lnTo>
                      <a:pt x="492416" y="158224"/>
                    </a:lnTo>
                    <a:lnTo>
                      <a:pt x="486776" y="188385"/>
                    </a:lnTo>
                    <a:lnTo>
                      <a:pt x="470837" y="221513"/>
                    </a:lnTo>
                    <a:lnTo>
                      <a:pt x="423753" y="268980"/>
                    </a:lnTo>
                    <a:lnTo>
                      <a:pt x="470837" y="332270"/>
                    </a:lnTo>
                    <a:lnTo>
                      <a:pt x="533614" y="268980"/>
                    </a:lnTo>
                    <a:lnTo>
                      <a:pt x="582169" y="253405"/>
                    </a:lnTo>
                    <a:lnTo>
                      <a:pt x="596393" y="253157"/>
                    </a:lnTo>
                    <a:lnTo>
                      <a:pt x="650722" y="253157"/>
                    </a:lnTo>
                    <a:lnTo>
                      <a:pt x="670942" y="247225"/>
                    </a:lnTo>
                    <a:lnTo>
                      <a:pt x="697917" y="228683"/>
                    </a:lnTo>
                    <a:lnTo>
                      <a:pt x="721949" y="205691"/>
                    </a:lnTo>
                    <a:lnTo>
                      <a:pt x="730777" y="174788"/>
                    </a:lnTo>
                    <a:lnTo>
                      <a:pt x="732258" y="155504"/>
                    </a:lnTo>
                    <a:lnTo>
                      <a:pt x="626311" y="155504"/>
                    </a:lnTo>
                    <a:lnTo>
                      <a:pt x="596393" y="142401"/>
                    </a:lnTo>
                    <a:lnTo>
                      <a:pt x="580698" y="121387"/>
                    </a:lnTo>
                    <a:lnTo>
                      <a:pt x="576774" y="104823"/>
                    </a:lnTo>
                    <a:lnTo>
                      <a:pt x="578736" y="91226"/>
                    </a:lnTo>
                    <a:lnTo>
                      <a:pt x="580698" y="79112"/>
                    </a:lnTo>
                    <a:lnTo>
                      <a:pt x="592224" y="64772"/>
                    </a:lnTo>
                    <a:lnTo>
                      <a:pt x="602278" y="47467"/>
                    </a:lnTo>
                    <a:lnTo>
                      <a:pt x="609390" y="30161"/>
                    </a:lnTo>
                    <a:lnTo>
                      <a:pt x="612087" y="15822"/>
                    </a:lnTo>
                    <a:lnTo>
                      <a:pt x="618463" y="13597"/>
                    </a:lnTo>
                    <a:lnTo>
                      <a:pt x="616011" y="9889"/>
                    </a:lnTo>
                    <a:lnTo>
                      <a:pt x="607673" y="9147"/>
                    </a:lnTo>
                    <a:close/>
                  </a:path>
                  <a:path w="734059" h="661035">
                    <a:moveTo>
                      <a:pt x="31389" y="174045"/>
                    </a:moveTo>
                    <a:lnTo>
                      <a:pt x="0" y="205691"/>
                    </a:lnTo>
                    <a:lnTo>
                      <a:pt x="0" y="221513"/>
                    </a:lnTo>
                    <a:lnTo>
                      <a:pt x="47083" y="268980"/>
                    </a:lnTo>
                    <a:lnTo>
                      <a:pt x="49781" y="278128"/>
                    </a:lnTo>
                    <a:lnTo>
                      <a:pt x="56893" y="282825"/>
                    </a:lnTo>
                    <a:lnTo>
                      <a:pt x="66947" y="284556"/>
                    </a:lnTo>
                    <a:lnTo>
                      <a:pt x="78473" y="284803"/>
                    </a:lnTo>
                    <a:lnTo>
                      <a:pt x="80925" y="273183"/>
                    </a:lnTo>
                    <a:lnTo>
                      <a:pt x="86320" y="263047"/>
                    </a:lnTo>
                    <a:lnTo>
                      <a:pt x="91715" y="255877"/>
                    </a:lnTo>
                    <a:lnTo>
                      <a:pt x="94167" y="253157"/>
                    </a:lnTo>
                    <a:lnTo>
                      <a:pt x="94413" y="247966"/>
                    </a:lnTo>
                    <a:lnTo>
                      <a:pt x="96129" y="235357"/>
                    </a:lnTo>
                    <a:lnTo>
                      <a:pt x="100789" y="219783"/>
                    </a:lnTo>
                    <a:lnTo>
                      <a:pt x="109863" y="205691"/>
                    </a:lnTo>
                    <a:lnTo>
                      <a:pt x="133403" y="199758"/>
                    </a:lnTo>
                    <a:lnTo>
                      <a:pt x="269423" y="199758"/>
                    </a:lnTo>
                    <a:lnTo>
                      <a:pt x="282502" y="189868"/>
                    </a:lnTo>
                    <a:lnTo>
                      <a:pt x="279805" y="178001"/>
                    </a:lnTo>
                    <a:lnTo>
                      <a:pt x="49045" y="178001"/>
                    </a:lnTo>
                    <a:lnTo>
                      <a:pt x="40953" y="176023"/>
                    </a:lnTo>
                    <a:lnTo>
                      <a:pt x="31389" y="174045"/>
                    </a:lnTo>
                    <a:close/>
                  </a:path>
                  <a:path w="734059" h="661035">
                    <a:moveTo>
                      <a:pt x="650722" y="253157"/>
                    </a:moveTo>
                    <a:lnTo>
                      <a:pt x="596393" y="253157"/>
                    </a:lnTo>
                    <a:lnTo>
                      <a:pt x="638082" y="256866"/>
                    </a:lnTo>
                    <a:lnTo>
                      <a:pt x="650722" y="253157"/>
                    </a:lnTo>
                    <a:close/>
                  </a:path>
                  <a:path w="734059" h="661035">
                    <a:moveTo>
                      <a:pt x="269423" y="199758"/>
                    </a:moveTo>
                    <a:lnTo>
                      <a:pt x="133403" y="199758"/>
                    </a:lnTo>
                    <a:lnTo>
                      <a:pt x="156945" y="205691"/>
                    </a:lnTo>
                    <a:lnTo>
                      <a:pt x="180487" y="223491"/>
                    </a:lnTo>
                    <a:lnTo>
                      <a:pt x="204029" y="253157"/>
                    </a:lnTo>
                    <a:lnTo>
                      <a:pt x="219723" y="253157"/>
                    </a:lnTo>
                    <a:lnTo>
                      <a:pt x="219723" y="237336"/>
                    </a:lnTo>
                    <a:lnTo>
                      <a:pt x="269423" y="199758"/>
                    </a:lnTo>
                    <a:close/>
                  </a:path>
                  <a:path w="734059" h="661035">
                    <a:moveTo>
                      <a:pt x="392363" y="0"/>
                    </a:moveTo>
                    <a:lnTo>
                      <a:pt x="282502" y="0"/>
                    </a:lnTo>
                    <a:lnTo>
                      <a:pt x="247434" y="7664"/>
                    </a:lnTo>
                    <a:lnTo>
                      <a:pt x="213838" y="25711"/>
                    </a:lnTo>
                    <a:lnTo>
                      <a:pt x="183184" y="46725"/>
                    </a:lnTo>
                    <a:lnTo>
                      <a:pt x="156945" y="63289"/>
                    </a:lnTo>
                    <a:lnTo>
                      <a:pt x="107900" y="98890"/>
                    </a:lnTo>
                    <a:lnTo>
                      <a:pt x="85339" y="146357"/>
                    </a:lnTo>
                    <a:lnTo>
                      <a:pt x="78473" y="158224"/>
                    </a:lnTo>
                    <a:lnTo>
                      <a:pt x="60081" y="174046"/>
                    </a:lnTo>
                    <a:lnTo>
                      <a:pt x="49045" y="178001"/>
                    </a:lnTo>
                    <a:lnTo>
                      <a:pt x="279805" y="178001"/>
                    </a:lnTo>
                    <a:lnTo>
                      <a:pt x="272693" y="166135"/>
                    </a:lnTo>
                    <a:lnTo>
                      <a:pt x="262639" y="154268"/>
                    </a:lnTo>
                    <a:lnTo>
                      <a:pt x="251113" y="142401"/>
                    </a:lnTo>
                    <a:lnTo>
                      <a:pt x="241089" y="113568"/>
                    </a:lnTo>
                    <a:lnTo>
                      <a:pt x="280682" y="62548"/>
                    </a:lnTo>
                    <a:lnTo>
                      <a:pt x="315853" y="41533"/>
                    </a:lnTo>
                    <a:lnTo>
                      <a:pt x="351809" y="24197"/>
                    </a:lnTo>
                    <a:lnTo>
                      <a:pt x="381328" y="11125"/>
                    </a:lnTo>
                    <a:lnTo>
                      <a:pt x="397237" y="2873"/>
                    </a:lnTo>
                    <a:lnTo>
                      <a:pt x="392363" y="0"/>
                    </a:lnTo>
                    <a:close/>
                  </a:path>
                  <a:path w="734059" h="661035">
                    <a:moveTo>
                      <a:pt x="719987" y="67244"/>
                    </a:moveTo>
                    <a:lnTo>
                      <a:pt x="715328" y="70211"/>
                    </a:lnTo>
                    <a:lnTo>
                      <a:pt x="706254" y="79112"/>
                    </a:lnTo>
                    <a:lnTo>
                      <a:pt x="703557" y="84303"/>
                    </a:lnTo>
                    <a:lnTo>
                      <a:pt x="696445" y="96912"/>
                    </a:lnTo>
                    <a:lnTo>
                      <a:pt x="662604" y="140176"/>
                    </a:lnTo>
                    <a:lnTo>
                      <a:pt x="626311" y="155504"/>
                    </a:lnTo>
                    <a:lnTo>
                      <a:pt x="732258" y="155504"/>
                    </a:lnTo>
                    <a:lnTo>
                      <a:pt x="733720" y="136468"/>
                    </a:lnTo>
                    <a:lnTo>
                      <a:pt x="730777" y="101115"/>
                    </a:lnTo>
                    <a:lnTo>
                      <a:pt x="721949" y="79112"/>
                    </a:lnTo>
                    <a:lnTo>
                      <a:pt x="721704" y="70211"/>
                    </a:lnTo>
                    <a:lnTo>
                      <a:pt x="719987" y="672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F80E27-E165-7EC7-0176-7B94188DCC66}"/>
              </a:ext>
            </a:extLst>
          </p:cNvPr>
          <p:cNvGrpSpPr/>
          <p:nvPr/>
        </p:nvGrpSpPr>
        <p:grpSpPr>
          <a:xfrm>
            <a:off x="2590800" y="4648200"/>
            <a:ext cx="7485380" cy="1090937"/>
            <a:chOff x="2404352" y="5219191"/>
            <a:chExt cx="7485380" cy="1090937"/>
          </a:xfrm>
        </p:grpSpPr>
        <p:grpSp>
          <p:nvGrpSpPr>
            <p:cNvPr id="2" name="object 2"/>
            <p:cNvGrpSpPr/>
            <p:nvPr/>
          </p:nvGrpSpPr>
          <p:grpSpPr>
            <a:xfrm>
              <a:off x="2404352" y="5294763"/>
              <a:ext cx="7485380" cy="1015365"/>
              <a:chOff x="2404352" y="5294763"/>
              <a:chExt cx="7485380" cy="101536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404352" y="5294763"/>
                <a:ext cx="748538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7485380" h="1015364">
                    <a:moveTo>
                      <a:pt x="7315626" y="0"/>
                    </a:moveTo>
                    <a:lnTo>
                      <a:pt x="169219" y="0"/>
                    </a:lnTo>
                    <a:lnTo>
                      <a:pt x="124234" y="6044"/>
                    </a:lnTo>
                    <a:lnTo>
                      <a:pt x="83811" y="23103"/>
                    </a:lnTo>
                    <a:lnTo>
                      <a:pt x="49563" y="49563"/>
                    </a:lnTo>
                    <a:lnTo>
                      <a:pt x="23103" y="83811"/>
                    </a:lnTo>
                    <a:lnTo>
                      <a:pt x="6044" y="124234"/>
                    </a:lnTo>
                    <a:lnTo>
                      <a:pt x="0" y="169219"/>
                    </a:lnTo>
                    <a:lnTo>
                      <a:pt x="0" y="846078"/>
                    </a:lnTo>
                    <a:lnTo>
                      <a:pt x="6044" y="891064"/>
                    </a:lnTo>
                    <a:lnTo>
                      <a:pt x="23103" y="931487"/>
                    </a:lnTo>
                    <a:lnTo>
                      <a:pt x="49563" y="965735"/>
                    </a:lnTo>
                    <a:lnTo>
                      <a:pt x="83811" y="992195"/>
                    </a:lnTo>
                    <a:lnTo>
                      <a:pt x="124234" y="1009254"/>
                    </a:lnTo>
                    <a:lnTo>
                      <a:pt x="169219" y="1015299"/>
                    </a:lnTo>
                    <a:lnTo>
                      <a:pt x="7315626" y="1015299"/>
                    </a:lnTo>
                    <a:lnTo>
                      <a:pt x="7360612" y="1009254"/>
                    </a:lnTo>
                    <a:lnTo>
                      <a:pt x="7401035" y="992195"/>
                    </a:lnTo>
                    <a:lnTo>
                      <a:pt x="7435283" y="965735"/>
                    </a:lnTo>
                    <a:lnTo>
                      <a:pt x="7461743" y="931487"/>
                    </a:lnTo>
                    <a:lnTo>
                      <a:pt x="7478801" y="891064"/>
                    </a:lnTo>
                    <a:lnTo>
                      <a:pt x="7484846" y="846078"/>
                    </a:lnTo>
                    <a:lnTo>
                      <a:pt x="7484846" y="169219"/>
                    </a:lnTo>
                    <a:lnTo>
                      <a:pt x="7478801" y="124234"/>
                    </a:lnTo>
                    <a:lnTo>
                      <a:pt x="7461743" y="83811"/>
                    </a:lnTo>
                    <a:lnTo>
                      <a:pt x="7435283" y="49563"/>
                    </a:lnTo>
                    <a:lnTo>
                      <a:pt x="7401035" y="23103"/>
                    </a:lnTo>
                    <a:lnTo>
                      <a:pt x="7360612" y="6044"/>
                    </a:lnTo>
                    <a:lnTo>
                      <a:pt x="7315626" y="0"/>
                    </a:lnTo>
                    <a:close/>
                  </a:path>
                </a:pathLst>
              </a:custGeom>
              <a:solidFill>
                <a:srgbClr val="DEEBF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404352" y="5294763"/>
                <a:ext cx="748538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7485380" h="1015364">
                    <a:moveTo>
                      <a:pt x="0" y="169220"/>
                    </a:moveTo>
                    <a:lnTo>
                      <a:pt x="6044" y="124235"/>
                    </a:lnTo>
                    <a:lnTo>
                      <a:pt x="23103" y="83811"/>
                    </a:lnTo>
                    <a:lnTo>
                      <a:pt x="49563" y="49563"/>
                    </a:lnTo>
                    <a:lnTo>
                      <a:pt x="83811" y="23103"/>
                    </a:lnTo>
                    <a:lnTo>
                      <a:pt x="124234" y="6044"/>
                    </a:lnTo>
                    <a:lnTo>
                      <a:pt x="169219" y="0"/>
                    </a:lnTo>
                    <a:lnTo>
                      <a:pt x="7315627" y="0"/>
                    </a:lnTo>
                    <a:lnTo>
                      <a:pt x="7360612" y="6044"/>
                    </a:lnTo>
                    <a:lnTo>
                      <a:pt x="7401035" y="23103"/>
                    </a:lnTo>
                    <a:lnTo>
                      <a:pt x="7435283" y="49563"/>
                    </a:lnTo>
                    <a:lnTo>
                      <a:pt x="7461743" y="83811"/>
                    </a:lnTo>
                    <a:lnTo>
                      <a:pt x="7478802" y="124235"/>
                    </a:lnTo>
                    <a:lnTo>
                      <a:pt x="7484847" y="169220"/>
                    </a:lnTo>
                    <a:lnTo>
                      <a:pt x="7484847" y="846079"/>
                    </a:lnTo>
                    <a:lnTo>
                      <a:pt x="7478802" y="891064"/>
                    </a:lnTo>
                    <a:lnTo>
                      <a:pt x="7461743" y="931488"/>
                    </a:lnTo>
                    <a:lnTo>
                      <a:pt x="7435283" y="965736"/>
                    </a:lnTo>
                    <a:lnTo>
                      <a:pt x="7401035" y="992196"/>
                    </a:lnTo>
                    <a:lnTo>
                      <a:pt x="7360612" y="1009255"/>
                    </a:lnTo>
                    <a:lnTo>
                      <a:pt x="7315627" y="1015300"/>
                    </a:lnTo>
                    <a:lnTo>
                      <a:pt x="169219" y="1015300"/>
                    </a:lnTo>
                    <a:lnTo>
                      <a:pt x="124234" y="1009255"/>
                    </a:lnTo>
                    <a:lnTo>
                      <a:pt x="83811" y="992196"/>
                    </a:lnTo>
                    <a:lnTo>
                      <a:pt x="49563" y="965736"/>
                    </a:lnTo>
                    <a:lnTo>
                      <a:pt x="23103" y="931488"/>
                    </a:lnTo>
                    <a:lnTo>
                      <a:pt x="6044" y="891064"/>
                    </a:lnTo>
                    <a:lnTo>
                      <a:pt x="0" y="846079"/>
                    </a:lnTo>
                    <a:lnTo>
                      <a:pt x="0" y="169220"/>
                    </a:lnTo>
                    <a:close/>
                  </a:path>
                </a:pathLst>
              </a:custGeom>
              <a:ln w="53975">
                <a:solidFill>
                  <a:srgbClr val="5B9BD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881613" y="5219191"/>
              <a:ext cx="5239385" cy="999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871855" algn="ctr">
                <a:lnSpc>
                  <a:spcPct val="100000"/>
                </a:lnSpc>
                <a:spcBef>
                  <a:spcPts val="100"/>
                </a:spcBef>
              </a:pPr>
              <a:r>
                <a:rPr sz="3300" spc="40" dirty="0">
                  <a:latin typeface="Calibri"/>
                  <a:cs typeface="Calibri"/>
                </a:rPr>
                <a:t>CPT</a:t>
              </a:r>
              <a:endParaRPr sz="3300" dirty="0">
                <a:latin typeface="Calibri"/>
                <a:cs typeface="Calibri"/>
              </a:endParaRPr>
            </a:p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000" spc="50" dirty="0">
                  <a:latin typeface="Calibri"/>
                  <a:cs typeface="Calibri"/>
                </a:rPr>
                <a:t>Current</a:t>
              </a:r>
              <a:r>
                <a:rPr sz="3000" spc="125" dirty="0">
                  <a:latin typeface="Calibri"/>
                  <a:cs typeface="Calibri"/>
                </a:rPr>
                <a:t> </a:t>
              </a:r>
              <a:r>
                <a:rPr sz="3000" spc="50" dirty="0">
                  <a:latin typeface="Calibri"/>
                  <a:cs typeface="Calibri"/>
                </a:rPr>
                <a:t>Procedural</a:t>
              </a:r>
              <a:r>
                <a:rPr sz="3000" spc="125" dirty="0">
                  <a:latin typeface="Calibri"/>
                  <a:cs typeface="Calibri"/>
                </a:rPr>
                <a:t> </a:t>
              </a:r>
              <a:r>
                <a:rPr sz="3000" spc="50" dirty="0">
                  <a:latin typeface="Calibri"/>
                  <a:cs typeface="Calibri"/>
                </a:rPr>
                <a:t>Terminology</a:t>
              </a:r>
              <a:endParaRPr sz="3000" dirty="0">
                <a:latin typeface="Calibri"/>
                <a:cs typeface="Calibri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26960" y="2249749"/>
            <a:ext cx="2185670" cy="2185670"/>
            <a:chOff x="2926960" y="2249749"/>
            <a:chExt cx="2185670" cy="2185670"/>
          </a:xfrm>
        </p:grpSpPr>
        <p:sp>
          <p:nvSpPr>
            <p:cNvPr id="12" name="object 12"/>
            <p:cNvSpPr/>
            <p:nvPr/>
          </p:nvSpPr>
          <p:spPr>
            <a:xfrm>
              <a:off x="2953947" y="2276736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1" y="0"/>
                  </a:moveTo>
                  <a:lnTo>
                    <a:pt x="1016986" y="1096"/>
                  </a:lnTo>
                  <a:lnTo>
                    <a:pt x="968764" y="4355"/>
                  </a:lnTo>
                  <a:lnTo>
                    <a:pt x="921152" y="9729"/>
                  </a:lnTo>
                  <a:lnTo>
                    <a:pt x="874197" y="17170"/>
                  </a:lnTo>
                  <a:lnTo>
                    <a:pt x="827946" y="26633"/>
                  </a:lnTo>
                  <a:lnTo>
                    <a:pt x="782446" y="38070"/>
                  </a:lnTo>
                  <a:lnTo>
                    <a:pt x="737745" y="51433"/>
                  </a:lnTo>
                  <a:lnTo>
                    <a:pt x="693889" y="66677"/>
                  </a:lnTo>
                  <a:lnTo>
                    <a:pt x="650924" y="83753"/>
                  </a:lnTo>
                  <a:lnTo>
                    <a:pt x="608900" y="102615"/>
                  </a:lnTo>
                  <a:lnTo>
                    <a:pt x="567861" y="123216"/>
                  </a:lnTo>
                  <a:lnTo>
                    <a:pt x="527856" y="145508"/>
                  </a:lnTo>
                  <a:lnTo>
                    <a:pt x="488931" y="169446"/>
                  </a:lnTo>
                  <a:lnTo>
                    <a:pt x="451133" y="194981"/>
                  </a:lnTo>
                  <a:lnTo>
                    <a:pt x="414510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7" y="312157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10"/>
                  </a:lnTo>
                  <a:lnTo>
                    <a:pt x="194981" y="451133"/>
                  </a:lnTo>
                  <a:lnTo>
                    <a:pt x="169446" y="488931"/>
                  </a:lnTo>
                  <a:lnTo>
                    <a:pt x="145508" y="527856"/>
                  </a:lnTo>
                  <a:lnTo>
                    <a:pt x="123216" y="567861"/>
                  </a:lnTo>
                  <a:lnTo>
                    <a:pt x="102615" y="608900"/>
                  </a:lnTo>
                  <a:lnTo>
                    <a:pt x="83753" y="650924"/>
                  </a:lnTo>
                  <a:lnTo>
                    <a:pt x="66677" y="693889"/>
                  </a:lnTo>
                  <a:lnTo>
                    <a:pt x="51433" y="737745"/>
                  </a:lnTo>
                  <a:lnTo>
                    <a:pt x="38070" y="782447"/>
                  </a:lnTo>
                  <a:lnTo>
                    <a:pt x="26633" y="827946"/>
                  </a:lnTo>
                  <a:lnTo>
                    <a:pt x="17170" y="874197"/>
                  </a:lnTo>
                  <a:lnTo>
                    <a:pt x="9729" y="921152"/>
                  </a:lnTo>
                  <a:lnTo>
                    <a:pt x="4355" y="968764"/>
                  </a:lnTo>
                  <a:lnTo>
                    <a:pt x="1096" y="1016986"/>
                  </a:lnTo>
                  <a:lnTo>
                    <a:pt x="0" y="1065771"/>
                  </a:lnTo>
                  <a:lnTo>
                    <a:pt x="1096" y="1114556"/>
                  </a:lnTo>
                  <a:lnTo>
                    <a:pt x="4355" y="1162778"/>
                  </a:lnTo>
                  <a:lnTo>
                    <a:pt x="9729" y="1210389"/>
                  </a:lnTo>
                  <a:lnTo>
                    <a:pt x="17170" y="1257344"/>
                  </a:lnTo>
                  <a:lnTo>
                    <a:pt x="26633" y="1303595"/>
                  </a:lnTo>
                  <a:lnTo>
                    <a:pt x="38070" y="1349095"/>
                  </a:lnTo>
                  <a:lnTo>
                    <a:pt x="51433" y="1393796"/>
                  </a:lnTo>
                  <a:lnTo>
                    <a:pt x="66677" y="1437652"/>
                  </a:lnTo>
                  <a:lnTo>
                    <a:pt x="83753" y="1480616"/>
                  </a:lnTo>
                  <a:lnTo>
                    <a:pt x="102615" y="1522641"/>
                  </a:lnTo>
                  <a:lnTo>
                    <a:pt x="123216" y="1563680"/>
                  </a:lnTo>
                  <a:lnTo>
                    <a:pt x="145508" y="1603685"/>
                  </a:lnTo>
                  <a:lnTo>
                    <a:pt x="169446" y="1642610"/>
                  </a:lnTo>
                  <a:lnTo>
                    <a:pt x="194981" y="1680408"/>
                  </a:lnTo>
                  <a:lnTo>
                    <a:pt x="222066" y="1717031"/>
                  </a:lnTo>
                  <a:lnTo>
                    <a:pt x="250655" y="1752433"/>
                  </a:lnTo>
                  <a:lnTo>
                    <a:pt x="280701" y="1786566"/>
                  </a:lnTo>
                  <a:lnTo>
                    <a:pt x="312157" y="1819384"/>
                  </a:lnTo>
                  <a:lnTo>
                    <a:pt x="344974" y="1850839"/>
                  </a:lnTo>
                  <a:lnTo>
                    <a:pt x="379108" y="1880885"/>
                  </a:lnTo>
                  <a:lnTo>
                    <a:pt x="414510" y="1909474"/>
                  </a:lnTo>
                  <a:lnTo>
                    <a:pt x="451133" y="1936560"/>
                  </a:lnTo>
                  <a:lnTo>
                    <a:pt x="488931" y="1962095"/>
                  </a:lnTo>
                  <a:lnTo>
                    <a:pt x="527856" y="1986032"/>
                  </a:lnTo>
                  <a:lnTo>
                    <a:pt x="567861" y="2008324"/>
                  </a:lnTo>
                  <a:lnTo>
                    <a:pt x="608900" y="2028925"/>
                  </a:lnTo>
                  <a:lnTo>
                    <a:pt x="650924" y="2047787"/>
                  </a:lnTo>
                  <a:lnTo>
                    <a:pt x="693889" y="2064864"/>
                  </a:lnTo>
                  <a:lnTo>
                    <a:pt x="737745" y="2080107"/>
                  </a:lnTo>
                  <a:lnTo>
                    <a:pt x="782447" y="2093470"/>
                  </a:lnTo>
                  <a:lnTo>
                    <a:pt x="827946" y="2104907"/>
                  </a:lnTo>
                  <a:lnTo>
                    <a:pt x="874197" y="2114370"/>
                  </a:lnTo>
                  <a:lnTo>
                    <a:pt x="921152" y="2121812"/>
                  </a:lnTo>
                  <a:lnTo>
                    <a:pt x="968764" y="2127185"/>
                  </a:lnTo>
                  <a:lnTo>
                    <a:pt x="1016986" y="2130444"/>
                  </a:lnTo>
                  <a:lnTo>
                    <a:pt x="1065771" y="2131541"/>
                  </a:lnTo>
                  <a:lnTo>
                    <a:pt x="1114556" y="2130444"/>
                  </a:lnTo>
                  <a:lnTo>
                    <a:pt x="1162778" y="2127185"/>
                  </a:lnTo>
                  <a:lnTo>
                    <a:pt x="1210389" y="2121812"/>
                  </a:lnTo>
                  <a:lnTo>
                    <a:pt x="1257344" y="2114370"/>
                  </a:lnTo>
                  <a:lnTo>
                    <a:pt x="1303595" y="2104907"/>
                  </a:lnTo>
                  <a:lnTo>
                    <a:pt x="1349095" y="2093470"/>
                  </a:lnTo>
                  <a:lnTo>
                    <a:pt x="1393796" y="2080107"/>
                  </a:lnTo>
                  <a:lnTo>
                    <a:pt x="1437652" y="2064864"/>
                  </a:lnTo>
                  <a:lnTo>
                    <a:pt x="1480616" y="2047787"/>
                  </a:lnTo>
                  <a:lnTo>
                    <a:pt x="1522641" y="2028925"/>
                  </a:lnTo>
                  <a:lnTo>
                    <a:pt x="1563680" y="2008324"/>
                  </a:lnTo>
                  <a:lnTo>
                    <a:pt x="1603685" y="1986032"/>
                  </a:lnTo>
                  <a:lnTo>
                    <a:pt x="1642610" y="1962095"/>
                  </a:lnTo>
                  <a:lnTo>
                    <a:pt x="1680408" y="1936560"/>
                  </a:lnTo>
                  <a:lnTo>
                    <a:pt x="1717031" y="1909474"/>
                  </a:lnTo>
                  <a:lnTo>
                    <a:pt x="1752433" y="1880885"/>
                  </a:lnTo>
                  <a:lnTo>
                    <a:pt x="1786566" y="1850839"/>
                  </a:lnTo>
                  <a:lnTo>
                    <a:pt x="1819384" y="1819384"/>
                  </a:lnTo>
                  <a:lnTo>
                    <a:pt x="1850839" y="1786566"/>
                  </a:lnTo>
                  <a:lnTo>
                    <a:pt x="1880885" y="1752433"/>
                  </a:lnTo>
                  <a:lnTo>
                    <a:pt x="1909474" y="1717031"/>
                  </a:lnTo>
                  <a:lnTo>
                    <a:pt x="1936560" y="1680408"/>
                  </a:lnTo>
                  <a:lnTo>
                    <a:pt x="1962095" y="1642610"/>
                  </a:lnTo>
                  <a:lnTo>
                    <a:pt x="1986032" y="1603685"/>
                  </a:lnTo>
                  <a:lnTo>
                    <a:pt x="2008324" y="1563680"/>
                  </a:lnTo>
                  <a:lnTo>
                    <a:pt x="2028925" y="1522641"/>
                  </a:lnTo>
                  <a:lnTo>
                    <a:pt x="2047787" y="1480616"/>
                  </a:lnTo>
                  <a:lnTo>
                    <a:pt x="2064864" y="1437652"/>
                  </a:lnTo>
                  <a:lnTo>
                    <a:pt x="2080107" y="1393796"/>
                  </a:lnTo>
                  <a:lnTo>
                    <a:pt x="2093470" y="1349095"/>
                  </a:lnTo>
                  <a:lnTo>
                    <a:pt x="2104907" y="1303595"/>
                  </a:lnTo>
                  <a:lnTo>
                    <a:pt x="2114370" y="1257344"/>
                  </a:lnTo>
                  <a:lnTo>
                    <a:pt x="2121812" y="1210389"/>
                  </a:lnTo>
                  <a:lnTo>
                    <a:pt x="2127185" y="1162778"/>
                  </a:lnTo>
                  <a:lnTo>
                    <a:pt x="2130444" y="1114556"/>
                  </a:lnTo>
                  <a:lnTo>
                    <a:pt x="2131541" y="1065771"/>
                  </a:lnTo>
                  <a:lnTo>
                    <a:pt x="2130444" y="1016986"/>
                  </a:lnTo>
                  <a:lnTo>
                    <a:pt x="2127185" y="968764"/>
                  </a:lnTo>
                  <a:lnTo>
                    <a:pt x="2121812" y="921152"/>
                  </a:lnTo>
                  <a:lnTo>
                    <a:pt x="2114370" y="874197"/>
                  </a:lnTo>
                  <a:lnTo>
                    <a:pt x="2104907" y="827946"/>
                  </a:lnTo>
                  <a:lnTo>
                    <a:pt x="2093470" y="782446"/>
                  </a:lnTo>
                  <a:lnTo>
                    <a:pt x="2080107" y="737745"/>
                  </a:lnTo>
                  <a:lnTo>
                    <a:pt x="2064864" y="693889"/>
                  </a:lnTo>
                  <a:lnTo>
                    <a:pt x="2047787" y="650924"/>
                  </a:lnTo>
                  <a:lnTo>
                    <a:pt x="2028925" y="608900"/>
                  </a:lnTo>
                  <a:lnTo>
                    <a:pt x="2008324" y="567861"/>
                  </a:lnTo>
                  <a:lnTo>
                    <a:pt x="1986032" y="527856"/>
                  </a:lnTo>
                  <a:lnTo>
                    <a:pt x="1962095" y="488931"/>
                  </a:lnTo>
                  <a:lnTo>
                    <a:pt x="1936560" y="451133"/>
                  </a:lnTo>
                  <a:lnTo>
                    <a:pt x="1909474" y="414510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7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8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80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6" y="51433"/>
                  </a:lnTo>
                  <a:lnTo>
                    <a:pt x="1349095" y="38070"/>
                  </a:lnTo>
                  <a:lnTo>
                    <a:pt x="1303595" y="26633"/>
                  </a:lnTo>
                  <a:lnTo>
                    <a:pt x="1257344" y="17170"/>
                  </a:lnTo>
                  <a:lnTo>
                    <a:pt x="1210389" y="9729"/>
                  </a:lnTo>
                  <a:lnTo>
                    <a:pt x="1162778" y="4355"/>
                  </a:lnTo>
                  <a:lnTo>
                    <a:pt x="1114556" y="1096"/>
                  </a:lnTo>
                  <a:lnTo>
                    <a:pt x="106577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3947" y="2276736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057" y="2416686"/>
              <a:ext cx="1272889" cy="182693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112992" y="1685290"/>
            <a:ext cx="1819910" cy="1819910"/>
            <a:chOff x="7112992" y="1439579"/>
            <a:chExt cx="1819910" cy="1819910"/>
          </a:xfrm>
        </p:grpSpPr>
        <p:sp>
          <p:nvSpPr>
            <p:cNvPr id="16" name="object 16"/>
            <p:cNvSpPr/>
            <p:nvPr/>
          </p:nvSpPr>
          <p:spPr>
            <a:xfrm>
              <a:off x="7139980" y="1466566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4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4"/>
                  </a:lnTo>
                  <a:lnTo>
                    <a:pt x="60707" y="560427"/>
                  </a:lnTo>
                  <a:lnTo>
                    <a:pt x="45005" y="603757"/>
                  </a:lnTo>
                  <a:lnTo>
                    <a:pt x="31533" y="648106"/>
                  </a:lnTo>
                  <a:lnTo>
                    <a:pt x="20361" y="693407"/>
                  </a:lnTo>
                  <a:lnTo>
                    <a:pt x="11554" y="739593"/>
                  </a:lnTo>
                  <a:lnTo>
                    <a:pt x="5180" y="786596"/>
                  </a:lnTo>
                  <a:lnTo>
                    <a:pt x="1306" y="834349"/>
                  </a:lnTo>
                  <a:lnTo>
                    <a:pt x="0" y="882785"/>
                  </a:lnTo>
                  <a:lnTo>
                    <a:pt x="1306" y="931221"/>
                  </a:lnTo>
                  <a:lnTo>
                    <a:pt x="5180" y="978975"/>
                  </a:lnTo>
                  <a:lnTo>
                    <a:pt x="11554" y="1025978"/>
                  </a:lnTo>
                  <a:lnTo>
                    <a:pt x="20361" y="1072164"/>
                  </a:lnTo>
                  <a:lnTo>
                    <a:pt x="31533" y="1117465"/>
                  </a:lnTo>
                  <a:lnTo>
                    <a:pt x="45005" y="1161814"/>
                  </a:lnTo>
                  <a:lnTo>
                    <a:pt x="60707" y="1205144"/>
                  </a:lnTo>
                  <a:lnTo>
                    <a:pt x="78572" y="1247387"/>
                  </a:lnTo>
                  <a:lnTo>
                    <a:pt x="98534" y="1288476"/>
                  </a:lnTo>
                  <a:lnTo>
                    <a:pt x="120526" y="1328344"/>
                  </a:lnTo>
                  <a:lnTo>
                    <a:pt x="144479" y="1366924"/>
                  </a:lnTo>
                  <a:lnTo>
                    <a:pt x="170326" y="1404147"/>
                  </a:lnTo>
                  <a:lnTo>
                    <a:pt x="198000" y="1439948"/>
                  </a:lnTo>
                  <a:lnTo>
                    <a:pt x="227435" y="1474257"/>
                  </a:lnTo>
                  <a:lnTo>
                    <a:pt x="258561" y="1507009"/>
                  </a:lnTo>
                  <a:lnTo>
                    <a:pt x="291313" y="1538136"/>
                  </a:lnTo>
                  <a:lnTo>
                    <a:pt x="325623" y="1567570"/>
                  </a:lnTo>
                  <a:lnTo>
                    <a:pt x="361424" y="1595245"/>
                  </a:lnTo>
                  <a:lnTo>
                    <a:pt x="398647" y="1621092"/>
                  </a:lnTo>
                  <a:lnTo>
                    <a:pt x="437226" y="1645045"/>
                  </a:lnTo>
                  <a:lnTo>
                    <a:pt x="477094" y="1667036"/>
                  </a:lnTo>
                  <a:lnTo>
                    <a:pt x="518184" y="1686998"/>
                  </a:lnTo>
                  <a:lnTo>
                    <a:pt x="560427" y="1704864"/>
                  </a:lnTo>
                  <a:lnTo>
                    <a:pt x="603757" y="1720566"/>
                  </a:lnTo>
                  <a:lnTo>
                    <a:pt x="648106" y="1734037"/>
                  </a:lnTo>
                  <a:lnTo>
                    <a:pt x="693407" y="1745210"/>
                  </a:lnTo>
                  <a:lnTo>
                    <a:pt x="739593" y="1754017"/>
                  </a:lnTo>
                  <a:lnTo>
                    <a:pt x="786596" y="1760391"/>
                  </a:lnTo>
                  <a:lnTo>
                    <a:pt x="834349" y="1764265"/>
                  </a:lnTo>
                  <a:lnTo>
                    <a:pt x="882785" y="1765571"/>
                  </a:lnTo>
                  <a:lnTo>
                    <a:pt x="931221" y="1764265"/>
                  </a:lnTo>
                  <a:lnTo>
                    <a:pt x="978975" y="1760391"/>
                  </a:lnTo>
                  <a:lnTo>
                    <a:pt x="1025978" y="1754017"/>
                  </a:lnTo>
                  <a:lnTo>
                    <a:pt x="1072164" y="1745210"/>
                  </a:lnTo>
                  <a:lnTo>
                    <a:pt x="1117465" y="1734037"/>
                  </a:lnTo>
                  <a:lnTo>
                    <a:pt x="1161814" y="1720566"/>
                  </a:lnTo>
                  <a:lnTo>
                    <a:pt x="1205144" y="1704864"/>
                  </a:lnTo>
                  <a:lnTo>
                    <a:pt x="1247387" y="1686998"/>
                  </a:lnTo>
                  <a:lnTo>
                    <a:pt x="1288476" y="1667036"/>
                  </a:lnTo>
                  <a:lnTo>
                    <a:pt x="1328344" y="1645045"/>
                  </a:lnTo>
                  <a:lnTo>
                    <a:pt x="1366923" y="1621092"/>
                  </a:lnTo>
                  <a:lnTo>
                    <a:pt x="1404147" y="1595245"/>
                  </a:lnTo>
                  <a:lnTo>
                    <a:pt x="1439947" y="1567570"/>
                  </a:lnTo>
                  <a:lnTo>
                    <a:pt x="1474257" y="1538136"/>
                  </a:lnTo>
                  <a:lnTo>
                    <a:pt x="1507009" y="1507009"/>
                  </a:lnTo>
                  <a:lnTo>
                    <a:pt x="1538135" y="1474257"/>
                  </a:lnTo>
                  <a:lnTo>
                    <a:pt x="1567570" y="1439948"/>
                  </a:lnTo>
                  <a:lnTo>
                    <a:pt x="1595244" y="1404147"/>
                  </a:lnTo>
                  <a:lnTo>
                    <a:pt x="1621091" y="1366924"/>
                  </a:lnTo>
                  <a:lnTo>
                    <a:pt x="1645044" y="1328344"/>
                  </a:lnTo>
                  <a:lnTo>
                    <a:pt x="1667035" y="1288476"/>
                  </a:lnTo>
                  <a:lnTo>
                    <a:pt x="1686997" y="1247387"/>
                  </a:lnTo>
                  <a:lnTo>
                    <a:pt x="1704863" y="1205144"/>
                  </a:lnTo>
                  <a:lnTo>
                    <a:pt x="1720565" y="1161814"/>
                  </a:lnTo>
                  <a:lnTo>
                    <a:pt x="1734036" y="1117465"/>
                  </a:lnTo>
                  <a:lnTo>
                    <a:pt x="1745209" y="1072164"/>
                  </a:lnTo>
                  <a:lnTo>
                    <a:pt x="1754016" y="1025978"/>
                  </a:lnTo>
                  <a:lnTo>
                    <a:pt x="1760390" y="978975"/>
                  </a:lnTo>
                  <a:lnTo>
                    <a:pt x="1764264" y="931221"/>
                  </a:lnTo>
                  <a:lnTo>
                    <a:pt x="1765570" y="882785"/>
                  </a:lnTo>
                  <a:lnTo>
                    <a:pt x="1764264" y="834349"/>
                  </a:lnTo>
                  <a:lnTo>
                    <a:pt x="1760390" y="786596"/>
                  </a:lnTo>
                  <a:lnTo>
                    <a:pt x="1754016" y="739593"/>
                  </a:lnTo>
                  <a:lnTo>
                    <a:pt x="1745209" y="693407"/>
                  </a:lnTo>
                  <a:lnTo>
                    <a:pt x="1734036" y="648106"/>
                  </a:lnTo>
                  <a:lnTo>
                    <a:pt x="1720565" y="603757"/>
                  </a:lnTo>
                  <a:lnTo>
                    <a:pt x="1704863" y="560427"/>
                  </a:lnTo>
                  <a:lnTo>
                    <a:pt x="1686997" y="518184"/>
                  </a:lnTo>
                  <a:lnTo>
                    <a:pt x="1667035" y="477094"/>
                  </a:lnTo>
                  <a:lnTo>
                    <a:pt x="1645044" y="437226"/>
                  </a:lnTo>
                  <a:lnTo>
                    <a:pt x="1621091" y="398647"/>
                  </a:lnTo>
                  <a:lnTo>
                    <a:pt x="1595244" y="361424"/>
                  </a:lnTo>
                  <a:lnTo>
                    <a:pt x="1567570" y="325623"/>
                  </a:lnTo>
                  <a:lnTo>
                    <a:pt x="1538135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7" y="198000"/>
                  </a:lnTo>
                  <a:lnTo>
                    <a:pt x="1404147" y="170326"/>
                  </a:lnTo>
                  <a:lnTo>
                    <a:pt x="1366923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39980" y="1466566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1595" y="1807165"/>
              <a:ext cx="1082339" cy="1082339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5604778" y="2713240"/>
            <a:ext cx="911860" cy="368300"/>
          </a:xfrm>
          <a:custGeom>
            <a:avLst/>
            <a:gdLst/>
            <a:ahLst/>
            <a:cxnLst/>
            <a:rect l="l" t="t" r="r" b="b"/>
            <a:pathLst>
              <a:path w="911859" h="368300">
                <a:moveTo>
                  <a:pt x="711056" y="95175"/>
                </a:moveTo>
                <a:lnTo>
                  <a:pt x="24740" y="299903"/>
                </a:lnTo>
                <a:lnTo>
                  <a:pt x="12497" y="306419"/>
                </a:lnTo>
                <a:lnTo>
                  <a:pt x="3999" y="316764"/>
                </a:lnTo>
                <a:lnTo>
                  <a:pt x="0" y="329542"/>
                </a:lnTo>
                <a:lnTo>
                  <a:pt x="1255" y="343353"/>
                </a:lnTo>
                <a:lnTo>
                  <a:pt x="7772" y="355596"/>
                </a:lnTo>
                <a:lnTo>
                  <a:pt x="18117" y="364094"/>
                </a:lnTo>
                <a:lnTo>
                  <a:pt x="30895" y="368094"/>
                </a:lnTo>
                <a:lnTo>
                  <a:pt x="44707" y="366838"/>
                </a:lnTo>
                <a:lnTo>
                  <a:pt x="731021" y="162111"/>
                </a:lnTo>
                <a:lnTo>
                  <a:pt x="778412" y="111528"/>
                </a:lnTo>
                <a:lnTo>
                  <a:pt x="711056" y="95175"/>
                </a:lnTo>
                <a:close/>
              </a:path>
              <a:path w="911859" h="368300">
                <a:moveTo>
                  <a:pt x="849840" y="56992"/>
                </a:moveTo>
                <a:lnTo>
                  <a:pt x="848662" y="56992"/>
                </a:lnTo>
                <a:lnTo>
                  <a:pt x="861439" y="60991"/>
                </a:lnTo>
                <a:lnTo>
                  <a:pt x="871785" y="69490"/>
                </a:lnTo>
                <a:lnTo>
                  <a:pt x="878301" y="81732"/>
                </a:lnTo>
                <a:lnTo>
                  <a:pt x="879557" y="95544"/>
                </a:lnTo>
                <a:lnTo>
                  <a:pt x="875558" y="108321"/>
                </a:lnTo>
                <a:lnTo>
                  <a:pt x="867060" y="118667"/>
                </a:lnTo>
                <a:lnTo>
                  <a:pt x="854817" y="125183"/>
                </a:lnTo>
                <a:lnTo>
                  <a:pt x="731021" y="162111"/>
                </a:lnTo>
                <a:lnTo>
                  <a:pt x="653481" y="244874"/>
                </a:lnTo>
                <a:lnTo>
                  <a:pt x="646190" y="256671"/>
                </a:lnTo>
                <a:lnTo>
                  <a:pt x="644062" y="269890"/>
                </a:lnTo>
                <a:lnTo>
                  <a:pt x="647046" y="282942"/>
                </a:lnTo>
                <a:lnTo>
                  <a:pt x="655090" y="294240"/>
                </a:lnTo>
                <a:lnTo>
                  <a:pt x="666887" y="301532"/>
                </a:lnTo>
                <a:lnTo>
                  <a:pt x="680106" y="303659"/>
                </a:lnTo>
                <a:lnTo>
                  <a:pt x="693158" y="300675"/>
                </a:lnTo>
                <a:lnTo>
                  <a:pt x="704455" y="292631"/>
                </a:lnTo>
                <a:lnTo>
                  <a:pt x="911255" y="71902"/>
                </a:lnTo>
                <a:lnTo>
                  <a:pt x="849840" y="56992"/>
                </a:lnTo>
                <a:close/>
              </a:path>
              <a:path w="911859" h="368300">
                <a:moveTo>
                  <a:pt x="778412" y="111528"/>
                </a:moveTo>
                <a:lnTo>
                  <a:pt x="731021" y="162111"/>
                </a:lnTo>
                <a:lnTo>
                  <a:pt x="853237" y="125654"/>
                </a:lnTo>
                <a:lnTo>
                  <a:pt x="836592" y="125654"/>
                </a:lnTo>
                <a:lnTo>
                  <a:pt x="778412" y="111528"/>
                </a:lnTo>
                <a:close/>
              </a:path>
              <a:path w="911859" h="368300">
                <a:moveTo>
                  <a:pt x="819346" y="67837"/>
                </a:moveTo>
                <a:lnTo>
                  <a:pt x="778412" y="111528"/>
                </a:lnTo>
                <a:lnTo>
                  <a:pt x="836592" y="125654"/>
                </a:lnTo>
                <a:lnTo>
                  <a:pt x="819346" y="67837"/>
                </a:lnTo>
                <a:close/>
              </a:path>
              <a:path w="911859" h="368300">
                <a:moveTo>
                  <a:pt x="869773" y="67837"/>
                </a:moveTo>
                <a:lnTo>
                  <a:pt x="819346" y="67837"/>
                </a:lnTo>
                <a:lnTo>
                  <a:pt x="836592" y="125654"/>
                </a:lnTo>
                <a:lnTo>
                  <a:pt x="853237" y="125654"/>
                </a:lnTo>
                <a:lnTo>
                  <a:pt x="854817" y="125183"/>
                </a:lnTo>
                <a:lnTo>
                  <a:pt x="867060" y="118667"/>
                </a:lnTo>
                <a:lnTo>
                  <a:pt x="875558" y="108321"/>
                </a:lnTo>
                <a:lnTo>
                  <a:pt x="879557" y="95544"/>
                </a:lnTo>
                <a:lnTo>
                  <a:pt x="878301" y="81732"/>
                </a:lnTo>
                <a:lnTo>
                  <a:pt x="871785" y="69490"/>
                </a:lnTo>
                <a:lnTo>
                  <a:pt x="869773" y="67837"/>
                </a:lnTo>
                <a:close/>
              </a:path>
              <a:path w="911859" h="368300">
                <a:moveTo>
                  <a:pt x="848662" y="56992"/>
                </a:moveTo>
                <a:lnTo>
                  <a:pt x="834850" y="58247"/>
                </a:lnTo>
                <a:lnTo>
                  <a:pt x="711056" y="95175"/>
                </a:lnTo>
                <a:lnTo>
                  <a:pt x="778412" y="111528"/>
                </a:lnTo>
                <a:lnTo>
                  <a:pt x="819346" y="67837"/>
                </a:lnTo>
                <a:lnTo>
                  <a:pt x="869773" y="67837"/>
                </a:lnTo>
                <a:lnTo>
                  <a:pt x="861439" y="60991"/>
                </a:lnTo>
                <a:lnTo>
                  <a:pt x="848662" y="56992"/>
                </a:lnTo>
                <a:close/>
              </a:path>
              <a:path w="911859" h="368300">
                <a:moveTo>
                  <a:pt x="603466" y="0"/>
                </a:moveTo>
                <a:lnTo>
                  <a:pt x="590913" y="4654"/>
                </a:lnTo>
                <a:lnTo>
                  <a:pt x="581020" y="13675"/>
                </a:lnTo>
                <a:lnTo>
                  <a:pt x="575145" y="26238"/>
                </a:lnTo>
                <a:lnTo>
                  <a:pt x="574605" y="40096"/>
                </a:lnTo>
                <a:lnTo>
                  <a:pt x="579260" y="52650"/>
                </a:lnTo>
                <a:lnTo>
                  <a:pt x="588282" y="62543"/>
                </a:lnTo>
                <a:lnTo>
                  <a:pt x="600845" y="68417"/>
                </a:lnTo>
                <a:lnTo>
                  <a:pt x="711056" y="95175"/>
                </a:lnTo>
                <a:lnTo>
                  <a:pt x="834850" y="58247"/>
                </a:lnTo>
                <a:lnTo>
                  <a:pt x="848662" y="56992"/>
                </a:lnTo>
                <a:lnTo>
                  <a:pt x="849840" y="56992"/>
                </a:lnTo>
                <a:lnTo>
                  <a:pt x="617324" y="540"/>
                </a:lnTo>
                <a:lnTo>
                  <a:pt x="60346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2823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4352" y="5294763"/>
            <a:ext cx="7485380" cy="1015365"/>
            <a:chOff x="2404352" y="5294763"/>
            <a:chExt cx="7485380" cy="1015365"/>
          </a:xfrm>
        </p:grpSpPr>
        <p:sp>
          <p:nvSpPr>
            <p:cNvPr id="4" name="object 4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7315626" y="0"/>
                  </a:moveTo>
                  <a:lnTo>
                    <a:pt x="169219" y="0"/>
                  </a:lnTo>
                  <a:lnTo>
                    <a:pt x="124234" y="6044"/>
                  </a:lnTo>
                  <a:lnTo>
                    <a:pt x="83811" y="23103"/>
                  </a:lnTo>
                  <a:lnTo>
                    <a:pt x="49563" y="49563"/>
                  </a:lnTo>
                  <a:lnTo>
                    <a:pt x="23103" y="83811"/>
                  </a:lnTo>
                  <a:lnTo>
                    <a:pt x="6044" y="124234"/>
                  </a:lnTo>
                  <a:lnTo>
                    <a:pt x="0" y="169219"/>
                  </a:lnTo>
                  <a:lnTo>
                    <a:pt x="0" y="846078"/>
                  </a:lnTo>
                  <a:lnTo>
                    <a:pt x="6044" y="891064"/>
                  </a:lnTo>
                  <a:lnTo>
                    <a:pt x="23103" y="931487"/>
                  </a:lnTo>
                  <a:lnTo>
                    <a:pt x="49563" y="965735"/>
                  </a:lnTo>
                  <a:lnTo>
                    <a:pt x="83811" y="992195"/>
                  </a:lnTo>
                  <a:lnTo>
                    <a:pt x="124234" y="1009254"/>
                  </a:lnTo>
                  <a:lnTo>
                    <a:pt x="169219" y="1015299"/>
                  </a:lnTo>
                  <a:lnTo>
                    <a:pt x="7315626" y="1015299"/>
                  </a:lnTo>
                  <a:lnTo>
                    <a:pt x="7360612" y="1009254"/>
                  </a:lnTo>
                  <a:lnTo>
                    <a:pt x="7401035" y="992195"/>
                  </a:lnTo>
                  <a:lnTo>
                    <a:pt x="7435283" y="965735"/>
                  </a:lnTo>
                  <a:lnTo>
                    <a:pt x="7461743" y="931487"/>
                  </a:lnTo>
                  <a:lnTo>
                    <a:pt x="7478801" y="891064"/>
                  </a:lnTo>
                  <a:lnTo>
                    <a:pt x="7484846" y="846078"/>
                  </a:lnTo>
                  <a:lnTo>
                    <a:pt x="7484846" y="169219"/>
                  </a:lnTo>
                  <a:lnTo>
                    <a:pt x="7478801" y="124234"/>
                  </a:lnTo>
                  <a:lnTo>
                    <a:pt x="7461743" y="83811"/>
                  </a:lnTo>
                  <a:lnTo>
                    <a:pt x="7435283" y="49563"/>
                  </a:lnTo>
                  <a:lnTo>
                    <a:pt x="7401035" y="23103"/>
                  </a:lnTo>
                  <a:lnTo>
                    <a:pt x="7360612" y="6044"/>
                  </a:lnTo>
                  <a:lnTo>
                    <a:pt x="731562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0" y="169220"/>
                  </a:moveTo>
                  <a:lnTo>
                    <a:pt x="6044" y="124235"/>
                  </a:lnTo>
                  <a:lnTo>
                    <a:pt x="23103" y="83811"/>
                  </a:lnTo>
                  <a:lnTo>
                    <a:pt x="49563" y="49563"/>
                  </a:lnTo>
                  <a:lnTo>
                    <a:pt x="83811" y="23103"/>
                  </a:lnTo>
                  <a:lnTo>
                    <a:pt x="124234" y="6044"/>
                  </a:lnTo>
                  <a:lnTo>
                    <a:pt x="169219" y="0"/>
                  </a:lnTo>
                  <a:lnTo>
                    <a:pt x="7315627" y="0"/>
                  </a:lnTo>
                  <a:lnTo>
                    <a:pt x="7360612" y="6044"/>
                  </a:lnTo>
                  <a:lnTo>
                    <a:pt x="7401035" y="23103"/>
                  </a:lnTo>
                  <a:lnTo>
                    <a:pt x="7435283" y="49563"/>
                  </a:lnTo>
                  <a:lnTo>
                    <a:pt x="7461743" y="83811"/>
                  </a:lnTo>
                  <a:lnTo>
                    <a:pt x="7478802" y="124235"/>
                  </a:lnTo>
                  <a:lnTo>
                    <a:pt x="7484847" y="169220"/>
                  </a:lnTo>
                  <a:lnTo>
                    <a:pt x="7484847" y="846079"/>
                  </a:lnTo>
                  <a:lnTo>
                    <a:pt x="7478802" y="891064"/>
                  </a:lnTo>
                  <a:lnTo>
                    <a:pt x="7461743" y="931488"/>
                  </a:lnTo>
                  <a:lnTo>
                    <a:pt x="7435283" y="965736"/>
                  </a:lnTo>
                  <a:lnTo>
                    <a:pt x="7401035" y="992196"/>
                  </a:lnTo>
                  <a:lnTo>
                    <a:pt x="7360612" y="1009255"/>
                  </a:lnTo>
                  <a:lnTo>
                    <a:pt x="7315627" y="1015300"/>
                  </a:lnTo>
                  <a:lnTo>
                    <a:pt x="169219" y="1015300"/>
                  </a:lnTo>
                  <a:lnTo>
                    <a:pt x="124234" y="1009255"/>
                  </a:lnTo>
                  <a:lnTo>
                    <a:pt x="83811" y="992196"/>
                  </a:lnTo>
                  <a:lnTo>
                    <a:pt x="49563" y="965736"/>
                  </a:lnTo>
                  <a:lnTo>
                    <a:pt x="23103" y="931488"/>
                  </a:lnTo>
                  <a:lnTo>
                    <a:pt x="6044" y="891064"/>
                  </a:lnTo>
                  <a:lnTo>
                    <a:pt x="0" y="846079"/>
                  </a:lnTo>
                  <a:lnTo>
                    <a:pt x="0" y="169220"/>
                  </a:lnTo>
                  <a:close/>
                </a:path>
              </a:pathLst>
            </a:custGeom>
            <a:ln w="539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36287" y="5187340"/>
            <a:ext cx="3219450" cy="10464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251460" algn="ctr">
              <a:lnSpc>
                <a:spcPct val="100000"/>
              </a:lnSpc>
              <a:spcBef>
                <a:spcPts val="350"/>
              </a:spcBef>
            </a:pPr>
            <a:r>
              <a:rPr sz="3300" spc="45" dirty="0">
                <a:latin typeface="Calibri"/>
                <a:cs typeface="Calibri"/>
              </a:rPr>
              <a:t>NDC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000" spc="55" dirty="0">
                <a:latin typeface="Calibri"/>
                <a:cs typeface="Calibri"/>
              </a:rPr>
              <a:t>National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Drug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70" dirty="0">
                <a:latin typeface="Calibri"/>
                <a:cs typeface="Calibri"/>
              </a:rPr>
              <a:t>Code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26960" y="2249749"/>
            <a:ext cx="2185670" cy="2185670"/>
            <a:chOff x="2926960" y="2249749"/>
            <a:chExt cx="2185670" cy="2185670"/>
          </a:xfrm>
        </p:grpSpPr>
        <p:sp>
          <p:nvSpPr>
            <p:cNvPr id="12" name="object 12"/>
            <p:cNvSpPr/>
            <p:nvPr/>
          </p:nvSpPr>
          <p:spPr>
            <a:xfrm>
              <a:off x="2953947" y="2276736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1" y="0"/>
                  </a:moveTo>
                  <a:lnTo>
                    <a:pt x="1016986" y="1096"/>
                  </a:lnTo>
                  <a:lnTo>
                    <a:pt x="968764" y="4355"/>
                  </a:lnTo>
                  <a:lnTo>
                    <a:pt x="921152" y="9729"/>
                  </a:lnTo>
                  <a:lnTo>
                    <a:pt x="874197" y="17170"/>
                  </a:lnTo>
                  <a:lnTo>
                    <a:pt x="827946" y="26633"/>
                  </a:lnTo>
                  <a:lnTo>
                    <a:pt x="782446" y="38070"/>
                  </a:lnTo>
                  <a:lnTo>
                    <a:pt x="737745" y="51433"/>
                  </a:lnTo>
                  <a:lnTo>
                    <a:pt x="693889" y="66677"/>
                  </a:lnTo>
                  <a:lnTo>
                    <a:pt x="650924" y="83753"/>
                  </a:lnTo>
                  <a:lnTo>
                    <a:pt x="608900" y="102615"/>
                  </a:lnTo>
                  <a:lnTo>
                    <a:pt x="567861" y="123216"/>
                  </a:lnTo>
                  <a:lnTo>
                    <a:pt x="527856" y="145508"/>
                  </a:lnTo>
                  <a:lnTo>
                    <a:pt x="488931" y="169446"/>
                  </a:lnTo>
                  <a:lnTo>
                    <a:pt x="451133" y="194981"/>
                  </a:lnTo>
                  <a:lnTo>
                    <a:pt x="414510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7" y="312157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10"/>
                  </a:lnTo>
                  <a:lnTo>
                    <a:pt x="194981" y="451133"/>
                  </a:lnTo>
                  <a:lnTo>
                    <a:pt x="169446" y="488931"/>
                  </a:lnTo>
                  <a:lnTo>
                    <a:pt x="145508" y="527856"/>
                  </a:lnTo>
                  <a:lnTo>
                    <a:pt x="123216" y="567861"/>
                  </a:lnTo>
                  <a:lnTo>
                    <a:pt x="102615" y="608900"/>
                  </a:lnTo>
                  <a:lnTo>
                    <a:pt x="83753" y="650924"/>
                  </a:lnTo>
                  <a:lnTo>
                    <a:pt x="66677" y="693889"/>
                  </a:lnTo>
                  <a:lnTo>
                    <a:pt x="51433" y="737745"/>
                  </a:lnTo>
                  <a:lnTo>
                    <a:pt x="38070" y="782447"/>
                  </a:lnTo>
                  <a:lnTo>
                    <a:pt x="26633" y="827946"/>
                  </a:lnTo>
                  <a:lnTo>
                    <a:pt x="17170" y="874197"/>
                  </a:lnTo>
                  <a:lnTo>
                    <a:pt x="9729" y="921152"/>
                  </a:lnTo>
                  <a:lnTo>
                    <a:pt x="4355" y="968764"/>
                  </a:lnTo>
                  <a:lnTo>
                    <a:pt x="1096" y="1016986"/>
                  </a:lnTo>
                  <a:lnTo>
                    <a:pt x="0" y="1065771"/>
                  </a:lnTo>
                  <a:lnTo>
                    <a:pt x="1096" y="1114556"/>
                  </a:lnTo>
                  <a:lnTo>
                    <a:pt x="4355" y="1162778"/>
                  </a:lnTo>
                  <a:lnTo>
                    <a:pt x="9729" y="1210389"/>
                  </a:lnTo>
                  <a:lnTo>
                    <a:pt x="17170" y="1257344"/>
                  </a:lnTo>
                  <a:lnTo>
                    <a:pt x="26633" y="1303595"/>
                  </a:lnTo>
                  <a:lnTo>
                    <a:pt x="38070" y="1349095"/>
                  </a:lnTo>
                  <a:lnTo>
                    <a:pt x="51433" y="1393796"/>
                  </a:lnTo>
                  <a:lnTo>
                    <a:pt x="66677" y="1437652"/>
                  </a:lnTo>
                  <a:lnTo>
                    <a:pt x="83753" y="1480616"/>
                  </a:lnTo>
                  <a:lnTo>
                    <a:pt x="102615" y="1522641"/>
                  </a:lnTo>
                  <a:lnTo>
                    <a:pt x="123216" y="1563680"/>
                  </a:lnTo>
                  <a:lnTo>
                    <a:pt x="145508" y="1603685"/>
                  </a:lnTo>
                  <a:lnTo>
                    <a:pt x="169446" y="1642610"/>
                  </a:lnTo>
                  <a:lnTo>
                    <a:pt x="194981" y="1680408"/>
                  </a:lnTo>
                  <a:lnTo>
                    <a:pt x="222066" y="1717031"/>
                  </a:lnTo>
                  <a:lnTo>
                    <a:pt x="250655" y="1752433"/>
                  </a:lnTo>
                  <a:lnTo>
                    <a:pt x="280701" y="1786566"/>
                  </a:lnTo>
                  <a:lnTo>
                    <a:pt x="312157" y="1819384"/>
                  </a:lnTo>
                  <a:lnTo>
                    <a:pt x="344974" y="1850839"/>
                  </a:lnTo>
                  <a:lnTo>
                    <a:pt x="379108" y="1880885"/>
                  </a:lnTo>
                  <a:lnTo>
                    <a:pt x="414510" y="1909474"/>
                  </a:lnTo>
                  <a:lnTo>
                    <a:pt x="451133" y="1936560"/>
                  </a:lnTo>
                  <a:lnTo>
                    <a:pt x="488931" y="1962095"/>
                  </a:lnTo>
                  <a:lnTo>
                    <a:pt x="527856" y="1986032"/>
                  </a:lnTo>
                  <a:lnTo>
                    <a:pt x="567861" y="2008324"/>
                  </a:lnTo>
                  <a:lnTo>
                    <a:pt x="608900" y="2028925"/>
                  </a:lnTo>
                  <a:lnTo>
                    <a:pt x="650924" y="2047787"/>
                  </a:lnTo>
                  <a:lnTo>
                    <a:pt x="693889" y="2064864"/>
                  </a:lnTo>
                  <a:lnTo>
                    <a:pt x="737745" y="2080107"/>
                  </a:lnTo>
                  <a:lnTo>
                    <a:pt x="782447" y="2093470"/>
                  </a:lnTo>
                  <a:lnTo>
                    <a:pt x="827946" y="2104907"/>
                  </a:lnTo>
                  <a:lnTo>
                    <a:pt x="874197" y="2114370"/>
                  </a:lnTo>
                  <a:lnTo>
                    <a:pt x="921152" y="2121812"/>
                  </a:lnTo>
                  <a:lnTo>
                    <a:pt x="968764" y="2127185"/>
                  </a:lnTo>
                  <a:lnTo>
                    <a:pt x="1016986" y="2130444"/>
                  </a:lnTo>
                  <a:lnTo>
                    <a:pt x="1065771" y="2131541"/>
                  </a:lnTo>
                  <a:lnTo>
                    <a:pt x="1114556" y="2130444"/>
                  </a:lnTo>
                  <a:lnTo>
                    <a:pt x="1162778" y="2127185"/>
                  </a:lnTo>
                  <a:lnTo>
                    <a:pt x="1210389" y="2121812"/>
                  </a:lnTo>
                  <a:lnTo>
                    <a:pt x="1257344" y="2114370"/>
                  </a:lnTo>
                  <a:lnTo>
                    <a:pt x="1303595" y="2104907"/>
                  </a:lnTo>
                  <a:lnTo>
                    <a:pt x="1349095" y="2093470"/>
                  </a:lnTo>
                  <a:lnTo>
                    <a:pt x="1393796" y="2080107"/>
                  </a:lnTo>
                  <a:lnTo>
                    <a:pt x="1437652" y="2064864"/>
                  </a:lnTo>
                  <a:lnTo>
                    <a:pt x="1480616" y="2047787"/>
                  </a:lnTo>
                  <a:lnTo>
                    <a:pt x="1522641" y="2028925"/>
                  </a:lnTo>
                  <a:lnTo>
                    <a:pt x="1563680" y="2008324"/>
                  </a:lnTo>
                  <a:lnTo>
                    <a:pt x="1603685" y="1986032"/>
                  </a:lnTo>
                  <a:lnTo>
                    <a:pt x="1642610" y="1962095"/>
                  </a:lnTo>
                  <a:lnTo>
                    <a:pt x="1680408" y="1936560"/>
                  </a:lnTo>
                  <a:lnTo>
                    <a:pt x="1717031" y="1909474"/>
                  </a:lnTo>
                  <a:lnTo>
                    <a:pt x="1752433" y="1880885"/>
                  </a:lnTo>
                  <a:lnTo>
                    <a:pt x="1786566" y="1850839"/>
                  </a:lnTo>
                  <a:lnTo>
                    <a:pt x="1819384" y="1819384"/>
                  </a:lnTo>
                  <a:lnTo>
                    <a:pt x="1850839" y="1786566"/>
                  </a:lnTo>
                  <a:lnTo>
                    <a:pt x="1880885" y="1752433"/>
                  </a:lnTo>
                  <a:lnTo>
                    <a:pt x="1909474" y="1717031"/>
                  </a:lnTo>
                  <a:lnTo>
                    <a:pt x="1936560" y="1680408"/>
                  </a:lnTo>
                  <a:lnTo>
                    <a:pt x="1962095" y="1642610"/>
                  </a:lnTo>
                  <a:lnTo>
                    <a:pt x="1986032" y="1603685"/>
                  </a:lnTo>
                  <a:lnTo>
                    <a:pt x="2008324" y="1563680"/>
                  </a:lnTo>
                  <a:lnTo>
                    <a:pt x="2028925" y="1522641"/>
                  </a:lnTo>
                  <a:lnTo>
                    <a:pt x="2047787" y="1480616"/>
                  </a:lnTo>
                  <a:lnTo>
                    <a:pt x="2064864" y="1437652"/>
                  </a:lnTo>
                  <a:lnTo>
                    <a:pt x="2080107" y="1393796"/>
                  </a:lnTo>
                  <a:lnTo>
                    <a:pt x="2093470" y="1349095"/>
                  </a:lnTo>
                  <a:lnTo>
                    <a:pt x="2104907" y="1303595"/>
                  </a:lnTo>
                  <a:lnTo>
                    <a:pt x="2114370" y="1257344"/>
                  </a:lnTo>
                  <a:lnTo>
                    <a:pt x="2121812" y="1210389"/>
                  </a:lnTo>
                  <a:lnTo>
                    <a:pt x="2127185" y="1162778"/>
                  </a:lnTo>
                  <a:lnTo>
                    <a:pt x="2130444" y="1114556"/>
                  </a:lnTo>
                  <a:lnTo>
                    <a:pt x="2131541" y="1065771"/>
                  </a:lnTo>
                  <a:lnTo>
                    <a:pt x="2130444" y="1016986"/>
                  </a:lnTo>
                  <a:lnTo>
                    <a:pt x="2127185" y="968764"/>
                  </a:lnTo>
                  <a:lnTo>
                    <a:pt x="2121812" y="921152"/>
                  </a:lnTo>
                  <a:lnTo>
                    <a:pt x="2114370" y="874197"/>
                  </a:lnTo>
                  <a:lnTo>
                    <a:pt x="2104907" y="827946"/>
                  </a:lnTo>
                  <a:lnTo>
                    <a:pt x="2093470" y="782446"/>
                  </a:lnTo>
                  <a:lnTo>
                    <a:pt x="2080107" y="737745"/>
                  </a:lnTo>
                  <a:lnTo>
                    <a:pt x="2064864" y="693889"/>
                  </a:lnTo>
                  <a:lnTo>
                    <a:pt x="2047787" y="650924"/>
                  </a:lnTo>
                  <a:lnTo>
                    <a:pt x="2028925" y="608900"/>
                  </a:lnTo>
                  <a:lnTo>
                    <a:pt x="2008324" y="567861"/>
                  </a:lnTo>
                  <a:lnTo>
                    <a:pt x="1986032" y="527856"/>
                  </a:lnTo>
                  <a:lnTo>
                    <a:pt x="1962095" y="488931"/>
                  </a:lnTo>
                  <a:lnTo>
                    <a:pt x="1936560" y="451133"/>
                  </a:lnTo>
                  <a:lnTo>
                    <a:pt x="1909474" y="414510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7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8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80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6" y="51433"/>
                  </a:lnTo>
                  <a:lnTo>
                    <a:pt x="1349095" y="38070"/>
                  </a:lnTo>
                  <a:lnTo>
                    <a:pt x="1303595" y="26633"/>
                  </a:lnTo>
                  <a:lnTo>
                    <a:pt x="1257344" y="17170"/>
                  </a:lnTo>
                  <a:lnTo>
                    <a:pt x="1210389" y="9729"/>
                  </a:lnTo>
                  <a:lnTo>
                    <a:pt x="1162778" y="4355"/>
                  </a:lnTo>
                  <a:lnTo>
                    <a:pt x="1114556" y="1096"/>
                  </a:lnTo>
                  <a:lnTo>
                    <a:pt x="106577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3947" y="2276736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057" y="2416686"/>
              <a:ext cx="1272889" cy="182693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112992" y="1439579"/>
            <a:ext cx="1819910" cy="1819910"/>
            <a:chOff x="7112992" y="1439579"/>
            <a:chExt cx="1819910" cy="1819910"/>
          </a:xfrm>
        </p:grpSpPr>
        <p:sp>
          <p:nvSpPr>
            <p:cNvPr id="16" name="object 16"/>
            <p:cNvSpPr/>
            <p:nvPr/>
          </p:nvSpPr>
          <p:spPr>
            <a:xfrm>
              <a:off x="7139980" y="1466566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4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4"/>
                  </a:lnTo>
                  <a:lnTo>
                    <a:pt x="60707" y="560427"/>
                  </a:lnTo>
                  <a:lnTo>
                    <a:pt x="45005" y="603757"/>
                  </a:lnTo>
                  <a:lnTo>
                    <a:pt x="31533" y="648106"/>
                  </a:lnTo>
                  <a:lnTo>
                    <a:pt x="20361" y="693407"/>
                  </a:lnTo>
                  <a:lnTo>
                    <a:pt x="11554" y="739593"/>
                  </a:lnTo>
                  <a:lnTo>
                    <a:pt x="5180" y="786596"/>
                  </a:lnTo>
                  <a:lnTo>
                    <a:pt x="1306" y="834349"/>
                  </a:lnTo>
                  <a:lnTo>
                    <a:pt x="0" y="882785"/>
                  </a:lnTo>
                  <a:lnTo>
                    <a:pt x="1306" y="931221"/>
                  </a:lnTo>
                  <a:lnTo>
                    <a:pt x="5180" y="978975"/>
                  </a:lnTo>
                  <a:lnTo>
                    <a:pt x="11554" y="1025978"/>
                  </a:lnTo>
                  <a:lnTo>
                    <a:pt x="20361" y="1072164"/>
                  </a:lnTo>
                  <a:lnTo>
                    <a:pt x="31533" y="1117465"/>
                  </a:lnTo>
                  <a:lnTo>
                    <a:pt x="45005" y="1161814"/>
                  </a:lnTo>
                  <a:lnTo>
                    <a:pt x="60707" y="1205144"/>
                  </a:lnTo>
                  <a:lnTo>
                    <a:pt x="78572" y="1247387"/>
                  </a:lnTo>
                  <a:lnTo>
                    <a:pt x="98534" y="1288476"/>
                  </a:lnTo>
                  <a:lnTo>
                    <a:pt x="120526" y="1328344"/>
                  </a:lnTo>
                  <a:lnTo>
                    <a:pt x="144479" y="1366924"/>
                  </a:lnTo>
                  <a:lnTo>
                    <a:pt x="170326" y="1404147"/>
                  </a:lnTo>
                  <a:lnTo>
                    <a:pt x="198000" y="1439948"/>
                  </a:lnTo>
                  <a:lnTo>
                    <a:pt x="227435" y="1474257"/>
                  </a:lnTo>
                  <a:lnTo>
                    <a:pt x="258561" y="1507009"/>
                  </a:lnTo>
                  <a:lnTo>
                    <a:pt x="291313" y="1538136"/>
                  </a:lnTo>
                  <a:lnTo>
                    <a:pt x="325623" y="1567570"/>
                  </a:lnTo>
                  <a:lnTo>
                    <a:pt x="361424" y="1595245"/>
                  </a:lnTo>
                  <a:lnTo>
                    <a:pt x="398647" y="1621092"/>
                  </a:lnTo>
                  <a:lnTo>
                    <a:pt x="437226" y="1645045"/>
                  </a:lnTo>
                  <a:lnTo>
                    <a:pt x="477094" y="1667036"/>
                  </a:lnTo>
                  <a:lnTo>
                    <a:pt x="518184" y="1686998"/>
                  </a:lnTo>
                  <a:lnTo>
                    <a:pt x="560427" y="1704864"/>
                  </a:lnTo>
                  <a:lnTo>
                    <a:pt x="603757" y="1720566"/>
                  </a:lnTo>
                  <a:lnTo>
                    <a:pt x="648106" y="1734037"/>
                  </a:lnTo>
                  <a:lnTo>
                    <a:pt x="693407" y="1745210"/>
                  </a:lnTo>
                  <a:lnTo>
                    <a:pt x="739593" y="1754017"/>
                  </a:lnTo>
                  <a:lnTo>
                    <a:pt x="786596" y="1760391"/>
                  </a:lnTo>
                  <a:lnTo>
                    <a:pt x="834349" y="1764265"/>
                  </a:lnTo>
                  <a:lnTo>
                    <a:pt x="882785" y="1765571"/>
                  </a:lnTo>
                  <a:lnTo>
                    <a:pt x="931221" y="1764265"/>
                  </a:lnTo>
                  <a:lnTo>
                    <a:pt x="978975" y="1760391"/>
                  </a:lnTo>
                  <a:lnTo>
                    <a:pt x="1025978" y="1754017"/>
                  </a:lnTo>
                  <a:lnTo>
                    <a:pt x="1072164" y="1745210"/>
                  </a:lnTo>
                  <a:lnTo>
                    <a:pt x="1117465" y="1734037"/>
                  </a:lnTo>
                  <a:lnTo>
                    <a:pt x="1161814" y="1720566"/>
                  </a:lnTo>
                  <a:lnTo>
                    <a:pt x="1205144" y="1704864"/>
                  </a:lnTo>
                  <a:lnTo>
                    <a:pt x="1247387" y="1686998"/>
                  </a:lnTo>
                  <a:lnTo>
                    <a:pt x="1288476" y="1667036"/>
                  </a:lnTo>
                  <a:lnTo>
                    <a:pt x="1328344" y="1645045"/>
                  </a:lnTo>
                  <a:lnTo>
                    <a:pt x="1366923" y="1621092"/>
                  </a:lnTo>
                  <a:lnTo>
                    <a:pt x="1404147" y="1595245"/>
                  </a:lnTo>
                  <a:lnTo>
                    <a:pt x="1439947" y="1567570"/>
                  </a:lnTo>
                  <a:lnTo>
                    <a:pt x="1474257" y="1538136"/>
                  </a:lnTo>
                  <a:lnTo>
                    <a:pt x="1507009" y="1507009"/>
                  </a:lnTo>
                  <a:lnTo>
                    <a:pt x="1538135" y="1474257"/>
                  </a:lnTo>
                  <a:lnTo>
                    <a:pt x="1567570" y="1439948"/>
                  </a:lnTo>
                  <a:lnTo>
                    <a:pt x="1595244" y="1404147"/>
                  </a:lnTo>
                  <a:lnTo>
                    <a:pt x="1621091" y="1366924"/>
                  </a:lnTo>
                  <a:lnTo>
                    <a:pt x="1645044" y="1328344"/>
                  </a:lnTo>
                  <a:lnTo>
                    <a:pt x="1667035" y="1288476"/>
                  </a:lnTo>
                  <a:lnTo>
                    <a:pt x="1686997" y="1247387"/>
                  </a:lnTo>
                  <a:lnTo>
                    <a:pt x="1704863" y="1205144"/>
                  </a:lnTo>
                  <a:lnTo>
                    <a:pt x="1720565" y="1161814"/>
                  </a:lnTo>
                  <a:lnTo>
                    <a:pt x="1734036" y="1117465"/>
                  </a:lnTo>
                  <a:lnTo>
                    <a:pt x="1745209" y="1072164"/>
                  </a:lnTo>
                  <a:lnTo>
                    <a:pt x="1754016" y="1025978"/>
                  </a:lnTo>
                  <a:lnTo>
                    <a:pt x="1760390" y="978975"/>
                  </a:lnTo>
                  <a:lnTo>
                    <a:pt x="1764264" y="931221"/>
                  </a:lnTo>
                  <a:lnTo>
                    <a:pt x="1765570" y="882785"/>
                  </a:lnTo>
                  <a:lnTo>
                    <a:pt x="1764264" y="834349"/>
                  </a:lnTo>
                  <a:lnTo>
                    <a:pt x="1760390" y="786596"/>
                  </a:lnTo>
                  <a:lnTo>
                    <a:pt x="1754016" y="739593"/>
                  </a:lnTo>
                  <a:lnTo>
                    <a:pt x="1745209" y="693407"/>
                  </a:lnTo>
                  <a:lnTo>
                    <a:pt x="1734036" y="648106"/>
                  </a:lnTo>
                  <a:lnTo>
                    <a:pt x="1720565" y="603757"/>
                  </a:lnTo>
                  <a:lnTo>
                    <a:pt x="1704863" y="560427"/>
                  </a:lnTo>
                  <a:lnTo>
                    <a:pt x="1686997" y="518184"/>
                  </a:lnTo>
                  <a:lnTo>
                    <a:pt x="1667035" y="477094"/>
                  </a:lnTo>
                  <a:lnTo>
                    <a:pt x="1645044" y="437226"/>
                  </a:lnTo>
                  <a:lnTo>
                    <a:pt x="1621091" y="398647"/>
                  </a:lnTo>
                  <a:lnTo>
                    <a:pt x="1595244" y="361424"/>
                  </a:lnTo>
                  <a:lnTo>
                    <a:pt x="1567570" y="325623"/>
                  </a:lnTo>
                  <a:lnTo>
                    <a:pt x="1538135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7" y="198000"/>
                  </a:lnTo>
                  <a:lnTo>
                    <a:pt x="1404147" y="170326"/>
                  </a:lnTo>
                  <a:lnTo>
                    <a:pt x="1366923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39980" y="1466566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1595" y="1807165"/>
              <a:ext cx="1082339" cy="1082339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5604889" y="3256095"/>
            <a:ext cx="812165" cy="627380"/>
          </a:xfrm>
          <a:custGeom>
            <a:avLst/>
            <a:gdLst/>
            <a:ahLst/>
            <a:cxnLst/>
            <a:rect l="l" t="t" r="r" b="b"/>
            <a:pathLst>
              <a:path w="812164" h="627379">
                <a:moveTo>
                  <a:pt x="520060" y="520508"/>
                </a:moveTo>
                <a:lnTo>
                  <a:pt x="506230" y="521559"/>
                </a:lnTo>
                <a:lnTo>
                  <a:pt x="494293" y="527621"/>
                </a:lnTo>
                <a:lnTo>
                  <a:pt x="485499" y="537718"/>
                </a:lnTo>
                <a:lnTo>
                  <a:pt x="481102" y="550871"/>
                </a:lnTo>
                <a:lnTo>
                  <a:pt x="482154" y="564700"/>
                </a:lnTo>
                <a:lnTo>
                  <a:pt x="488216" y="576637"/>
                </a:lnTo>
                <a:lnTo>
                  <a:pt x="498312" y="585431"/>
                </a:lnTo>
                <a:lnTo>
                  <a:pt x="511465" y="589827"/>
                </a:lnTo>
                <a:lnTo>
                  <a:pt x="811636" y="627037"/>
                </a:lnTo>
                <a:lnTo>
                  <a:pt x="808578" y="619624"/>
                </a:lnTo>
                <a:lnTo>
                  <a:pt x="761182" y="619624"/>
                </a:lnTo>
                <a:lnTo>
                  <a:pt x="747816" y="618846"/>
                </a:lnTo>
                <a:lnTo>
                  <a:pt x="735342" y="612786"/>
                </a:lnTo>
                <a:lnTo>
                  <a:pt x="632609" y="534460"/>
                </a:lnTo>
                <a:lnTo>
                  <a:pt x="520060" y="520508"/>
                </a:lnTo>
                <a:close/>
              </a:path>
              <a:path w="812164" h="627379">
                <a:moveTo>
                  <a:pt x="632609" y="534460"/>
                </a:moveTo>
                <a:lnTo>
                  <a:pt x="735342" y="612786"/>
                </a:lnTo>
                <a:lnTo>
                  <a:pt x="747816" y="618846"/>
                </a:lnTo>
                <a:lnTo>
                  <a:pt x="761182" y="619624"/>
                </a:lnTo>
                <a:lnTo>
                  <a:pt x="773865" y="615334"/>
                </a:lnTo>
                <a:lnTo>
                  <a:pt x="784291" y="606187"/>
                </a:lnTo>
                <a:lnTo>
                  <a:pt x="788106" y="598333"/>
                </a:lnTo>
                <a:lnTo>
                  <a:pt x="724231" y="598333"/>
                </a:lnTo>
                <a:lnTo>
                  <a:pt x="701396" y="542987"/>
                </a:lnTo>
                <a:lnTo>
                  <a:pt x="632609" y="534460"/>
                </a:lnTo>
                <a:close/>
              </a:path>
              <a:path w="812164" h="627379">
                <a:moveTo>
                  <a:pt x="664283" y="325821"/>
                </a:moveTo>
                <a:lnTo>
                  <a:pt x="650669" y="328469"/>
                </a:lnTo>
                <a:lnTo>
                  <a:pt x="639149" y="336191"/>
                </a:lnTo>
                <a:lnTo>
                  <a:pt x="631741" y="347344"/>
                </a:lnTo>
                <a:lnTo>
                  <a:pt x="629057" y="360460"/>
                </a:lnTo>
                <a:lnTo>
                  <a:pt x="631704" y="374073"/>
                </a:lnTo>
                <a:lnTo>
                  <a:pt x="674960" y="478913"/>
                </a:lnTo>
                <a:lnTo>
                  <a:pt x="777692" y="557239"/>
                </a:lnTo>
                <a:lnTo>
                  <a:pt x="786839" y="567664"/>
                </a:lnTo>
                <a:lnTo>
                  <a:pt x="791129" y="580346"/>
                </a:lnTo>
                <a:lnTo>
                  <a:pt x="790350" y="593713"/>
                </a:lnTo>
                <a:lnTo>
                  <a:pt x="784291" y="606187"/>
                </a:lnTo>
                <a:lnTo>
                  <a:pt x="773865" y="615334"/>
                </a:lnTo>
                <a:lnTo>
                  <a:pt x="761182" y="619624"/>
                </a:lnTo>
                <a:lnTo>
                  <a:pt x="808578" y="619624"/>
                </a:lnTo>
                <a:lnTo>
                  <a:pt x="696275" y="347433"/>
                </a:lnTo>
                <a:lnTo>
                  <a:pt x="688552" y="335913"/>
                </a:lnTo>
                <a:lnTo>
                  <a:pt x="677399" y="328505"/>
                </a:lnTo>
                <a:lnTo>
                  <a:pt x="664283" y="325821"/>
                </a:lnTo>
                <a:close/>
              </a:path>
              <a:path w="812164" h="627379">
                <a:moveTo>
                  <a:pt x="701396" y="542987"/>
                </a:moveTo>
                <a:lnTo>
                  <a:pt x="724231" y="598333"/>
                </a:lnTo>
                <a:lnTo>
                  <a:pt x="760813" y="550352"/>
                </a:lnTo>
                <a:lnTo>
                  <a:pt x="701396" y="542987"/>
                </a:lnTo>
                <a:close/>
              </a:path>
              <a:path w="812164" h="627379">
                <a:moveTo>
                  <a:pt x="674960" y="478913"/>
                </a:moveTo>
                <a:lnTo>
                  <a:pt x="701396" y="542987"/>
                </a:lnTo>
                <a:lnTo>
                  <a:pt x="760813" y="550352"/>
                </a:lnTo>
                <a:lnTo>
                  <a:pt x="724231" y="598333"/>
                </a:lnTo>
                <a:lnTo>
                  <a:pt x="788106" y="598333"/>
                </a:lnTo>
                <a:lnTo>
                  <a:pt x="790350" y="593713"/>
                </a:lnTo>
                <a:lnTo>
                  <a:pt x="791129" y="580346"/>
                </a:lnTo>
                <a:lnTo>
                  <a:pt x="786839" y="567664"/>
                </a:lnTo>
                <a:lnTo>
                  <a:pt x="777692" y="557239"/>
                </a:lnTo>
                <a:lnTo>
                  <a:pt x="674960" y="478913"/>
                </a:lnTo>
                <a:close/>
              </a:path>
              <a:path w="812164" h="627379">
                <a:moveTo>
                  <a:pt x="29946" y="0"/>
                </a:moveTo>
                <a:lnTo>
                  <a:pt x="17263" y="4289"/>
                </a:lnTo>
                <a:lnTo>
                  <a:pt x="6839" y="13435"/>
                </a:lnTo>
                <a:lnTo>
                  <a:pt x="778" y="25910"/>
                </a:lnTo>
                <a:lnTo>
                  <a:pt x="0" y="39276"/>
                </a:lnTo>
                <a:lnTo>
                  <a:pt x="4290" y="51960"/>
                </a:lnTo>
                <a:lnTo>
                  <a:pt x="13436" y="62385"/>
                </a:lnTo>
                <a:lnTo>
                  <a:pt x="632609" y="534460"/>
                </a:lnTo>
                <a:lnTo>
                  <a:pt x="701396" y="542987"/>
                </a:lnTo>
                <a:lnTo>
                  <a:pt x="674960" y="478913"/>
                </a:lnTo>
                <a:lnTo>
                  <a:pt x="55787" y="6838"/>
                </a:lnTo>
                <a:lnTo>
                  <a:pt x="43312" y="778"/>
                </a:lnTo>
                <a:lnTo>
                  <a:pt x="2994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112992" y="3432229"/>
            <a:ext cx="1819910" cy="1819910"/>
            <a:chOff x="7112992" y="3432229"/>
            <a:chExt cx="1819910" cy="1819910"/>
          </a:xfrm>
        </p:grpSpPr>
        <p:sp>
          <p:nvSpPr>
            <p:cNvPr id="21" name="object 21"/>
            <p:cNvSpPr/>
            <p:nvPr/>
          </p:nvSpPr>
          <p:spPr>
            <a:xfrm>
              <a:off x="7139980" y="3459217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3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3"/>
                  </a:lnTo>
                  <a:lnTo>
                    <a:pt x="60707" y="560426"/>
                  </a:lnTo>
                  <a:lnTo>
                    <a:pt x="45005" y="603756"/>
                  </a:lnTo>
                  <a:lnTo>
                    <a:pt x="31533" y="648105"/>
                  </a:lnTo>
                  <a:lnTo>
                    <a:pt x="20361" y="693406"/>
                  </a:lnTo>
                  <a:lnTo>
                    <a:pt x="11554" y="739592"/>
                  </a:lnTo>
                  <a:lnTo>
                    <a:pt x="5180" y="786595"/>
                  </a:lnTo>
                  <a:lnTo>
                    <a:pt x="1306" y="834348"/>
                  </a:lnTo>
                  <a:lnTo>
                    <a:pt x="0" y="882784"/>
                  </a:lnTo>
                  <a:lnTo>
                    <a:pt x="1306" y="931220"/>
                  </a:lnTo>
                  <a:lnTo>
                    <a:pt x="5180" y="978973"/>
                  </a:lnTo>
                  <a:lnTo>
                    <a:pt x="11554" y="1025977"/>
                  </a:lnTo>
                  <a:lnTo>
                    <a:pt x="20361" y="1072162"/>
                  </a:lnTo>
                  <a:lnTo>
                    <a:pt x="31533" y="1117464"/>
                  </a:lnTo>
                  <a:lnTo>
                    <a:pt x="45005" y="1161813"/>
                  </a:lnTo>
                  <a:lnTo>
                    <a:pt x="60707" y="1205143"/>
                  </a:lnTo>
                  <a:lnTo>
                    <a:pt x="78572" y="1247386"/>
                  </a:lnTo>
                  <a:lnTo>
                    <a:pt x="98534" y="1288475"/>
                  </a:lnTo>
                  <a:lnTo>
                    <a:pt x="120526" y="1328343"/>
                  </a:lnTo>
                  <a:lnTo>
                    <a:pt x="144479" y="1366922"/>
                  </a:lnTo>
                  <a:lnTo>
                    <a:pt x="170326" y="1404146"/>
                  </a:lnTo>
                  <a:lnTo>
                    <a:pt x="198000" y="1439946"/>
                  </a:lnTo>
                  <a:lnTo>
                    <a:pt x="227435" y="1474256"/>
                  </a:lnTo>
                  <a:lnTo>
                    <a:pt x="258561" y="1507008"/>
                  </a:lnTo>
                  <a:lnTo>
                    <a:pt x="291313" y="1538135"/>
                  </a:lnTo>
                  <a:lnTo>
                    <a:pt x="325623" y="1567569"/>
                  </a:lnTo>
                  <a:lnTo>
                    <a:pt x="361424" y="1595244"/>
                  </a:lnTo>
                  <a:lnTo>
                    <a:pt x="398647" y="1621091"/>
                  </a:lnTo>
                  <a:lnTo>
                    <a:pt x="437226" y="1645044"/>
                  </a:lnTo>
                  <a:lnTo>
                    <a:pt x="477094" y="1667035"/>
                  </a:lnTo>
                  <a:lnTo>
                    <a:pt x="518184" y="1686997"/>
                  </a:lnTo>
                  <a:lnTo>
                    <a:pt x="560427" y="1704863"/>
                  </a:lnTo>
                  <a:lnTo>
                    <a:pt x="603757" y="1720565"/>
                  </a:lnTo>
                  <a:lnTo>
                    <a:pt x="648106" y="1734036"/>
                  </a:lnTo>
                  <a:lnTo>
                    <a:pt x="693407" y="1745209"/>
                  </a:lnTo>
                  <a:lnTo>
                    <a:pt x="739593" y="1754016"/>
                  </a:lnTo>
                  <a:lnTo>
                    <a:pt x="786596" y="1760390"/>
                  </a:lnTo>
                  <a:lnTo>
                    <a:pt x="834349" y="1764264"/>
                  </a:lnTo>
                  <a:lnTo>
                    <a:pt x="882785" y="1765570"/>
                  </a:lnTo>
                  <a:lnTo>
                    <a:pt x="931221" y="1764264"/>
                  </a:lnTo>
                  <a:lnTo>
                    <a:pt x="978975" y="1760390"/>
                  </a:lnTo>
                  <a:lnTo>
                    <a:pt x="1025978" y="1754016"/>
                  </a:lnTo>
                  <a:lnTo>
                    <a:pt x="1072164" y="1745209"/>
                  </a:lnTo>
                  <a:lnTo>
                    <a:pt x="1117465" y="1734036"/>
                  </a:lnTo>
                  <a:lnTo>
                    <a:pt x="1161814" y="1720565"/>
                  </a:lnTo>
                  <a:lnTo>
                    <a:pt x="1205144" y="1704863"/>
                  </a:lnTo>
                  <a:lnTo>
                    <a:pt x="1247387" y="1686997"/>
                  </a:lnTo>
                  <a:lnTo>
                    <a:pt x="1288476" y="1667035"/>
                  </a:lnTo>
                  <a:lnTo>
                    <a:pt x="1328344" y="1645044"/>
                  </a:lnTo>
                  <a:lnTo>
                    <a:pt x="1366923" y="1621091"/>
                  </a:lnTo>
                  <a:lnTo>
                    <a:pt x="1404147" y="1595244"/>
                  </a:lnTo>
                  <a:lnTo>
                    <a:pt x="1439947" y="1567569"/>
                  </a:lnTo>
                  <a:lnTo>
                    <a:pt x="1474257" y="1538135"/>
                  </a:lnTo>
                  <a:lnTo>
                    <a:pt x="1507009" y="1507008"/>
                  </a:lnTo>
                  <a:lnTo>
                    <a:pt x="1538135" y="1474256"/>
                  </a:lnTo>
                  <a:lnTo>
                    <a:pt x="1567570" y="1439946"/>
                  </a:lnTo>
                  <a:lnTo>
                    <a:pt x="1595244" y="1404146"/>
                  </a:lnTo>
                  <a:lnTo>
                    <a:pt x="1621091" y="1366922"/>
                  </a:lnTo>
                  <a:lnTo>
                    <a:pt x="1645044" y="1328343"/>
                  </a:lnTo>
                  <a:lnTo>
                    <a:pt x="1667035" y="1288475"/>
                  </a:lnTo>
                  <a:lnTo>
                    <a:pt x="1686997" y="1247386"/>
                  </a:lnTo>
                  <a:lnTo>
                    <a:pt x="1704863" y="1205143"/>
                  </a:lnTo>
                  <a:lnTo>
                    <a:pt x="1720565" y="1161813"/>
                  </a:lnTo>
                  <a:lnTo>
                    <a:pt x="1734036" y="1117464"/>
                  </a:lnTo>
                  <a:lnTo>
                    <a:pt x="1745209" y="1072162"/>
                  </a:lnTo>
                  <a:lnTo>
                    <a:pt x="1754016" y="1025977"/>
                  </a:lnTo>
                  <a:lnTo>
                    <a:pt x="1760390" y="978973"/>
                  </a:lnTo>
                  <a:lnTo>
                    <a:pt x="1764264" y="931220"/>
                  </a:lnTo>
                  <a:lnTo>
                    <a:pt x="1765570" y="882784"/>
                  </a:lnTo>
                  <a:lnTo>
                    <a:pt x="1764264" y="834348"/>
                  </a:lnTo>
                  <a:lnTo>
                    <a:pt x="1760390" y="786595"/>
                  </a:lnTo>
                  <a:lnTo>
                    <a:pt x="1754016" y="739592"/>
                  </a:lnTo>
                  <a:lnTo>
                    <a:pt x="1745209" y="693406"/>
                  </a:lnTo>
                  <a:lnTo>
                    <a:pt x="1734036" y="648105"/>
                  </a:lnTo>
                  <a:lnTo>
                    <a:pt x="1720565" y="603756"/>
                  </a:lnTo>
                  <a:lnTo>
                    <a:pt x="1704863" y="560426"/>
                  </a:lnTo>
                  <a:lnTo>
                    <a:pt x="1686997" y="518183"/>
                  </a:lnTo>
                  <a:lnTo>
                    <a:pt x="1667035" y="477094"/>
                  </a:lnTo>
                  <a:lnTo>
                    <a:pt x="1645044" y="437226"/>
                  </a:lnTo>
                  <a:lnTo>
                    <a:pt x="1621091" y="398647"/>
                  </a:lnTo>
                  <a:lnTo>
                    <a:pt x="1595244" y="361423"/>
                  </a:lnTo>
                  <a:lnTo>
                    <a:pt x="1567570" y="325623"/>
                  </a:lnTo>
                  <a:lnTo>
                    <a:pt x="1538135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7" y="198000"/>
                  </a:lnTo>
                  <a:lnTo>
                    <a:pt x="1404147" y="170326"/>
                  </a:lnTo>
                  <a:lnTo>
                    <a:pt x="1366923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39980" y="3459217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26045" y="3822636"/>
              <a:ext cx="1037590" cy="1038860"/>
            </a:xfrm>
            <a:custGeom>
              <a:avLst/>
              <a:gdLst/>
              <a:ahLst/>
              <a:cxnLst/>
              <a:rect l="l" t="t" r="r" b="b"/>
              <a:pathLst>
                <a:path w="1037590" h="1038860">
                  <a:moveTo>
                    <a:pt x="944410" y="756920"/>
                  </a:moveTo>
                  <a:lnTo>
                    <a:pt x="941857" y="704088"/>
                  </a:lnTo>
                  <a:lnTo>
                    <a:pt x="919391" y="640943"/>
                  </a:lnTo>
                  <a:lnTo>
                    <a:pt x="894245" y="601294"/>
                  </a:lnTo>
                  <a:lnTo>
                    <a:pt x="855522" y="561162"/>
                  </a:lnTo>
                  <a:lnTo>
                    <a:pt x="838809" y="553173"/>
                  </a:lnTo>
                  <a:lnTo>
                    <a:pt x="830033" y="553974"/>
                  </a:lnTo>
                  <a:lnTo>
                    <a:pt x="822198" y="558012"/>
                  </a:lnTo>
                  <a:lnTo>
                    <a:pt x="816305" y="564984"/>
                  </a:lnTo>
                  <a:lnTo>
                    <a:pt x="813587" y="573709"/>
                  </a:lnTo>
                  <a:lnTo>
                    <a:pt x="814400" y="582485"/>
                  </a:lnTo>
                  <a:lnTo>
                    <a:pt x="818438" y="590321"/>
                  </a:lnTo>
                  <a:lnTo>
                    <a:pt x="825423" y="596214"/>
                  </a:lnTo>
                  <a:lnTo>
                    <a:pt x="830021" y="599541"/>
                  </a:lnTo>
                  <a:lnTo>
                    <a:pt x="841946" y="610539"/>
                  </a:lnTo>
                  <a:lnTo>
                    <a:pt x="859002" y="631024"/>
                  </a:lnTo>
                  <a:lnTo>
                    <a:pt x="878941" y="662851"/>
                  </a:lnTo>
                  <a:lnTo>
                    <a:pt x="896353" y="710869"/>
                  </a:lnTo>
                  <a:lnTo>
                    <a:pt x="898855" y="750785"/>
                  </a:lnTo>
                  <a:lnTo>
                    <a:pt x="894270" y="778522"/>
                  </a:lnTo>
                  <a:lnTo>
                    <a:pt x="890422" y="790016"/>
                  </a:lnTo>
                  <a:lnTo>
                    <a:pt x="888415" y="798880"/>
                  </a:lnTo>
                  <a:lnTo>
                    <a:pt x="908227" y="822401"/>
                  </a:lnTo>
                  <a:lnTo>
                    <a:pt x="920153" y="822401"/>
                  </a:lnTo>
                  <a:lnTo>
                    <a:pt x="928522" y="817372"/>
                  </a:lnTo>
                  <a:lnTo>
                    <a:pt x="932370" y="808888"/>
                  </a:lnTo>
                  <a:lnTo>
                    <a:pt x="937704" y="793750"/>
                  </a:lnTo>
                  <a:lnTo>
                    <a:pt x="944410" y="756920"/>
                  </a:lnTo>
                  <a:close/>
                </a:path>
                <a:path w="1037590" h="1038860">
                  <a:moveTo>
                    <a:pt x="1037018" y="707364"/>
                  </a:moveTo>
                  <a:lnTo>
                    <a:pt x="1031163" y="665429"/>
                  </a:lnTo>
                  <a:lnTo>
                    <a:pt x="1019213" y="623671"/>
                  </a:lnTo>
                  <a:lnTo>
                    <a:pt x="1001293" y="583615"/>
                  </a:lnTo>
                  <a:lnTo>
                    <a:pt x="991082" y="567512"/>
                  </a:lnTo>
                  <a:lnTo>
                    <a:pt x="991082" y="707364"/>
                  </a:lnTo>
                  <a:lnTo>
                    <a:pt x="991082" y="752195"/>
                  </a:lnTo>
                  <a:lnTo>
                    <a:pt x="983475" y="796493"/>
                  </a:lnTo>
                  <a:lnTo>
                    <a:pt x="968260" y="839216"/>
                  </a:lnTo>
                  <a:lnTo>
                    <a:pt x="945438" y="879309"/>
                  </a:lnTo>
                  <a:lnTo>
                    <a:pt x="914996" y="915733"/>
                  </a:lnTo>
                  <a:lnTo>
                    <a:pt x="873734" y="949439"/>
                  </a:lnTo>
                  <a:lnTo>
                    <a:pt x="827976" y="973505"/>
                  </a:lnTo>
                  <a:lnTo>
                    <a:pt x="779233" y="987958"/>
                  </a:lnTo>
                  <a:lnTo>
                    <a:pt x="728980" y="992771"/>
                  </a:lnTo>
                  <a:lnTo>
                    <a:pt x="678751" y="987958"/>
                  </a:lnTo>
                  <a:lnTo>
                    <a:pt x="629996" y="973505"/>
                  </a:lnTo>
                  <a:lnTo>
                    <a:pt x="584238" y="949439"/>
                  </a:lnTo>
                  <a:lnTo>
                    <a:pt x="542963" y="915733"/>
                  </a:lnTo>
                  <a:lnTo>
                    <a:pt x="357517" y="730326"/>
                  </a:lnTo>
                  <a:lnTo>
                    <a:pt x="390042" y="697814"/>
                  </a:lnTo>
                  <a:lnTo>
                    <a:pt x="552246" y="535622"/>
                  </a:lnTo>
                  <a:lnTo>
                    <a:pt x="557301" y="528015"/>
                  </a:lnTo>
                  <a:lnTo>
                    <a:pt x="558977" y="519366"/>
                  </a:lnTo>
                  <a:lnTo>
                    <a:pt x="557301" y="510705"/>
                  </a:lnTo>
                  <a:lnTo>
                    <a:pt x="552246" y="503097"/>
                  </a:lnTo>
                  <a:lnTo>
                    <a:pt x="544639" y="498055"/>
                  </a:lnTo>
                  <a:lnTo>
                    <a:pt x="535978" y="496379"/>
                  </a:lnTo>
                  <a:lnTo>
                    <a:pt x="527329" y="498068"/>
                  </a:lnTo>
                  <a:lnTo>
                    <a:pt x="519734" y="503110"/>
                  </a:lnTo>
                  <a:lnTo>
                    <a:pt x="324980" y="697814"/>
                  </a:lnTo>
                  <a:lnTo>
                    <a:pt x="122021" y="494906"/>
                  </a:lnTo>
                  <a:lnTo>
                    <a:pt x="91579" y="458482"/>
                  </a:lnTo>
                  <a:lnTo>
                    <a:pt x="68757" y="418388"/>
                  </a:lnTo>
                  <a:lnTo>
                    <a:pt x="53543" y="375666"/>
                  </a:lnTo>
                  <a:lnTo>
                    <a:pt x="45935" y="331368"/>
                  </a:lnTo>
                  <a:lnTo>
                    <a:pt x="45935" y="286550"/>
                  </a:lnTo>
                  <a:lnTo>
                    <a:pt x="53543" y="242239"/>
                  </a:lnTo>
                  <a:lnTo>
                    <a:pt x="68757" y="199517"/>
                  </a:lnTo>
                  <a:lnTo>
                    <a:pt x="91579" y="159423"/>
                  </a:lnTo>
                  <a:lnTo>
                    <a:pt x="122021" y="122999"/>
                  </a:lnTo>
                  <a:lnTo>
                    <a:pt x="163283" y="89293"/>
                  </a:lnTo>
                  <a:lnTo>
                    <a:pt x="209042" y="65227"/>
                  </a:lnTo>
                  <a:lnTo>
                    <a:pt x="257784" y="50787"/>
                  </a:lnTo>
                  <a:lnTo>
                    <a:pt x="308025" y="45974"/>
                  </a:lnTo>
                  <a:lnTo>
                    <a:pt x="358267" y="50787"/>
                  </a:lnTo>
                  <a:lnTo>
                    <a:pt x="407009" y="65227"/>
                  </a:lnTo>
                  <a:lnTo>
                    <a:pt x="452767" y="89293"/>
                  </a:lnTo>
                  <a:lnTo>
                    <a:pt x="494030" y="122999"/>
                  </a:lnTo>
                  <a:lnTo>
                    <a:pt x="696988" y="325907"/>
                  </a:lnTo>
                  <a:lnTo>
                    <a:pt x="620903" y="401993"/>
                  </a:lnTo>
                  <a:lnTo>
                    <a:pt x="615861" y="409587"/>
                  </a:lnTo>
                  <a:lnTo>
                    <a:pt x="614184" y="418249"/>
                  </a:lnTo>
                  <a:lnTo>
                    <a:pt x="615861" y="426897"/>
                  </a:lnTo>
                  <a:lnTo>
                    <a:pt x="620915" y="434492"/>
                  </a:lnTo>
                  <a:lnTo>
                    <a:pt x="625411" y="438988"/>
                  </a:lnTo>
                  <a:lnTo>
                    <a:pt x="631291" y="441236"/>
                  </a:lnTo>
                  <a:lnTo>
                    <a:pt x="643064" y="441236"/>
                  </a:lnTo>
                  <a:lnTo>
                    <a:pt x="648957" y="438988"/>
                  </a:lnTo>
                  <a:lnTo>
                    <a:pt x="729526" y="358419"/>
                  </a:lnTo>
                  <a:lnTo>
                    <a:pt x="914996" y="543839"/>
                  </a:lnTo>
                  <a:lnTo>
                    <a:pt x="945438" y="580263"/>
                  </a:lnTo>
                  <a:lnTo>
                    <a:pt x="968260" y="620344"/>
                  </a:lnTo>
                  <a:lnTo>
                    <a:pt x="983475" y="663067"/>
                  </a:lnTo>
                  <a:lnTo>
                    <a:pt x="991082" y="707364"/>
                  </a:lnTo>
                  <a:lnTo>
                    <a:pt x="991082" y="567512"/>
                  </a:lnTo>
                  <a:lnTo>
                    <a:pt x="977404" y="545934"/>
                  </a:lnTo>
                  <a:lnTo>
                    <a:pt x="947534" y="511327"/>
                  </a:lnTo>
                  <a:lnTo>
                    <a:pt x="794575" y="358419"/>
                  </a:lnTo>
                  <a:lnTo>
                    <a:pt x="526542" y="90474"/>
                  </a:lnTo>
                  <a:lnTo>
                    <a:pt x="489331" y="58661"/>
                  </a:lnTo>
                  <a:lnTo>
                    <a:pt x="448183" y="33426"/>
                  </a:lnTo>
                  <a:lnTo>
                    <a:pt x="403783" y="15036"/>
                  </a:lnTo>
                  <a:lnTo>
                    <a:pt x="356831" y="3810"/>
                  </a:lnTo>
                  <a:lnTo>
                    <a:pt x="308025" y="0"/>
                  </a:lnTo>
                  <a:lnTo>
                    <a:pt x="259194" y="3810"/>
                  </a:lnTo>
                  <a:lnTo>
                    <a:pt x="212242" y="15049"/>
                  </a:lnTo>
                  <a:lnTo>
                    <a:pt x="167855" y="33426"/>
                  </a:lnTo>
                  <a:lnTo>
                    <a:pt x="126707" y="58661"/>
                  </a:lnTo>
                  <a:lnTo>
                    <a:pt x="89496" y="90474"/>
                  </a:lnTo>
                  <a:lnTo>
                    <a:pt x="59626" y="125095"/>
                  </a:lnTo>
                  <a:lnTo>
                    <a:pt x="35725" y="162775"/>
                  </a:lnTo>
                  <a:lnTo>
                    <a:pt x="17805" y="202831"/>
                  </a:lnTo>
                  <a:lnTo>
                    <a:pt x="5854" y="244602"/>
                  </a:lnTo>
                  <a:lnTo>
                    <a:pt x="0" y="286550"/>
                  </a:lnTo>
                  <a:lnTo>
                    <a:pt x="0" y="331368"/>
                  </a:lnTo>
                  <a:lnTo>
                    <a:pt x="5854" y="373303"/>
                  </a:lnTo>
                  <a:lnTo>
                    <a:pt x="17805" y="415061"/>
                  </a:lnTo>
                  <a:lnTo>
                    <a:pt x="35725" y="455129"/>
                  </a:lnTo>
                  <a:lnTo>
                    <a:pt x="59626" y="492798"/>
                  </a:lnTo>
                  <a:lnTo>
                    <a:pt x="89496" y="527418"/>
                  </a:lnTo>
                  <a:lnTo>
                    <a:pt x="510451" y="948258"/>
                  </a:lnTo>
                  <a:lnTo>
                    <a:pt x="547674" y="980084"/>
                  </a:lnTo>
                  <a:lnTo>
                    <a:pt x="588822" y="1005319"/>
                  </a:lnTo>
                  <a:lnTo>
                    <a:pt x="633209" y="1023708"/>
                  </a:lnTo>
                  <a:lnTo>
                    <a:pt x="680161" y="1034948"/>
                  </a:lnTo>
                  <a:lnTo>
                    <a:pt x="728980" y="1038745"/>
                  </a:lnTo>
                  <a:lnTo>
                    <a:pt x="777811" y="1034948"/>
                  </a:lnTo>
                  <a:lnTo>
                    <a:pt x="824763" y="1023708"/>
                  </a:lnTo>
                  <a:lnTo>
                    <a:pt x="869162" y="1005319"/>
                  </a:lnTo>
                  <a:lnTo>
                    <a:pt x="889622" y="992771"/>
                  </a:lnTo>
                  <a:lnTo>
                    <a:pt x="910310" y="980084"/>
                  </a:lnTo>
                  <a:lnTo>
                    <a:pt x="947534" y="948258"/>
                  </a:lnTo>
                  <a:lnTo>
                    <a:pt x="977404" y="913638"/>
                  </a:lnTo>
                  <a:lnTo>
                    <a:pt x="1001293" y="875957"/>
                  </a:lnTo>
                  <a:lnTo>
                    <a:pt x="1019213" y="835901"/>
                  </a:lnTo>
                  <a:lnTo>
                    <a:pt x="1031163" y="794131"/>
                  </a:lnTo>
                  <a:lnTo>
                    <a:pt x="1037018" y="752195"/>
                  </a:lnTo>
                  <a:lnTo>
                    <a:pt x="1037018" y="707364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16134" y="4040468"/>
              <a:ext cx="52069" cy="146685"/>
            </a:xfrm>
            <a:custGeom>
              <a:avLst/>
              <a:gdLst/>
              <a:ahLst/>
              <a:cxnLst/>
              <a:rect l="l" t="t" r="r" b="b"/>
              <a:pathLst>
                <a:path w="52070" h="146685">
                  <a:moveTo>
                    <a:pt x="25796" y="0"/>
                  </a:moveTo>
                  <a:lnTo>
                    <a:pt x="1836" y="41920"/>
                  </a:lnTo>
                  <a:lnTo>
                    <a:pt x="0" y="72755"/>
                  </a:lnTo>
                  <a:lnTo>
                    <a:pt x="1479" y="104033"/>
                  </a:lnTo>
                  <a:lnTo>
                    <a:pt x="15227" y="142340"/>
                  </a:lnTo>
                  <a:lnTo>
                    <a:pt x="28635" y="146655"/>
                  </a:lnTo>
                  <a:lnTo>
                    <a:pt x="30969" y="146655"/>
                  </a:lnTo>
                  <a:lnTo>
                    <a:pt x="51550" y="125683"/>
                  </a:lnTo>
                  <a:lnTo>
                    <a:pt x="50517" y="116607"/>
                  </a:lnTo>
                  <a:lnTo>
                    <a:pt x="46972" y="97115"/>
                  </a:lnTo>
                  <a:lnTo>
                    <a:pt x="46033" y="72699"/>
                  </a:lnTo>
                  <a:lnTo>
                    <a:pt x="47396" y="48358"/>
                  </a:lnTo>
                  <a:lnTo>
                    <a:pt x="50759" y="29093"/>
                  </a:lnTo>
                  <a:lnTo>
                    <a:pt x="51460" y="19987"/>
                  </a:lnTo>
                  <a:lnTo>
                    <a:pt x="48712" y="11611"/>
                  </a:lnTo>
                  <a:lnTo>
                    <a:pt x="43023" y="4877"/>
                  </a:lnTo>
                  <a:lnTo>
                    <a:pt x="34901" y="699"/>
                  </a:lnTo>
                  <a:lnTo>
                    <a:pt x="25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71986" y="3868610"/>
              <a:ext cx="651510" cy="652145"/>
            </a:xfrm>
            <a:custGeom>
              <a:avLst/>
              <a:gdLst/>
              <a:ahLst/>
              <a:cxnLst/>
              <a:rect l="l" t="t" r="r" b="b"/>
              <a:pathLst>
                <a:path w="651509" h="652145">
                  <a:moveTo>
                    <a:pt x="262093" y="0"/>
                  </a:moveTo>
                  <a:lnTo>
                    <a:pt x="211848" y="4813"/>
                  </a:lnTo>
                  <a:lnTo>
                    <a:pt x="163100" y="19253"/>
                  </a:lnTo>
                  <a:lnTo>
                    <a:pt x="117348" y="43321"/>
                  </a:lnTo>
                  <a:lnTo>
                    <a:pt x="76088" y="77019"/>
                  </a:lnTo>
                  <a:lnTo>
                    <a:pt x="45652" y="113440"/>
                  </a:lnTo>
                  <a:lnTo>
                    <a:pt x="22826" y="153538"/>
                  </a:lnTo>
                  <a:lnTo>
                    <a:pt x="7608" y="196261"/>
                  </a:lnTo>
                  <a:lnTo>
                    <a:pt x="0" y="240560"/>
                  </a:lnTo>
                  <a:lnTo>
                    <a:pt x="0" y="285384"/>
                  </a:lnTo>
                  <a:lnTo>
                    <a:pt x="7608" y="329681"/>
                  </a:lnTo>
                  <a:lnTo>
                    <a:pt x="22826" y="372403"/>
                  </a:lnTo>
                  <a:lnTo>
                    <a:pt x="45652" y="412498"/>
                  </a:lnTo>
                  <a:lnTo>
                    <a:pt x="76088" y="448917"/>
                  </a:lnTo>
                  <a:lnTo>
                    <a:pt x="279054" y="651832"/>
                  </a:lnTo>
                  <a:lnTo>
                    <a:pt x="473797" y="457136"/>
                  </a:lnTo>
                  <a:lnTo>
                    <a:pt x="479077" y="453191"/>
                  </a:lnTo>
                  <a:lnTo>
                    <a:pt x="485040" y="450984"/>
                  </a:lnTo>
                  <a:lnTo>
                    <a:pt x="491310" y="450499"/>
                  </a:lnTo>
                  <a:lnTo>
                    <a:pt x="498729" y="450499"/>
                  </a:lnTo>
                  <a:lnTo>
                    <a:pt x="569560" y="379691"/>
                  </a:lnTo>
                  <a:lnTo>
                    <a:pt x="568351" y="373504"/>
                  </a:lnTo>
                  <a:lnTo>
                    <a:pt x="568840" y="367243"/>
                  </a:lnTo>
                  <a:lnTo>
                    <a:pt x="571042" y="361287"/>
                  </a:lnTo>
                  <a:lnTo>
                    <a:pt x="574975" y="356011"/>
                  </a:lnTo>
                  <a:lnTo>
                    <a:pt x="612473" y="318513"/>
                  </a:lnTo>
                  <a:lnTo>
                    <a:pt x="72775" y="318513"/>
                  </a:lnTo>
                  <a:lnTo>
                    <a:pt x="45625" y="275884"/>
                  </a:lnTo>
                  <a:lnTo>
                    <a:pt x="44148" y="244557"/>
                  </a:lnTo>
                  <a:lnTo>
                    <a:pt x="45979" y="213773"/>
                  </a:lnTo>
                  <a:lnTo>
                    <a:pt x="50652" y="188421"/>
                  </a:lnTo>
                  <a:lnTo>
                    <a:pt x="54836" y="180300"/>
                  </a:lnTo>
                  <a:lnTo>
                    <a:pt x="61571" y="174608"/>
                  </a:lnTo>
                  <a:lnTo>
                    <a:pt x="69948" y="171857"/>
                  </a:lnTo>
                  <a:lnTo>
                    <a:pt x="542959" y="171857"/>
                  </a:lnTo>
                  <a:lnTo>
                    <a:pt x="448086" y="77019"/>
                  </a:lnTo>
                  <a:lnTo>
                    <a:pt x="406827" y="43321"/>
                  </a:lnTo>
                  <a:lnTo>
                    <a:pt x="361079" y="19253"/>
                  </a:lnTo>
                  <a:lnTo>
                    <a:pt x="312336" y="4813"/>
                  </a:lnTo>
                  <a:lnTo>
                    <a:pt x="262093" y="0"/>
                  </a:lnTo>
                  <a:close/>
                </a:path>
                <a:path w="651509" h="652145">
                  <a:moveTo>
                    <a:pt x="498729" y="450499"/>
                  </a:moveTo>
                  <a:lnTo>
                    <a:pt x="491310" y="450499"/>
                  </a:lnTo>
                  <a:lnTo>
                    <a:pt x="497508" y="451721"/>
                  </a:lnTo>
                  <a:lnTo>
                    <a:pt x="498729" y="450499"/>
                  </a:lnTo>
                  <a:close/>
                </a:path>
                <a:path w="651509" h="652145">
                  <a:moveTo>
                    <a:pt x="542959" y="171857"/>
                  </a:moveTo>
                  <a:lnTo>
                    <a:pt x="69948" y="171857"/>
                  </a:lnTo>
                  <a:lnTo>
                    <a:pt x="79054" y="172557"/>
                  </a:lnTo>
                  <a:lnTo>
                    <a:pt x="87175" y="176734"/>
                  </a:lnTo>
                  <a:lnTo>
                    <a:pt x="92864" y="183468"/>
                  </a:lnTo>
                  <a:lnTo>
                    <a:pt x="95613" y="191845"/>
                  </a:lnTo>
                  <a:lnTo>
                    <a:pt x="94911" y="200950"/>
                  </a:lnTo>
                  <a:lnTo>
                    <a:pt x="91542" y="220216"/>
                  </a:lnTo>
                  <a:lnTo>
                    <a:pt x="90178" y="244607"/>
                  </a:lnTo>
                  <a:lnTo>
                    <a:pt x="91117" y="268973"/>
                  </a:lnTo>
                  <a:lnTo>
                    <a:pt x="94669" y="288465"/>
                  </a:lnTo>
                  <a:lnTo>
                    <a:pt x="95697" y="297541"/>
                  </a:lnTo>
                  <a:lnTo>
                    <a:pt x="75121" y="318513"/>
                  </a:lnTo>
                  <a:lnTo>
                    <a:pt x="612473" y="318513"/>
                  </a:lnTo>
                  <a:lnTo>
                    <a:pt x="651064" y="279923"/>
                  </a:lnTo>
                  <a:lnTo>
                    <a:pt x="542959" y="171857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39641" y="4375797"/>
              <a:ext cx="131445" cy="269240"/>
            </a:xfrm>
            <a:custGeom>
              <a:avLst/>
              <a:gdLst/>
              <a:ahLst/>
              <a:cxnLst/>
              <a:rect l="l" t="t" r="r" b="b"/>
              <a:pathLst>
                <a:path w="131445" h="269239">
                  <a:moveTo>
                    <a:pt x="25222" y="0"/>
                  </a:moveTo>
                  <a:lnTo>
                    <a:pt x="16442" y="808"/>
                  </a:lnTo>
                  <a:lnTo>
                    <a:pt x="8605" y="4850"/>
                  </a:lnTo>
                  <a:lnTo>
                    <a:pt x="2711" y="11832"/>
                  </a:lnTo>
                  <a:lnTo>
                    <a:pt x="0" y="20545"/>
                  </a:lnTo>
                  <a:lnTo>
                    <a:pt x="811" y="29321"/>
                  </a:lnTo>
                  <a:lnTo>
                    <a:pt x="4852" y="37155"/>
                  </a:lnTo>
                  <a:lnTo>
                    <a:pt x="11830" y="43042"/>
                  </a:lnTo>
                  <a:lnTo>
                    <a:pt x="16422" y="46369"/>
                  </a:lnTo>
                  <a:lnTo>
                    <a:pt x="28357" y="57364"/>
                  </a:lnTo>
                  <a:lnTo>
                    <a:pt x="45409" y="77857"/>
                  </a:lnTo>
                  <a:lnTo>
                    <a:pt x="65356" y="109680"/>
                  </a:lnTo>
                  <a:lnTo>
                    <a:pt x="82770" y="157698"/>
                  </a:lnTo>
                  <a:lnTo>
                    <a:pt x="85273" y="197613"/>
                  </a:lnTo>
                  <a:lnTo>
                    <a:pt x="80687" y="225352"/>
                  </a:lnTo>
                  <a:lnTo>
                    <a:pt x="76833" y="236843"/>
                  </a:lnTo>
                  <a:lnTo>
                    <a:pt x="74830" y="245714"/>
                  </a:lnTo>
                  <a:lnTo>
                    <a:pt x="94645" y="269225"/>
                  </a:lnTo>
                  <a:lnTo>
                    <a:pt x="106569" y="269225"/>
                  </a:lnTo>
                  <a:lnTo>
                    <a:pt x="114928" y="264201"/>
                  </a:lnTo>
                  <a:lnTo>
                    <a:pt x="118769" y="255718"/>
                  </a:lnTo>
                  <a:lnTo>
                    <a:pt x="124106" y="240580"/>
                  </a:lnTo>
                  <a:lnTo>
                    <a:pt x="130825" y="203753"/>
                  </a:lnTo>
                  <a:lnTo>
                    <a:pt x="128274" y="150924"/>
                  </a:lnTo>
                  <a:lnTo>
                    <a:pt x="105798" y="87782"/>
                  </a:lnTo>
                  <a:lnTo>
                    <a:pt x="80650" y="48127"/>
                  </a:lnTo>
                  <a:lnTo>
                    <a:pt x="41931" y="7992"/>
                  </a:lnTo>
                  <a:lnTo>
                    <a:pt x="33942" y="2717"/>
                  </a:lnTo>
                  <a:lnTo>
                    <a:pt x="25222" y="0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83555" y="4181055"/>
              <a:ext cx="633730" cy="634365"/>
            </a:xfrm>
            <a:custGeom>
              <a:avLst/>
              <a:gdLst/>
              <a:ahLst/>
              <a:cxnLst/>
              <a:rect l="l" t="t" r="r" b="b"/>
              <a:pathLst>
                <a:path w="633729" h="634364">
                  <a:moveTo>
                    <a:pt x="257999" y="67247"/>
                  </a:moveTo>
                  <a:lnTo>
                    <a:pt x="185936" y="139277"/>
                  </a:lnTo>
                  <a:lnTo>
                    <a:pt x="189144" y="140380"/>
                  </a:lnTo>
                  <a:lnTo>
                    <a:pt x="192180" y="142128"/>
                  </a:lnTo>
                  <a:lnTo>
                    <a:pt x="194744" y="144680"/>
                  </a:lnTo>
                  <a:lnTo>
                    <a:pt x="199795" y="152287"/>
                  </a:lnTo>
                  <a:lnTo>
                    <a:pt x="201479" y="160940"/>
                  </a:lnTo>
                  <a:lnTo>
                    <a:pt x="199795" y="169594"/>
                  </a:lnTo>
                  <a:lnTo>
                    <a:pt x="194744" y="177200"/>
                  </a:lnTo>
                  <a:lnTo>
                    <a:pt x="0" y="371897"/>
                  </a:lnTo>
                  <a:lnTo>
                    <a:pt x="185464" y="557317"/>
                  </a:lnTo>
                  <a:lnTo>
                    <a:pt x="226736" y="591017"/>
                  </a:lnTo>
                  <a:lnTo>
                    <a:pt x="272492" y="615089"/>
                  </a:lnTo>
                  <a:lnTo>
                    <a:pt x="321238" y="629533"/>
                  </a:lnTo>
                  <a:lnTo>
                    <a:pt x="371481" y="634348"/>
                  </a:lnTo>
                  <a:lnTo>
                    <a:pt x="421726" y="629533"/>
                  </a:lnTo>
                  <a:lnTo>
                    <a:pt x="470474" y="615089"/>
                  </a:lnTo>
                  <a:lnTo>
                    <a:pt x="516231" y="591017"/>
                  </a:lnTo>
                  <a:lnTo>
                    <a:pt x="557498" y="557317"/>
                  </a:lnTo>
                  <a:lnTo>
                    <a:pt x="587930" y="520892"/>
                  </a:lnTo>
                  <a:lnTo>
                    <a:pt x="610753" y="480792"/>
                  </a:lnTo>
                  <a:lnTo>
                    <a:pt x="616747" y="463964"/>
                  </a:lnTo>
                  <a:lnTo>
                    <a:pt x="550725" y="463964"/>
                  </a:lnTo>
                  <a:lnTo>
                    <a:pt x="547494" y="463308"/>
                  </a:lnTo>
                  <a:lnTo>
                    <a:pt x="544412" y="461906"/>
                  </a:lnTo>
                  <a:lnTo>
                    <a:pt x="537030" y="456586"/>
                  </a:lnTo>
                  <a:lnTo>
                    <a:pt x="532412" y="449116"/>
                  </a:lnTo>
                  <a:lnTo>
                    <a:pt x="530921" y="440463"/>
                  </a:lnTo>
                  <a:lnTo>
                    <a:pt x="532925" y="431592"/>
                  </a:lnTo>
                  <a:lnTo>
                    <a:pt x="536772" y="420095"/>
                  </a:lnTo>
                  <a:lnTo>
                    <a:pt x="541355" y="392353"/>
                  </a:lnTo>
                  <a:lnTo>
                    <a:pt x="538851" y="352437"/>
                  </a:lnTo>
                  <a:lnTo>
                    <a:pt x="521437" y="304420"/>
                  </a:lnTo>
                  <a:lnTo>
                    <a:pt x="484447" y="252102"/>
                  </a:lnTo>
                  <a:lnTo>
                    <a:pt x="467922" y="237780"/>
                  </a:lnTo>
                  <a:lnTo>
                    <a:pt x="460938" y="231894"/>
                  </a:lnTo>
                  <a:lnTo>
                    <a:pt x="456894" y="224059"/>
                  </a:lnTo>
                  <a:lnTo>
                    <a:pt x="456085" y="215283"/>
                  </a:lnTo>
                  <a:lnTo>
                    <a:pt x="458804" y="206571"/>
                  </a:lnTo>
                  <a:lnTo>
                    <a:pt x="464692" y="199594"/>
                  </a:lnTo>
                  <a:lnTo>
                    <a:pt x="472528" y="195553"/>
                  </a:lnTo>
                  <a:lnTo>
                    <a:pt x="481307" y="194745"/>
                  </a:lnTo>
                  <a:lnTo>
                    <a:pt x="565291" y="194745"/>
                  </a:lnTo>
                  <a:lnTo>
                    <a:pt x="557498" y="185420"/>
                  </a:lnTo>
                  <a:lnTo>
                    <a:pt x="454853" y="82812"/>
                  </a:lnTo>
                  <a:lnTo>
                    <a:pt x="273787" y="82812"/>
                  </a:lnTo>
                  <a:lnTo>
                    <a:pt x="267900" y="80571"/>
                  </a:lnTo>
                  <a:lnTo>
                    <a:pt x="260840" y="73512"/>
                  </a:lnTo>
                  <a:lnTo>
                    <a:pt x="259091" y="70465"/>
                  </a:lnTo>
                  <a:lnTo>
                    <a:pt x="257999" y="67247"/>
                  </a:lnTo>
                  <a:close/>
                </a:path>
                <a:path w="633729" h="634364">
                  <a:moveTo>
                    <a:pt x="565291" y="194745"/>
                  </a:moveTo>
                  <a:lnTo>
                    <a:pt x="481307" y="194745"/>
                  </a:lnTo>
                  <a:lnTo>
                    <a:pt x="490023" y="197467"/>
                  </a:lnTo>
                  <a:lnTo>
                    <a:pt x="498018" y="202737"/>
                  </a:lnTo>
                  <a:lnTo>
                    <a:pt x="536737" y="242870"/>
                  </a:lnTo>
                  <a:lnTo>
                    <a:pt x="561879" y="282521"/>
                  </a:lnTo>
                  <a:lnTo>
                    <a:pt x="584355" y="345665"/>
                  </a:lnTo>
                  <a:lnTo>
                    <a:pt x="586908" y="398497"/>
                  </a:lnTo>
                  <a:lnTo>
                    <a:pt x="580192" y="435329"/>
                  </a:lnTo>
                  <a:lnTo>
                    <a:pt x="574861" y="450469"/>
                  </a:lnTo>
                  <a:lnTo>
                    <a:pt x="571009" y="458952"/>
                  </a:lnTo>
                  <a:lnTo>
                    <a:pt x="562649" y="463964"/>
                  </a:lnTo>
                  <a:lnTo>
                    <a:pt x="616747" y="463964"/>
                  </a:lnTo>
                  <a:lnTo>
                    <a:pt x="625969" y="438067"/>
                  </a:lnTo>
                  <a:lnTo>
                    <a:pt x="633577" y="393768"/>
                  </a:lnTo>
                  <a:lnTo>
                    <a:pt x="633577" y="348944"/>
                  </a:lnTo>
                  <a:lnTo>
                    <a:pt x="625969" y="304647"/>
                  </a:lnTo>
                  <a:lnTo>
                    <a:pt x="610753" y="261927"/>
                  </a:lnTo>
                  <a:lnTo>
                    <a:pt x="587930" y="221834"/>
                  </a:lnTo>
                  <a:lnTo>
                    <a:pt x="565291" y="194745"/>
                  </a:lnTo>
                  <a:close/>
                </a:path>
                <a:path w="633729" h="634364">
                  <a:moveTo>
                    <a:pt x="372010" y="0"/>
                  </a:moveTo>
                  <a:lnTo>
                    <a:pt x="291449" y="80571"/>
                  </a:lnTo>
                  <a:lnTo>
                    <a:pt x="285562" y="82812"/>
                  </a:lnTo>
                  <a:lnTo>
                    <a:pt x="454853" y="82812"/>
                  </a:lnTo>
                  <a:lnTo>
                    <a:pt x="372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501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4352" y="5294763"/>
            <a:ext cx="7485380" cy="1015365"/>
            <a:chOff x="2404352" y="5294763"/>
            <a:chExt cx="7485380" cy="1015365"/>
          </a:xfrm>
        </p:grpSpPr>
        <p:sp>
          <p:nvSpPr>
            <p:cNvPr id="4" name="object 4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7315626" y="0"/>
                  </a:moveTo>
                  <a:lnTo>
                    <a:pt x="169219" y="0"/>
                  </a:lnTo>
                  <a:lnTo>
                    <a:pt x="124234" y="6044"/>
                  </a:lnTo>
                  <a:lnTo>
                    <a:pt x="83811" y="23103"/>
                  </a:lnTo>
                  <a:lnTo>
                    <a:pt x="49563" y="49563"/>
                  </a:lnTo>
                  <a:lnTo>
                    <a:pt x="23103" y="83811"/>
                  </a:lnTo>
                  <a:lnTo>
                    <a:pt x="6044" y="124234"/>
                  </a:lnTo>
                  <a:lnTo>
                    <a:pt x="0" y="169219"/>
                  </a:lnTo>
                  <a:lnTo>
                    <a:pt x="0" y="846078"/>
                  </a:lnTo>
                  <a:lnTo>
                    <a:pt x="6044" y="891064"/>
                  </a:lnTo>
                  <a:lnTo>
                    <a:pt x="23103" y="931487"/>
                  </a:lnTo>
                  <a:lnTo>
                    <a:pt x="49563" y="965735"/>
                  </a:lnTo>
                  <a:lnTo>
                    <a:pt x="83811" y="992195"/>
                  </a:lnTo>
                  <a:lnTo>
                    <a:pt x="124234" y="1009254"/>
                  </a:lnTo>
                  <a:lnTo>
                    <a:pt x="169219" y="1015299"/>
                  </a:lnTo>
                  <a:lnTo>
                    <a:pt x="7315626" y="1015299"/>
                  </a:lnTo>
                  <a:lnTo>
                    <a:pt x="7360612" y="1009254"/>
                  </a:lnTo>
                  <a:lnTo>
                    <a:pt x="7401035" y="992195"/>
                  </a:lnTo>
                  <a:lnTo>
                    <a:pt x="7435283" y="965735"/>
                  </a:lnTo>
                  <a:lnTo>
                    <a:pt x="7461743" y="931487"/>
                  </a:lnTo>
                  <a:lnTo>
                    <a:pt x="7478801" y="891064"/>
                  </a:lnTo>
                  <a:lnTo>
                    <a:pt x="7484846" y="846078"/>
                  </a:lnTo>
                  <a:lnTo>
                    <a:pt x="7484846" y="169219"/>
                  </a:lnTo>
                  <a:lnTo>
                    <a:pt x="7478801" y="124234"/>
                  </a:lnTo>
                  <a:lnTo>
                    <a:pt x="7461743" y="83811"/>
                  </a:lnTo>
                  <a:lnTo>
                    <a:pt x="7435283" y="49563"/>
                  </a:lnTo>
                  <a:lnTo>
                    <a:pt x="7401035" y="23103"/>
                  </a:lnTo>
                  <a:lnTo>
                    <a:pt x="7360612" y="6044"/>
                  </a:lnTo>
                  <a:lnTo>
                    <a:pt x="731562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0" y="169220"/>
                  </a:moveTo>
                  <a:lnTo>
                    <a:pt x="6044" y="124235"/>
                  </a:lnTo>
                  <a:lnTo>
                    <a:pt x="23103" y="83811"/>
                  </a:lnTo>
                  <a:lnTo>
                    <a:pt x="49563" y="49563"/>
                  </a:lnTo>
                  <a:lnTo>
                    <a:pt x="83811" y="23103"/>
                  </a:lnTo>
                  <a:lnTo>
                    <a:pt x="124234" y="6044"/>
                  </a:lnTo>
                  <a:lnTo>
                    <a:pt x="169219" y="0"/>
                  </a:lnTo>
                  <a:lnTo>
                    <a:pt x="7315627" y="0"/>
                  </a:lnTo>
                  <a:lnTo>
                    <a:pt x="7360612" y="6044"/>
                  </a:lnTo>
                  <a:lnTo>
                    <a:pt x="7401035" y="23103"/>
                  </a:lnTo>
                  <a:lnTo>
                    <a:pt x="7435283" y="49563"/>
                  </a:lnTo>
                  <a:lnTo>
                    <a:pt x="7461743" y="83811"/>
                  </a:lnTo>
                  <a:lnTo>
                    <a:pt x="7478802" y="124235"/>
                  </a:lnTo>
                  <a:lnTo>
                    <a:pt x="7484847" y="169220"/>
                  </a:lnTo>
                  <a:lnTo>
                    <a:pt x="7484847" y="846079"/>
                  </a:lnTo>
                  <a:lnTo>
                    <a:pt x="7478802" y="891064"/>
                  </a:lnTo>
                  <a:lnTo>
                    <a:pt x="7461743" y="931488"/>
                  </a:lnTo>
                  <a:lnTo>
                    <a:pt x="7435283" y="965736"/>
                  </a:lnTo>
                  <a:lnTo>
                    <a:pt x="7401035" y="992196"/>
                  </a:lnTo>
                  <a:lnTo>
                    <a:pt x="7360612" y="1009255"/>
                  </a:lnTo>
                  <a:lnTo>
                    <a:pt x="7315627" y="1015300"/>
                  </a:lnTo>
                  <a:lnTo>
                    <a:pt x="169219" y="1015300"/>
                  </a:lnTo>
                  <a:lnTo>
                    <a:pt x="124234" y="1009255"/>
                  </a:lnTo>
                  <a:lnTo>
                    <a:pt x="83811" y="992196"/>
                  </a:lnTo>
                  <a:lnTo>
                    <a:pt x="49563" y="965736"/>
                  </a:lnTo>
                  <a:lnTo>
                    <a:pt x="23103" y="931488"/>
                  </a:lnTo>
                  <a:lnTo>
                    <a:pt x="6044" y="891064"/>
                  </a:lnTo>
                  <a:lnTo>
                    <a:pt x="0" y="846079"/>
                  </a:lnTo>
                  <a:lnTo>
                    <a:pt x="0" y="169220"/>
                  </a:lnTo>
                  <a:close/>
                </a:path>
              </a:pathLst>
            </a:custGeom>
            <a:ln w="539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81351" y="5243576"/>
            <a:ext cx="6297295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39775" algn="ctr">
              <a:lnSpc>
                <a:spcPts val="3940"/>
              </a:lnSpc>
              <a:spcBef>
                <a:spcPts val="100"/>
              </a:spcBef>
            </a:pPr>
            <a:r>
              <a:rPr sz="3300" spc="60" dirty="0">
                <a:latin typeface="Calibri"/>
                <a:cs typeface="Calibri"/>
              </a:rPr>
              <a:t>SNOMED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ts val="3579"/>
              </a:lnSpc>
            </a:pPr>
            <a:r>
              <a:rPr sz="3000" spc="45" dirty="0">
                <a:latin typeface="Calibri"/>
                <a:cs typeface="Calibri"/>
              </a:rPr>
              <a:t>Systemized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Nomenclature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of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Medicine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03242" y="2139379"/>
            <a:ext cx="2185670" cy="2185670"/>
            <a:chOff x="5003242" y="2139379"/>
            <a:chExt cx="2185670" cy="2185670"/>
          </a:xfrm>
        </p:grpSpPr>
        <p:sp>
          <p:nvSpPr>
            <p:cNvPr id="12" name="object 12"/>
            <p:cNvSpPr/>
            <p:nvPr/>
          </p:nvSpPr>
          <p:spPr>
            <a:xfrm>
              <a:off x="5030229" y="2166367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0" y="0"/>
                  </a:moveTo>
                  <a:lnTo>
                    <a:pt x="1016985" y="1096"/>
                  </a:lnTo>
                  <a:lnTo>
                    <a:pt x="968763" y="4355"/>
                  </a:lnTo>
                  <a:lnTo>
                    <a:pt x="921151" y="9729"/>
                  </a:lnTo>
                  <a:lnTo>
                    <a:pt x="874196" y="17170"/>
                  </a:lnTo>
                  <a:lnTo>
                    <a:pt x="827945" y="26633"/>
                  </a:lnTo>
                  <a:lnTo>
                    <a:pt x="782446" y="38070"/>
                  </a:lnTo>
                  <a:lnTo>
                    <a:pt x="737744" y="51433"/>
                  </a:lnTo>
                  <a:lnTo>
                    <a:pt x="693888" y="66677"/>
                  </a:lnTo>
                  <a:lnTo>
                    <a:pt x="650924" y="83753"/>
                  </a:lnTo>
                  <a:lnTo>
                    <a:pt x="608899" y="102615"/>
                  </a:lnTo>
                  <a:lnTo>
                    <a:pt x="567860" y="123216"/>
                  </a:lnTo>
                  <a:lnTo>
                    <a:pt x="527855" y="145508"/>
                  </a:lnTo>
                  <a:lnTo>
                    <a:pt x="488930" y="169446"/>
                  </a:lnTo>
                  <a:lnTo>
                    <a:pt x="451133" y="194981"/>
                  </a:lnTo>
                  <a:lnTo>
                    <a:pt x="414509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6" y="312156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09"/>
                  </a:lnTo>
                  <a:lnTo>
                    <a:pt x="194981" y="451133"/>
                  </a:lnTo>
                  <a:lnTo>
                    <a:pt x="169446" y="488930"/>
                  </a:lnTo>
                  <a:lnTo>
                    <a:pt x="145508" y="527855"/>
                  </a:lnTo>
                  <a:lnTo>
                    <a:pt x="123216" y="567860"/>
                  </a:lnTo>
                  <a:lnTo>
                    <a:pt x="102615" y="608899"/>
                  </a:lnTo>
                  <a:lnTo>
                    <a:pt x="83753" y="650924"/>
                  </a:lnTo>
                  <a:lnTo>
                    <a:pt x="66677" y="693888"/>
                  </a:lnTo>
                  <a:lnTo>
                    <a:pt x="51433" y="737744"/>
                  </a:lnTo>
                  <a:lnTo>
                    <a:pt x="38070" y="782446"/>
                  </a:lnTo>
                  <a:lnTo>
                    <a:pt x="26633" y="827945"/>
                  </a:lnTo>
                  <a:lnTo>
                    <a:pt x="17170" y="874196"/>
                  </a:lnTo>
                  <a:lnTo>
                    <a:pt x="9729" y="921151"/>
                  </a:lnTo>
                  <a:lnTo>
                    <a:pt x="4355" y="968763"/>
                  </a:lnTo>
                  <a:lnTo>
                    <a:pt x="1096" y="1016985"/>
                  </a:lnTo>
                  <a:lnTo>
                    <a:pt x="0" y="1065770"/>
                  </a:lnTo>
                  <a:lnTo>
                    <a:pt x="1096" y="1114554"/>
                  </a:lnTo>
                  <a:lnTo>
                    <a:pt x="4355" y="1162776"/>
                  </a:lnTo>
                  <a:lnTo>
                    <a:pt x="9729" y="1210388"/>
                  </a:lnTo>
                  <a:lnTo>
                    <a:pt x="17170" y="1257343"/>
                  </a:lnTo>
                  <a:lnTo>
                    <a:pt x="26633" y="1303594"/>
                  </a:lnTo>
                  <a:lnTo>
                    <a:pt x="38070" y="1349094"/>
                  </a:lnTo>
                  <a:lnTo>
                    <a:pt x="51433" y="1393795"/>
                  </a:lnTo>
                  <a:lnTo>
                    <a:pt x="66677" y="1437652"/>
                  </a:lnTo>
                  <a:lnTo>
                    <a:pt x="83753" y="1480616"/>
                  </a:lnTo>
                  <a:lnTo>
                    <a:pt x="102615" y="1522641"/>
                  </a:lnTo>
                  <a:lnTo>
                    <a:pt x="123216" y="1563679"/>
                  </a:lnTo>
                  <a:lnTo>
                    <a:pt x="145508" y="1603684"/>
                  </a:lnTo>
                  <a:lnTo>
                    <a:pt x="169446" y="1642609"/>
                  </a:lnTo>
                  <a:lnTo>
                    <a:pt x="194981" y="1680407"/>
                  </a:lnTo>
                  <a:lnTo>
                    <a:pt x="222066" y="1717030"/>
                  </a:lnTo>
                  <a:lnTo>
                    <a:pt x="250655" y="1752432"/>
                  </a:lnTo>
                  <a:lnTo>
                    <a:pt x="280701" y="1786565"/>
                  </a:lnTo>
                  <a:lnTo>
                    <a:pt x="312156" y="1819383"/>
                  </a:lnTo>
                  <a:lnTo>
                    <a:pt x="344974" y="1850838"/>
                  </a:lnTo>
                  <a:lnTo>
                    <a:pt x="379108" y="1880884"/>
                  </a:lnTo>
                  <a:lnTo>
                    <a:pt x="414509" y="1909473"/>
                  </a:lnTo>
                  <a:lnTo>
                    <a:pt x="451133" y="1936559"/>
                  </a:lnTo>
                  <a:lnTo>
                    <a:pt x="488930" y="1962094"/>
                  </a:lnTo>
                  <a:lnTo>
                    <a:pt x="527855" y="1986031"/>
                  </a:lnTo>
                  <a:lnTo>
                    <a:pt x="567860" y="2008323"/>
                  </a:lnTo>
                  <a:lnTo>
                    <a:pt x="608899" y="2028924"/>
                  </a:lnTo>
                  <a:lnTo>
                    <a:pt x="650924" y="2047786"/>
                  </a:lnTo>
                  <a:lnTo>
                    <a:pt x="693888" y="2064862"/>
                  </a:lnTo>
                  <a:lnTo>
                    <a:pt x="737744" y="2080106"/>
                  </a:lnTo>
                  <a:lnTo>
                    <a:pt x="782446" y="2093469"/>
                  </a:lnTo>
                  <a:lnTo>
                    <a:pt x="827945" y="2104906"/>
                  </a:lnTo>
                  <a:lnTo>
                    <a:pt x="874196" y="2114369"/>
                  </a:lnTo>
                  <a:lnTo>
                    <a:pt x="921151" y="2121810"/>
                  </a:lnTo>
                  <a:lnTo>
                    <a:pt x="968763" y="2127184"/>
                  </a:lnTo>
                  <a:lnTo>
                    <a:pt x="1016985" y="2130443"/>
                  </a:lnTo>
                  <a:lnTo>
                    <a:pt x="1065770" y="2131540"/>
                  </a:lnTo>
                  <a:lnTo>
                    <a:pt x="1114554" y="2130443"/>
                  </a:lnTo>
                  <a:lnTo>
                    <a:pt x="1162776" y="2127184"/>
                  </a:lnTo>
                  <a:lnTo>
                    <a:pt x="1210388" y="2121810"/>
                  </a:lnTo>
                  <a:lnTo>
                    <a:pt x="1257343" y="2114369"/>
                  </a:lnTo>
                  <a:lnTo>
                    <a:pt x="1303594" y="2104906"/>
                  </a:lnTo>
                  <a:lnTo>
                    <a:pt x="1349094" y="2093469"/>
                  </a:lnTo>
                  <a:lnTo>
                    <a:pt x="1393795" y="2080106"/>
                  </a:lnTo>
                  <a:lnTo>
                    <a:pt x="1437652" y="2064862"/>
                  </a:lnTo>
                  <a:lnTo>
                    <a:pt x="1480616" y="2047786"/>
                  </a:lnTo>
                  <a:lnTo>
                    <a:pt x="1522641" y="2028924"/>
                  </a:lnTo>
                  <a:lnTo>
                    <a:pt x="1563679" y="2008323"/>
                  </a:lnTo>
                  <a:lnTo>
                    <a:pt x="1603685" y="1986031"/>
                  </a:lnTo>
                  <a:lnTo>
                    <a:pt x="1642610" y="1962094"/>
                  </a:lnTo>
                  <a:lnTo>
                    <a:pt x="1680407" y="1936559"/>
                  </a:lnTo>
                  <a:lnTo>
                    <a:pt x="1717031" y="1909473"/>
                  </a:lnTo>
                  <a:lnTo>
                    <a:pt x="1752433" y="1880884"/>
                  </a:lnTo>
                  <a:lnTo>
                    <a:pt x="1786566" y="1850838"/>
                  </a:lnTo>
                  <a:lnTo>
                    <a:pt x="1819384" y="1819383"/>
                  </a:lnTo>
                  <a:lnTo>
                    <a:pt x="1850839" y="1786565"/>
                  </a:lnTo>
                  <a:lnTo>
                    <a:pt x="1880885" y="1752432"/>
                  </a:lnTo>
                  <a:lnTo>
                    <a:pt x="1909474" y="1717030"/>
                  </a:lnTo>
                  <a:lnTo>
                    <a:pt x="1936560" y="1680407"/>
                  </a:lnTo>
                  <a:lnTo>
                    <a:pt x="1962095" y="1642609"/>
                  </a:lnTo>
                  <a:lnTo>
                    <a:pt x="1986032" y="1603684"/>
                  </a:lnTo>
                  <a:lnTo>
                    <a:pt x="2008324" y="1563679"/>
                  </a:lnTo>
                  <a:lnTo>
                    <a:pt x="2028925" y="1522641"/>
                  </a:lnTo>
                  <a:lnTo>
                    <a:pt x="2047787" y="1480616"/>
                  </a:lnTo>
                  <a:lnTo>
                    <a:pt x="2064864" y="1437652"/>
                  </a:lnTo>
                  <a:lnTo>
                    <a:pt x="2080107" y="1393795"/>
                  </a:lnTo>
                  <a:lnTo>
                    <a:pt x="2093470" y="1349094"/>
                  </a:lnTo>
                  <a:lnTo>
                    <a:pt x="2104907" y="1303594"/>
                  </a:lnTo>
                  <a:lnTo>
                    <a:pt x="2114370" y="1257343"/>
                  </a:lnTo>
                  <a:lnTo>
                    <a:pt x="2121812" y="1210388"/>
                  </a:lnTo>
                  <a:lnTo>
                    <a:pt x="2127185" y="1162776"/>
                  </a:lnTo>
                  <a:lnTo>
                    <a:pt x="2130444" y="1114554"/>
                  </a:lnTo>
                  <a:lnTo>
                    <a:pt x="2131541" y="1065770"/>
                  </a:lnTo>
                  <a:lnTo>
                    <a:pt x="2130444" y="1016985"/>
                  </a:lnTo>
                  <a:lnTo>
                    <a:pt x="2127185" y="968763"/>
                  </a:lnTo>
                  <a:lnTo>
                    <a:pt x="2121812" y="921151"/>
                  </a:lnTo>
                  <a:lnTo>
                    <a:pt x="2114370" y="874196"/>
                  </a:lnTo>
                  <a:lnTo>
                    <a:pt x="2104907" y="827945"/>
                  </a:lnTo>
                  <a:lnTo>
                    <a:pt x="2093470" y="782446"/>
                  </a:lnTo>
                  <a:lnTo>
                    <a:pt x="2080107" y="737744"/>
                  </a:lnTo>
                  <a:lnTo>
                    <a:pt x="2064864" y="693888"/>
                  </a:lnTo>
                  <a:lnTo>
                    <a:pt x="2047787" y="650924"/>
                  </a:lnTo>
                  <a:lnTo>
                    <a:pt x="2028925" y="608899"/>
                  </a:lnTo>
                  <a:lnTo>
                    <a:pt x="2008324" y="567860"/>
                  </a:lnTo>
                  <a:lnTo>
                    <a:pt x="1986032" y="527855"/>
                  </a:lnTo>
                  <a:lnTo>
                    <a:pt x="1962095" y="488930"/>
                  </a:lnTo>
                  <a:lnTo>
                    <a:pt x="1936560" y="451133"/>
                  </a:lnTo>
                  <a:lnTo>
                    <a:pt x="1909474" y="414509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6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7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79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5" y="51433"/>
                  </a:lnTo>
                  <a:lnTo>
                    <a:pt x="1349094" y="38070"/>
                  </a:lnTo>
                  <a:lnTo>
                    <a:pt x="1303594" y="26633"/>
                  </a:lnTo>
                  <a:lnTo>
                    <a:pt x="1257343" y="17170"/>
                  </a:lnTo>
                  <a:lnTo>
                    <a:pt x="1210388" y="9729"/>
                  </a:lnTo>
                  <a:lnTo>
                    <a:pt x="1162776" y="4355"/>
                  </a:lnTo>
                  <a:lnTo>
                    <a:pt x="1114554" y="1096"/>
                  </a:lnTo>
                  <a:lnTo>
                    <a:pt x="10657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0229" y="2166367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3337" y="2306317"/>
              <a:ext cx="1272889" cy="182693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15245" y="1520748"/>
            <a:ext cx="1536065" cy="1536065"/>
            <a:chOff x="8015245" y="1520748"/>
            <a:chExt cx="1536065" cy="1536065"/>
          </a:xfrm>
        </p:grpSpPr>
        <p:sp>
          <p:nvSpPr>
            <p:cNvPr id="16" name="object 16"/>
            <p:cNvSpPr/>
            <p:nvPr/>
          </p:nvSpPr>
          <p:spPr>
            <a:xfrm>
              <a:off x="8042233" y="154773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4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7" y="142933"/>
                  </a:lnTo>
                  <a:lnTo>
                    <a:pt x="267394" y="170980"/>
                  </a:lnTo>
                  <a:lnTo>
                    <a:pt x="233309" y="201138"/>
                  </a:lnTo>
                  <a:lnTo>
                    <a:pt x="201138" y="233309"/>
                  </a:lnTo>
                  <a:lnTo>
                    <a:pt x="170980" y="267394"/>
                  </a:lnTo>
                  <a:lnTo>
                    <a:pt x="142933" y="303297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4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2233" y="154773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8907" y="1833558"/>
              <a:ext cx="908273" cy="90827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015245" y="3532301"/>
            <a:ext cx="1536065" cy="1536065"/>
            <a:chOff x="8015245" y="3532301"/>
            <a:chExt cx="1536065" cy="1536065"/>
          </a:xfrm>
        </p:grpSpPr>
        <p:sp>
          <p:nvSpPr>
            <p:cNvPr id="20" name="object 20"/>
            <p:cNvSpPr/>
            <p:nvPr/>
          </p:nvSpPr>
          <p:spPr>
            <a:xfrm>
              <a:off x="8042233" y="3559289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4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7" y="142933"/>
                  </a:lnTo>
                  <a:lnTo>
                    <a:pt x="267394" y="170980"/>
                  </a:lnTo>
                  <a:lnTo>
                    <a:pt x="233309" y="201138"/>
                  </a:lnTo>
                  <a:lnTo>
                    <a:pt x="201138" y="233309"/>
                  </a:lnTo>
                  <a:lnTo>
                    <a:pt x="170980" y="267394"/>
                  </a:lnTo>
                  <a:lnTo>
                    <a:pt x="142933" y="303297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4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42233" y="3559289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45322" y="3859240"/>
              <a:ext cx="875665" cy="877569"/>
            </a:xfrm>
            <a:custGeom>
              <a:avLst/>
              <a:gdLst/>
              <a:ahLst/>
              <a:cxnLst/>
              <a:rect l="l" t="t" r="r" b="b"/>
              <a:pathLst>
                <a:path w="875665" h="877570">
                  <a:moveTo>
                    <a:pt x="259946" y="0"/>
                  </a:moveTo>
                  <a:lnTo>
                    <a:pt x="208621" y="5011"/>
                  </a:lnTo>
                  <a:lnTo>
                    <a:pt x="159996" y="19732"/>
                  </a:lnTo>
                  <a:lnTo>
                    <a:pt x="115205" y="43691"/>
                  </a:lnTo>
                  <a:lnTo>
                    <a:pt x="75379" y="76419"/>
                  </a:lnTo>
                  <a:lnTo>
                    <a:pt x="45227" y="112524"/>
                  </a:lnTo>
                  <a:lnTo>
                    <a:pt x="22613" y="152304"/>
                  </a:lnTo>
                  <a:lnTo>
                    <a:pt x="7537" y="194710"/>
                  </a:lnTo>
                  <a:lnTo>
                    <a:pt x="0" y="238691"/>
                  </a:lnTo>
                  <a:lnTo>
                    <a:pt x="0" y="283196"/>
                  </a:lnTo>
                  <a:lnTo>
                    <a:pt x="7537" y="327176"/>
                  </a:lnTo>
                  <a:lnTo>
                    <a:pt x="22613" y="369580"/>
                  </a:lnTo>
                  <a:lnTo>
                    <a:pt x="45227" y="409359"/>
                  </a:lnTo>
                  <a:lnTo>
                    <a:pt x="75379" y="445461"/>
                  </a:lnTo>
                  <a:lnTo>
                    <a:pt x="430916" y="800910"/>
                  </a:lnTo>
                  <a:lnTo>
                    <a:pt x="470753" y="833643"/>
                  </a:lnTo>
                  <a:lnTo>
                    <a:pt x="515548" y="857605"/>
                  </a:lnTo>
                  <a:lnTo>
                    <a:pt x="564172" y="872327"/>
                  </a:lnTo>
                  <a:lnTo>
                    <a:pt x="615492" y="877338"/>
                  </a:lnTo>
                  <a:lnTo>
                    <a:pt x="666814" y="872327"/>
                  </a:lnTo>
                  <a:lnTo>
                    <a:pt x="715440" y="857605"/>
                  </a:lnTo>
                  <a:lnTo>
                    <a:pt x="751153" y="838503"/>
                  </a:lnTo>
                  <a:lnTo>
                    <a:pt x="615492" y="838503"/>
                  </a:lnTo>
                  <a:lnTo>
                    <a:pt x="573061" y="834436"/>
                  </a:lnTo>
                  <a:lnTo>
                    <a:pt x="531889" y="822237"/>
                  </a:lnTo>
                  <a:lnTo>
                    <a:pt x="493241" y="801905"/>
                  </a:lnTo>
                  <a:lnTo>
                    <a:pt x="458381" y="773442"/>
                  </a:lnTo>
                  <a:lnTo>
                    <a:pt x="301747" y="616845"/>
                  </a:lnTo>
                  <a:lnTo>
                    <a:pt x="329217" y="589377"/>
                  </a:lnTo>
                  <a:lnTo>
                    <a:pt x="274271" y="589377"/>
                  </a:lnTo>
                  <a:lnTo>
                    <a:pt x="102844" y="418003"/>
                  </a:lnTo>
                  <a:lnTo>
                    <a:pt x="74377" y="383160"/>
                  </a:lnTo>
                  <a:lnTo>
                    <a:pt x="54043" y="344528"/>
                  </a:lnTo>
                  <a:lnTo>
                    <a:pt x="41843" y="303370"/>
                  </a:lnTo>
                  <a:lnTo>
                    <a:pt x="37776" y="260948"/>
                  </a:lnTo>
                  <a:lnTo>
                    <a:pt x="41843" y="218526"/>
                  </a:lnTo>
                  <a:lnTo>
                    <a:pt x="54043" y="177367"/>
                  </a:lnTo>
                  <a:lnTo>
                    <a:pt x="74377" y="138732"/>
                  </a:lnTo>
                  <a:lnTo>
                    <a:pt x="102844" y="103885"/>
                  </a:lnTo>
                  <a:lnTo>
                    <a:pt x="137698" y="75424"/>
                  </a:lnTo>
                  <a:lnTo>
                    <a:pt x="176343" y="55096"/>
                  </a:lnTo>
                  <a:lnTo>
                    <a:pt x="217514" y="42900"/>
                  </a:lnTo>
                  <a:lnTo>
                    <a:pt x="259946" y="38835"/>
                  </a:lnTo>
                  <a:lnTo>
                    <a:pt x="395607" y="38835"/>
                  </a:lnTo>
                  <a:lnTo>
                    <a:pt x="359883" y="19728"/>
                  </a:lnTo>
                  <a:lnTo>
                    <a:pt x="311257" y="5010"/>
                  </a:lnTo>
                  <a:lnTo>
                    <a:pt x="259946" y="0"/>
                  </a:lnTo>
                  <a:close/>
                </a:path>
                <a:path w="875665" h="877570">
                  <a:moveTo>
                    <a:pt x="670890" y="302728"/>
                  </a:moveTo>
                  <a:lnTo>
                    <a:pt x="615948" y="302728"/>
                  </a:lnTo>
                  <a:lnTo>
                    <a:pt x="772603" y="459334"/>
                  </a:lnTo>
                  <a:lnTo>
                    <a:pt x="801067" y="494172"/>
                  </a:lnTo>
                  <a:lnTo>
                    <a:pt x="821398" y="532800"/>
                  </a:lnTo>
                  <a:lnTo>
                    <a:pt x="833597" y="573957"/>
                  </a:lnTo>
                  <a:lnTo>
                    <a:pt x="837663" y="616378"/>
                  </a:lnTo>
                  <a:lnTo>
                    <a:pt x="833597" y="658800"/>
                  </a:lnTo>
                  <a:lnTo>
                    <a:pt x="821398" y="699961"/>
                  </a:lnTo>
                  <a:lnTo>
                    <a:pt x="801067" y="738596"/>
                  </a:lnTo>
                  <a:lnTo>
                    <a:pt x="772603" y="773442"/>
                  </a:lnTo>
                  <a:lnTo>
                    <a:pt x="737748" y="801905"/>
                  </a:lnTo>
                  <a:lnTo>
                    <a:pt x="699103" y="822237"/>
                  </a:lnTo>
                  <a:lnTo>
                    <a:pt x="657929" y="834436"/>
                  </a:lnTo>
                  <a:lnTo>
                    <a:pt x="615492" y="838503"/>
                  </a:lnTo>
                  <a:lnTo>
                    <a:pt x="751153" y="838503"/>
                  </a:lnTo>
                  <a:lnTo>
                    <a:pt x="800078" y="800910"/>
                  </a:lnTo>
                  <a:lnTo>
                    <a:pt x="830227" y="764802"/>
                  </a:lnTo>
                  <a:lnTo>
                    <a:pt x="852839" y="725019"/>
                  </a:lnTo>
                  <a:lnTo>
                    <a:pt x="867913" y="682612"/>
                  </a:lnTo>
                  <a:lnTo>
                    <a:pt x="875450" y="638631"/>
                  </a:lnTo>
                  <a:lnTo>
                    <a:pt x="875450" y="594126"/>
                  </a:lnTo>
                  <a:lnTo>
                    <a:pt x="867913" y="550148"/>
                  </a:lnTo>
                  <a:lnTo>
                    <a:pt x="852839" y="507747"/>
                  </a:lnTo>
                  <a:lnTo>
                    <a:pt x="830227" y="467973"/>
                  </a:lnTo>
                  <a:lnTo>
                    <a:pt x="800078" y="431877"/>
                  </a:lnTo>
                  <a:lnTo>
                    <a:pt x="670890" y="302728"/>
                  </a:lnTo>
                  <a:close/>
                </a:path>
                <a:path w="875665" h="877570">
                  <a:moveTo>
                    <a:pt x="452482" y="419248"/>
                  </a:moveTo>
                  <a:lnTo>
                    <a:pt x="445174" y="420670"/>
                  </a:lnTo>
                  <a:lnTo>
                    <a:pt x="438753" y="424935"/>
                  </a:lnTo>
                  <a:lnTo>
                    <a:pt x="274271" y="589377"/>
                  </a:lnTo>
                  <a:lnTo>
                    <a:pt x="329217" y="589377"/>
                  </a:lnTo>
                  <a:lnTo>
                    <a:pt x="466219" y="452393"/>
                  </a:lnTo>
                  <a:lnTo>
                    <a:pt x="470485" y="445968"/>
                  </a:lnTo>
                  <a:lnTo>
                    <a:pt x="471907" y="438659"/>
                  </a:lnTo>
                  <a:lnTo>
                    <a:pt x="470485" y="431350"/>
                  </a:lnTo>
                  <a:lnTo>
                    <a:pt x="466219" y="424926"/>
                  </a:lnTo>
                  <a:lnTo>
                    <a:pt x="459793" y="420667"/>
                  </a:lnTo>
                  <a:lnTo>
                    <a:pt x="452482" y="419248"/>
                  </a:lnTo>
                  <a:close/>
                </a:path>
                <a:path w="875665" h="877570">
                  <a:moveTo>
                    <a:pt x="395607" y="38835"/>
                  </a:moveTo>
                  <a:lnTo>
                    <a:pt x="259946" y="38835"/>
                  </a:lnTo>
                  <a:lnTo>
                    <a:pt x="302383" y="42900"/>
                  </a:lnTo>
                  <a:lnTo>
                    <a:pt x="343555" y="55096"/>
                  </a:lnTo>
                  <a:lnTo>
                    <a:pt x="382198" y="75424"/>
                  </a:lnTo>
                  <a:lnTo>
                    <a:pt x="417047" y="103885"/>
                  </a:lnTo>
                  <a:lnTo>
                    <a:pt x="588473" y="275261"/>
                  </a:lnTo>
                  <a:lnTo>
                    <a:pt x="524209" y="339525"/>
                  </a:lnTo>
                  <a:lnTo>
                    <a:pt x="519948" y="345948"/>
                  </a:lnTo>
                  <a:lnTo>
                    <a:pt x="532979" y="372672"/>
                  </a:lnTo>
                  <a:lnTo>
                    <a:pt x="542925" y="372672"/>
                  </a:lnTo>
                  <a:lnTo>
                    <a:pt x="547897" y="370779"/>
                  </a:lnTo>
                  <a:lnTo>
                    <a:pt x="615948" y="302728"/>
                  </a:lnTo>
                  <a:lnTo>
                    <a:pt x="670890" y="302728"/>
                  </a:lnTo>
                  <a:lnTo>
                    <a:pt x="444512" y="76419"/>
                  </a:lnTo>
                  <a:lnTo>
                    <a:pt x="404678" y="43687"/>
                  </a:lnTo>
                  <a:lnTo>
                    <a:pt x="395607" y="38835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2275" y="4326453"/>
              <a:ext cx="110493" cy="2273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421194" y="4043230"/>
              <a:ext cx="43815" cy="124460"/>
            </a:xfrm>
            <a:custGeom>
              <a:avLst/>
              <a:gdLst/>
              <a:ahLst/>
              <a:cxnLst/>
              <a:rect l="l" t="t" r="r" b="b"/>
              <a:pathLst>
                <a:path w="43815" h="124460">
                  <a:moveTo>
                    <a:pt x="21786" y="0"/>
                  </a:moveTo>
                  <a:lnTo>
                    <a:pt x="1551" y="35406"/>
                  </a:lnTo>
                  <a:lnTo>
                    <a:pt x="0" y="61449"/>
                  </a:lnTo>
                  <a:lnTo>
                    <a:pt x="1249" y="87867"/>
                  </a:lnTo>
                  <a:lnTo>
                    <a:pt x="5703" y="110410"/>
                  </a:lnTo>
                  <a:lnTo>
                    <a:pt x="8353" y="118633"/>
                  </a:lnTo>
                  <a:lnTo>
                    <a:pt x="15977" y="123867"/>
                  </a:lnTo>
                  <a:lnTo>
                    <a:pt x="26156" y="123867"/>
                  </a:lnTo>
                  <a:lnTo>
                    <a:pt x="43539" y="106153"/>
                  </a:lnTo>
                  <a:lnTo>
                    <a:pt x="42666" y="98487"/>
                  </a:lnTo>
                  <a:lnTo>
                    <a:pt x="39672" y="82023"/>
                  </a:lnTo>
                  <a:lnTo>
                    <a:pt x="38879" y="61402"/>
                  </a:lnTo>
                  <a:lnTo>
                    <a:pt x="40031" y="40844"/>
                  </a:lnTo>
                  <a:lnTo>
                    <a:pt x="42871" y="24572"/>
                  </a:lnTo>
                  <a:lnTo>
                    <a:pt x="43463" y="16881"/>
                  </a:lnTo>
                  <a:lnTo>
                    <a:pt x="41142" y="9806"/>
                  </a:lnTo>
                  <a:lnTo>
                    <a:pt x="36337" y="4119"/>
                  </a:lnTo>
                  <a:lnTo>
                    <a:pt x="29477" y="590"/>
                  </a:lnTo>
                  <a:lnTo>
                    <a:pt x="21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3102" y="3898078"/>
              <a:ext cx="551180" cy="550545"/>
            </a:xfrm>
            <a:custGeom>
              <a:avLst/>
              <a:gdLst/>
              <a:ahLst/>
              <a:cxnLst/>
              <a:rect l="l" t="t" r="r" b="b"/>
              <a:pathLst>
                <a:path w="551179" h="550545">
                  <a:moveTo>
                    <a:pt x="222169" y="0"/>
                  </a:moveTo>
                  <a:lnTo>
                    <a:pt x="179732" y="4065"/>
                  </a:lnTo>
                  <a:lnTo>
                    <a:pt x="138560" y="16261"/>
                  </a:lnTo>
                  <a:lnTo>
                    <a:pt x="99917" y="36589"/>
                  </a:lnTo>
                  <a:lnTo>
                    <a:pt x="65068" y="65050"/>
                  </a:lnTo>
                  <a:lnTo>
                    <a:pt x="36600" y="99894"/>
                  </a:lnTo>
                  <a:lnTo>
                    <a:pt x="16267" y="138527"/>
                  </a:lnTo>
                  <a:lnTo>
                    <a:pt x="4066" y="179686"/>
                  </a:lnTo>
                  <a:lnTo>
                    <a:pt x="0" y="222108"/>
                  </a:lnTo>
                  <a:lnTo>
                    <a:pt x="4066" y="264529"/>
                  </a:lnTo>
                  <a:lnTo>
                    <a:pt x="16267" y="305687"/>
                  </a:lnTo>
                  <a:lnTo>
                    <a:pt x="36600" y="344318"/>
                  </a:lnTo>
                  <a:lnTo>
                    <a:pt x="65106" y="379196"/>
                  </a:lnTo>
                  <a:lnTo>
                    <a:pt x="236495" y="550542"/>
                  </a:lnTo>
                  <a:lnTo>
                    <a:pt x="406395" y="380672"/>
                  </a:lnTo>
                  <a:lnTo>
                    <a:pt x="414205" y="379196"/>
                  </a:lnTo>
                  <a:lnTo>
                    <a:pt x="423334" y="379196"/>
                  </a:lnTo>
                  <a:lnTo>
                    <a:pt x="481859" y="320690"/>
                  </a:lnTo>
                  <a:lnTo>
                    <a:pt x="479546" y="313903"/>
                  </a:lnTo>
                  <a:lnTo>
                    <a:pt x="481023" y="306106"/>
                  </a:lnTo>
                  <a:lnTo>
                    <a:pt x="518103" y="269019"/>
                  </a:lnTo>
                  <a:lnTo>
                    <a:pt x="54064" y="269019"/>
                  </a:lnTo>
                  <a:lnTo>
                    <a:pt x="46441" y="263785"/>
                  </a:lnTo>
                  <a:lnTo>
                    <a:pt x="43789" y="255551"/>
                  </a:lnTo>
                  <a:lnTo>
                    <a:pt x="39339" y="233013"/>
                  </a:lnTo>
                  <a:lnTo>
                    <a:pt x="38092" y="206554"/>
                  </a:lnTo>
                  <a:lnTo>
                    <a:pt x="39639" y="180554"/>
                  </a:lnTo>
                  <a:lnTo>
                    <a:pt x="43586" y="159141"/>
                  </a:lnTo>
                  <a:lnTo>
                    <a:pt x="47119" y="152282"/>
                  </a:lnTo>
                  <a:lnTo>
                    <a:pt x="52808" y="147475"/>
                  </a:lnTo>
                  <a:lnTo>
                    <a:pt x="59882" y="145151"/>
                  </a:lnTo>
                  <a:lnTo>
                    <a:pt x="459390" y="145151"/>
                  </a:lnTo>
                  <a:lnTo>
                    <a:pt x="379261" y="65050"/>
                  </a:lnTo>
                  <a:lnTo>
                    <a:pt x="344414" y="36589"/>
                  </a:lnTo>
                  <a:lnTo>
                    <a:pt x="305774" y="16261"/>
                  </a:lnTo>
                  <a:lnTo>
                    <a:pt x="264605" y="4065"/>
                  </a:lnTo>
                  <a:lnTo>
                    <a:pt x="222169" y="0"/>
                  </a:lnTo>
                  <a:close/>
                </a:path>
                <a:path w="551179" h="550545">
                  <a:moveTo>
                    <a:pt x="423334" y="379196"/>
                  </a:moveTo>
                  <a:lnTo>
                    <a:pt x="414205" y="379196"/>
                  </a:lnTo>
                  <a:lnTo>
                    <a:pt x="421003" y="381527"/>
                  </a:lnTo>
                  <a:lnTo>
                    <a:pt x="423334" y="379196"/>
                  </a:lnTo>
                  <a:close/>
                </a:path>
                <a:path w="551179" h="550545">
                  <a:moveTo>
                    <a:pt x="459390" y="145151"/>
                  </a:moveTo>
                  <a:lnTo>
                    <a:pt x="59882" y="145151"/>
                  </a:lnTo>
                  <a:lnTo>
                    <a:pt x="67573" y="145742"/>
                  </a:lnTo>
                  <a:lnTo>
                    <a:pt x="74433" y="149271"/>
                  </a:lnTo>
                  <a:lnTo>
                    <a:pt x="79238" y="154958"/>
                  </a:lnTo>
                  <a:lnTo>
                    <a:pt x="81559" y="162033"/>
                  </a:lnTo>
                  <a:lnTo>
                    <a:pt x="80967" y="169724"/>
                  </a:lnTo>
                  <a:lnTo>
                    <a:pt x="78121" y="185996"/>
                  </a:lnTo>
                  <a:lnTo>
                    <a:pt x="76969" y="206596"/>
                  </a:lnTo>
                  <a:lnTo>
                    <a:pt x="77762" y="227175"/>
                  </a:lnTo>
                  <a:lnTo>
                    <a:pt x="80762" y="243639"/>
                  </a:lnTo>
                  <a:lnTo>
                    <a:pt x="81631" y="251304"/>
                  </a:lnTo>
                  <a:lnTo>
                    <a:pt x="64252" y="269019"/>
                  </a:lnTo>
                  <a:lnTo>
                    <a:pt x="518103" y="269019"/>
                  </a:lnTo>
                  <a:lnTo>
                    <a:pt x="550697" y="236425"/>
                  </a:lnTo>
                  <a:lnTo>
                    <a:pt x="459390" y="145151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2273" y="4326452"/>
              <a:ext cx="110496" cy="2273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647060" y="4161971"/>
              <a:ext cx="535940" cy="535940"/>
            </a:xfrm>
            <a:custGeom>
              <a:avLst/>
              <a:gdLst/>
              <a:ahLst/>
              <a:cxnLst/>
              <a:rect l="l" t="t" r="r" b="b"/>
              <a:pathLst>
                <a:path w="535940" h="535939">
                  <a:moveTo>
                    <a:pt x="217907" y="56798"/>
                  </a:moveTo>
                  <a:lnTo>
                    <a:pt x="157043" y="117635"/>
                  </a:lnTo>
                  <a:lnTo>
                    <a:pt x="159752" y="118567"/>
                  </a:lnTo>
                  <a:lnTo>
                    <a:pt x="162316" y="120042"/>
                  </a:lnTo>
                  <a:lnTo>
                    <a:pt x="164481" y="122198"/>
                  </a:lnTo>
                  <a:lnTo>
                    <a:pt x="168748" y="128622"/>
                  </a:lnTo>
                  <a:lnTo>
                    <a:pt x="170170" y="135931"/>
                  </a:lnTo>
                  <a:lnTo>
                    <a:pt x="168748" y="143240"/>
                  </a:lnTo>
                  <a:lnTo>
                    <a:pt x="164481" y="149664"/>
                  </a:lnTo>
                  <a:lnTo>
                    <a:pt x="0" y="314107"/>
                  </a:lnTo>
                  <a:lnTo>
                    <a:pt x="156644" y="470714"/>
                  </a:lnTo>
                  <a:lnTo>
                    <a:pt x="191503" y="499176"/>
                  </a:lnTo>
                  <a:lnTo>
                    <a:pt x="230148" y="519508"/>
                  </a:lnTo>
                  <a:lnTo>
                    <a:pt x="271319" y="531708"/>
                  </a:lnTo>
                  <a:lnTo>
                    <a:pt x="313756" y="535774"/>
                  </a:lnTo>
                  <a:lnTo>
                    <a:pt x="356192" y="531708"/>
                  </a:lnTo>
                  <a:lnTo>
                    <a:pt x="397366" y="519508"/>
                  </a:lnTo>
                  <a:lnTo>
                    <a:pt x="436012" y="499176"/>
                  </a:lnTo>
                  <a:lnTo>
                    <a:pt x="470866" y="470714"/>
                  </a:lnTo>
                  <a:lnTo>
                    <a:pt x="499330" y="435867"/>
                  </a:lnTo>
                  <a:lnTo>
                    <a:pt x="519661" y="397232"/>
                  </a:lnTo>
                  <a:lnTo>
                    <a:pt x="521251" y="391867"/>
                  </a:lnTo>
                  <a:lnTo>
                    <a:pt x="465146" y="391867"/>
                  </a:lnTo>
                  <a:lnTo>
                    <a:pt x="462417" y="391313"/>
                  </a:lnTo>
                  <a:lnTo>
                    <a:pt x="459813" y="390128"/>
                  </a:lnTo>
                  <a:lnTo>
                    <a:pt x="453579" y="385635"/>
                  </a:lnTo>
                  <a:lnTo>
                    <a:pt x="449678" y="379326"/>
                  </a:lnTo>
                  <a:lnTo>
                    <a:pt x="448419" y="372018"/>
                  </a:lnTo>
                  <a:lnTo>
                    <a:pt x="450112" y="364526"/>
                  </a:lnTo>
                  <a:lnTo>
                    <a:pt x="453360" y="354816"/>
                  </a:lnTo>
                  <a:lnTo>
                    <a:pt x="457231" y="331384"/>
                  </a:lnTo>
                  <a:lnTo>
                    <a:pt x="440409" y="257115"/>
                  </a:lnTo>
                  <a:lnTo>
                    <a:pt x="409167" y="212928"/>
                  </a:lnTo>
                  <a:lnTo>
                    <a:pt x="395210" y="200831"/>
                  </a:lnTo>
                  <a:lnTo>
                    <a:pt x="389311" y="195859"/>
                  </a:lnTo>
                  <a:lnTo>
                    <a:pt x="385896" y="189243"/>
                  </a:lnTo>
                  <a:lnTo>
                    <a:pt x="385212" y="181830"/>
                  </a:lnTo>
                  <a:lnTo>
                    <a:pt x="387508" y="174471"/>
                  </a:lnTo>
                  <a:lnTo>
                    <a:pt x="392481" y="168578"/>
                  </a:lnTo>
                  <a:lnTo>
                    <a:pt x="399100" y="165165"/>
                  </a:lnTo>
                  <a:lnTo>
                    <a:pt x="406515" y="164482"/>
                  </a:lnTo>
                  <a:lnTo>
                    <a:pt x="477300" y="164482"/>
                  </a:lnTo>
                  <a:lnTo>
                    <a:pt x="470866" y="156607"/>
                  </a:lnTo>
                  <a:lnTo>
                    <a:pt x="384171" y="69943"/>
                  </a:lnTo>
                  <a:lnTo>
                    <a:pt x="231242" y="69943"/>
                  </a:lnTo>
                  <a:lnTo>
                    <a:pt x="226269" y="68050"/>
                  </a:lnTo>
                  <a:lnTo>
                    <a:pt x="220306" y="62089"/>
                  </a:lnTo>
                  <a:lnTo>
                    <a:pt x="218829" y="59516"/>
                  </a:lnTo>
                  <a:lnTo>
                    <a:pt x="217907" y="56798"/>
                  </a:lnTo>
                  <a:close/>
                </a:path>
                <a:path w="535940" h="535939">
                  <a:moveTo>
                    <a:pt x="477300" y="164482"/>
                  </a:moveTo>
                  <a:lnTo>
                    <a:pt x="406515" y="164482"/>
                  </a:lnTo>
                  <a:lnTo>
                    <a:pt x="413876" y="166781"/>
                  </a:lnTo>
                  <a:lnTo>
                    <a:pt x="420629" y="171232"/>
                  </a:lnTo>
                  <a:lnTo>
                    <a:pt x="453331" y="205129"/>
                  </a:lnTo>
                  <a:lnTo>
                    <a:pt x="474567" y="238619"/>
                  </a:lnTo>
                  <a:lnTo>
                    <a:pt x="493549" y="291951"/>
                  </a:lnTo>
                  <a:lnTo>
                    <a:pt x="495705" y="336574"/>
                  </a:lnTo>
                  <a:lnTo>
                    <a:pt x="490033" y="367681"/>
                  </a:lnTo>
                  <a:lnTo>
                    <a:pt x="485531" y="380469"/>
                  </a:lnTo>
                  <a:lnTo>
                    <a:pt x="482277" y="387634"/>
                  </a:lnTo>
                  <a:lnTo>
                    <a:pt x="475217" y="391867"/>
                  </a:lnTo>
                  <a:lnTo>
                    <a:pt x="521251" y="391867"/>
                  </a:lnTo>
                  <a:lnTo>
                    <a:pt x="531860" y="356072"/>
                  </a:lnTo>
                  <a:lnTo>
                    <a:pt x="535926" y="313649"/>
                  </a:lnTo>
                  <a:lnTo>
                    <a:pt x="531860" y="271228"/>
                  </a:lnTo>
                  <a:lnTo>
                    <a:pt x="519661" y="230072"/>
                  </a:lnTo>
                  <a:lnTo>
                    <a:pt x="499330" y="191444"/>
                  </a:lnTo>
                  <a:lnTo>
                    <a:pt x="477300" y="164482"/>
                  </a:lnTo>
                  <a:close/>
                </a:path>
                <a:path w="535940" h="535939">
                  <a:moveTo>
                    <a:pt x="314201" y="0"/>
                  </a:moveTo>
                  <a:lnTo>
                    <a:pt x="246160" y="68050"/>
                  </a:lnTo>
                  <a:lnTo>
                    <a:pt x="241186" y="69943"/>
                  </a:lnTo>
                  <a:lnTo>
                    <a:pt x="384171" y="69943"/>
                  </a:lnTo>
                  <a:lnTo>
                    <a:pt x="314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637468" y="1548372"/>
            <a:ext cx="1536065" cy="1536065"/>
            <a:chOff x="2637468" y="1548372"/>
            <a:chExt cx="1536065" cy="1536065"/>
          </a:xfrm>
        </p:grpSpPr>
        <p:sp>
          <p:nvSpPr>
            <p:cNvPr id="29" name="object 29"/>
            <p:cNvSpPr/>
            <p:nvPr/>
          </p:nvSpPr>
          <p:spPr>
            <a:xfrm>
              <a:off x="2664456" y="157536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5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7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7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5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4456" y="157536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30802" y="2415387"/>
              <a:ext cx="382270" cy="256540"/>
            </a:xfrm>
            <a:custGeom>
              <a:avLst/>
              <a:gdLst/>
              <a:ahLst/>
              <a:cxnLst/>
              <a:rect l="l" t="t" r="r" b="b"/>
              <a:pathLst>
                <a:path w="382270" h="256539">
                  <a:moveTo>
                    <a:pt x="292541" y="0"/>
                  </a:moveTo>
                  <a:lnTo>
                    <a:pt x="89782" y="0"/>
                  </a:lnTo>
                  <a:lnTo>
                    <a:pt x="71362" y="51895"/>
                  </a:lnTo>
                  <a:lnTo>
                    <a:pt x="52825" y="104485"/>
                  </a:lnTo>
                  <a:lnTo>
                    <a:pt x="31943" y="164019"/>
                  </a:lnTo>
                  <a:lnTo>
                    <a:pt x="0" y="255313"/>
                  </a:lnTo>
                  <a:lnTo>
                    <a:pt x="49197" y="256004"/>
                  </a:lnTo>
                  <a:lnTo>
                    <a:pt x="146366" y="256331"/>
                  </a:lnTo>
                  <a:lnTo>
                    <a:pt x="381577" y="255829"/>
                  </a:lnTo>
                  <a:lnTo>
                    <a:pt x="370341" y="222498"/>
                  </a:lnTo>
                  <a:lnTo>
                    <a:pt x="121152" y="222498"/>
                  </a:lnTo>
                  <a:lnTo>
                    <a:pt x="104777" y="219194"/>
                  </a:lnTo>
                  <a:lnTo>
                    <a:pt x="91403" y="210181"/>
                  </a:lnTo>
                  <a:lnTo>
                    <a:pt x="82385" y="196805"/>
                  </a:lnTo>
                  <a:lnTo>
                    <a:pt x="79077" y="180414"/>
                  </a:lnTo>
                  <a:lnTo>
                    <a:pt x="82387" y="164015"/>
                  </a:lnTo>
                  <a:lnTo>
                    <a:pt x="91408" y="150621"/>
                  </a:lnTo>
                  <a:lnTo>
                    <a:pt x="104784" y="141590"/>
                  </a:lnTo>
                  <a:lnTo>
                    <a:pt x="121152" y="138278"/>
                  </a:lnTo>
                  <a:lnTo>
                    <a:pt x="341658" y="138278"/>
                  </a:lnTo>
                  <a:lnTo>
                    <a:pt x="328902" y="101431"/>
                  </a:lnTo>
                  <a:lnTo>
                    <a:pt x="178965" y="101431"/>
                  </a:lnTo>
                  <a:lnTo>
                    <a:pt x="164636" y="98535"/>
                  </a:lnTo>
                  <a:lnTo>
                    <a:pt x="152937" y="90638"/>
                  </a:lnTo>
                  <a:lnTo>
                    <a:pt x="145051" y="78926"/>
                  </a:lnTo>
                  <a:lnTo>
                    <a:pt x="142159" y="64582"/>
                  </a:lnTo>
                  <a:lnTo>
                    <a:pt x="145051" y="50232"/>
                  </a:lnTo>
                  <a:lnTo>
                    <a:pt x="152937" y="38517"/>
                  </a:lnTo>
                  <a:lnTo>
                    <a:pt x="164636" y="30619"/>
                  </a:lnTo>
                  <a:lnTo>
                    <a:pt x="178965" y="27724"/>
                  </a:lnTo>
                  <a:lnTo>
                    <a:pt x="302619" y="27724"/>
                  </a:lnTo>
                  <a:lnTo>
                    <a:pt x="292541" y="0"/>
                  </a:lnTo>
                  <a:close/>
                </a:path>
                <a:path w="382270" h="256539">
                  <a:moveTo>
                    <a:pt x="381577" y="255829"/>
                  </a:moveTo>
                  <a:lnTo>
                    <a:pt x="288906" y="255829"/>
                  </a:lnTo>
                  <a:lnTo>
                    <a:pt x="381673" y="256112"/>
                  </a:lnTo>
                  <a:lnTo>
                    <a:pt x="381577" y="255829"/>
                  </a:lnTo>
                  <a:close/>
                </a:path>
                <a:path w="382270" h="256539">
                  <a:moveTo>
                    <a:pt x="341658" y="138278"/>
                  </a:moveTo>
                  <a:lnTo>
                    <a:pt x="121152" y="138278"/>
                  </a:lnTo>
                  <a:lnTo>
                    <a:pt x="137518" y="141592"/>
                  </a:lnTo>
                  <a:lnTo>
                    <a:pt x="150876" y="150625"/>
                  </a:lnTo>
                  <a:lnTo>
                    <a:pt x="159877" y="164019"/>
                  </a:lnTo>
                  <a:lnTo>
                    <a:pt x="163177" y="180414"/>
                  </a:lnTo>
                  <a:lnTo>
                    <a:pt x="159876" y="196805"/>
                  </a:lnTo>
                  <a:lnTo>
                    <a:pt x="150873" y="210181"/>
                  </a:lnTo>
                  <a:lnTo>
                    <a:pt x="137516" y="219194"/>
                  </a:lnTo>
                  <a:lnTo>
                    <a:pt x="121152" y="222498"/>
                  </a:lnTo>
                  <a:lnTo>
                    <a:pt x="370341" y="222498"/>
                  </a:lnTo>
                  <a:lnTo>
                    <a:pt x="363836" y="203203"/>
                  </a:lnTo>
                  <a:lnTo>
                    <a:pt x="274464" y="203203"/>
                  </a:lnTo>
                  <a:lnTo>
                    <a:pt x="262525" y="200861"/>
                  </a:lnTo>
                  <a:lnTo>
                    <a:pt x="252774" y="194472"/>
                  </a:lnTo>
                  <a:lnTo>
                    <a:pt x="246199" y="184994"/>
                  </a:lnTo>
                  <a:lnTo>
                    <a:pt x="243787" y="173385"/>
                  </a:lnTo>
                  <a:lnTo>
                    <a:pt x="246199" y="161775"/>
                  </a:lnTo>
                  <a:lnTo>
                    <a:pt x="252774" y="152297"/>
                  </a:lnTo>
                  <a:lnTo>
                    <a:pt x="262525" y="145908"/>
                  </a:lnTo>
                  <a:lnTo>
                    <a:pt x="274464" y="143565"/>
                  </a:lnTo>
                  <a:lnTo>
                    <a:pt x="343488" y="143565"/>
                  </a:lnTo>
                  <a:lnTo>
                    <a:pt x="341658" y="138278"/>
                  </a:lnTo>
                  <a:close/>
                </a:path>
                <a:path w="382270" h="256539">
                  <a:moveTo>
                    <a:pt x="343488" y="143565"/>
                  </a:moveTo>
                  <a:lnTo>
                    <a:pt x="274464" y="143565"/>
                  </a:lnTo>
                  <a:lnTo>
                    <a:pt x="286403" y="145908"/>
                  </a:lnTo>
                  <a:lnTo>
                    <a:pt x="296154" y="152297"/>
                  </a:lnTo>
                  <a:lnTo>
                    <a:pt x="302730" y="161775"/>
                  </a:lnTo>
                  <a:lnTo>
                    <a:pt x="305141" y="173385"/>
                  </a:lnTo>
                  <a:lnTo>
                    <a:pt x="302730" y="184994"/>
                  </a:lnTo>
                  <a:lnTo>
                    <a:pt x="296154" y="194472"/>
                  </a:lnTo>
                  <a:lnTo>
                    <a:pt x="286403" y="200861"/>
                  </a:lnTo>
                  <a:lnTo>
                    <a:pt x="274464" y="203203"/>
                  </a:lnTo>
                  <a:lnTo>
                    <a:pt x="363836" y="203203"/>
                  </a:lnTo>
                  <a:lnTo>
                    <a:pt x="345889" y="150501"/>
                  </a:lnTo>
                  <a:lnTo>
                    <a:pt x="343488" y="143565"/>
                  </a:lnTo>
                  <a:close/>
                </a:path>
                <a:path w="382270" h="256539">
                  <a:moveTo>
                    <a:pt x="302619" y="27724"/>
                  </a:moveTo>
                  <a:lnTo>
                    <a:pt x="178965" y="27724"/>
                  </a:lnTo>
                  <a:lnTo>
                    <a:pt x="193289" y="30621"/>
                  </a:lnTo>
                  <a:lnTo>
                    <a:pt x="204985" y="38521"/>
                  </a:lnTo>
                  <a:lnTo>
                    <a:pt x="212870" y="50237"/>
                  </a:lnTo>
                  <a:lnTo>
                    <a:pt x="215761" y="64582"/>
                  </a:lnTo>
                  <a:lnTo>
                    <a:pt x="212870" y="78926"/>
                  </a:lnTo>
                  <a:lnTo>
                    <a:pt x="204985" y="90638"/>
                  </a:lnTo>
                  <a:lnTo>
                    <a:pt x="193289" y="98535"/>
                  </a:lnTo>
                  <a:lnTo>
                    <a:pt x="178965" y="101431"/>
                  </a:lnTo>
                  <a:lnTo>
                    <a:pt x="328902" y="101431"/>
                  </a:lnTo>
                  <a:lnTo>
                    <a:pt x="310647" y="49808"/>
                  </a:lnTo>
                  <a:lnTo>
                    <a:pt x="302619" y="27724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2427" y="1940635"/>
              <a:ext cx="800100" cy="800735"/>
            </a:xfrm>
            <a:custGeom>
              <a:avLst/>
              <a:gdLst/>
              <a:ahLst/>
              <a:cxnLst/>
              <a:rect l="l" t="t" r="r" b="b"/>
              <a:pathLst>
                <a:path w="800100" h="800735">
                  <a:moveTo>
                    <a:pt x="419442" y="23291"/>
                  </a:moveTo>
                  <a:lnTo>
                    <a:pt x="417614" y="14224"/>
                  </a:lnTo>
                  <a:lnTo>
                    <a:pt x="412635" y="6819"/>
                  </a:lnTo>
                  <a:lnTo>
                    <a:pt x="405244" y="1828"/>
                  </a:lnTo>
                  <a:lnTo>
                    <a:pt x="396189" y="0"/>
                  </a:lnTo>
                  <a:lnTo>
                    <a:pt x="122999" y="0"/>
                  </a:lnTo>
                  <a:lnTo>
                    <a:pt x="113957" y="1828"/>
                  </a:lnTo>
                  <a:lnTo>
                    <a:pt x="106565" y="6819"/>
                  </a:lnTo>
                  <a:lnTo>
                    <a:pt x="101574" y="14224"/>
                  </a:lnTo>
                  <a:lnTo>
                    <a:pt x="99745" y="23291"/>
                  </a:lnTo>
                  <a:lnTo>
                    <a:pt x="99745" y="69850"/>
                  </a:lnTo>
                  <a:lnTo>
                    <a:pt x="101574" y="78917"/>
                  </a:lnTo>
                  <a:lnTo>
                    <a:pt x="106565" y="86321"/>
                  </a:lnTo>
                  <a:lnTo>
                    <a:pt x="113957" y="91313"/>
                  </a:lnTo>
                  <a:lnTo>
                    <a:pt x="122999" y="93141"/>
                  </a:lnTo>
                  <a:lnTo>
                    <a:pt x="396189" y="93141"/>
                  </a:lnTo>
                  <a:lnTo>
                    <a:pt x="405244" y="91313"/>
                  </a:lnTo>
                  <a:lnTo>
                    <a:pt x="412635" y="86321"/>
                  </a:lnTo>
                  <a:lnTo>
                    <a:pt x="417614" y="78917"/>
                  </a:lnTo>
                  <a:lnTo>
                    <a:pt x="419442" y="69850"/>
                  </a:lnTo>
                  <a:lnTo>
                    <a:pt x="419442" y="23291"/>
                  </a:lnTo>
                  <a:close/>
                </a:path>
                <a:path w="800100" h="800735">
                  <a:moveTo>
                    <a:pt x="519163" y="744220"/>
                  </a:moveTo>
                  <a:lnTo>
                    <a:pt x="518972" y="728586"/>
                  </a:lnTo>
                  <a:lnTo>
                    <a:pt x="515124" y="712508"/>
                  </a:lnTo>
                  <a:lnTo>
                    <a:pt x="395465" y="373684"/>
                  </a:lnTo>
                  <a:lnTo>
                    <a:pt x="388531" y="349783"/>
                  </a:lnTo>
                  <a:lnTo>
                    <a:pt x="382739" y="321906"/>
                  </a:lnTo>
                  <a:lnTo>
                    <a:pt x="378764" y="293700"/>
                  </a:lnTo>
                  <a:lnTo>
                    <a:pt x="377291" y="268859"/>
                  </a:lnTo>
                  <a:lnTo>
                    <a:pt x="377291" y="112941"/>
                  </a:lnTo>
                  <a:lnTo>
                    <a:pt x="332181" y="112941"/>
                  </a:lnTo>
                  <a:lnTo>
                    <a:pt x="332181" y="268859"/>
                  </a:lnTo>
                  <a:lnTo>
                    <a:pt x="333756" y="297522"/>
                  </a:lnTo>
                  <a:lnTo>
                    <a:pt x="338061" y="329704"/>
                  </a:lnTo>
                  <a:lnTo>
                    <a:pt x="344487" y="361530"/>
                  </a:lnTo>
                  <a:lnTo>
                    <a:pt x="352437" y="389089"/>
                  </a:lnTo>
                  <a:lnTo>
                    <a:pt x="474256" y="735101"/>
                  </a:lnTo>
                  <a:lnTo>
                    <a:pt x="473900" y="741197"/>
                  </a:lnTo>
                  <a:lnTo>
                    <a:pt x="468198" y="749261"/>
                  </a:lnTo>
                  <a:lnTo>
                    <a:pt x="462445" y="751255"/>
                  </a:lnTo>
                  <a:lnTo>
                    <a:pt x="56629" y="751255"/>
                  </a:lnTo>
                  <a:lnTo>
                    <a:pt x="50863" y="749261"/>
                  </a:lnTo>
                  <a:lnTo>
                    <a:pt x="45161" y="741197"/>
                  </a:lnTo>
                  <a:lnTo>
                    <a:pt x="45008" y="735101"/>
                  </a:lnTo>
                  <a:lnTo>
                    <a:pt x="166611" y="389039"/>
                  </a:lnTo>
                  <a:lnTo>
                    <a:pt x="174561" y="361492"/>
                  </a:lnTo>
                  <a:lnTo>
                    <a:pt x="181000" y="329679"/>
                  </a:lnTo>
                  <a:lnTo>
                    <a:pt x="185305" y="297522"/>
                  </a:lnTo>
                  <a:lnTo>
                    <a:pt x="186880" y="268859"/>
                  </a:lnTo>
                  <a:lnTo>
                    <a:pt x="186880" y="112941"/>
                  </a:lnTo>
                  <a:lnTo>
                    <a:pt x="141871" y="112941"/>
                  </a:lnTo>
                  <a:lnTo>
                    <a:pt x="141871" y="268859"/>
                  </a:lnTo>
                  <a:lnTo>
                    <a:pt x="140373" y="293700"/>
                  </a:lnTo>
                  <a:lnTo>
                    <a:pt x="136372" y="321906"/>
                  </a:lnTo>
                  <a:lnTo>
                    <a:pt x="130543" y="349783"/>
                  </a:lnTo>
                  <a:lnTo>
                    <a:pt x="123596" y="373684"/>
                  </a:lnTo>
                  <a:lnTo>
                    <a:pt x="4089" y="712508"/>
                  </a:lnTo>
                  <a:lnTo>
                    <a:pt x="228" y="728586"/>
                  </a:lnTo>
                  <a:lnTo>
                    <a:pt x="10312" y="772109"/>
                  </a:lnTo>
                  <a:lnTo>
                    <a:pt x="47879" y="796124"/>
                  </a:lnTo>
                  <a:lnTo>
                    <a:pt x="64287" y="797826"/>
                  </a:lnTo>
                  <a:lnTo>
                    <a:pt x="454774" y="797826"/>
                  </a:lnTo>
                  <a:lnTo>
                    <a:pt x="498665" y="783056"/>
                  </a:lnTo>
                  <a:lnTo>
                    <a:pt x="515747" y="758888"/>
                  </a:lnTo>
                  <a:lnTo>
                    <a:pt x="519163" y="744220"/>
                  </a:lnTo>
                  <a:close/>
                </a:path>
                <a:path w="800100" h="800735">
                  <a:moveTo>
                    <a:pt x="799833" y="674814"/>
                  </a:moveTo>
                  <a:lnTo>
                    <a:pt x="799414" y="648944"/>
                  </a:lnTo>
                  <a:lnTo>
                    <a:pt x="799503" y="112941"/>
                  </a:lnTo>
                  <a:lnTo>
                    <a:pt x="751090" y="112941"/>
                  </a:lnTo>
                  <a:lnTo>
                    <a:pt x="750900" y="689279"/>
                  </a:lnTo>
                  <a:lnTo>
                    <a:pt x="727748" y="735393"/>
                  </a:lnTo>
                  <a:lnTo>
                    <a:pt x="679094" y="752411"/>
                  </a:lnTo>
                  <a:lnTo>
                    <a:pt x="653948" y="746315"/>
                  </a:lnTo>
                  <a:lnTo>
                    <a:pt x="633056" y="731050"/>
                  </a:lnTo>
                  <a:lnTo>
                    <a:pt x="618959" y="709307"/>
                  </a:lnTo>
                  <a:lnTo>
                    <a:pt x="614210" y="683793"/>
                  </a:lnTo>
                  <a:lnTo>
                    <a:pt x="614210" y="112941"/>
                  </a:lnTo>
                  <a:lnTo>
                    <a:pt x="565810" y="112941"/>
                  </a:lnTo>
                  <a:lnTo>
                    <a:pt x="566013" y="691527"/>
                  </a:lnTo>
                  <a:lnTo>
                    <a:pt x="575424" y="730554"/>
                  </a:lnTo>
                  <a:lnTo>
                    <a:pt x="597649" y="763892"/>
                  </a:lnTo>
                  <a:lnTo>
                    <a:pt x="629500" y="788212"/>
                  </a:lnTo>
                  <a:lnTo>
                    <a:pt x="667842" y="800138"/>
                  </a:lnTo>
                  <a:lnTo>
                    <a:pt x="706805" y="798550"/>
                  </a:lnTo>
                  <a:lnTo>
                    <a:pt x="742810" y="784034"/>
                  </a:lnTo>
                  <a:lnTo>
                    <a:pt x="772375" y="758825"/>
                  </a:lnTo>
                  <a:lnTo>
                    <a:pt x="791984" y="725182"/>
                  </a:lnTo>
                  <a:lnTo>
                    <a:pt x="798233" y="700392"/>
                  </a:lnTo>
                  <a:lnTo>
                    <a:pt x="799833" y="67481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4969" y="2223120"/>
              <a:ext cx="100330" cy="451484"/>
            </a:xfrm>
            <a:custGeom>
              <a:avLst/>
              <a:gdLst/>
              <a:ahLst/>
              <a:cxnLst/>
              <a:rect l="l" t="t" r="r" b="b"/>
              <a:pathLst>
                <a:path w="100329" h="451485">
                  <a:moveTo>
                    <a:pt x="100189" y="0"/>
                  </a:moveTo>
                  <a:lnTo>
                    <a:pt x="0" y="0"/>
                  </a:lnTo>
                  <a:lnTo>
                    <a:pt x="0" y="400808"/>
                  </a:lnTo>
                  <a:lnTo>
                    <a:pt x="3924" y="420368"/>
                  </a:lnTo>
                  <a:lnTo>
                    <a:pt x="14639" y="436308"/>
                  </a:lnTo>
                  <a:lnTo>
                    <a:pt x="30557" y="447039"/>
                  </a:lnTo>
                  <a:lnTo>
                    <a:pt x="50090" y="450969"/>
                  </a:lnTo>
                  <a:lnTo>
                    <a:pt x="69628" y="447039"/>
                  </a:lnTo>
                  <a:lnTo>
                    <a:pt x="85548" y="436308"/>
                  </a:lnTo>
                  <a:lnTo>
                    <a:pt x="96264" y="420368"/>
                  </a:lnTo>
                  <a:lnTo>
                    <a:pt x="100189" y="400808"/>
                  </a:lnTo>
                  <a:lnTo>
                    <a:pt x="100189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85215" y="1940632"/>
              <a:ext cx="320040" cy="93345"/>
            </a:xfrm>
            <a:custGeom>
              <a:avLst/>
              <a:gdLst/>
              <a:ahLst/>
              <a:cxnLst/>
              <a:rect l="l" t="t" r="r" b="b"/>
              <a:pathLst>
                <a:path w="320039" h="93344">
                  <a:moveTo>
                    <a:pt x="296445" y="0"/>
                  </a:moveTo>
                  <a:lnTo>
                    <a:pt x="23253" y="0"/>
                  </a:lnTo>
                  <a:lnTo>
                    <a:pt x="14204" y="1830"/>
                  </a:lnTo>
                  <a:lnTo>
                    <a:pt x="6812" y="6822"/>
                  </a:lnTo>
                  <a:lnTo>
                    <a:pt x="1827" y="14224"/>
                  </a:lnTo>
                  <a:lnTo>
                    <a:pt x="0" y="23286"/>
                  </a:lnTo>
                  <a:lnTo>
                    <a:pt x="0" y="69848"/>
                  </a:lnTo>
                  <a:lnTo>
                    <a:pt x="1827" y="78915"/>
                  </a:lnTo>
                  <a:lnTo>
                    <a:pt x="6812" y="86317"/>
                  </a:lnTo>
                  <a:lnTo>
                    <a:pt x="14204" y="91306"/>
                  </a:lnTo>
                  <a:lnTo>
                    <a:pt x="23253" y="93135"/>
                  </a:lnTo>
                  <a:lnTo>
                    <a:pt x="296445" y="93135"/>
                  </a:lnTo>
                  <a:lnTo>
                    <a:pt x="305494" y="91306"/>
                  </a:lnTo>
                  <a:lnTo>
                    <a:pt x="312886" y="86317"/>
                  </a:lnTo>
                  <a:lnTo>
                    <a:pt x="317870" y="78915"/>
                  </a:lnTo>
                  <a:lnTo>
                    <a:pt x="319698" y="69848"/>
                  </a:lnTo>
                  <a:lnTo>
                    <a:pt x="319698" y="23286"/>
                  </a:lnTo>
                  <a:lnTo>
                    <a:pt x="317870" y="14224"/>
                  </a:lnTo>
                  <a:lnTo>
                    <a:pt x="312886" y="6822"/>
                  </a:lnTo>
                  <a:lnTo>
                    <a:pt x="305494" y="1830"/>
                  </a:lnTo>
                  <a:lnTo>
                    <a:pt x="29644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637468" y="3530108"/>
            <a:ext cx="1536065" cy="1536065"/>
            <a:chOff x="2637468" y="3530108"/>
            <a:chExt cx="1536065" cy="1536065"/>
          </a:xfrm>
        </p:grpSpPr>
        <p:sp>
          <p:nvSpPr>
            <p:cNvPr id="36" name="object 36"/>
            <p:cNvSpPr/>
            <p:nvPr/>
          </p:nvSpPr>
          <p:spPr>
            <a:xfrm>
              <a:off x="2664456" y="355709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5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7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7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5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4456" y="355709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8237" y="4262763"/>
              <a:ext cx="716915" cy="514984"/>
            </a:xfrm>
            <a:custGeom>
              <a:avLst/>
              <a:gdLst/>
              <a:ahLst/>
              <a:cxnLst/>
              <a:rect l="l" t="t" r="r" b="b"/>
              <a:pathLst>
                <a:path w="716914" h="514985">
                  <a:moveTo>
                    <a:pt x="493111" y="0"/>
                  </a:moveTo>
                  <a:lnTo>
                    <a:pt x="437758" y="156815"/>
                  </a:lnTo>
                  <a:lnTo>
                    <a:pt x="430164" y="164898"/>
                  </a:lnTo>
                  <a:lnTo>
                    <a:pt x="361513" y="164898"/>
                  </a:lnTo>
                  <a:lnTo>
                    <a:pt x="299057" y="270972"/>
                  </a:lnTo>
                  <a:lnTo>
                    <a:pt x="292348" y="272832"/>
                  </a:lnTo>
                  <a:lnTo>
                    <a:pt x="284462" y="272832"/>
                  </a:lnTo>
                  <a:lnTo>
                    <a:pt x="283728" y="272332"/>
                  </a:lnTo>
                  <a:lnTo>
                    <a:pt x="275037" y="271391"/>
                  </a:lnTo>
                  <a:lnTo>
                    <a:pt x="268348" y="265690"/>
                  </a:lnTo>
                  <a:lnTo>
                    <a:pt x="201999" y="53232"/>
                  </a:lnTo>
                  <a:lnTo>
                    <a:pt x="136345" y="202036"/>
                  </a:lnTo>
                  <a:lnTo>
                    <a:pt x="130522" y="206486"/>
                  </a:lnTo>
                  <a:lnTo>
                    <a:pt x="116883" y="208537"/>
                  </a:lnTo>
                  <a:lnTo>
                    <a:pt x="109992" y="206107"/>
                  </a:lnTo>
                  <a:lnTo>
                    <a:pt x="74494" y="165507"/>
                  </a:lnTo>
                  <a:lnTo>
                    <a:pt x="0" y="167538"/>
                  </a:lnTo>
                  <a:lnTo>
                    <a:pt x="13514" y="184228"/>
                  </a:lnTo>
                  <a:lnTo>
                    <a:pt x="18286" y="189492"/>
                  </a:lnTo>
                  <a:lnTo>
                    <a:pt x="84925" y="254712"/>
                  </a:lnTo>
                  <a:lnTo>
                    <a:pt x="352499" y="514977"/>
                  </a:lnTo>
                  <a:lnTo>
                    <a:pt x="356251" y="514977"/>
                  </a:lnTo>
                  <a:lnTo>
                    <a:pt x="521498" y="355056"/>
                  </a:lnTo>
                  <a:lnTo>
                    <a:pt x="623822" y="256788"/>
                  </a:lnTo>
                  <a:lnTo>
                    <a:pt x="690455" y="193644"/>
                  </a:lnTo>
                  <a:lnTo>
                    <a:pt x="704040" y="179477"/>
                  </a:lnTo>
                  <a:lnTo>
                    <a:pt x="710414" y="172279"/>
                  </a:lnTo>
                  <a:lnTo>
                    <a:pt x="716537" y="164898"/>
                  </a:lnTo>
                  <a:lnTo>
                    <a:pt x="635554" y="164898"/>
                  </a:lnTo>
                  <a:lnTo>
                    <a:pt x="596747" y="226912"/>
                  </a:lnTo>
                  <a:lnTo>
                    <a:pt x="592673" y="233723"/>
                  </a:lnTo>
                  <a:lnTo>
                    <a:pt x="584908" y="235593"/>
                  </a:lnTo>
                  <a:lnTo>
                    <a:pt x="569116" y="233683"/>
                  </a:lnTo>
                  <a:lnTo>
                    <a:pt x="562517" y="227841"/>
                  </a:lnTo>
                  <a:lnTo>
                    <a:pt x="493111" y="0"/>
                  </a:lnTo>
                  <a:close/>
                </a:path>
              </a:pathLst>
            </a:custGeom>
            <a:solidFill>
              <a:srgbClr val="FFA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0445" y="3973301"/>
              <a:ext cx="884555" cy="492125"/>
            </a:xfrm>
            <a:custGeom>
              <a:avLst/>
              <a:gdLst/>
              <a:ahLst/>
              <a:cxnLst/>
              <a:rect l="l" t="t" r="r" b="b"/>
              <a:pathLst>
                <a:path w="884554" h="492125">
                  <a:moveTo>
                    <a:pt x="243355" y="0"/>
                  </a:moveTo>
                  <a:lnTo>
                    <a:pt x="186657" y="9361"/>
                  </a:lnTo>
                  <a:lnTo>
                    <a:pt x="123636" y="40628"/>
                  </a:lnTo>
                  <a:lnTo>
                    <a:pt x="90903" y="68640"/>
                  </a:lnTo>
                  <a:lnTo>
                    <a:pt x="30696" y="146676"/>
                  </a:lnTo>
                  <a:lnTo>
                    <a:pt x="0" y="265738"/>
                  </a:lnTo>
                  <a:lnTo>
                    <a:pt x="55799" y="416825"/>
                  </a:lnTo>
                  <a:lnTo>
                    <a:pt x="176887" y="414284"/>
                  </a:lnTo>
                  <a:lnTo>
                    <a:pt x="182601" y="416745"/>
                  </a:lnTo>
                  <a:lnTo>
                    <a:pt x="202858" y="440049"/>
                  </a:lnTo>
                  <a:lnTo>
                    <a:pt x="277968" y="269821"/>
                  </a:lnTo>
                  <a:lnTo>
                    <a:pt x="285683" y="265130"/>
                  </a:lnTo>
                  <a:lnTo>
                    <a:pt x="302522" y="266061"/>
                  </a:lnTo>
                  <a:lnTo>
                    <a:pt x="309733" y="271781"/>
                  </a:lnTo>
                  <a:lnTo>
                    <a:pt x="378435" y="491952"/>
                  </a:lnTo>
                  <a:lnTo>
                    <a:pt x="423719" y="415334"/>
                  </a:lnTo>
                  <a:lnTo>
                    <a:pt x="430389" y="414345"/>
                  </a:lnTo>
                  <a:lnTo>
                    <a:pt x="495268" y="414345"/>
                  </a:lnTo>
                  <a:lnTo>
                    <a:pt x="566414" y="212858"/>
                  </a:lnTo>
                  <a:lnTo>
                    <a:pt x="574270" y="205727"/>
                  </a:lnTo>
                  <a:lnTo>
                    <a:pt x="591611" y="206027"/>
                  </a:lnTo>
                  <a:lnTo>
                    <a:pt x="599185" y="211418"/>
                  </a:lnTo>
                  <a:lnTo>
                    <a:pt x="673288" y="454753"/>
                  </a:lnTo>
                  <a:lnTo>
                    <a:pt x="694613" y="421365"/>
                  </a:lnTo>
                  <a:lnTo>
                    <a:pt x="698245" y="415295"/>
                  </a:lnTo>
                  <a:lnTo>
                    <a:pt x="704813" y="414345"/>
                  </a:lnTo>
                  <a:lnTo>
                    <a:pt x="835165" y="414345"/>
                  </a:lnTo>
                  <a:lnTo>
                    <a:pt x="884420" y="263545"/>
                  </a:lnTo>
                  <a:lnTo>
                    <a:pt x="852057" y="146337"/>
                  </a:lnTo>
                  <a:lnTo>
                    <a:pt x="792632" y="70389"/>
                  </a:lnTo>
                  <a:lnTo>
                    <a:pt x="760700" y="43369"/>
                  </a:lnTo>
                  <a:lnTo>
                    <a:pt x="697818" y="11125"/>
                  </a:lnTo>
                  <a:lnTo>
                    <a:pt x="641462" y="779"/>
                  </a:lnTo>
                  <a:lnTo>
                    <a:pt x="589876" y="9126"/>
                  </a:lnTo>
                  <a:lnTo>
                    <a:pt x="545758" y="30649"/>
                  </a:lnTo>
                  <a:lnTo>
                    <a:pt x="509304" y="60075"/>
                  </a:lnTo>
                  <a:lnTo>
                    <a:pt x="480713" y="92130"/>
                  </a:lnTo>
                  <a:lnTo>
                    <a:pt x="472858" y="100078"/>
                  </a:lnTo>
                  <a:lnTo>
                    <a:pt x="463768" y="105703"/>
                  </a:lnTo>
                  <a:lnTo>
                    <a:pt x="453852" y="109048"/>
                  </a:lnTo>
                  <a:lnTo>
                    <a:pt x="443525" y="110154"/>
                  </a:lnTo>
                  <a:lnTo>
                    <a:pt x="433333" y="109023"/>
                  </a:lnTo>
                  <a:lnTo>
                    <a:pt x="423538" y="105641"/>
                  </a:lnTo>
                  <a:lnTo>
                    <a:pt x="414536" y="100027"/>
                  </a:lnTo>
                  <a:lnTo>
                    <a:pt x="406720" y="92200"/>
                  </a:lnTo>
                  <a:lnTo>
                    <a:pt x="377527" y="59991"/>
                  </a:lnTo>
                  <a:lnTo>
                    <a:pt x="340394" y="30275"/>
                  </a:lnTo>
                  <a:lnTo>
                    <a:pt x="295583" y="8472"/>
                  </a:lnTo>
                  <a:lnTo>
                    <a:pt x="243355" y="0"/>
                  </a:lnTo>
                  <a:close/>
                </a:path>
              </a:pathLst>
            </a:custGeom>
            <a:solidFill>
              <a:srgbClr val="F96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21053" y="3933145"/>
              <a:ext cx="963294" cy="885190"/>
            </a:xfrm>
            <a:custGeom>
              <a:avLst/>
              <a:gdLst/>
              <a:ahLst/>
              <a:cxnLst/>
              <a:rect l="l" t="t" r="r" b="b"/>
              <a:pathLst>
                <a:path w="963295" h="885189">
                  <a:moveTo>
                    <a:pt x="282754" y="99"/>
                  </a:moveTo>
                  <a:lnTo>
                    <a:pt x="211953" y="11994"/>
                  </a:lnTo>
                  <a:lnTo>
                    <a:pt x="176326" y="26801"/>
                  </a:lnTo>
                  <a:lnTo>
                    <a:pt x="140714" y="47459"/>
                  </a:lnTo>
                  <a:lnTo>
                    <a:pt x="104088" y="78287"/>
                  </a:lnTo>
                  <a:lnTo>
                    <a:pt x="72679" y="112129"/>
                  </a:lnTo>
                  <a:lnTo>
                    <a:pt x="40671" y="157318"/>
                  </a:lnTo>
                  <a:lnTo>
                    <a:pt x="14368" y="213008"/>
                  </a:lnTo>
                  <a:lnTo>
                    <a:pt x="72" y="278353"/>
                  </a:lnTo>
                  <a:lnTo>
                    <a:pt x="0" y="323509"/>
                  </a:lnTo>
                  <a:lnTo>
                    <a:pt x="7789" y="368388"/>
                  </a:lnTo>
                  <a:lnTo>
                    <a:pt x="23409" y="412923"/>
                  </a:lnTo>
                  <a:lnTo>
                    <a:pt x="46829" y="457043"/>
                  </a:lnTo>
                  <a:lnTo>
                    <a:pt x="78018" y="500680"/>
                  </a:lnTo>
                  <a:lnTo>
                    <a:pt x="116945" y="543764"/>
                  </a:lnTo>
                  <a:lnTo>
                    <a:pt x="174941" y="601527"/>
                  </a:lnTo>
                  <a:lnTo>
                    <a:pt x="203487" y="629588"/>
                  </a:lnTo>
                  <a:lnTo>
                    <a:pt x="247395" y="672472"/>
                  </a:lnTo>
                  <a:lnTo>
                    <a:pt x="451742" y="869829"/>
                  </a:lnTo>
                  <a:lnTo>
                    <a:pt x="479686" y="884601"/>
                  </a:lnTo>
                  <a:lnTo>
                    <a:pt x="483437" y="884601"/>
                  </a:lnTo>
                  <a:lnTo>
                    <a:pt x="537653" y="844593"/>
                  </a:lnTo>
                  <a:lnTo>
                    <a:pt x="479686" y="844593"/>
                  </a:lnTo>
                  <a:lnTo>
                    <a:pt x="258488" y="629513"/>
                  </a:lnTo>
                  <a:lnTo>
                    <a:pt x="228767" y="600557"/>
                  </a:lnTo>
                  <a:lnTo>
                    <a:pt x="145471" y="519108"/>
                  </a:lnTo>
                  <a:lnTo>
                    <a:pt x="131572" y="503144"/>
                  </a:lnTo>
                  <a:lnTo>
                    <a:pt x="127185" y="498073"/>
                  </a:lnTo>
                  <a:lnTo>
                    <a:pt x="201670" y="495573"/>
                  </a:lnTo>
                  <a:lnTo>
                    <a:pt x="279433" y="495573"/>
                  </a:lnTo>
                  <a:lnTo>
                    <a:pt x="286182" y="480269"/>
                  </a:lnTo>
                  <a:lnTo>
                    <a:pt x="242248" y="480269"/>
                  </a:lnTo>
                  <a:lnTo>
                    <a:pt x="222023" y="456973"/>
                  </a:lnTo>
                  <a:lnTo>
                    <a:pt x="95188" y="456973"/>
                  </a:lnTo>
                  <a:lnTo>
                    <a:pt x="39389" y="305884"/>
                  </a:lnTo>
                  <a:lnTo>
                    <a:pt x="70085" y="186816"/>
                  </a:lnTo>
                  <a:lnTo>
                    <a:pt x="130292" y="108773"/>
                  </a:lnTo>
                  <a:lnTo>
                    <a:pt x="163024" y="80758"/>
                  </a:lnTo>
                  <a:lnTo>
                    <a:pt x="226045" y="49481"/>
                  </a:lnTo>
                  <a:lnTo>
                    <a:pt x="282744" y="40109"/>
                  </a:lnTo>
                  <a:lnTo>
                    <a:pt x="406622" y="40109"/>
                  </a:lnTo>
                  <a:lnTo>
                    <a:pt x="405643" y="39321"/>
                  </a:lnTo>
                  <a:lnTo>
                    <a:pt x="366305" y="17659"/>
                  </a:lnTo>
                  <a:lnTo>
                    <a:pt x="325225" y="4521"/>
                  </a:lnTo>
                  <a:lnTo>
                    <a:pt x="282754" y="99"/>
                  </a:lnTo>
                  <a:close/>
                </a:path>
                <a:path w="963295" h="885189">
                  <a:moveTo>
                    <a:pt x="890992" y="494512"/>
                  </a:moveTo>
                  <a:lnTo>
                    <a:pt x="843724" y="494512"/>
                  </a:lnTo>
                  <a:lnTo>
                    <a:pt x="837600" y="501894"/>
                  </a:lnTo>
                  <a:lnTo>
                    <a:pt x="831225" y="509092"/>
                  </a:lnTo>
                  <a:lnTo>
                    <a:pt x="824579" y="516186"/>
                  </a:lnTo>
                  <a:lnTo>
                    <a:pt x="817640" y="523259"/>
                  </a:lnTo>
                  <a:lnTo>
                    <a:pt x="803097" y="536896"/>
                  </a:lnTo>
                  <a:lnTo>
                    <a:pt x="735259" y="601527"/>
                  </a:lnTo>
                  <a:lnTo>
                    <a:pt x="706041" y="629588"/>
                  </a:lnTo>
                  <a:lnTo>
                    <a:pt x="483437" y="844593"/>
                  </a:lnTo>
                  <a:lnTo>
                    <a:pt x="537653" y="844593"/>
                  </a:lnTo>
                  <a:lnTo>
                    <a:pt x="761029" y="629513"/>
                  </a:lnTo>
                  <a:lnTo>
                    <a:pt x="790942" y="600557"/>
                  </a:lnTo>
                  <a:lnTo>
                    <a:pt x="845766" y="547225"/>
                  </a:lnTo>
                  <a:lnTo>
                    <a:pt x="845977" y="546134"/>
                  </a:lnTo>
                  <a:lnTo>
                    <a:pt x="846177" y="545934"/>
                  </a:lnTo>
                  <a:lnTo>
                    <a:pt x="885050" y="502851"/>
                  </a:lnTo>
                  <a:lnTo>
                    <a:pt x="890992" y="494512"/>
                  </a:lnTo>
                  <a:close/>
                </a:path>
                <a:path w="963295" h="885189">
                  <a:moveTo>
                    <a:pt x="371034" y="382757"/>
                  </a:moveTo>
                  <a:lnTo>
                    <a:pt x="329186" y="382757"/>
                  </a:lnTo>
                  <a:lnTo>
                    <a:pt x="395523" y="595096"/>
                  </a:lnTo>
                  <a:lnTo>
                    <a:pt x="402222" y="600557"/>
                  </a:lnTo>
                  <a:lnTo>
                    <a:pt x="410913" y="601497"/>
                  </a:lnTo>
                  <a:lnTo>
                    <a:pt x="411648" y="601527"/>
                  </a:lnTo>
                  <a:lnTo>
                    <a:pt x="419533" y="601527"/>
                  </a:lnTo>
                  <a:lnTo>
                    <a:pt x="426243" y="600586"/>
                  </a:lnTo>
                  <a:lnTo>
                    <a:pt x="429834" y="594305"/>
                  </a:lnTo>
                  <a:lnTo>
                    <a:pt x="465977" y="533031"/>
                  </a:lnTo>
                  <a:lnTo>
                    <a:pt x="417834" y="533031"/>
                  </a:lnTo>
                  <a:lnTo>
                    <a:pt x="371034" y="382757"/>
                  </a:lnTo>
                  <a:close/>
                </a:path>
                <a:path w="963295" h="885189">
                  <a:moveTo>
                    <a:pt x="662485" y="330315"/>
                  </a:moveTo>
                  <a:lnTo>
                    <a:pt x="620298" y="330315"/>
                  </a:lnTo>
                  <a:lnTo>
                    <a:pt x="689693" y="557457"/>
                  </a:lnTo>
                  <a:lnTo>
                    <a:pt x="696292" y="562608"/>
                  </a:lnTo>
                  <a:lnTo>
                    <a:pt x="712095" y="564518"/>
                  </a:lnTo>
                  <a:lnTo>
                    <a:pt x="719849" y="563448"/>
                  </a:lnTo>
                  <a:lnTo>
                    <a:pt x="723933" y="556647"/>
                  </a:lnTo>
                  <a:lnTo>
                    <a:pt x="762058" y="495603"/>
                  </a:lnTo>
                  <a:lnTo>
                    <a:pt x="712677" y="495603"/>
                  </a:lnTo>
                  <a:lnTo>
                    <a:pt x="662485" y="330315"/>
                  </a:lnTo>
                  <a:close/>
                </a:path>
                <a:path w="963295" h="885189">
                  <a:moveTo>
                    <a:pt x="279433" y="495573"/>
                  </a:moveTo>
                  <a:lnTo>
                    <a:pt x="201670" y="495573"/>
                  </a:lnTo>
                  <a:lnTo>
                    <a:pt x="232662" y="530750"/>
                  </a:lnTo>
                  <a:lnTo>
                    <a:pt x="237178" y="535942"/>
                  </a:lnTo>
                  <a:lnTo>
                    <a:pt x="244068" y="538242"/>
                  </a:lnTo>
                  <a:lnTo>
                    <a:pt x="257708" y="536192"/>
                  </a:lnTo>
                  <a:lnTo>
                    <a:pt x="263522" y="531651"/>
                  </a:lnTo>
                  <a:lnTo>
                    <a:pt x="279433" y="495573"/>
                  </a:lnTo>
                  <a:close/>
                </a:path>
                <a:path w="963295" h="885189">
                  <a:moveTo>
                    <a:pt x="613658" y="245195"/>
                  </a:moveTo>
                  <a:lnTo>
                    <a:pt x="605803" y="253127"/>
                  </a:lnTo>
                  <a:lnTo>
                    <a:pt x="602886" y="261269"/>
                  </a:lnTo>
                  <a:lnTo>
                    <a:pt x="534656" y="454503"/>
                  </a:lnTo>
                  <a:lnTo>
                    <a:pt x="469718" y="454513"/>
                  </a:lnTo>
                  <a:lnTo>
                    <a:pt x="463108" y="455484"/>
                  </a:lnTo>
                  <a:lnTo>
                    <a:pt x="459537" y="461725"/>
                  </a:lnTo>
                  <a:lnTo>
                    <a:pt x="417834" y="533031"/>
                  </a:lnTo>
                  <a:lnTo>
                    <a:pt x="465977" y="533031"/>
                  </a:lnTo>
                  <a:lnTo>
                    <a:pt x="488698" y="494512"/>
                  </a:lnTo>
                  <a:lnTo>
                    <a:pt x="557349" y="494512"/>
                  </a:lnTo>
                  <a:lnTo>
                    <a:pt x="564943" y="486310"/>
                  </a:lnTo>
                  <a:lnTo>
                    <a:pt x="567801" y="478339"/>
                  </a:lnTo>
                  <a:lnTo>
                    <a:pt x="620298" y="330315"/>
                  </a:lnTo>
                  <a:lnTo>
                    <a:pt x="662485" y="330315"/>
                  </a:lnTo>
                  <a:lnTo>
                    <a:pt x="638574" y="251576"/>
                  </a:lnTo>
                  <a:lnTo>
                    <a:pt x="631010" y="245485"/>
                  </a:lnTo>
                  <a:lnTo>
                    <a:pt x="622319" y="245285"/>
                  </a:lnTo>
                  <a:lnTo>
                    <a:pt x="613658" y="245195"/>
                  </a:lnTo>
                  <a:close/>
                </a:path>
                <a:path w="963295" h="885189">
                  <a:moveTo>
                    <a:pt x="809748" y="40008"/>
                  </a:moveTo>
                  <a:lnTo>
                    <a:pt x="680861" y="40008"/>
                  </a:lnTo>
                  <a:lnTo>
                    <a:pt x="708211" y="42701"/>
                  </a:lnTo>
                  <a:lnTo>
                    <a:pt x="737212" y="50816"/>
                  </a:lnTo>
                  <a:lnTo>
                    <a:pt x="800088" y="83529"/>
                  </a:lnTo>
                  <a:lnTo>
                    <a:pt x="832020" y="110549"/>
                  </a:lnTo>
                  <a:lnTo>
                    <a:pt x="891446" y="186497"/>
                  </a:lnTo>
                  <a:lnTo>
                    <a:pt x="923809" y="303705"/>
                  </a:lnTo>
                  <a:lnTo>
                    <a:pt x="874553" y="454503"/>
                  </a:lnTo>
                  <a:lnTo>
                    <a:pt x="744122" y="454513"/>
                  </a:lnTo>
                  <a:lnTo>
                    <a:pt x="737643" y="455344"/>
                  </a:lnTo>
                  <a:lnTo>
                    <a:pt x="734012" y="461404"/>
                  </a:lnTo>
                  <a:lnTo>
                    <a:pt x="712677" y="495603"/>
                  </a:lnTo>
                  <a:lnTo>
                    <a:pt x="762058" y="495603"/>
                  </a:lnTo>
                  <a:lnTo>
                    <a:pt x="762740" y="494512"/>
                  </a:lnTo>
                  <a:lnTo>
                    <a:pt x="890992" y="494512"/>
                  </a:lnTo>
                  <a:lnTo>
                    <a:pt x="916209" y="459122"/>
                  </a:lnTo>
                  <a:lnTo>
                    <a:pt x="939622" y="414853"/>
                  </a:lnTo>
                  <a:lnTo>
                    <a:pt x="955260" y="370150"/>
                  </a:lnTo>
                  <a:lnTo>
                    <a:pt x="963089" y="325118"/>
                  </a:lnTo>
                  <a:lnTo>
                    <a:pt x="963081" y="279863"/>
                  </a:lnTo>
                  <a:lnTo>
                    <a:pt x="948862" y="214219"/>
                  </a:lnTo>
                  <a:lnTo>
                    <a:pt x="922594" y="158198"/>
                  </a:lnTo>
                  <a:lnTo>
                    <a:pt x="890594" y="112683"/>
                  </a:lnTo>
                  <a:lnTo>
                    <a:pt x="859174" y="78557"/>
                  </a:lnTo>
                  <a:lnTo>
                    <a:pt x="823334" y="48000"/>
                  </a:lnTo>
                  <a:lnTo>
                    <a:pt x="822409" y="47360"/>
                  </a:lnTo>
                  <a:lnTo>
                    <a:pt x="809748" y="40008"/>
                  </a:lnTo>
                  <a:close/>
                </a:path>
                <a:path w="963295" h="885189">
                  <a:moveTo>
                    <a:pt x="325072" y="305520"/>
                  </a:moveTo>
                  <a:lnTo>
                    <a:pt x="317357" y="310090"/>
                  </a:lnTo>
                  <a:lnTo>
                    <a:pt x="242248" y="480269"/>
                  </a:lnTo>
                  <a:lnTo>
                    <a:pt x="286182" y="480269"/>
                  </a:lnTo>
                  <a:lnTo>
                    <a:pt x="329186" y="382757"/>
                  </a:lnTo>
                  <a:lnTo>
                    <a:pt x="371034" y="382757"/>
                  </a:lnTo>
                  <a:lnTo>
                    <a:pt x="349122" y="312400"/>
                  </a:lnTo>
                  <a:lnTo>
                    <a:pt x="341910" y="306449"/>
                  </a:lnTo>
                  <a:lnTo>
                    <a:pt x="325072" y="305520"/>
                  </a:lnTo>
                  <a:close/>
                </a:path>
                <a:path w="963295" h="885189">
                  <a:moveTo>
                    <a:pt x="216275" y="454454"/>
                  </a:moveTo>
                  <a:lnTo>
                    <a:pt x="210260" y="454513"/>
                  </a:lnTo>
                  <a:lnTo>
                    <a:pt x="95188" y="456973"/>
                  </a:lnTo>
                  <a:lnTo>
                    <a:pt x="222023" y="456973"/>
                  </a:lnTo>
                  <a:lnTo>
                    <a:pt x="216275" y="454454"/>
                  </a:lnTo>
                  <a:close/>
                </a:path>
                <a:path w="963295" h="885189">
                  <a:moveTo>
                    <a:pt x="406622" y="40109"/>
                  </a:moveTo>
                  <a:lnTo>
                    <a:pt x="282744" y="40109"/>
                  </a:lnTo>
                  <a:lnTo>
                    <a:pt x="334973" y="48566"/>
                  </a:lnTo>
                  <a:lnTo>
                    <a:pt x="379786" y="70347"/>
                  </a:lnTo>
                  <a:lnTo>
                    <a:pt x="416920" y="100044"/>
                  </a:lnTo>
                  <a:lnTo>
                    <a:pt x="446110" y="132250"/>
                  </a:lnTo>
                  <a:lnTo>
                    <a:pt x="453927" y="140053"/>
                  </a:lnTo>
                  <a:lnTo>
                    <a:pt x="462931" y="145626"/>
                  </a:lnTo>
                  <a:lnTo>
                    <a:pt x="472726" y="148969"/>
                  </a:lnTo>
                  <a:lnTo>
                    <a:pt x="482914" y="150083"/>
                  </a:lnTo>
                  <a:lnTo>
                    <a:pt x="493241" y="148940"/>
                  </a:lnTo>
                  <a:lnTo>
                    <a:pt x="503156" y="145512"/>
                  </a:lnTo>
                  <a:lnTo>
                    <a:pt x="512247" y="139804"/>
                  </a:lnTo>
                  <a:lnTo>
                    <a:pt x="520101" y="131819"/>
                  </a:lnTo>
                  <a:lnTo>
                    <a:pt x="539458" y="110074"/>
                  </a:lnTo>
                  <a:lnTo>
                    <a:pt x="480833" y="110074"/>
                  </a:lnTo>
                  <a:lnTo>
                    <a:pt x="479072" y="109184"/>
                  </a:lnTo>
                  <a:lnTo>
                    <a:pt x="477592" y="107334"/>
                  </a:lnTo>
                  <a:lnTo>
                    <a:pt x="442889" y="69313"/>
                  </a:lnTo>
                  <a:lnTo>
                    <a:pt x="406622" y="40109"/>
                  </a:lnTo>
                  <a:close/>
                </a:path>
                <a:path w="963295" h="885189">
                  <a:moveTo>
                    <a:pt x="680861" y="0"/>
                  </a:moveTo>
                  <a:lnTo>
                    <a:pt x="638686" y="4422"/>
                  </a:lnTo>
                  <a:lnTo>
                    <a:pt x="597996" y="17559"/>
                  </a:lnTo>
                  <a:lnTo>
                    <a:pt x="559136" y="39219"/>
                  </a:lnTo>
                  <a:lnTo>
                    <a:pt x="522451" y="69208"/>
                  </a:lnTo>
                  <a:lnTo>
                    <a:pt x="488200" y="107444"/>
                  </a:lnTo>
                  <a:lnTo>
                    <a:pt x="486868" y="109153"/>
                  </a:lnTo>
                  <a:lnTo>
                    <a:pt x="485067" y="110074"/>
                  </a:lnTo>
                  <a:lnTo>
                    <a:pt x="539458" y="110074"/>
                  </a:lnTo>
                  <a:lnTo>
                    <a:pt x="548697" y="99696"/>
                  </a:lnTo>
                  <a:lnTo>
                    <a:pt x="585152" y="70111"/>
                  </a:lnTo>
                  <a:lnTo>
                    <a:pt x="629272" y="48428"/>
                  </a:lnTo>
                  <a:lnTo>
                    <a:pt x="680861" y="40008"/>
                  </a:lnTo>
                  <a:lnTo>
                    <a:pt x="809748" y="40008"/>
                  </a:lnTo>
                  <a:lnTo>
                    <a:pt x="786833" y="26702"/>
                  </a:lnTo>
                  <a:lnTo>
                    <a:pt x="751299" y="11895"/>
                  </a:lnTo>
                  <a:lnTo>
                    <a:pt x="715933" y="2980"/>
                  </a:lnTo>
                  <a:lnTo>
                    <a:pt x="680861" y="0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28">
            <a:extLst>
              <a:ext uri="{FF2B5EF4-FFF2-40B4-BE49-F238E27FC236}">
                <a16:creationId xmlns:a16="http://schemas.microsoft.com/office/drawing/2014/main" id="{FDEFA8DA-2C43-D491-C831-147801E44C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9158287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4352" y="5294763"/>
            <a:ext cx="7485380" cy="1015365"/>
            <a:chOff x="2404352" y="5294763"/>
            <a:chExt cx="7485380" cy="1015365"/>
          </a:xfrm>
        </p:grpSpPr>
        <p:sp>
          <p:nvSpPr>
            <p:cNvPr id="4" name="object 4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7315626" y="0"/>
                  </a:moveTo>
                  <a:lnTo>
                    <a:pt x="169219" y="0"/>
                  </a:lnTo>
                  <a:lnTo>
                    <a:pt x="124234" y="6044"/>
                  </a:lnTo>
                  <a:lnTo>
                    <a:pt x="83811" y="23103"/>
                  </a:lnTo>
                  <a:lnTo>
                    <a:pt x="49563" y="49563"/>
                  </a:lnTo>
                  <a:lnTo>
                    <a:pt x="23103" y="83811"/>
                  </a:lnTo>
                  <a:lnTo>
                    <a:pt x="6044" y="124234"/>
                  </a:lnTo>
                  <a:lnTo>
                    <a:pt x="0" y="169219"/>
                  </a:lnTo>
                  <a:lnTo>
                    <a:pt x="0" y="846078"/>
                  </a:lnTo>
                  <a:lnTo>
                    <a:pt x="6044" y="891064"/>
                  </a:lnTo>
                  <a:lnTo>
                    <a:pt x="23103" y="931487"/>
                  </a:lnTo>
                  <a:lnTo>
                    <a:pt x="49563" y="965735"/>
                  </a:lnTo>
                  <a:lnTo>
                    <a:pt x="83811" y="992195"/>
                  </a:lnTo>
                  <a:lnTo>
                    <a:pt x="124234" y="1009254"/>
                  </a:lnTo>
                  <a:lnTo>
                    <a:pt x="169219" y="1015299"/>
                  </a:lnTo>
                  <a:lnTo>
                    <a:pt x="7315626" y="1015299"/>
                  </a:lnTo>
                  <a:lnTo>
                    <a:pt x="7360612" y="1009254"/>
                  </a:lnTo>
                  <a:lnTo>
                    <a:pt x="7401035" y="992195"/>
                  </a:lnTo>
                  <a:lnTo>
                    <a:pt x="7435283" y="965735"/>
                  </a:lnTo>
                  <a:lnTo>
                    <a:pt x="7461743" y="931487"/>
                  </a:lnTo>
                  <a:lnTo>
                    <a:pt x="7478801" y="891064"/>
                  </a:lnTo>
                  <a:lnTo>
                    <a:pt x="7484846" y="846078"/>
                  </a:lnTo>
                  <a:lnTo>
                    <a:pt x="7484846" y="169219"/>
                  </a:lnTo>
                  <a:lnTo>
                    <a:pt x="7478801" y="124234"/>
                  </a:lnTo>
                  <a:lnTo>
                    <a:pt x="7461743" y="83811"/>
                  </a:lnTo>
                  <a:lnTo>
                    <a:pt x="7435283" y="49563"/>
                  </a:lnTo>
                  <a:lnTo>
                    <a:pt x="7401035" y="23103"/>
                  </a:lnTo>
                  <a:lnTo>
                    <a:pt x="7360612" y="6044"/>
                  </a:lnTo>
                  <a:lnTo>
                    <a:pt x="731562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0" y="169220"/>
                  </a:moveTo>
                  <a:lnTo>
                    <a:pt x="6044" y="124235"/>
                  </a:lnTo>
                  <a:lnTo>
                    <a:pt x="23103" y="83811"/>
                  </a:lnTo>
                  <a:lnTo>
                    <a:pt x="49563" y="49563"/>
                  </a:lnTo>
                  <a:lnTo>
                    <a:pt x="83811" y="23103"/>
                  </a:lnTo>
                  <a:lnTo>
                    <a:pt x="124234" y="6044"/>
                  </a:lnTo>
                  <a:lnTo>
                    <a:pt x="169219" y="0"/>
                  </a:lnTo>
                  <a:lnTo>
                    <a:pt x="7315627" y="0"/>
                  </a:lnTo>
                  <a:lnTo>
                    <a:pt x="7360612" y="6044"/>
                  </a:lnTo>
                  <a:lnTo>
                    <a:pt x="7401035" y="23103"/>
                  </a:lnTo>
                  <a:lnTo>
                    <a:pt x="7435283" y="49563"/>
                  </a:lnTo>
                  <a:lnTo>
                    <a:pt x="7461743" y="83811"/>
                  </a:lnTo>
                  <a:lnTo>
                    <a:pt x="7478802" y="124235"/>
                  </a:lnTo>
                  <a:lnTo>
                    <a:pt x="7484847" y="169220"/>
                  </a:lnTo>
                  <a:lnTo>
                    <a:pt x="7484847" y="846079"/>
                  </a:lnTo>
                  <a:lnTo>
                    <a:pt x="7478802" y="891064"/>
                  </a:lnTo>
                  <a:lnTo>
                    <a:pt x="7461743" y="931488"/>
                  </a:lnTo>
                  <a:lnTo>
                    <a:pt x="7435283" y="965736"/>
                  </a:lnTo>
                  <a:lnTo>
                    <a:pt x="7401035" y="992196"/>
                  </a:lnTo>
                  <a:lnTo>
                    <a:pt x="7360612" y="1009255"/>
                  </a:lnTo>
                  <a:lnTo>
                    <a:pt x="7315627" y="1015300"/>
                  </a:lnTo>
                  <a:lnTo>
                    <a:pt x="169219" y="1015300"/>
                  </a:lnTo>
                  <a:lnTo>
                    <a:pt x="124234" y="1009255"/>
                  </a:lnTo>
                  <a:lnTo>
                    <a:pt x="83811" y="992196"/>
                  </a:lnTo>
                  <a:lnTo>
                    <a:pt x="49563" y="965736"/>
                  </a:lnTo>
                  <a:lnTo>
                    <a:pt x="23103" y="931488"/>
                  </a:lnTo>
                  <a:lnTo>
                    <a:pt x="6044" y="891064"/>
                  </a:lnTo>
                  <a:lnTo>
                    <a:pt x="0" y="846079"/>
                  </a:lnTo>
                  <a:lnTo>
                    <a:pt x="0" y="169220"/>
                  </a:lnTo>
                  <a:close/>
                </a:path>
              </a:pathLst>
            </a:custGeom>
            <a:ln w="539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8803" y="5234432"/>
            <a:ext cx="549211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7700" algn="ctr">
              <a:lnSpc>
                <a:spcPct val="100000"/>
              </a:lnSpc>
              <a:spcBef>
                <a:spcPts val="100"/>
              </a:spcBef>
            </a:pPr>
            <a:r>
              <a:rPr sz="3300" spc="55" dirty="0">
                <a:latin typeface="Calibri"/>
                <a:cs typeface="Calibri"/>
              </a:rPr>
              <a:t>UMLS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0" spc="60" dirty="0">
                <a:latin typeface="Calibri"/>
                <a:cs typeface="Calibri"/>
              </a:rPr>
              <a:t>Unified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Medical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Language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03242" y="2139379"/>
            <a:ext cx="2185670" cy="2185670"/>
            <a:chOff x="5003242" y="2139379"/>
            <a:chExt cx="2185670" cy="2185670"/>
          </a:xfrm>
        </p:grpSpPr>
        <p:sp>
          <p:nvSpPr>
            <p:cNvPr id="12" name="object 12"/>
            <p:cNvSpPr/>
            <p:nvPr/>
          </p:nvSpPr>
          <p:spPr>
            <a:xfrm>
              <a:off x="5030229" y="2166367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0" y="0"/>
                  </a:moveTo>
                  <a:lnTo>
                    <a:pt x="1016985" y="1096"/>
                  </a:lnTo>
                  <a:lnTo>
                    <a:pt x="968763" y="4355"/>
                  </a:lnTo>
                  <a:lnTo>
                    <a:pt x="921151" y="9729"/>
                  </a:lnTo>
                  <a:lnTo>
                    <a:pt x="874196" y="17170"/>
                  </a:lnTo>
                  <a:lnTo>
                    <a:pt x="827945" y="26633"/>
                  </a:lnTo>
                  <a:lnTo>
                    <a:pt x="782446" y="38070"/>
                  </a:lnTo>
                  <a:lnTo>
                    <a:pt x="737744" y="51433"/>
                  </a:lnTo>
                  <a:lnTo>
                    <a:pt x="693888" y="66677"/>
                  </a:lnTo>
                  <a:lnTo>
                    <a:pt x="650924" y="83753"/>
                  </a:lnTo>
                  <a:lnTo>
                    <a:pt x="608899" y="102615"/>
                  </a:lnTo>
                  <a:lnTo>
                    <a:pt x="567860" y="123216"/>
                  </a:lnTo>
                  <a:lnTo>
                    <a:pt x="527855" y="145508"/>
                  </a:lnTo>
                  <a:lnTo>
                    <a:pt x="488930" y="169446"/>
                  </a:lnTo>
                  <a:lnTo>
                    <a:pt x="451133" y="194981"/>
                  </a:lnTo>
                  <a:lnTo>
                    <a:pt x="414509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6" y="312156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09"/>
                  </a:lnTo>
                  <a:lnTo>
                    <a:pt x="194981" y="451133"/>
                  </a:lnTo>
                  <a:lnTo>
                    <a:pt x="169446" y="488930"/>
                  </a:lnTo>
                  <a:lnTo>
                    <a:pt x="145508" y="527855"/>
                  </a:lnTo>
                  <a:lnTo>
                    <a:pt x="123216" y="567860"/>
                  </a:lnTo>
                  <a:lnTo>
                    <a:pt x="102615" y="608899"/>
                  </a:lnTo>
                  <a:lnTo>
                    <a:pt x="83753" y="650924"/>
                  </a:lnTo>
                  <a:lnTo>
                    <a:pt x="66677" y="693888"/>
                  </a:lnTo>
                  <a:lnTo>
                    <a:pt x="51433" y="737744"/>
                  </a:lnTo>
                  <a:lnTo>
                    <a:pt x="38070" y="782446"/>
                  </a:lnTo>
                  <a:lnTo>
                    <a:pt x="26633" y="827945"/>
                  </a:lnTo>
                  <a:lnTo>
                    <a:pt x="17170" y="874196"/>
                  </a:lnTo>
                  <a:lnTo>
                    <a:pt x="9729" y="921151"/>
                  </a:lnTo>
                  <a:lnTo>
                    <a:pt x="4355" y="968763"/>
                  </a:lnTo>
                  <a:lnTo>
                    <a:pt x="1096" y="1016985"/>
                  </a:lnTo>
                  <a:lnTo>
                    <a:pt x="0" y="1065770"/>
                  </a:lnTo>
                  <a:lnTo>
                    <a:pt x="1096" y="1114554"/>
                  </a:lnTo>
                  <a:lnTo>
                    <a:pt x="4355" y="1162776"/>
                  </a:lnTo>
                  <a:lnTo>
                    <a:pt x="9729" y="1210388"/>
                  </a:lnTo>
                  <a:lnTo>
                    <a:pt x="17170" y="1257343"/>
                  </a:lnTo>
                  <a:lnTo>
                    <a:pt x="26633" y="1303594"/>
                  </a:lnTo>
                  <a:lnTo>
                    <a:pt x="38070" y="1349094"/>
                  </a:lnTo>
                  <a:lnTo>
                    <a:pt x="51433" y="1393795"/>
                  </a:lnTo>
                  <a:lnTo>
                    <a:pt x="66677" y="1437652"/>
                  </a:lnTo>
                  <a:lnTo>
                    <a:pt x="83753" y="1480616"/>
                  </a:lnTo>
                  <a:lnTo>
                    <a:pt x="102615" y="1522641"/>
                  </a:lnTo>
                  <a:lnTo>
                    <a:pt x="123216" y="1563679"/>
                  </a:lnTo>
                  <a:lnTo>
                    <a:pt x="145508" y="1603684"/>
                  </a:lnTo>
                  <a:lnTo>
                    <a:pt x="169446" y="1642609"/>
                  </a:lnTo>
                  <a:lnTo>
                    <a:pt x="194981" y="1680407"/>
                  </a:lnTo>
                  <a:lnTo>
                    <a:pt x="222066" y="1717030"/>
                  </a:lnTo>
                  <a:lnTo>
                    <a:pt x="250655" y="1752432"/>
                  </a:lnTo>
                  <a:lnTo>
                    <a:pt x="280701" y="1786565"/>
                  </a:lnTo>
                  <a:lnTo>
                    <a:pt x="312156" y="1819383"/>
                  </a:lnTo>
                  <a:lnTo>
                    <a:pt x="344974" y="1850838"/>
                  </a:lnTo>
                  <a:lnTo>
                    <a:pt x="379108" y="1880884"/>
                  </a:lnTo>
                  <a:lnTo>
                    <a:pt x="414509" y="1909473"/>
                  </a:lnTo>
                  <a:lnTo>
                    <a:pt x="451133" y="1936559"/>
                  </a:lnTo>
                  <a:lnTo>
                    <a:pt x="488930" y="1962094"/>
                  </a:lnTo>
                  <a:lnTo>
                    <a:pt x="527855" y="1986031"/>
                  </a:lnTo>
                  <a:lnTo>
                    <a:pt x="567860" y="2008323"/>
                  </a:lnTo>
                  <a:lnTo>
                    <a:pt x="608899" y="2028924"/>
                  </a:lnTo>
                  <a:lnTo>
                    <a:pt x="650924" y="2047786"/>
                  </a:lnTo>
                  <a:lnTo>
                    <a:pt x="693888" y="2064862"/>
                  </a:lnTo>
                  <a:lnTo>
                    <a:pt x="737744" y="2080106"/>
                  </a:lnTo>
                  <a:lnTo>
                    <a:pt x="782446" y="2093469"/>
                  </a:lnTo>
                  <a:lnTo>
                    <a:pt x="827945" y="2104906"/>
                  </a:lnTo>
                  <a:lnTo>
                    <a:pt x="874196" y="2114369"/>
                  </a:lnTo>
                  <a:lnTo>
                    <a:pt x="921151" y="2121810"/>
                  </a:lnTo>
                  <a:lnTo>
                    <a:pt x="968763" y="2127184"/>
                  </a:lnTo>
                  <a:lnTo>
                    <a:pt x="1016985" y="2130443"/>
                  </a:lnTo>
                  <a:lnTo>
                    <a:pt x="1065770" y="2131540"/>
                  </a:lnTo>
                  <a:lnTo>
                    <a:pt x="1114554" y="2130443"/>
                  </a:lnTo>
                  <a:lnTo>
                    <a:pt x="1162776" y="2127184"/>
                  </a:lnTo>
                  <a:lnTo>
                    <a:pt x="1210388" y="2121810"/>
                  </a:lnTo>
                  <a:lnTo>
                    <a:pt x="1257343" y="2114369"/>
                  </a:lnTo>
                  <a:lnTo>
                    <a:pt x="1303594" y="2104906"/>
                  </a:lnTo>
                  <a:lnTo>
                    <a:pt x="1349094" y="2093469"/>
                  </a:lnTo>
                  <a:lnTo>
                    <a:pt x="1393795" y="2080106"/>
                  </a:lnTo>
                  <a:lnTo>
                    <a:pt x="1437652" y="2064862"/>
                  </a:lnTo>
                  <a:lnTo>
                    <a:pt x="1480616" y="2047786"/>
                  </a:lnTo>
                  <a:lnTo>
                    <a:pt x="1522641" y="2028924"/>
                  </a:lnTo>
                  <a:lnTo>
                    <a:pt x="1563679" y="2008323"/>
                  </a:lnTo>
                  <a:lnTo>
                    <a:pt x="1603685" y="1986031"/>
                  </a:lnTo>
                  <a:lnTo>
                    <a:pt x="1642610" y="1962094"/>
                  </a:lnTo>
                  <a:lnTo>
                    <a:pt x="1680407" y="1936559"/>
                  </a:lnTo>
                  <a:lnTo>
                    <a:pt x="1717031" y="1909473"/>
                  </a:lnTo>
                  <a:lnTo>
                    <a:pt x="1752433" y="1880884"/>
                  </a:lnTo>
                  <a:lnTo>
                    <a:pt x="1786566" y="1850838"/>
                  </a:lnTo>
                  <a:lnTo>
                    <a:pt x="1819384" y="1819383"/>
                  </a:lnTo>
                  <a:lnTo>
                    <a:pt x="1850839" y="1786565"/>
                  </a:lnTo>
                  <a:lnTo>
                    <a:pt x="1880885" y="1752432"/>
                  </a:lnTo>
                  <a:lnTo>
                    <a:pt x="1909474" y="1717030"/>
                  </a:lnTo>
                  <a:lnTo>
                    <a:pt x="1936560" y="1680407"/>
                  </a:lnTo>
                  <a:lnTo>
                    <a:pt x="1962095" y="1642609"/>
                  </a:lnTo>
                  <a:lnTo>
                    <a:pt x="1986032" y="1603684"/>
                  </a:lnTo>
                  <a:lnTo>
                    <a:pt x="2008324" y="1563679"/>
                  </a:lnTo>
                  <a:lnTo>
                    <a:pt x="2028925" y="1522641"/>
                  </a:lnTo>
                  <a:lnTo>
                    <a:pt x="2047787" y="1480616"/>
                  </a:lnTo>
                  <a:lnTo>
                    <a:pt x="2064864" y="1437652"/>
                  </a:lnTo>
                  <a:lnTo>
                    <a:pt x="2080107" y="1393795"/>
                  </a:lnTo>
                  <a:lnTo>
                    <a:pt x="2093470" y="1349094"/>
                  </a:lnTo>
                  <a:lnTo>
                    <a:pt x="2104907" y="1303594"/>
                  </a:lnTo>
                  <a:lnTo>
                    <a:pt x="2114370" y="1257343"/>
                  </a:lnTo>
                  <a:lnTo>
                    <a:pt x="2121812" y="1210388"/>
                  </a:lnTo>
                  <a:lnTo>
                    <a:pt x="2127185" y="1162776"/>
                  </a:lnTo>
                  <a:lnTo>
                    <a:pt x="2130444" y="1114554"/>
                  </a:lnTo>
                  <a:lnTo>
                    <a:pt x="2131541" y="1065770"/>
                  </a:lnTo>
                  <a:lnTo>
                    <a:pt x="2130444" y="1016985"/>
                  </a:lnTo>
                  <a:lnTo>
                    <a:pt x="2127185" y="968763"/>
                  </a:lnTo>
                  <a:lnTo>
                    <a:pt x="2121812" y="921151"/>
                  </a:lnTo>
                  <a:lnTo>
                    <a:pt x="2114370" y="874196"/>
                  </a:lnTo>
                  <a:lnTo>
                    <a:pt x="2104907" y="827945"/>
                  </a:lnTo>
                  <a:lnTo>
                    <a:pt x="2093470" y="782446"/>
                  </a:lnTo>
                  <a:lnTo>
                    <a:pt x="2080107" y="737744"/>
                  </a:lnTo>
                  <a:lnTo>
                    <a:pt x="2064864" y="693888"/>
                  </a:lnTo>
                  <a:lnTo>
                    <a:pt x="2047787" y="650924"/>
                  </a:lnTo>
                  <a:lnTo>
                    <a:pt x="2028925" y="608899"/>
                  </a:lnTo>
                  <a:lnTo>
                    <a:pt x="2008324" y="567860"/>
                  </a:lnTo>
                  <a:lnTo>
                    <a:pt x="1986032" y="527855"/>
                  </a:lnTo>
                  <a:lnTo>
                    <a:pt x="1962095" y="488930"/>
                  </a:lnTo>
                  <a:lnTo>
                    <a:pt x="1936560" y="451133"/>
                  </a:lnTo>
                  <a:lnTo>
                    <a:pt x="1909474" y="414509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6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7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79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5" y="51433"/>
                  </a:lnTo>
                  <a:lnTo>
                    <a:pt x="1349094" y="38070"/>
                  </a:lnTo>
                  <a:lnTo>
                    <a:pt x="1303594" y="26633"/>
                  </a:lnTo>
                  <a:lnTo>
                    <a:pt x="1257343" y="17170"/>
                  </a:lnTo>
                  <a:lnTo>
                    <a:pt x="1210388" y="9729"/>
                  </a:lnTo>
                  <a:lnTo>
                    <a:pt x="1162776" y="4355"/>
                  </a:lnTo>
                  <a:lnTo>
                    <a:pt x="1114554" y="1096"/>
                  </a:lnTo>
                  <a:lnTo>
                    <a:pt x="10657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0229" y="2166367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3337" y="2306317"/>
              <a:ext cx="1272889" cy="182693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15245" y="1520748"/>
            <a:ext cx="1536065" cy="1536065"/>
            <a:chOff x="8015245" y="1520748"/>
            <a:chExt cx="1536065" cy="1536065"/>
          </a:xfrm>
        </p:grpSpPr>
        <p:sp>
          <p:nvSpPr>
            <p:cNvPr id="16" name="object 16"/>
            <p:cNvSpPr/>
            <p:nvPr/>
          </p:nvSpPr>
          <p:spPr>
            <a:xfrm>
              <a:off x="8042233" y="154773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4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7" y="142933"/>
                  </a:lnTo>
                  <a:lnTo>
                    <a:pt x="267394" y="170980"/>
                  </a:lnTo>
                  <a:lnTo>
                    <a:pt x="233309" y="201138"/>
                  </a:lnTo>
                  <a:lnTo>
                    <a:pt x="201138" y="233309"/>
                  </a:lnTo>
                  <a:lnTo>
                    <a:pt x="170980" y="267394"/>
                  </a:lnTo>
                  <a:lnTo>
                    <a:pt x="142933" y="303297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4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2233" y="154773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8907" y="1833558"/>
              <a:ext cx="908273" cy="90827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015245" y="3532301"/>
            <a:ext cx="1536065" cy="1536065"/>
            <a:chOff x="8015245" y="3532301"/>
            <a:chExt cx="1536065" cy="1536065"/>
          </a:xfrm>
        </p:grpSpPr>
        <p:sp>
          <p:nvSpPr>
            <p:cNvPr id="20" name="object 20"/>
            <p:cNvSpPr/>
            <p:nvPr/>
          </p:nvSpPr>
          <p:spPr>
            <a:xfrm>
              <a:off x="8042233" y="3559289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4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7" y="142933"/>
                  </a:lnTo>
                  <a:lnTo>
                    <a:pt x="267394" y="170980"/>
                  </a:lnTo>
                  <a:lnTo>
                    <a:pt x="233309" y="201138"/>
                  </a:lnTo>
                  <a:lnTo>
                    <a:pt x="201138" y="233309"/>
                  </a:lnTo>
                  <a:lnTo>
                    <a:pt x="170980" y="267394"/>
                  </a:lnTo>
                  <a:lnTo>
                    <a:pt x="142933" y="303297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4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42233" y="3559289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45322" y="3859240"/>
              <a:ext cx="875665" cy="877569"/>
            </a:xfrm>
            <a:custGeom>
              <a:avLst/>
              <a:gdLst/>
              <a:ahLst/>
              <a:cxnLst/>
              <a:rect l="l" t="t" r="r" b="b"/>
              <a:pathLst>
                <a:path w="875665" h="877570">
                  <a:moveTo>
                    <a:pt x="259946" y="0"/>
                  </a:moveTo>
                  <a:lnTo>
                    <a:pt x="208621" y="5011"/>
                  </a:lnTo>
                  <a:lnTo>
                    <a:pt x="159996" y="19732"/>
                  </a:lnTo>
                  <a:lnTo>
                    <a:pt x="115205" y="43691"/>
                  </a:lnTo>
                  <a:lnTo>
                    <a:pt x="75379" y="76419"/>
                  </a:lnTo>
                  <a:lnTo>
                    <a:pt x="45227" y="112524"/>
                  </a:lnTo>
                  <a:lnTo>
                    <a:pt x="22613" y="152304"/>
                  </a:lnTo>
                  <a:lnTo>
                    <a:pt x="7537" y="194710"/>
                  </a:lnTo>
                  <a:lnTo>
                    <a:pt x="0" y="238691"/>
                  </a:lnTo>
                  <a:lnTo>
                    <a:pt x="0" y="283196"/>
                  </a:lnTo>
                  <a:lnTo>
                    <a:pt x="7537" y="327176"/>
                  </a:lnTo>
                  <a:lnTo>
                    <a:pt x="22613" y="369580"/>
                  </a:lnTo>
                  <a:lnTo>
                    <a:pt x="45227" y="409359"/>
                  </a:lnTo>
                  <a:lnTo>
                    <a:pt x="75379" y="445461"/>
                  </a:lnTo>
                  <a:lnTo>
                    <a:pt x="430916" y="800910"/>
                  </a:lnTo>
                  <a:lnTo>
                    <a:pt x="470753" y="833643"/>
                  </a:lnTo>
                  <a:lnTo>
                    <a:pt x="515548" y="857605"/>
                  </a:lnTo>
                  <a:lnTo>
                    <a:pt x="564172" y="872327"/>
                  </a:lnTo>
                  <a:lnTo>
                    <a:pt x="615492" y="877338"/>
                  </a:lnTo>
                  <a:lnTo>
                    <a:pt x="666814" y="872327"/>
                  </a:lnTo>
                  <a:lnTo>
                    <a:pt x="715440" y="857605"/>
                  </a:lnTo>
                  <a:lnTo>
                    <a:pt x="751153" y="838503"/>
                  </a:lnTo>
                  <a:lnTo>
                    <a:pt x="615492" y="838503"/>
                  </a:lnTo>
                  <a:lnTo>
                    <a:pt x="573061" y="834436"/>
                  </a:lnTo>
                  <a:lnTo>
                    <a:pt x="531889" y="822237"/>
                  </a:lnTo>
                  <a:lnTo>
                    <a:pt x="493241" y="801905"/>
                  </a:lnTo>
                  <a:lnTo>
                    <a:pt x="458381" y="773442"/>
                  </a:lnTo>
                  <a:lnTo>
                    <a:pt x="301747" y="616845"/>
                  </a:lnTo>
                  <a:lnTo>
                    <a:pt x="329217" y="589377"/>
                  </a:lnTo>
                  <a:lnTo>
                    <a:pt x="274271" y="589377"/>
                  </a:lnTo>
                  <a:lnTo>
                    <a:pt x="102844" y="418003"/>
                  </a:lnTo>
                  <a:lnTo>
                    <a:pt x="74377" y="383160"/>
                  </a:lnTo>
                  <a:lnTo>
                    <a:pt x="54043" y="344528"/>
                  </a:lnTo>
                  <a:lnTo>
                    <a:pt x="41843" y="303370"/>
                  </a:lnTo>
                  <a:lnTo>
                    <a:pt x="37776" y="260948"/>
                  </a:lnTo>
                  <a:lnTo>
                    <a:pt x="41843" y="218526"/>
                  </a:lnTo>
                  <a:lnTo>
                    <a:pt x="54043" y="177367"/>
                  </a:lnTo>
                  <a:lnTo>
                    <a:pt x="74377" y="138732"/>
                  </a:lnTo>
                  <a:lnTo>
                    <a:pt x="102844" y="103885"/>
                  </a:lnTo>
                  <a:lnTo>
                    <a:pt x="137698" y="75424"/>
                  </a:lnTo>
                  <a:lnTo>
                    <a:pt x="176343" y="55096"/>
                  </a:lnTo>
                  <a:lnTo>
                    <a:pt x="217514" y="42900"/>
                  </a:lnTo>
                  <a:lnTo>
                    <a:pt x="259946" y="38835"/>
                  </a:lnTo>
                  <a:lnTo>
                    <a:pt x="395607" y="38835"/>
                  </a:lnTo>
                  <a:lnTo>
                    <a:pt x="359883" y="19728"/>
                  </a:lnTo>
                  <a:lnTo>
                    <a:pt x="311257" y="5010"/>
                  </a:lnTo>
                  <a:lnTo>
                    <a:pt x="259946" y="0"/>
                  </a:lnTo>
                  <a:close/>
                </a:path>
                <a:path w="875665" h="877570">
                  <a:moveTo>
                    <a:pt x="670890" y="302728"/>
                  </a:moveTo>
                  <a:lnTo>
                    <a:pt x="615948" y="302728"/>
                  </a:lnTo>
                  <a:lnTo>
                    <a:pt x="772603" y="459334"/>
                  </a:lnTo>
                  <a:lnTo>
                    <a:pt x="801067" y="494172"/>
                  </a:lnTo>
                  <a:lnTo>
                    <a:pt x="821398" y="532800"/>
                  </a:lnTo>
                  <a:lnTo>
                    <a:pt x="833597" y="573957"/>
                  </a:lnTo>
                  <a:lnTo>
                    <a:pt x="837663" y="616378"/>
                  </a:lnTo>
                  <a:lnTo>
                    <a:pt x="833597" y="658800"/>
                  </a:lnTo>
                  <a:lnTo>
                    <a:pt x="821398" y="699961"/>
                  </a:lnTo>
                  <a:lnTo>
                    <a:pt x="801067" y="738596"/>
                  </a:lnTo>
                  <a:lnTo>
                    <a:pt x="772603" y="773442"/>
                  </a:lnTo>
                  <a:lnTo>
                    <a:pt x="737748" y="801905"/>
                  </a:lnTo>
                  <a:lnTo>
                    <a:pt x="699103" y="822237"/>
                  </a:lnTo>
                  <a:lnTo>
                    <a:pt x="657929" y="834436"/>
                  </a:lnTo>
                  <a:lnTo>
                    <a:pt x="615492" y="838503"/>
                  </a:lnTo>
                  <a:lnTo>
                    <a:pt x="751153" y="838503"/>
                  </a:lnTo>
                  <a:lnTo>
                    <a:pt x="800078" y="800910"/>
                  </a:lnTo>
                  <a:lnTo>
                    <a:pt x="830227" y="764802"/>
                  </a:lnTo>
                  <a:lnTo>
                    <a:pt x="852839" y="725019"/>
                  </a:lnTo>
                  <a:lnTo>
                    <a:pt x="867913" y="682612"/>
                  </a:lnTo>
                  <a:lnTo>
                    <a:pt x="875450" y="638631"/>
                  </a:lnTo>
                  <a:lnTo>
                    <a:pt x="875450" y="594126"/>
                  </a:lnTo>
                  <a:lnTo>
                    <a:pt x="867913" y="550148"/>
                  </a:lnTo>
                  <a:lnTo>
                    <a:pt x="852839" y="507747"/>
                  </a:lnTo>
                  <a:lnTo>
                    <a:pt x="830227" y="467973"/>
                  </a:lnTo>
                  <a:lnTo>
                    <a:pt x="800078" y="431877"/>
                  </a:lnTo>
                  <a:lnTo>
                    <a:pt x="670890" y="302728"/>
                  </a:lnTo>
                  <a:close/>
                </a:path>
                <a:path w="875665" h="877570">
                  <a:moveTo>
                    <a:pt x="452482" y="419248"/>
                  </a:moveTo>
                  <a:lnTo>
                    <a:pt x="445174" y="420670"/>
                  </a:lnTo>
                  <a:lnTo>
                    <a:pt x="438753" y="424935"/>
                  </a:lnTo>
                  <a:lnTo>
                    <a:pt x="274271" y="589377"/>
                  </a:lnTo>
                  <a:lnTo>
                    <a:pt x="329217" y="589377"/>
                  </a:lnTo>
                  <a:lnTo>
                    <a:pt x="466219" y="452393"/>
                  </a:lnTo>
                  <a:lnTo>
                    <a:pt x="470485" y="445968"/>
                  </a:lnTo>
                  <a:lnTo>
                    <a:pt x="471907" y="438659"/>
                  </a:lnTo>
                  <a:lnTo>
                    <a:pt x="470485" y="431350"/>
                  </a:lnTo>
                  <a:lnTo>
                    <a:pt x="466219" y="424926"/>
                  </a:lnTo>
                  <a:lnTo>
                    <a:pt x="459793" y="420667"/>
                  </a:lnTo>
                  <a:lnTo>
                    <a:pt x="452482" y="419248"/>
                  </a:lnTo>
                  <a:close/>
                </a:path>
                <a:path w="875665" h="877570">
                  <a:moveTo>
                    <a:pt x="395607" y="38835"/>
                  </a:moveTo>
                  <a:lnTo>
                    <a:pt x="259946" y="38835"/>
                  </a:lnTo>
                  <a:lnTo>
                    <a:pt x="302383" y="42900"/>
                  </a:lnTo>
                  <a:lnTo>
                    <a:pt x="343555" y="55096"/>
                  </a:lnTo>
                  <a:lnTo>
                    <a:pt x="382198" y="75424"/>
                  </a:lnTo>
                  <a:lnTo>
                    <a:pt x="417047" y="103885"/>
                  </a:lnTo>
                  <a:lnTo>
                    <a:pt x="588473" y="275261"/>
                  </a:lnTo>
                  <a:lnTo>
                    <a:pt x="524209" y="339525"/>
                  </a:lnTo>
                  <a:lnTo>
                    <a:pt x="519948" y="345948"/>
                  </a:lnTo>
                  <a:lnTo>
                    <a:pt x="532979" y="372672"/>
                  </a:lnTo>
                  <a:lnTo>
                    <a:pt x="542925" y="372672"/>
                  </a:lnTo>
                  <a:lnTo>
                    <a:pt x="547897" y="370779"/>
                  </a:lnTo>
                  <a:lnTo>
                    <a:pt x="615948" y="302728"/>
                  </a:lnTo>
                  <a:lnTo>
                    <a:pt x="670890" y="302728"/>
                  </a:lnTo>
                  <a:lnTo>
                    <a:pt x="444512" y="76419"/>
                  </a:lnTo>
                  <a:lnTo>
                    <a:pt x="404678" y="43687"/>
                  </a:lnTo>
                  <a:lnTo>
                    <a:pt x="395607" y="38835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2275" y="4326453"/>
              <a:ext cx="110493" cy="2273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421194" y="4043230"/>
              <a:ext cx="43815" cy="124460"/>
            </a:xfrm>
            <a:custGeom>
              <a:avLst/>
              <a:gdLst/>
              <a:ahLst/>
              <a:cxnLst/>
              <a:rect l="l" t="t" r="r" b="b"/>
              <a:pathLst>
                <a:path w="43815" h="124460">
                  <a:moveTo>
                    <a:pt x="21786" y="0"/>
                  </a:moveTo>
                  <a:lnTo>
                    <a:pt x="1551" y="35406"/>
                  </a:lnTo>
                  <a:lnTo>
                    <a:pt x="0" y="61449"/>
                  </a:lnTo>
                  <a:lnTo>
                    <a:pt x="1249" y="87867"/>
                  </a:lnTo>
                  <a:lnTo>
                    <a:pt x="5703" y="110410"/>
                  </a:lnTo>
                  <a:lnTo>
                    <a:pt x="8353" y="118633"/>
                  </a:lnTo>
                  <a:lnTo>
                    <a:pt x="15977" y="123867"/>
                  </a:lnTo>
                  <a:lnTo>
                    <a:pt x="26156" y="123867"/>
                  </a:lnTo>
                  <a:lnTo>
                    <a:pt x="43539" y="106153"/>
                  </a:lnTo>
                  <a:lnTo>
                    <a:pt x="42666" y="98487"/>
                  </a:lnTo>
                  <a:lnTo>
                    <a:pt x="39672" y="82023"/>
                  </a:lnTo>
                  <a:lnTo>
                    <a:pt x="38879" y="61402"/>
                  </a:lnTo>
                  <a:lnTo>
                    <a:pt x="40031" y="40844"/>
                  </a:lnTo>
                  <a:lnTo>
                    <a:pt x="42871" y="24572"/>
                  </a:lnTo>
                  <a:lnTo>
                    <a:pt x="43463" y="16881"/>
                  </a:lnTo>
                  <a:lnTo>
                    <a:pt x="41142" y="9806"/>
                  </a:lnTo>
                  <a:lnTo>
                    <a:pt x="36337" y="4119"/>
                  </a:lnTo>
                  <a:lnTo>
                    <a:pt x="29477" y="590"/>
                  </a:lnTo>
                  <a:lnTo>
                    <a:pt x="21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3102" y="3898078"/>
              <a:ext cx="551180" cy="550545"/>
            </a:xfrm>
            <a:custGeom>
              <a:avLst/>
              <a:gdLst/>
              <a:ahLst/>
              <a:cxnLst/>
              <a:rect l="l" t="t" r="r" b="b"/>
              <a:pathLst>
                <a:path w="551179" h="550545">
                  <a:moveTo>
                    <a:pt x="222169" y="0"/>
                  </a:moveTo>
                  <a:lnTo>
                    <a:pt x="179732" y="4065"/>
                  </a:lnTo>
                  <a:lnTo>
                    <a:pt x="138560" y="16261"/>
                  </a:lnTo>
                  <a:lnTo>
                    <a:pt x="99917" y="36589"/>
                  </a:lnTo>
                  <a:lnTo>
                    <a:pt x="65068" y="65050"/>
                  </a:lnTo>
                  <a:lnTo>
                    <a:pt x="36600" y="99894"/>
                  </a:lnTo>
                  <a:lnTo>
                    <a:pt x="16267" y="138527"/>
                  </a:lnTo>
                  <a:lnTo>
                    <a:pt x="4066" y="179686"/>
                  </a:lnTo>
                  <a:lnTo>
                    <a:pt x="0" y="222108"/>
                  </a:lnTo>
                  <a:lnTo>
                    <a:pt x="4066" y="264529"/>
                  </a:lnTo>
                  <a:lnTo>
                    <a:pt x="16267" y="305687"/>
                  </a:lnTo>
                  <a:lnTo>
                    <a:pt x="36600" y="344318"/>
                  </a:lnTo>
                  <a:lnTo>
                    <a:pt x="65106" y="379196"/>
                  </a:lnTo>
                  <a:lnTo>
                    <a:pt x="236495" y="550542"/>
                  </a:lnTo>
                  <a:lnTo>
                    <a:pt x="406395" y="380672"/>
                  </a:lnTo>
                  <a:lnTo>
                    <a:pt x="414205" y="379196"/>
                  </a:lnTo>
                  <a:lnTo>
                    <a:pt x="423334" y="379196"/>
                  </a:lnTo>
                  <a:lnTo>
                    <a:pt x="481859" y="320690"/>
                  </a:lnTo>
                  <a:lnTo>
                    <a:pt x="479546" y="313903"/>
                  </a:lnTo>
                  <a:lnTo>
                    <a:pt x="481023" y="306106"/>
                  </a:lnTo>
                  <a:lnTo>
                    <a:pt x="518103" y="269019"/>
                  </a:lnTo>
                  <a:lnTo>
                    <a:pt x="54064" y="269019"/>
                  </a:lnTo>
                  <a:lnTo>
                    <a:pt x="46441" y="263785"/>
                  </a:lnTo>
                  <a:lnTo>
                    <a:pt x="43789" y="255551"/>
                  </a:lnTo>
                  <a:lnTo>
                    <a:pt x="39339" y="233013"/>
                  </a:lnTo>
                  <a:lnTo>
                    <a:pt x="38092" y="206554"/>
                  </a:lnTo>
                  <a:lnTo>
                    <a:pt x="39639" y="180554"/>
                  </a:lnTo>
                  <a:lnTo>
                    <a:pt x="43586" y="159141"/>
                  </a:lnTo>
                  <a:lnTo>
                    <a:pt x="47119" y="152282"/>
                  </a:lnTo>
                  <a:lnTo>
                    <a:pt x="52808" y="147475"/>
                  </a:lnTo>
                  <a:lnTo>
                    <a:pt x="59882" y="145151"/>
                  </a:lnTo>
                  <a:lnTo>
                    <a:pt x="459390" y="145151"/>
                  </a:lnTo>
                  <a:lnTo>
                    <a:pt x="379261" y="65050"/>
                  </a:lnTo>
                  <a:lnTo>
                    <a:pt x="344414" y="36589"/>
                  </a:lnTo>
                  <a:lnTo>
                    <a:pt x="305774" y="16261"/>
                  </a:lnTo>
                  <a:lnTo>
                    <a:pt x="264605" y="4065"/>
                  </a:lnTo>
                  <a:lnTo>
                    <a:pt x="222169" y="0"/>
                  </a:lnTo>
                  <a:close/>
                </a:path>
                <a:path w="551179" h="550545">
                  <a:moveTo>
                    <a:pt x="423334" y="379196"/>
                  </a:moveTo>
                  <a:lnTo>
                    <a:pt x="414205" y="379196"/>
                  </a:lnTo>
                  <a:lnTo>
                    <a:pt x="421003" y="381527"/>
                  </a:lnTo>
                  <a:lnTo>
                    <a:pt x="423334" y="379196"/>
                  </a:lnTo>
                  <a:close/>
                </a:path>
                <a:path w="551179" h="550545">
                  <a:moveTo>
                    <a:pt x="459390" y="145151"/>
                  </a:moveTo>
                  <a:lnTo>
                    <a:pt x="59882" y="145151"/>
                  </a:lnTo>
                  <a:lnTo>
                    <a:pt x="67573" y="145742"/>
                  </a:lnTo>
                  <a:lnTo>
                    <a:pt x="74433" y="149271"/>
                  </a:lnTo>
                  <a:lnTo>
                    <a:pt x="79238" y="154958"/>
                  </a:lnTo>
                  <a:lnTo>
                    <a:pt x="81559" y="162033"/>
                  </a:lnTo>
                  <a:lnTo>
                    <a:pt x="80967" y="169724"/>
                  </a:lnTo>
                  <a:lnTo>
                    <a:pt x="78121" y="185996"/>
                  </a:lnTo>
                  <a:lnTo>
                    <a:pt x="76969" y="206596"/>
                  </a:lnTo>
                  <a:lnTo>
                    <a:pt x="77762" y="227175"/>
                  </a:lnTo>
                  <a:lnTo>
                    <a:pt x="80762" y="243639"/>
                  </a:lnTo>
                  <a:lnTo>
                    <a:pt x="81631" y="251304"/>
                  </a:lnTo>
                  <a:lnTo>
                    <a:pt x="64252" y="269019"/>
                  </a:lnTo>
                  <a:lnTo>
                    <a:pt x="518103" y="269019"/>
                  </a:lnTo>
                  <a:lnTo>
                    <a:pt x="550697" y="236425"/>
                  </a:lnTo>
                  <a:lnTo>
                    <a:pt x="459390" y="145151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2273" y="4326452"/>
              <a:ext cx="110496" cy="2273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647060" y="4161971"/>
              <a:ext cx="535940" cy="535940"/>
            </a:xfrm>
            <a:custGeom>
              <a:avLst/>
              <a:gdLst/>
              <a:ahLst/>
              <a:cxnLst/>
              <a:rect l="l" t="t" r="r" b="b"/>
              <a:pathLst>
                <a:path w="535940" h="535939">
                  <a:moveTo>
                    <a:pt x="217907" y="56798"/>
                  </a:moveTo>
                  <a:lnTo>
                    <a:pt x="157043" y="117635"/>
                  </a:lnTo>
                  <a:lnTo>
                    <a:pt x="159752" y="118567"/>
                  </a:lnTo>
                  <a:lnTo>
                    <a:pt x="162316" y="120042"/>
                  </a:lnTo>
                  <a:lnTo>
                    <a:pt x="164481" y="122198"/>
                  </a:lnTo>
                  <a:lnTo>
                    <a:pt x="168748" y="128622"/>
                  </a:lnTo>
                  <a:lnTo>
                    <a:pt x="170170" y="135931"/>
                  </a:lnTo>
                  <a:lnTo>
                    <a:pt x="168748" y="143240"/>
                  </a:lnTo>
                  <a:lnTo>
                    <a:pt x="164481" y="149664"/>
                  </a:lnTo>
                  <a:lnTo>
                    <a:pt x="0" y="314107"/>
                  </a:lnTo>
                  <a:lnTo>
                    <a:pt x="156644" y="470714"/>
                  </a:lnTo>
                  <a:lnTo>
                    <a:pt x="191503" y="499176"/>
                  </a:lnTo>
                  <a:lnTo>
                    <a:pt x="230148" y="519508"/>
                  </a:lnTo>
                  <a:lnTo>
                    <a:pt x="271319" y="531708"/>
                  </a:lnTo>
                  <a:lnTo>
                    <a:pt x="313756" y="535774"/>
                  </a:lnTo>
                  <a:lnTo>
                    <a:pt x="356192" y="531708"/>
                  </a:lnTo>
                  <a:lnTo>
                    <a:pt x="397366" y="519508"/>
                  </a:lnTo>
                  <a:lnTo>
                    <a:pt x="436012" y="499176"/>
                  </a:lnTo>
                  <a:lnTo>
                    <a:pt x="470866" y="470714"/>
                  </a:lnTo>
                  <a:lnTo>
                    <a:pt x="499330" y="435867"/>
                  </a:lnTo>
                  <a:lnTo>
                    <a:pt x="519661" y="397232"/>
                  </a:lnTo>
                  <a:lnTo>
                    <a:pt x="521251" y="391867"/>
                  </a:lnTo>
                  <a:lnTo>
                    <a:pt x="465146" y="391867"/>
                  </a:lnTo>
                  <a:lnTo>
                    <a:pt x="462417" y="391313"/>
                  </a:lnTo>
                  <a:lnTo>
                    <a:pt x="459813" y="390128"/>
                  </a:lnTo>
                  <a:lnTo>
                    <a:pt x="453579" y="385635"/>
                  </a:lnTo>
                  <a:lnTo>
                    <a:pt x="449678" y="379326"/>
                  </a:lnTo>
                  <a:lnTo>
                    <a:pt x="448419" y="372018"/>
                  </a:lnTo>
                  <a:lnTo>
                    <a:pt x="450112" y="364526"/>
                  </a:lnTo>
                  <a:lnTo>
                    <a:pt x="453360" y="354816"/>
                  </a:lnTo>
                  <a:lnTo>
                    <a:pt x="457231" y="331384"/>
                  </a:lnTo>
                  <a:lnTo>
                    <a:pt x="440409" y="257115"/>
                  </a:lnTo>
                  <a:lnTo>
                    <a:pt x="409167" y="212928"/>
                  </a:lnTo>
                  <a:lnTo>
                    <a:pt x="395210" y="200831"/>
                  </a:lnTo>
                  <a:lnTo>
                    <a:pt x="389311" y="195859"/>
                  </a:lnTo>
                  <a:lnTo>
                    <a:pt x="385896" y="189243"/>
                  </a:lnTo>
                  <a:lnTo>
                    <a:pt x="385212" y="181830"/>
                  </a:lnTo>
                  <a:lnTo>
                    <a:pt x="387508" y="174471"/>
                  </a:lnTo>
                  <a:lnTo>
                    <a:pt x="392481" y="168578"/>
                  </a:lnTo>
                  <a:lnTo>
                    <a:pt x="399100" y="165165"/>
                  </a:lnTo>
                  <a:lnTo>
                    <a:pt x="406515" y="164482"/>
                  </a:lnTo>
                  <a:lnTo>
                    <a:pt x="477300" y="164482"/>
                  </a:lnTo>
                  <a:lnTo>
                    <a:pt x="470866" y="156607"/>
                  </a:lnTo>
                  <a:lnTo>
                    <a:pt x="384171" y="69943"/>
                  </a:lnTo>
                  <a:lnTo>
                    <a:pt x="231242" y="69943"/>
                  </a:lnTo>
                  <a:lnTo>
                    <a:pt x="226269" y="68050"/>
                  </a:lnTo>
                  <a:lnTo>
                    <a:pt x="220306" y="62089"/>
                  </a:lnTo>
                  <a:lnTo>
                    <a:pt x="218829" y="59516"/>
                  </a:lnTo>
                  <a:lnTo>
                    <a:pt x="217907" y="56798"/>
                  </a:lnTo>
                  <a:close/>
                </a:path>
                <a:path w="535940" h="535939">
                  <a:moveTo>
                    <a:pt x="477300" y="164482"/>
                  </a:moveTo>
                  <a:lnTo>
                    <a:pt x="406515" y="164482"/>
                  </a:lnTo>
                  <a:lnTo>
                    <a:pt x="413876" y="166781"/>
                  </a:lnTo>
                  <a:lnTo>
                    <a:pt x="420629" y="171232"/>
                  </a:lnTo>
                  <a:lnTo>
                    <a:pt x="453331" y="205129"/>
                  </a:lnTo>
                  <a:lnTo>
                    <a:pt x="474567" y="238619"/>
                  </a:lnTo>
                  <a:lnTo>
                    <a:pt x="493549" y="291951"/>
                  </a:lnTo>
                  <a:lnTo>
                    <a:pt x="495705" y="336574"/>
                  </a:lnTo>
                  <a:lnTo>
                    <a:pt x="490033" y="367681"/>
                  </a:lnTo>
                  <a:lnTo>
                    <a:pt x="485531" y="380469"/>
                  </a:lnTo>
                  <a:lnTo>
                    <a:pt x="482277" y="387634"/>
                  </a:lnTo>
                  <a:lnTo>
                    <a:pt x="475217" y="391867"/>
                  </a:lnTo>
                  <a:lnTo>
                    <a:pt x="521251" y="391867"/>
                  </a:lnTo>
                  <a:lnTo>
                    <a:pt x="531860" y="356072"/>
                  </a:lnTo>
                  <a:lnTo>
                    <a:pt x="535926" y="313649"/>
                  </a:lnTo>
                  <a:lnTo>
                    <a:pt x="531860" y="271228"/>
                  </a:lnTo>
                  <a:lnTo>
                    <a:pt x="519661" y="230072"/>
                  </a:lnTo>
                  <a:lnTo>
                    <a:pt x="499330" y="191444"/>
                  </a:lnTo>
                  <a:lnTo>
                    <a:pt x="477300" y="164482"/>
                  </a:lnTo>
                  <a:close/>
                </a:path>
                <a:path w="535940" h="535939">
                  <a:moveTo>
                    <a:pt x="314201" y="0"/>
                  </a:moveTo>
                  <a:lnTo>
                    <a:pt x="246160" y="68050"/>
                  </a:lnTo>
                  <a:lnTo>
                    <a:pt x="241186" y="69943"/>
                  </a:lnTo>
                  <a:lnTo>
                    <a:pt x="384171" y="69943"/>
                  </a:lnTo>
                  <a:lnTo>
                    <a:pt x="314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637468" y="1548372"/>
            <a:ext cx="1536065" cy="1536065"/>
            <a:chOff x="2637468" y="1548372"/>
            <a:chExt cx="1536065" cy="1536065"/>
          </a:xfrm>
        </p:grpSpPr>
        <p:sp>
          <p:nvSpPr>
            <p:cNvPr id="29" name="object 29"/>
            <p:cNvSpPr/>
            <p:nvPr/>
          </p:nvSpPr>
          <p:spPr>
            <a:xfrm>
              <a:off x="2664456" y="157536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5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7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7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5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4456" y="157536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30802" y="2415387"/>
              <a:ext cx="382270" cy="256540"/>
            </a:xfrm>
            <a:custGeom>
              <a:avLst/>
              <a:gdLst/>
              <a:ahLst/>
              <a:cxnLst/>
              <a:rect l="l" t="t" r="r" b="b"/>
              <a:pathLst>
                <a:path w="382270" h="256539">
                  <a:moveTo>
                    <a:pt x="292541" y="0"/>
                  </a:moveTo>
                  <a:lnTo>
                    <a:pt x="89782" y="0"/>
                  </a:lnTo>
                  <a:lnTo>
                    <a:pt x="71362" y="51895"/>
                  </a:lnTo>
                  <a:lnTo>
                    <a:pt x="52825" y="104485"/>
                  </a:lnTo>
                  <a:lnTo>
                    <a:pt x="31943" y="164019"/>
                  </a:lnTo>
                  <a:lnTo>
                    <a:pt x="0" y="255313"/>
                  </a:lnTo>
                  <a:lnTo>
                    <a:pt x="49197" y="256004"/>
                  </a:lnTo>
                  <a:lnTo>
                    <a:pt x="146366" y="256331"/>
                  </a:lnTo>
                  <a:lnTo>
                    <a:pt x="381577" y="255829"/>
                  </a:lnTo>
                  <a:lnTo>
                    <a:pt x="370341" y="222498"/>
                  </a:lnTo>
                  <a:lnTo>
                    <a:pt x="121152" y="222498"/>
                  </a:lnTo>
                  <a:lnTo>
                    <a:pt x="104777" y="219194"/>
                  </a:lnTo>
                  <a:lnTo>
                    <a:pt x="91403" y="210181"/>
                  </a:lnTo>
                  <a:lnTo>
                    <a:pt x="82385" y="196805"/>
                  </a:lnTo>
                  <a:lnTo>
                    <a:pt x="79077" y="180414"/>
                  </a:lnTo>
                  <a:lnTo>
                    <a:pt x="82387" y="164015"/>
                  </a:lnTo>
                  <a:lnTo>
                    <a:pt x="91408" y="150621"/>
                  </a:lnTo>
                  <a:lnTo>
                    <a:pt x="104784" y="141590"/>
                  </a:lnTo>
                  <a:lnTo>
                    <a:pt x="121152" y="138278"/>
                  </a:lnTo>
                  <a:lnTo>
                    <a:pt x="341658" y="138278"/>
                  </a:lnTo>
                  <a:lnTo>
                    <a:pt x="328902" y="101431"/>
                  </a:lnTo>
                  <a:lnTo>
                    <a:pt x="178965" y="101431"/>
                  </a:lnTo>
                  <a:lnTo>
                    <a:pt x="164636" y="98535"/>
                  </a:lnTo>
                  <a:lnTo>
                    <a:pt x="152937" y="90638"/>
                  </a:lnTo>
                  <a:lnTo>
                    <a:pt x="145051" y="78926"/>
                  </a:lnTo>
                  <a:lnTo>
                    <a:pt x="142159" y="64582"/>
                  </a:lnTo>
                  <a:lnTo>
                    <a:pt x="145051" y="50232"/>
                  </a:lnTo>
                  <a:lnTo>
                    <a:pt x="152937" y="38517"/>
                  </a:lnTo>
                  <a:lnTo>
                    <a:pt x="164636" y="30619"/>
                  </a:lnTo>
                  <a:lnTo>
                    <a:pt x="178965" y="27724"/>
                  </a:lnTo>
                  <a:lnTo>
                    <a:pt x="302619" y="27724"/>
                  </a:lnTo>
                  <a:lnTo>
                    <a:pt x="292541" y="0"/>
                  </a:lnTo>
                  <a:close/>
                </a:path>
                <a:path w="382270" h="256539">
                  <a:moveTo>
                    <a:pt x="381577" y="255829"/>
                  </a:moveTo>
                  <a:lnTo>
                    <a:pt x="288906" y="255829"/>
                  </a:lnTo>
                  <a:lnTo>
                    <a:pt x="381673" y="256112"/>
                  </a:lnTo>
                  <a:lnTo>
                    <a:pt x="381577" y="255829"/>
                  </a:lnTo>
                  <a:close/>
                </a:path>
                <a:path w="382270" h="256539">
                  <a:moveTo>
                    <a:pt x="341658" y="138278"/>
                  </a:moveTo>
                  <a:lnTo>
                    <a:pt x="121152" y="138278"/>
                  </a:lnTo>
                  <a:lnTo>
                    <a:pt x="137518" y="141592"/>
                  </a:lnTo>
                  <a:lnTo>
                    <a:pt x="150876" y="150625"/>
                  </a:lnTo>
                  <a:lnTo>
                    <a:pt x="159877" y="164019"/>
                  </a:lnTo>
                  <a:lnTo>
                    <a:pt x="163177" y="180414"/>
                  </a:lnTo>
                  <a:lnTo>
                    <a:pt x="159876" y="196805"/>
                  </a:lnTo>
                  <a:lnTo>
                    <a:pt x="150873" y="210181"/>
                  </a:lnTo>
                  <a:lnTo>
                    <a:pt x="137516" y="219194"/>
                  </a:lnTo>
                  <a:lnTo>
                    <a:pt x="121152" y="222498"/>
                  </a:lnTo>
                  <a:lnTo>
                    <a:pt x="370341" y="222498"/>
                  </a:lnTo>
                  <a:lnTo>
                    <a:pt x="363836" y="203203"/>
                  </a:lnTo>
                  <a:lnTo>
                    <a:pt x="274464" y="203203"/>
                  </a:lnTo>
                  <a:lnTo>
                    <a:pt x="262525" y="200861"/>
                  </a:lnTo>
                  <a:lnTo>
                    <a:pt x="252774" y="194472"/>
                  </a:lnTo>
                  <a:lnTo>
                    <a:pt x="246199" y="184994"/>
                  </a:lnTo>
                  <a:lnTo>
                    <a:pt x="243787" y="173385"/>
                  </a:lnTo>
                  <a:lnTo>
                    <a:pt x="246199" y="161775"/>
                  </a:lnTo>
                  <a:lnTo>
                    <a:pt x="252774" y="152297"/>
                  </a:lnTo>
                  <a:lnTo>
                    <a:pt x="262525" y="145908"/>
                  </a:lnTo>
                  <a:lnTo>
                    <a:pt x="274464" y="143565"/>
                  </a:lnTo>
                  <a:lnTo>
                    <a:pt x="343488" y="143565"/>
                  </a:lnTo>
                  <a:lnTo>
                    <a:pt x="341658" y="138278"/>
                  </a:lnTo>
                  <a:close/>
                </a:path>
                <a:path w="382270" h="256539">
                  <a:moveTo>
                    <a:pt x="343488" y="143565"/>
                  </a:moveTo>
                  <a:lnTo>
                    <a:pt x="274464" y="143565"/>
                  </a:lnTo>
                  <a:lnTo>
                    <a:pt x="286403" y="145908"/>
                  </a:lnTo>
                  <a:lnTo>
                    <a:pt x="296154" y="152297"/>
                  </a:lnTo>
                  <a:lnTo>
                    <a:pt x="302730" y="161775"/>
                  </a:lnTo>
                  <a:lnTo>
                    <a:pt x="305141" y="173385"/>
                  </a:lnTo>
                  <a:lnTo>
                    <a:pt x="302730" y="184994"/>
                  </a:lnTo>
                  <a:lnTo>
                    <a:pt x="296154" y="194472"/>
                  </a:lnTo>
                  <a:lnTo>
                    <a:pt x="286403" y="200861"/>
                  </a:lnTo>
                  <a:lnTo>
                    <a:pt x="274464" y="203203"/>
                  </a:lnTo>
                  <a:lnTo>
                    <a:pt x="363836" y="203203"/>
                  </a:lnTo>
                  <a:lnTo>
                    <a:pt x="345889" y="150501"/>
                  </a:lnTo>
                  <a:lnTo>
                    <a:pt x="343488" y="143565"/>
                  </a:lnTo>
                  <a:close/>
                </a:path>
                <a:path w="382270" h="256539">
                  <a:moveTo>
                    <a:pt x="302619" y="27724"/>
                  </a:moveTo>
                  <a:lnTo>
                    <a:pt x="178965" y="27724"/>
                  </a:lnTo>
                  <a:lnTo>
                    <a:pt x="193289" y="30621"/>
                  </a:lnTo>
                  <a:lnTo>
                    <a:pt x="204985" y="38521"/>
                  </a:lnTo>
                  <a:lnTo>
                    <a:pt x="212870" y="50237"/>
                  </a:lnTo>
                  <a:lnTo>
                    <a:pt x="215761" y="64582"/>
                  </a:lnTo>
                  <a:lnTo>
                    <a:pt x="212870" y="78926"/>
                  </a:lnTo>
                  <a:lnTo>
                    <a:pt x="204985" y="90638"/>
                  </a:lnTo>
                  <a:lnTo>
                    <a:pt x="193289" y="98535"/>
                  </a:lnTo>
                  <a:lnTo>
                    <a:pt x="178965" y="101431"/>
                  </a:lnTo>
                  <a:lnTo>
                    <a:pt x="328902" y="101431"/>
                  </a:lnTo>
                  <a:lnTo>
                    <a:pt x="310647" y="49808"/>
                  </a:lnTo>
                  <a:lnTo>
                    <a:pt x="302619" y="27724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2427" y="1940635"/>
              <a:ext cx="800100" cy="800735"/>
            </a:xfrm>
            <a:custGeom>
              <a:avLst/>
              <a:gdLst/>
              <a:ahLst/>
              <a:cxnLst/>
              <a:rect l="l" t="t" r="r" b="b"/>
              <a:pathLst>
                <a:path w="800100" h="800735">
                  <a:moveTo>
                    <a:pt x="419442" y="23291"/>
                  </a:moveTo>
                  <a:lnTo>
                    <a:pt x="417614" y="14224"/>
                  </a:lnTo>
                  <a:lnTo>
                    <a:pt x="412635" y="6819"/>
                  </a:lnTo>
                  <a:lnTo>
                    <a:pt x="405244" y="1828"/>
                  </a:lnTo>
                  <a:lnTo>
                    <a:pt x="396189" y="0"/>
                  </a:lnTo>
                  <a:lnTo>
                    <a:pt x="122999" y="0"/>
                  </a:lnTo>
                  <a:lnTo>
                    <a:pt x="113957" y="1828"/>
                  </a:lnTo>
                  <a:lnTo>
                    <a:pt x="106565" y="6819"/>
                  </a:lnTo>
                  <a:lnTo>
                    <a:pt x="101574" y="14224"/>
                  </a:lnTo>
                  <a:lnTo>
                    <a:pt x="99745" y="23291"/>
                  </a:lnTo>
                  <a:lnTo>
                    <a:pt x="99745" y="69850"/>
                  </a:lnTo>
                  <a:lnTo>
                    <a:pt x="101574" y="78917"/>
                  </a:lnTo>
                  <a:lnTo>
                    <a:pt x="106565" y="86321"/>
                  </a:lnTo>
                  <a:lnTo>
                    <a:pt x="113957" y="91313"/>
                  </a:lnTo>
                  <a:lnTo>
                    <a:pt x="122999" y="93141"/>
                  </a:lnTo>
                  <a:lnTo>
                    <a:pt x="396189" y="93141"/>
                  </a:lnTo>
                  <a:lnTo>
                    <a:pt x="405244" y="91313"/>
                  </a:lnTo>
                  <a:lnTo>
                    <a:pt x="412635" y="86321"/>
                  </a:lnTo>
                  <a:lnTo>
                    <a:pt x="417614" y="78917"/>
                  </a:lnTo>
                  <a:lnTo>
                    <a:pt x="419442" y="69850"/>
                  </a:lnTo>
                  <a:lnTo>
                    <a:pt x="419442" y="23291"/>
                  </a:lnTo>
                  <a:close/>
                </a:path>
                <a:path w="800100" h="800735">
                  <a:moveTo>
                    <a:pt x="519163" y="744220"/>
                  </a:moveTo>
                  <a:lnTo>
                    <a:pt x="518972" y="728586"/>
                  </a:lnTo>
                  <a:lnTo>
                    <a:pt x="515124" y="712508"/>
                  </a:lnTo>
                  <a:lnTo>
                    <a:pt x="395465" y="373684"/>
                  </a:lnTo>
                  <a:lnTo>
                    <a:pt x="388531" y="349783"/>
                  </a:lnTo>
                  <a:lnTo>
                    <a:pt x="382739" y="321906"/>
                  </a:lnTo>
                  <a:lnTo>
                    <a:pt x="378764" y="293700"/>
                  </a:lnTo>
                  <a:lnTo>
                    <a:pt x="377291" y="268859"/>
                  </a:lnTo>
                  <a:lnTo>
                    <a:pt x="377291" y="112941"/>
                  </a:lnTo>
                  <a:lnTo>
                    <a:pt x="332181" y="112941"/>
                  </a:lnTo>
                  <a:lnTo>
                    <a:pt x="332181" y="268859"/>
                  </a:lnTo>
                  <a:lnTo>
                    <a:pt x="333756" y="297522"/>
                  </a:lnTo>
                  <a:lnTo>
                    <a:pt x="338061" y="329704"/>
                  </a:lnTo>
                  <a:lnTo>
                    <a:pt x="344487" y="361530"/>
                  </a:lnTo>
                  <a:lnTo>
                    <a:pt x="352437" y="389089"/>
                  </a:lnTo>
                  <a:lnTo>
                    <a:pt x="474256" y="735101"/>
                  </a:lnTo>
                  <a:lnTo>
                    <a:pt x="473900" y="741197"/>
                  </a:lnTo>
                  <a:lnTo>
                    <a:pt x="468198" y="749261"/>
                  </a:lnTo>
                  <a:lnTo>
                    <a:pt x="462445" y="751255"/>
                  </a:lnTo>
                  <a:lnTo>
                    <a:pt x="56629" y="751255"/>
                  </a:lnTo>
                  <a:lnTo>
                    <a:pt x="50863" y="749261"/>
                  </a:lnTo>
                  <a:lnTo>
                    <a:pt x="45161" y="741197"/>
                  </a:lnTo>
                  <a:lnTo>
                    <a:pt x="45008" y="735101"/>
                  </a:lnTo>
                  <a:lnTo>
                    <a:pt x="166611" y="389039"/>
                  </a:lnTo>
                  <a:lnTo>
                    <a:pt x="174561" y="361492"/>
                  </a:lnTo>
                  <a:lnTo>
                    <a:pt x="181000" y="329679"/>
                  </a:lnTo>
                  <a:lnTo>
                    <a:pt x="185305" y="297522"/>
                  </a:lnTo>
                  <a:lnTo>
                    <a:pt x="186880" y="268859"/>
                  </a:lnTo>
                  <a:lnTo>
                    <a:pt x="186880" y="112941"/>
                  </a:lnTo>
                  <a:lnTo>
                    <a:pt x="141871" y="112941"/>
                  </a:lnTo>
                  <a:lnTo>
                    <a:pt x="141871" y="268859"/>
                  </a:lnTo>
                  <a:lnTo>
                    <a:pt x="140373" y="293700"/>
                  </a:lnTo>
                  <a:lnTo>
                    <a:pt x="136372" y="321906"/>
                  </a:lnTo>
                  <a:lnTo>
                    <a:pt x="130543" y="349783"/>
                  </a:lnTo>
                  <a:lnTo>
                    <a:pt x="123596" y="373684"/>
                  </a:lnTo>
                  <a:lnTo>
                    <a:pt x="4089" y="712508"/>
                  </a:lnTo>
                  <a:lnTo>
                    <a:pt x="228" y="728586"/>
                  </a:lnTo>
                  <a:lnTo>
                    <a:pt x="10312" y="772109"/>
                  </a:lnTo>
                  <a:lnTo>
                    <a:pt x="47879" y="796124"/>
                  </a:lnTo>
                  <a:lnTo>
                    <a:pt x="64287" y="797826"/>
                  </a:lnTo>
                  <a:lnTo>
                    <a:pt x="454774" y="797826"/>
                  </a:lnTo>
                  <a:lnTo>
                    <a:pt x="498665" y="783056"/>
                  </a:lnTo>
                  <a:lnTo>
                    <a:pt x="515747" y="758888"/>
                  </a:lnTo>
                  <a:lnTo>
                    <a:pt x="519163" y="744220"/>
                  </a:lnTo>
                  <a:close/>
                </a:path>
                <a:path w="800100" h="800735">
                  <a:moveTo>
                    <a:pt x="799833" y="674814"/>
                  </a:moveTo>
                  <a:lnTo>
                    <a:pt x="799414" y="648944"/>
                  </a:lnTo>
                  <a:lnTo>
                    <a:pt x="799503" y="112941"/>
                  </a:lnTo>
                  <a:lnTo>
                    <a:pt x="751090" y="112941"/>
                  </a:lnTo>
                  <a:lnTo>
                    <a:pt x="750900" y="689279"/>
                  </a:lnTo>
                  <a:lnTo>
                    <a:pt x="727748" y="735393"/>
                  </a:lnTo>
                  <a:lnTo>
                    <a:pt x="679094" y="752411"/>
                  </a:lnTo>
                  <a:lnTo>
                    <a:pt x="653948" y="746315"/>
                  </a:lnTo>
                  <a:lnTo>
                    <a:pt x="633056" y="731050"/>
                  </a:lnTo>
                  <a:lnTo>
                    <a:pt x="618959" y="709307"/>
                  </a:lnTo>
                  <a:lnTo>
                    <a:pt x="614210" y="683793"/>
                  </a:lnTo>
                  <a:lnTo>
                    <a:pt x="614210" y="112941"/>
                  </a:lnTo>
                  <a:lnTo>
                    <a:pt x="565810" y="112941"/>
                  </a:lnTo>
                  <a:lnTo>
                    <a:pt x="566013" y="691527"/>
                  </a:lnTo>
                  <a:lnTo>
                    <a:pt x="575424" y="730554"/>
                  </a:lnTo>
                  <a:lnTo>
                    <a:pt x="597649" y="763892"/>
                  </a:lnTo>
                  <a:lnTo>
                    <a:pt x="629500" y="788212"/>
                  </a:lnTo>
                  <a:lnTo>
                    <a:pt x="667842" y="800138"/>
                  </a:lnTo>
                  <a:lnTo>
                    <a:pt x="706805" y="798550"/>
                  </a:lnTo>
                  <a:lnTo>
                    <a:pt x="742810" y="784034"/>
                  </a:lnTo>
                  <a:lnTo>
                    <a:pt x="772375" y="758825"/>
                  </a:lnTo>
                  <a:lnTo>
                    <a:pt x="791984" y="725182"/>
                  </a:lnTo>
                  <a:lnTo>
                    <a:pt x="798233" y="700392"/>
                  </a:lnTo>
                  <a:lnTo>
                    <a:pt x="799833" y="67481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4969" y="2223120"/>
              <a:ext cx="100330" cy="451484"/>
            </a:xfrm>
            <a:custGeom>
              <a:avLst/>
              <a:gdLst/>
              <a:ahLst/>
              <a:cxnLst/>
              <a:rect l="l" t="t" r="r" b="b"/>
              <a:pathLst>
                <a:path w="100329" h="451485">
                  <a:moveTo>
                    <a:pt x="100189" y="0"/>
                  </a:moveTo>
                  <a:lnTo>
                    <a:pt x="0" y="0"/>
                  </a:lnTo>
                  <a:lnTo>
                    <a:pt x="0" y="400808"/>
                  </a:lnTo>
                  <a:lnTo>
                    <a:pt x="3924" y="420368"/>
                  </a:lnTo>
                  <a:lnTo>
                    <a:pt x="14639" y="436308"/>
                  </a:lnTo>
                  <a:lnTo>
                    <a:pt x="30557" y="447039"/>
                  </a:lnTo>
                  <a:lnTo>
                    <a:pt x="50090" y="450969"/>
                  </a:lnTo>
                  <a:lnTo>
                    <a:pt x="69628" y="447039"/>
                  </a:lnTo>
                  <a:lnTo>
                    <a:pt x="85548" y="436308"/>
                  </a:lnTo>
                  <a:lnTo>
                    <a:pt x="96264" y="420368"/>
                  </a:lnTo>
                  <a:lnTo>
                    <a:pt x="100189" y="400808"/>
                  </a:lnTo>
                  <a:lnTo>
                    <a:pt x="100189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85215" y="1940632"/>
              <a:ext cx="320040" cy="93345"/>
            </a:xfrm>
            <a:custGeom>
              <a:avLst/>
              <a:gdLst/>
              <a:ahLst/>
              <a:cxnLst/>
              <a:rect l="l" t="t" r="r" b="b"/>
              <a:pathLst>
                <a:path w="320039" h="93344">
                  <a:moveTo>
                    <a:pt x="296445" y="0"/>
                  </a:moveTo>
                  <a:lnTo>
                    <a:pt x="23253" y="0"/>
                  </a:lnTo>
                  <a:lnTo>
                    <a:pt x="14204" y="1830"/>
                  </a:lnTo>
                  <a:lnTo>
                    <a:pt x="6812" y="6822"/>
                  </a:lnTo>
                  <a:lnTo>
                    <a:pt x="1827" y="14224"/>
                  </a:lnTo>
                  <a:lnTo>
                    <a:pt x="0" y="23286"/>
                  </a:lnTo>
                  <a:lnTo>
                    <a:pt x="0" y="69848"/>
                  </a:lnTo>
                  <a:lnTo>
                    <a:pt x="1827" y="78915"/>
                  </a:lnTo>
                  <a:lnTo>
                    <a:pt x="6812" y="86317"/>
                  </a:lnTo>
                  <a:lnTo>
                    <a:pt x="14204" y="91306"/>
                  </a:lnTo>
                  <a:lnTo>
                    <a:pt x="23253" y="93135"/>
                  </a:lnTo>
                  <a:lnTo>
                    <a:pt x="296445" y="93135"/>
                  </a:lnTo>
                  <a:lnTo>
                    <a:pt x="305494" y="91306"/>
                  </a:lnTo>
                  <a:lnTo>
                    <a:pt x="312886" y="86317"/>
                  </a:lnTo>
                  <a:lnTo>
                    <a:pt x="317870" y="78915"/>
                  </a:lnTo>
                  <a:lnTo>
                    <a:pt x="319698" y="69848"/>
                  </a:lnTo>
                  <a:lnTo>
                    <a:pt x="319698" y="23286"/>
                  </a:lnTo>
                  <a:lnTo>
                    <a:pt x="317870" y="14224"/>
                  </a:lnTo>
                  <a:lnTo>
                    <a:pt x="312886" y="6822"/>
                  </a:lnTo>
                  <a:lnTo>
                    <a:pt x="305494" y="1830"/>
                  </a:lnTo>
                  <a:lnTo>
                    <a:pt x="29644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637468" y="3530108"/>
            <a:ext cx="1536065" cy="1536065"/>
            <a:chOff x="2637468" y="3530108"/>
            <a:chExt cx="1536065" cy="1536065"/>
          </a:xfrm>
        </p:grpSpPr>
        <p:sp>
          <p:nvSpPr>
            <p:cNvPr id="36" name="object 36"/>
            <p:cNvSpPr/>
            <p:nvPr/>
          </p:nvSpPr>
          <p:spPr>
            <a:xfrm>
              <a:off x="2664456" y="355709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5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7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7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5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4456" y="355709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8237" y="4262763"/>
              <a:ext cx="716915" cy="514984"/>
            </a:xfrm>
            <a:custGeom>
              <a:avLst/>
              <a:gdLst/>
              <a:ahLst/>
              <a:cxnLst/>
              <a:rect l="l" t="t" r="r" b="b"/>
              <a:pathLst>
                <a:path w="716914" h="514985">
                  <a:moveTo>
                    <a:pt x="493111" y="0"/>
                  </a:moveTo>
                  <a:lnTo>
                    <a:pt x="437758" y="156815"/>
                  </a:lnTo>
                  <a:lnTo>
                    <a:pt x="430164" y="164898"/>
                  </a:lnTo>
                  <a:lnTo>
                    <a:pt x="361513" y="164898"/>
                  </a:lnTo>
                  <a:lnTo>
                    <a:pt x="299057" y="270972"/>
                  </a:lnTo>
                  <a:lnTo>
                    <a:pt x="292348" y="272832"/>
                  </a:lnTo>
                  <a:lnTo>
                    <a:pt x="284462" y="272832"/>
                  </a:lnTo>
                  <a:lnTo>
                    <a:pt x="283728" y="272332"/>
                  </a:lnTo>
                  <a:lnTo>
                    <a:pt x="275037" y="271391"/>
                  </a:lnTo>
                  <a:lnTo>
                    <a:pt x="268348" y="265690"/>
                  </a:lnTo>
                  <a:lnTo>
                    <a:pt x="201999" y="53232"/>
                  </a:lnTo>
                  <a:lnTo>
                    <a:pt x="136345" y="202036"/>
                  </a:lnTo>
                  <a:lnTo>
                    <a:pt x="130522" y="206486"/>
                  </a:lnTo>
                  <a:lnTo>
                    <a:pt x="116883" y="208537"/>
                  </a:lnTo>
                  <a:lnTo>
                    <a:pt x="109992" y="206107"/>
                  </a:lnTo>
                  <a:lnTo>
                    <a:pt x="74494" y="165507"/>
                  </a:lnTo>
                  <a:lnTo>
                    <a:pt x="0" y="167538"/>
                  </a:lnTo>
                  <a:lnTo>
                    <a:pt x="13514" y="184228"/>
                  </a:lnTo>
                  <a:lnTo>
                    <a:pt x="18286" y="189492"/>
                  </a:lnTo>
                  <a:lnTo>
                    <a:pt x="84925" y="254712"/>
                  </a:lnTo>
                  <a:lnTo>
                    <a:pt x="352499" y="514977"/>
                  </a:lnTo>
                  <a:lnTo>
                    <a:pt x="356251" y="514977"/>
                  </a:lnTo>
                  <a:lnTo>
                    <a:pt x="521498" y="355056"/>
                  </a:lnTo>
                  <a:lnTo>
                    <a:pt x="623822" y="256788"/>
                  </a:lnTo>
                  <a:lnTo>
                    <a:pt x="690455" y="193644"/>
                  </a:lnTo>
                  <a:lnTo>
                    <a:pt x="704040" y="179477"/>
                  </a:lnTo>
                  <a:lnTo>
                    <a:pt x="710414" y="172279"/>
                  </a:lnTo>
                  <a:lnTo>
                    <a:pt x="716537" y="164898"/>
                  </a:lnTo>
                  <a:lnTo>
                    <a:pt x="635554" y="164898"/>
                  </a:lnTo>
                  <a:lnTo>
                    <a:pt x="596747" y="226912"/>
                  </a:lnTo>
                  <a:lnTo>
                    <a:pt x="592673" y="233723"/>
                  </a:lnTo>
                  <a:lnTo>
                    <a:pt x="584908" y="235593"/>
                  </a:lnTo>
                  <a:lnTo>
                    <a:pt x="569116" y="233683"/>
                  </a:lnTo>
                  <a:lnTo>
                    <a:pt x="562517" y="227841"/>
                  </a:lnTo>
                  <a:lnTo>
                    <a:pt x="493111" y="0"/>
                  </a:lnTo>
                  <a:close/>
                </a:path>
              </a:pathLst>
            </a:custGeom>
            <a:solidFill>
              <a:srgbClr val="FFA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0445" y="3973301"/>
              <a:ext cx="884555" cy="492125"/>
            </a:xfrm>
            <a:custGeom>
              <a:avLst/>
              <a:gdLst/>
              <a:ahLst/>
              <a:cxnLst/>
              <a:rect l="l" t="t" r="r" b="b"/>
              <a:pathLst>
                <a:path w="884554" h="492125">
                  <a:moveTo>
                    <a:pt x="243355" y="0"/>
                  </a:moveTo>
                  <a:lnTo>
                    <a:pt x="186657" y="9361"/>
                  </a:lnTo>
                  <a:lnTo>
                    <a:pt x="123636" y="40628"/>
                  </a:lnTo>
                  <a:lnTo>
                    <a:pt x="90903" y="68640"/>
                  </a:lnTo>
                  <a:lnTo>
                    <a:pt x="30696" y="146676"/>
                  </a:lnTo>
                  <a:lnTo>
                    <a:pt x="0" y="265738"/>
                  </a:lnTo>
                  <a:lnTo>
                    <a:pt x="55799" y="416825"/>
                  </a:lnTo>
                  <a:lnTo>
                    <a:pt x="176887" y="414284"/>
                  </a:lnTo>
                  <a:lnTo>
                    <a:pt x="182601" y="416745"/>
                  </a:lnTo>
                  <a:lnTo>
                    <a:pt x="202858" y="440049"/>
                  </a:lnTo>
                  <a:lnTo>
                    <a:pt x="277968" y="269821"/>
                  </a:lnTo>
                  <a:lnTo>
                    <a:pt x="285683" y="265130"/>
                  </a:lnTo>
                  <a:lnTo>
                    <a:pt x="302522" y="266061"/>
                  </a:lnTo>
                  <a:lnTo>
                    <a:pt x="309733" y="271781"/>
                  </a:lnTo>
                  <a:lnTo>
                    <a:pt x="378435" y="491952"/>
                  </a:lnTo>
                  <a:lnTo>
                    <a:pt x="423719" y="415334"/>
                  </a:lnTo>
                  <a:lnTo>
                    <a:pt x="430389" y="414345"/>
                  </a:lnTo>
                  <a:lnTo>
                    <a:pt x="495268" y="414345"/>
                  </a:lnTo>
                  <a:lnTo>
                    <a:pt x="566414" y="212858"/>
                  </a:lnTo>
                  <a:lnTo>
                    <a:pt x="574270" y="205727"/>
                  </a:lnTo>
                  <a:lnTo>
                    <a:pt x="591611" y="206027"/>
                  </a:lnTo>
                  <a:lnTo>
                    <a:pt x="599185" y="211418"/>
                  </a:lnTo>
                  <a:lnTo>
                    <a:pt x="673288" y="454753"/>
                  </a:lnTo>
                  <a:lnTo>
                    <a:pt x="694613" y="421365"/>
                  </a:lnTo>
                  <a:lnTo>
                    <a:pt x="698245" y="415295"/>
                  </a:lnTo>
                  <a:lnTo>
                    <a:pt x="704813" y="414345"/>
                  </a:lnTo>
                  <a:lnTo>
                    <a:pt x="835165" y="414345"/>
                  </a:lnTo>
                  <a:lnTo>
                    <a:pt x="884420" y="263545"/>
                  </a:lnTo>
                  <a:lnTo>
                    <a:pt x="852057" y="146337"/>
                  </a:lnTo>
                  <a:lnTo>
                    <a:pt x="792632" y="70389"/>
                  </a:lnTo>
                  <a:lnTo>
                    <a:pt x="760700" y="43369"/>
                  </a:lnTo>
                  <a:lnTo>
                    <a:pt x="697818" y="11125"/>
                  </a:lnTo>
                  <a:lnTo>
                    <a:pt x="641462" y="779"/>
                  </a:lnTo>
                  <a:lnTo>
                    <a:pt x="589876" y="9126"/>
                  </a:lnTo>
                  <a:lnTo>
                    <a:pt x="545758" y="30649"/>
                  </a:lnTo>
                  <a:lnTo>
                    <a:pt x="509304" y="60075"/>
                  </a:lnTo>
                  <a:lnTo>
                    <a:pt x="480713" y="92130"/>
                  </a:lnTo>
                  <a:lnTo>
                    <a:pt x="472858" y="100078"/>
                  </a:lnTo>
                  <a:lnTo>
                    <a:pt x="463768" y="105703"/>
                  </a:lnTo>
                  <a:lnTo>
                    <a:pt x="453852" y="109048"/>
                  </a:lnTo>
                  <a:lnTo>
                    <a:pt x="443525" y="110154"/>
                  </a:lnTo>
                  <a:lnTo>
                    <a:pt x="433333" y="109023"/>
                  </a:lnTo>
                  <a:lnTo>
                    <a:pt x="423538" y="105641"/>
                  </a:lnTo>
                  <a:lnTo>
                    <a:pt x="414536" y="100027"/>
                  </a:lnTo>
                  <a:lnTo>
                    <a:pt x="406720" y="92200"/>
                  </a:lnTo>
                  <a:lnTo>
                    <a:pt x="377527" y="59991"/>
                  </a:lnTo>
                  <a:lnTo>
                    <a:pt x="340394" y="30275"/>
                  </a:lnTo>
                  <a:lnTo>
                    <a:pt x="295583" y="8472"/>
                  </a:lnTo>
                  <a:lnTo>
                    <a:pt x="243355" y="0"/>
                  </a:lnTo>
                  <a:close/>
                </a:path>
              </a:pathLst>
            </a:custGeom>
            <a:solidFill>
              <a:srgbClr val="F96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21053" y="3933145"/>
              <a:ext cx="963294" cy="885190"/>
            </a:xfrm>
            <a:custGeom>
              <a:avLst/>
              <a:gdLst/>
              <a:ahLst/>
              <a:cxnLst/>
              <a:rect l="l" t="t" r="r" b="b"/>
              <a:pathLst>
                <a:path w="963295" h="885189">
                  <a:moveTo>
                    <a:pt x="282754" y="99"/>
                  </a:moveTo>
                  <a:lnTo>
                    <a:pt x="211953" y="11994"/>
                  </a:lnTo>
                  <a:lnTo>
                    <a:pt x="176326" y="26801"/>
                  </a:lnTo>
                  <a:lnTo>
                    <a:pt x="140714" y="47459"/>
                  </a:lnTo>
                  <a:lnTo>
                    <a:pt x="104088" y="78287"/>
                  </a:lnTo>
                  <a:lnTo>
                    <a:pt x="72679" y="112129"/>
                  </a:lnTo>
                  <a:lnTo>
                    <a:pt x="40671" y="157318"/>
                  </a:lnTo>
                  <a:lnTo>
                    <a:pt x="14368" y="213008"/>
                  </a:lnTo>
                  <a:lnTo>
                    <a:pt x="72" y="278353"/>
                  </a:lnTo>
                  <a:lnTo>
                    <a:pt x="0" y="323509"/>
                  </a:lnTo>
                  <a:lnTo>
                    <a:pt x="7789" y="368388"/>
                  </a:lnTo>
                  <a:lnTo>
                    <a:pt x="23409" y="412923"/>
                  </a:lnTo>
                  <a:lnTo>
                    <a:pt x="46829" y="457043"/>
                  </a:lnTo>
                  <a:lnTo>
                    <a:pt x="78018" y="500680"/>
                  </a:lnTo>
                  <a:lnTo>
                    <a:pt x="116945" y="543764"/>
                  </a:lnTo>
                  <a:lnTo>
                    <a:pt x="174941" y="601527"/>
                  </a:lnTo>
                  <a:lnTo>
                    <a:pt x="203487" y="629588"/>
                  </a:lnTo>
                  <a:lnTo>
                    <a:pt x="247395" y="672472"/>
                  </a:lnTo>
                  <a:lnTo>
                    <a:pt x="451742" y="869829"/>
                  </a:lnTo>
                  <a:lnTo>
                    <a:pt x="479686" y="884601"/>
                  </a:lnTo>
                  <a:lnTo>
                    <a:pt x="483437" y="884601"/>
                  </a:lnTo>
                  <a:lnTo>
                    <a:pt x="537653" y="844593"/>
                  </a:lnTo>
                  <a:lnTo>
                    <a:pt x="479686" y="844593"/>
                  </a:lnTo>
                  <a:lnTo>
                    <a:pt x="258488" y="629513"/>
                  </a:lnTo>
                  <a:lnTo>
                    <a:pt x="228767" y="600557"/>
                  </a:lnTo>
                  <a:lnTo>
                    <a:pt x="145471" y="519108"/>
                  </a:lnTo>
                  <a:lnTo>
                    <a:pt x="131572" y="503144"/>
                  </a:lnTo>
                  <a:lnTo>
                    <a:pt x="127185" y="498073"/>
                  </a:lnTo>
                  <a:lnTo>
                    <a:pt x="201670" y="495573"/>
                  </a:lnTo>
                  <a:lnTo>
                    <a:pt x="279433" y="495573"/>
                  </a:lnTo>
                  <a:lnTo>
                    <a:pt x="286182" y="480269"/>
                  </a:lnTo>
                  <a:lnTo>
                    <a:pt x="242248" y="480269"/>
                  </a:lnTo>
                  <a:lnTo>
                    <a:pt x="222023" y="456973"/>
                  </a:lnTo>
                  <a:lnTo>
                    <a:pt x="95188" y="456973"/>
                  </a:lnTo>
                  <a:lnTo>
                    <a:pt x="39389" y="305884"/>
                  </a:lnTo>
                  <a:lnTo>
                    <a:pt x="70085" y="186816"/>
                  </a:lnTo>
                  <a:lnTo>
                    <a:pt x="130292" y="108773"/>
                  </a:lnTo>
                  <a:lnTo>
                    <a:pt x="163024" y="80758"/>
                  </a:lnTo>
                  <a:lnTo>
                    <a:pt x="226045" y="49481"/>
                  </a:lnTo>
                  <a:lnTo>
                    <a:pt x="282744" y="40109"/>
                  </a:lnTo>
                  <a:lnTo>
                    <a:pt x="406622" y="40109"/>
                  </a:lnTo>
                  <a:lnTo>
                    <a:pt x="405643" y="39321"/>
                  </a:lnTo>
                  <a:lnTo>
                    <a:pt x="366305" y="17659"/>
                  </a:lnTo>
                  <a:lnTo>
                    <a:pt x="325225" y="4521"/>
                  </a:lnTo>
                  <a:lnTo>
                    <a:pt x="282754" y="99"/>
                  </a:lnTo>
                  <a:close/>
                </a:path>
                <a:path w="963295" h="885189">
                  <a:moveTo>
                    <a:pt x="890992" y="494512"/>
                  </a:moveTo>
                  <a:lnTo>
                    <a:pt x="843724" y="494512"/>
                  </a:lnTo>
                  <a:lnTo>
                    <a:pt x="837600" y="501894"/>
                  </a:lnTo>
                  <a:lnTo>
                    <a:pt x="831225" y="509092"/>
                  </a:lnTo>
                  <a:lnTo>
                    <a:pt x="824579" y="516186"/>
                  </a:lnTo>
                  <a:lnTo>
                    <a:pt x="817640" y="523259"/>
                  </a:lnTo>
                  <a:lnTo>
                    <a:pt x="803097" y="536896"/>
                  </a:lnTo>
                  <a:lnTo>
                    <a:pt x="735259" y="601527"/>
                  </a:lnTo>
                  <a:lnTo>
                    <a:pt x="706041" y="629588"/>
                  </a:lnTo>
                  <a:lnTo>
                    <a:pt x="483437" y="844593"/>
                  </a:lnTo>
                  <a:lnTo>
                    <a:pt x="537653" y="844593"/>
                  </a:lnTo>
                  <a:lnTo>
                    <a:pt x="761029" y="629513"/>
                  </a:lnTo>
                  <a:lnTo>
                    <a:pt x="790942" y="600557"/>
                  </a:lnTo>
                  <a:lnTo>
                    <a:pt x="845766" y="547225"/>
                  </a:lnTo>
                  <a:lnTo>
                    <a:pt x="845977" y="546134"/>
                  </a:lnTo>
                  <a:lnTo>
                    <a:pt x="846177" y="545934"/>
                  </a:lnTo>
                  <a:lnTo>
                    <a:pt x="885050" y="502851"/>
                  </a:lnTo>
                  <a:lnTo>
                    <a:pt x="890992" y="494512"/>
                  </a:lnTo>
                  <a:close/>
                </a:path>
                <a:path w="963295" h="885189">
                  <a:moveTo>
                    <a:pt x="371034" y="382757"/>
                  </a:moveTo>
                  <a:lnTo>
                    <a:pt x="329186" y="382757"/>
                  </a:lnTo>
                  <a:lnTo>
                    <a:pt x="395523" y="595096"/>
                  </a:lnTo>
                  <a:lnTo>
                    <a:pt x="402222" y="600557"/>
                  </a:lnTo>
                  <a:lnTo>
                    <a:pt x="410913" y="601497"/>
                  </a:lnTo>
                  <a:lnTo>
                    <a:pt x="411648" y="601527"/>
                  </a:lnTo>
                  <a:lnTo>
                    <a:pt x="419533" y="601527"/>
                  </a:lnTo>
                  <a:lnTo>
                    <a:pt x="426243" y="600586"/>
                  </a:lnTo>
                  <a:lnTo>
                    <a:pt x="429834" y="594305"/>
                  </a:lnTo>
                  <a:lnTo>
                    <a:pt x="465977" y="533031"/>
                  </a:lnTo>
                  <a:lnTo>
                    <a:pt x="417834" y="533031"/>
                  </a:lnTo>
                  <a:lnTo>
                    <a:pt x="371034" y="382757"/>
                  </a:lnTo>
                  <a:close/>
                </a:path>
                <a:path w="963295" h="885189">
                  <a:moveTo>
                    <a:pt x="662485" y="330315"/>
                  </a:moveTo>
                  <a:lnTo>
                    <a:pt x="620298" y="330315"/>
                  </a:lnTo>
                  <a:lnTo>
                    <a:pt x="689693" y="557457"/>
                  </a:lnTo>
                  <a:lnTo>
                    <a:pt x="696292" y="562608"/>
                  </a:lnTo>
                  <a:lnTo>
                    <a:pt x="712095" y="564518"/>
                  </a:lnTo>
                  <a:lnTo>
                    <a:pt x="719849" y="563448"/>
                  </a:lnTo>
                  <a:lnTo>
                    <a:pt x="723933" y="556647"/>
                  </a:lnTo>
                  <a:lnTo>
                    <a:pt x="762058" y="495603"/>
                  </a:lnTo>
                  <a:lnTo>
                    <a:pt x="712677" y="495603"/>
                  </a:lnTo>
                  <a:lnTo>
                    <a:pt x="662485" y="330315"/>
                  </a:lnTo>
                  <a:close/>
                </a:path>
                <a:path w="963295" h="885189">
                  <a:moveTo>
                    <a:pt x="279433" y="495573"/>
                  </a:moveTo>
                  <a:lnTo>
                    <a:pt x="201670" y="495573"/>
                  </a:lnTo>
                  <a:lnTo>
                    <a:pt x="232662" y="530750"/>
                  </a:lnTo>
                  <a:lnTo>
                    <a:pt x="237178" y="535942"/>
                  </a:lnTo>
                  <a:lnTo>
                    <a:pt x="244068" y="538242"/>
                  </a:lnTo>
                  <a:lnTo>
                    <a:pt x="257708" y="536192"/>
                  </a:lnTo>
                  <a:lnTo>
                    <a:pt x="263522" y="531651"/>
                  </a:lnTo>
                  <a:lnTo>
                    <a:pt x="279433" y="495573"/>
                  </a:lnTo>
                  <a:close/>
                </a:path>
                <a:path w="963295" h="885189">
                  <a:moveTo>
                    <a:pt x="613658" y="245195"/>
                  </a:moveTo>
                  <a:lnTo>
                    <a:pt x="605803" y="253127"/>
                  </a:lnTo>
                  <a:lnTo>
                    <a:pt x="602886" y="261269"/>
                  </a:lnTo>
                  <a:lnTo>
                    <a:pt x="534656" y="454503"/>
                  </a:lnTo>
                  <a:lnTo>
                    <a:pt x="469718" y="454513"/>
                  </a:lnTo>
                  <a:lnTo>
                    <a:pt x="463108" y="455484"/>
                  </a:lnTo>
                  <a:lnTo>
                    <a:pt x="459537" y="461725"/>
                  </a:lnTo>
                  <a:lnTo>
                    <a:pt x="417834" y="533031"/>
                  </a:lnTo>
                  <a:lnTo>
                    <a:pt x="465977" y="533031"/>
                  </a:lnTo>
                  <a:lnTo>
                    <a:pt x="488698" y="494512"/>
                  </a:lnTo>
                  <a:lnTo>
                    <a:pt x="557349" y="494512"/>
                  </a:lnTo>
                  <a:lnTo>
                    <a:pt x="564943" y="486310"/>
                  </a:lnTo>
                  <a:lnTo>
                    <a:pt x="567801" y="478339"/>
                  </a:lnTo>
                  <a:lnTo>
                    <a:pt x="620298" y="330315"/>
                  </a:lnTo>
                  <a:lnTo>
                    <a:pt x="662485" y="330315"/>
                  </a:lnTo>
                  <a:lnTo>
                    <a:pt x="638574" y="251576"/>
                  </a:lnTo>
                  <a:lnTo>
                    <a:pt x="631010" y="245485"/>
                  </a:lnTo>
                  <a:lnTo>
                    <a:pt x="622319" y="245285"/>
                  </a:lnTo>
                  <a:lnTo>
                    <a:pt x="613658" y="245195"/>
                  </a:lnTo>
                  <a:close/>
                </a:path>
                <a:path w="963295" h="885189">
                  <a:moveTo>
                    <a:pt x="809748" y="40008"/>
                  </a:moveTo>
                  <a:lnTo>
                    <a:pt x="680861" y="40008"/>
                  </a:lnTo>
                  <a:lnTo>
                    <a:pt x="708211" y="42701"/>
                  </a:lnTo>
                  <a:lnTo>
                    <a:pt x="737212" y="50816"/>
                  </a:lnTo>
                  <a:lnTo>
                    <a:pt x="800088" y="83529"/>
                  </a:lnTo>
                  <a:lnTo>
                    <a:pt x="832020" y="110549"/>
                  </a:lnTo>
                  <a:lnTo>
                    <a:pt x="891446" y="186497"/>
                  </a:lnTo>
                  <a:lnTo>
                    <a:pt x="923809" y="303705"/>
                  </a:lnTo>
                  <a:lnTo>
                    <a:pt x="874553" y="454503"/>
                  </a:lnTo>
                  <a:lnTo>
                    <a:pt x="744122" y="454513"/>
                  </a:lnTo>
                  <a:lnTo>
                    <a:pt x="737643" y="455344"/>
                  </a:lnTo>
                  <a:lnTo>
                    <a:pt x="734012" y="461404"/>
                  </a:lnTo>
                  <a:lnTo>
                    <a:pt x="712677" y="495603"/>
                  </a:lnTo>
                  <a:lnTo>
                    <a:pt x="762058" y="495603"/>
                  </a:lnTo>
                  <a:lnTo>
                    <a:pt x="762740" y="494512"/>
                  </a:lnTo>
                  <a:lnTo>
                    <a:pt x="890992" y="494512"/>
                  </a:lnTo>
                  <a:lnTo>
                    <a:pt x="916209" y="459122"/>
                  </a:lnTo>
                  <a:lnTo>
                    <a:pt x="939622" y="414853"/>
                  </a:lnTo>
                  <a:lnTo>
                    <a:pt x="955260" y="370150"/>
                  </a:lnTo>
                  <a:lnTo>
                    <a:pt x="963089" y="325118"/>
                  </a:lnTo>
                  <a:lnTo>
                    <a:pt x="963081" y="279863"/>
                  </a:lnTo>
                  <a:lnTo>
                    <a:pt x="948862" y="214219"/>
                  </a:lnTo>
                  <a:lnTo>
                    <a:pt x="922594" y="158198"/>
                  </a:lnTo>
                  <a:lnTo>
                    <a:pt x="890594" y="112683"/>
                  </a:lnTo>
                  <a:lnTo>
                    <a:pt x="859174" y="78557"/>
                  </a:lnTo>
                  <a:lnTo>
                    <a:pt x="823334" y="48000"/>
                  </a:lnTo>
                  <a:lnTo>
                    <a:pt x="822409" y="47360"/>
                  </a:lnTo>
                  <a:lnTo>
                    <a:pt x="809748" y="40008"/>
                  </a:lnTo>
                  <a:close/>
                </a:path>
                <a:path w="963295" h="885189">
                  <a:moveTo>
                    <a:pt x="325072" y="305520"/>
                  </a:moveTo>
                  <a:lnTo>
                    <a:pt x="317357" y="310090"/>
                  </a:lnTo>
                  <a:lnTo>
                    <a:pt x="242248" y="480269"/>
                  </a:lnTo>
                  <a:lnTo>
                    <a:pt x="286182" y="480269"/>
                  </a:lnTo>
                  <a:lnTo>
                    <a:pt x="329186" y="382757"/>
                  </a:lnTo>
                  <a:lnTo>
                    <a:pt x="371034" y="382757"/>
                  </a:lnTo>
                  <a:lnTo>
                    <a:pt x="349122" y="312400"/>
                  </a:lnTo>
                  <a:lnTo>
                    <a:pt x="341910" y="306449"/>
                  </a:lnTo>
                  <a:lnTo>
                    <a:pt x="325072" y="305520"/>
                  </a:lnTo>
                  <a:close/>
                </a:path>
                <a:path w="963295" h="885189">
                  <a:moveTo>
                    <a:pt x="216275" y="454454"/>
                  </a:moveTo>
                  <a:lnTo>
                    <a:pt x="210260" y="454513"/>
                  </a:lnTo>
                  <a:lnTo>
                    <a:pt x="95188" y="456973"/>
                  </a:lnTo>
                  <a:lnTo>
                    <a:pt x="222023" y="456973"/>
                  </a:lnTo>
                  <a:lnTo>
                    <a:pt x="216275" y="454454"/>
                  </a:lnTo>
                  <a:close/>
                </a:path>
                <a:path w="963295" h="885189">
                  <a:moveTo>
                    <a:pt x="406622" y="40109"/>
                  </a:moveTo>
                  <a:lnTo>
                    <a:pt x="282744" y="40109"/>
                  </a:lnTo>
                  <a:lnTo>
                    <a:pt x="334973" y="48566"/>
                  </a:lnTo>
                  <a:lnTo>
                    <a:pt x="379786" y="70347"/>
                  </a:lnTo>
                  <a:lnTo>
                    <a:pt x="416920" y="100044"/>
                  </a:lnTo>
                  <a:lnTo>
                    <a:pt x="446110" y="132250"/>
                  </a:lnTo>
                  <a:lnTo>
                    <a:pt x="453927" y="140053"/>
                  </a:lnTo>
                  <a:lnTo>
                    <a:pt x="462931" y="145626"/>
                  </a:lnTo>
                  <a:lnTo>
                    <a:pt x="472726" y="148969"/>
                  </a:lnTo>
                  <a:lnTo>
                    <a:pt x="482914" y="150083"/>
                  </a:lnTo>
                  <a:lnTo>
                    <a:pt x="493241" y="148940"/>
                  </a:lnTo>
                  <a:lnTo>
                    <a:pt x="503156" y="145512"/>
                  </a:lnTo>
                  <a:lnTo>
                    <a:pt x="512247" y="139804"/>
                  </a:lnTo>
                  <a:lnTo>
                    <a:pt x="520101" y="131819"/>
                  </a:lnTo>
                  <a:lnTo>
                    <a:pt x="539458" y="110074"/>
                  </a:lnTo>
                  <a:lnTo>
                    <a:pt x="480833" y="110074"/>
                  </a:lnTo>
                  <a:lnTo>
                    <a:pt x="479072" y="109184"/>
                  </a:lnTo>
                  <a:lnTo>
                    <a:pt x="477592" y="107334"/>
                  </a:lnTo>
                  <a:lnTo>
                    <a:pt x="442889" y="69313"/>
                  </a:lnTo>
                  <a:lnTo>
                    <a:pt x="406622" y="40109"/>
                  </a:lnTo>
                  <a:close/>
                </a:path>
                <a:path w="963295" h="885189">
                  <a:moveTo>
                    <a:pt x="680861" y="0"/>
                  </a:moveTo>
                  <a:lnTo>
                    <a:pt x="638686" y="4422"/>
                  </a:lnTo>
                  <a:lnTo>
                    <a:pt x="597996" y="17559"/>
                  </a:lnTo>
                  <a:lnTo>
                    <a:pt x="559136" y="39219"/>
                  </a:lnTo>
                  <a:lnTo>
                    <a:pt x="522451" y="69208"/>
                  </a:lnTo>
                  <a:lnTo>
                    <a:pt x="488200" y="107444"/>
                  </a:lnTo>
                  <a:lnTo>
                    <a:pt x="486868" y="109153"/>
                  </a:lnTo>
                  <a:lnTo>
                    <a:pt x="485067" y="110074"/>
                  </a:lnTo>
                  <a:lnTo>
                    <a:pt x="539458" y="110074"/>
                  </a:lnTo>
                  <a:lnTo>
                    <a:pt x="548697" y="99696"/>
                  </a:lnTo>
                  <a:lnTo>
                    <a:pt x="585152" y="70111"/>
                  </a:lnTo>
                  <a:lnTo>
                    <a:pt x="629272" y="48428"/>
                  </a:lnTo>
                  <a:lnTo>
                    <a:pt x="680861" y="40008"/>
                  </a:lnTo>
                  <a:lnTo>
                    <a:pt x="809748" y="40008"/>
                  </a:lnTo>
                  <a:lnTo>
                    <a:pt x="786833" y="26702"/>
                  </a:lnTo>
                  <a:lnTo>
                    <a:pt x="751299" y="11895"/>
                  </a:lnTo>
                  <a:lnTo>
                    <a:pt x="715933" y="2980"/>
                  </a:lnTo>
                  <a:lnTo>
                    <a:pt x="680861" y="0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1177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8666" y="1591967"/>
            <a:ext cx="8229142" cy="226440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84259" y="3216655"/>
            <a:ext cx="11080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"/>
                <a:cs typeface="Calibri"/>
              </a:rPr>
              <a:t>L</a:t>
            </a:r>
            <a:r>
              <a:rPr sz="3300" spc="75" dirty="0">
                <a:latin typeface="Calibri"/>
                <a:cs typeface="Calibri"/>
              </a:rPr>
              <a:t>O</a:t>
            </a:r>
            <a:r>
              <a:rPr sz="3300" spc="80" dirty="0">
                <a:latin typeface="Calibri"/>
                <a:cs typeface="Calibri"/>
              </a:rPr>
              <a:t>I</a:t>
            </a:r>
            <a:r>
              <a:rPr sz="3300" spc="70" dirty="0">
                <a:latin typeface="Calibri"/>
                <a:cs typeface="Calibri"/>
              </a:rPr>
              <a:t>N</a:t>
            </a:r>
            <a:r>
              <a:rPr sz="3300" dirty="0">
                <a:latin typeface="Calibri"/>
                <a:cs typeface="Calibri"/>
              </a:rPr>
              <a:t>C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9096" y="3216655"/>
            <a:ext cx="6324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80" dirty="0">
                <a:latin typeface="Calibri"/>
                <a:cs typeface="Calibri"/>
              </a:rPr>
              <a:t>I</a:t>
            </a:r>
            <a:r>
              <a:rPr sz="3300" spc="75" dirty="0">
                <a:latin typeface="Calibri"/>
                <a:cs typeface="Calibri"/>
              </a:rPr>
              <a:t>C</a:t>
            </a:r>
            <a:r>
              <a:rPr sz="3300" dirty="0">
                <a:latin typeface="Calibri"/>
                <a:cs typeface="Calibri"/>
              </a:rPr>
              <a:t>D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15601" y="1791724"/>
            <a:ext cx="3193415" cy="1536065"/>
            <a:chOff x="4615601" y="1791724"/>
            <a:chExt cx="3193415" cy="15360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5601" y="2101199"/>
              <a:ext cx="908273" cy="9082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00148" y="181871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1"/>
                  </a:lnTo>
                  <a:lnTo>
                    <a:pt x="93559" y="380166"/>
                  </a:lnTo>
                  <a:lnTo>
                    <a:pt x="72428" y="420935"/>
                  </a:lnTo>
                  <a:lnTo>
                    <a:pt x="53798" y="463132"/>
                  </a:lnTo>
                  <a:lnTo>
                    <a:pt x="37766" y="506658"/>
                  </a:lnTo>
                  <a:lnTo>
                    <a:pt x="24431" y="551416"/>
                  </a:lnTo>
                  <a:lnTo>
                    <a:pt x="13888" y="597308"/>
                  </a:lnTo>
                  <a:lnTo>
                    <a:pt x="6237" y="644236"/>
                  </a:lnTo>
                  <a:lnTo>
                    <a:pt x="1575" y="692103"/>
                  </a:lnTo>
                  <a:lnTo>
                    <a:pt x="0" y="740812"/>
                  </a:lnTo>
                  <a:lnTo>
                    <a:pt x="1575" y="789521"/>
                  </a:lnTo>
                  <a:lnTo>
                    <a:pt x="6237" y="837388"/>
                  </a:lnTo>
                  <a:lnTo>
                    <a:pt x="13888" y="884316"/>
                  </a:lnTo>
                  <a:lnTo>
                    <a:pt x="24431" y="930208"/>
                  </a:lnTo>
                  <a:lnTo>
                    <a:pt x="37766" y="974966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8"/>
                  </a:lnTo>
                  <a:lnTo>
                    <a:pt x="117093" y="1140703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3"/>
                  </a:lnTo>
                  <a:lnTo>
                    <a:pt x="1388063" y="1101458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6"/>
                  </a:lnTo>
                  <a:lnTo>
                    <a:pt x="1457192" y="930208"/>
                  </a:lnTo>
                  <a:lnTo>
                    <a:pt x="1467734" y="884316"/>
                  </a:lnTo>
                  <a:lnTo>
                    <a:pt x="1475385" y="837388"/>
                  </a:lnTo>
                  <a:lnTo>
                    <a:pt x="1480048" y="789521"/>
                  </a:lnTo>
                  <a:lnTo>
                    <a:pt x="1481623" y="740812"/>
                  </a:lnTo>
                  <a:lnTo>
                    <a:pt x="1480048" y="692103"/>
                  </a:lnTo>
                  <a:lnTo>
                    <a:pt x="1475385" y="644236"/>
                  </a:lnTo>
                  <a:lnTo>
                    <a:pt x="1467734" y="597308"/>
                  </a:lnTo>
                  <a:lnTo>
                    <a:pt x="1457192" y="551416"/>
                  </a:lnTo>
                  <a:lnTo>
                    <a:pt x="1443856" y="506658"/>
                  </a:lnTo>
                  <a:lnTo>
                    <a:pt x="1427824" y="463132"/>
                  </a:lnTo>
                  <a:lnTo>
                    <a:pt x="1409194" y="420935"/>
                  </a:lnTo>
                  <a:lnTo>
                    <a:pt x="1388063" y="380166"/>
                  </a:lnTo>
                  <a:lnTo>
                    <a:pt x="1364529" y="340921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0148" y="181871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1"/>
                  </a:moveTo>
                  <a:lnTo>
                    <a:pt x="1575" y="692102"/>
                  </a:lnTo>
                  <a:lnTo>
                    <a:pt x="6237" y="644235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7"/>
                  </a:lnTo>
                  <a:lnTo>
                    <a:pt x="53798" y="463131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7"/>
                  </a:lnTo>
                  <a:lnTo>
                    <a:pt x="170981" y="267394"/>
                  </a:lnTo>
                  <a:lnTo>
                    <a:pt x="201139" y="233309"/>
                  </a:lnTo>
                  <a:lnTo>
                    <a:pt x="233309" y="201138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59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59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8"/>
                  </a:lnTo>
                  <a:lnTo>
                    <a:pt x="1280484" y="233309"/>
                  </a:lnTo>
                  <a:lnTo>
                    <a:pt x="1310642" y="267394"/>
                  </a:lnTo>
                  <a:lnTo>
                    <a:pt x="1338690" y="303297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1"/>
                  </a:lnTo>
                  <a:lnTo>
                    <a:pt x="1443856" y="506657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5"/>
                  </a:lnTo>
                  <a:lnTo>
                    <a:pt x="1480048" y="692102"/>
                  </a:lnTo>
                  <a:lnTo>
                    <a:pt x="1481624" y="740811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5"/>
                  </a:lnTo>
                  <a:lnTo>
                    <a:pt x="1457192" y="930207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7"/>
                  </a:lnTo>
                  <a:lnTo>
                    <a:pt x="1388063" y="1101457"/>
                  </a:lnTo>
                  <a:lnTo>
                    <a:pt x="1364529" y="1140702"/>
                  </a:lnTo>
                  <a:lnTo>
                    <a:pt x="1338690" y="1178324"/>
                  </a:lnTo>
                  <a:lnTo>
                    <a:pt x="1310642" y="1214227"/>
                  </a:lnTo>
                  <a:lnTo>
                    <a:pt x="1280484" y="1248313"/>
                  </a:lnTo>
                  <a:lnTo>
                    <a:pt x="1248314" y="1280483"/>
                  </a:lnTo>
                  <a:lnTo>
                    <a:pt x="1214228" y="1310641"/>
                  </a:lnTo>
                  <a:lnTo>
                    <a:pt x="1178325" y="1338689"/>
                  </a:lnTo>
                  <a:lnTo>
                    <a:pt x="1140703" y="1364528"/>
                  </a:lnTo>
                  <a:lnTo>
                    <a:pt x="1101458" y="1388062"/>
                  </a:lnTo>
                  <a:lnTo>
                    <a:pt x="1060688" y="1409193"/>
                  </a:lnTo>
                  <a:lnTo>
                    <a:pt x="1018491" y="1427824"/>
                  </a:lnTo>
                  <a:lnTo>
                    <a:pt x="974965" y="1443855"/>
                  </a:lnTo>
                  <a:lnTo>
                    <a:pt x="930208" y="1457191"/>
                  </a:lnTo>
                  <a:lnTo>
                    <a:pt x="884316" y="1467734"/>
                  </a:lnTo>
                  <a:lnTo>
                    <a:pt x="837387" y="1475385"/>
                  </a:lnTo>
                  <a:lnTo>
                    <a:pt x="789520" y="1480047"/>
                  </a:lnTo>
                  <a:lnTo>
                    <a:pt x="740812" y="1481623"/>
                  </a:lnTo>
                  <a:lnTo>
                    <a:pt x="692103" y="1480047"/>
                  </a:lnTo>
                  <a:lnTo>
                    <a:pt x="644236" y="1475385"/>
                  </a:lnTo>
                  <a:lnTo>
                    <a:pt x="597307" y="1467734"/>
                  </a:lnTo>
                  <a:lnTo>
                    <a:pt x="551415" y="1457191"/>
                  </a:lnTo>
                  <a:lnTo>
                    <a:pt x="506658" y="1443855"/>
                  </a:lnTo>
                  <a:lnTo>
                    <a:pt x="463132" y="1427824"/>
                  </a:lnTo>
                  <a:lnTo>
                    <a:pt x="420935" y="1409193"/>
                  </a:lnTo>
                  <a:lnTo>
                    <a:pt x="380165" y="1388062"/>
                  </a:lnTo>
                  <a:lnTo>
                    <a:pt x="340920" y="1364528"/>
                  </a:lnTo>
                  <a:lnTo>
                    <a:pt x="303298" y="1338689"/>
                  </a:lnTo>
                  <a:lnTo>
                    <a:pt x="267395" y="1310641"/>
                  </a:lnTo>
                  <a:lnTo>
                    <a:pt x="233309" y="1280483"/>
                  </a:lnTo>
                  <a:lnTo>
                    <a:pt x="201139" y="1248313"/>
                  </a:lnTo>
                  <a:lnTo>
                    <a:pt x="170981" y="1214227"/>
                  </a:lnTo>
                  <a:lnTo>
                    <a:pt x="142933" y="1178324"/>
                  </a:lnTo>
                  <a:lnTo>
                    <a:pt x="117094" y="1140702"/>
                  </a:lnTo>
                  <a:lnTo>
                    <a:pt x="93560" y="1101457"/>
                  </a:lnTo>
                  <a:lnTo>
                    <a:pt x="72429" y="1060687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7"/>
                  </a:lnTo>
                  <a:lnTo>
                    <a:pt x="13888" y="884315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1"/>
                  </a:lnTo>
                  <a:close/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53280" y="2173036"/>
              <a:ext cx="787400" cy="787400"/>
            </a:xfrm>
            <a:custGeom>
              <a:avLst/>
              <a:gdLst/>
              <a:ahLst/>
              <a:cxnLst/>
              <a:rect l="l" t="t" r="r" b="b"/>
              <a:pathLst>
                <a:path w="787400" h="787400">
                  <a:moveTo>
                    <a:pt x="234137" y="0"/>
                  </a:moveTo>
                  <a:lnTo>
                    <a:pt x="188075" y="4497"/>
                  </a:lnTo>
                  <a:lnTo>
                    <a:pt x="144436" y="17708"/>
                  </a:lnTo>
                  <a:lnTo>
                    <a:pt x="104238" y="39211"/>
                  </a:lnTo>
                  <a:lnTo>
                    <a:pt x="68495" y="68583"/>
                  </a:lnTo>
                  <a:lnTo>
                    <a:pt x="38528" y="105288"/>
                  </a:lnTo>
                  <a:lnTo>
                    <a:pt x="17123" y="146018"/>
                  </a:lnTo>
                  <a:lnTo>
                    <a:pt x="4280" y="189432"/>
                  </a:lnTo>
                  <a:lnTo>
                    <a:pt x="0" y="234188"/>
                  </a:lnTo>
                  <a:lnTo>
                    <a:pt x="4280" y="278943"/>
                  </a:lnTo>
                  <a:lnTo>
                    <a:pt x="17123" y="322356"/>
                  </a:lnTo>
                  <a:lnTo>
                    <a:pt x="38528" y="363084"/>
                  </a:lnTo>
                  <a:lnTo>
                    <a:pt x="68495" y="399785"/>
                  </a:lnTo>
                  <a:lnTo>
                    <a:pt x="387577" y="718786"/>
                  </a:lnTo>
                  <a:lnTo>
                    <a:pt x="423329" y="748164"/>
                  </a:lnTo>
                  <a:lnTo>
                    <a:pt x="463532" y="769670"/>
                  </a:lnTo>
                  <a:lnTo>
                    <a:pt x="507169" y="782883"/>
                  </a:lnTo>
                  <a:lnTo>
                    <a:pt x="553227" y="787380"/>
                  </a:lnTo>
                  <a:lnTo>
                    <a:pt x="599287" y="782883"/>
                  </a:lnTo>
                  <a:lnTo>
                    <a:pt x="642928" y="769670"/>
                  </a:lnTo>
                  <a:lnTo>
                    <a:pt x="674980" y="752525"/>
                  </a:lnTo>
                  <a:lnTo>
                    <a:pt x="553227" y="752525"/>
                  </a:lnTo>
                  <a:lnTo>
                    <a:pt x="515146" y="748876"/>
                  </a:lnTo>
                  <a:lnTo>
                    <a:pt x="478196" y="737927"/>
                  </a:lnTo>
                  <a:lnTo>
                    <a:pt x="443511" y="719681"/>
                  </a:lnTo>
                  <a:lnTo>
                    <a:pt x="412225" y="694137"/>
                  </a:lnTo>
                  <a:lnTo>
                    <a:pt x="271652" y="553596"/>
                  </a:lnTo>
                  <a:lnTo>
                    <a:pt x="296305" y="528946"/>
                  </a:lnTo>
                  <a:lnTo>
                    <a:pt x="246993" y="528946"/>
                  </a:lnTo>
                  <a:lnTo>
                    <a:pt x="93144" y="375142"/>
                  </a:lnTo>
                  <a:lnTo>
                    <a:pt x="64542" y="339101"/>
                  </a:lnTo>
                  <a:lnTo>
                    <a:pt x="45474" y="298829"/>
                  </a:lnTo>
                  <a:lnTo>
                    <a:pt x="35940" y="256019"/>
                  </a:lnTo>
                  <a:lnTo>
                    <a:pt x="35940" y="212363"/>
                  </a:lnTo>
                  <a:lnTo>
                    <a:pt x="45474" y="169552"/>
                  </a:lnTo>
                  <a:lnTo>
                    <a:pt x="64542" y="129279"/>
                  </a:lnTo>
                  <a:lnTo>
                    <a:pt x="93144" y="93234"/>
                  </a:lnTo>
                  <a:lnTo>
                    <a:pt x="124425" y="67691"/>
                  </a:lnTo>
                  <a:lnTo>
                    <a:pt x="159107" y="49448"/>
                  </a:lnTo>
                  <a:lnTo>
                    <a:pt x="196056" y="38502"/>
                  </a:lnTo>
                  <a:lnTo>
                    <a:pt x="234137" y="34853"/>
                  </a:lnTo>
                  <a:lnTo>
                    <a:pt x="355890" y="34853"/>
                  </a:lnTo>
                  <a:lnTo>
                    <a:pt x="323828" y="17705"/>
                  </a:lnTo>
                  <a:lnTo>
                    <a:pt x="280187" y="4496"/>
                  </a:lnTo>
                  <a:lnTo>
                    <a:pt x="234137" y="0"/>
                  </a:lnTo>
                  <a:close/>
                </a:path>
                <a:path w="787400" h="787400">
                  <a:moveTo>
                    <a:pt x="602944" y="271687"/>
                  </a:moveTo>
                  <a:lnTo>
                    <a:pt x="553637" y="271687"/>
                  </a:lnTo>
                  <a:lnTo>
                    <a:pt x="694229" y="412236"/>
                  </a:lnTo>
                  <a:lnTo>
                    <a:pt x="722828" y="448272"/>
                  </a:lnTo>
                  <a:lnTo>
                    <a:pt x="741893" y="488540"/>
                  </a:lnTo>
                  <a:lnTo>
                    <a:pt x="751426" y="531349"/>
                  </a:lnTo>
                  <a:lnTo>
                    <a:pt x="751426" y="575005"/>
                  </a:lnTo>
                  <a:lnTo>
                    <a:pt x="741893" y="617817"/>
                  </a:lnTo>
                  <a:lnTo>
                    <a:pt x="722828" y="658091"/>
                  </a:lnTo>
                  <a:lnTo>
                    <a:pt x="694229" y="694137"/>
                  </a:lnTo>
                  <a:lnTo>
                    <a:pt x="662948" y="719681"/>
                  </a:lnTo>
                  <a:lnTo>
                    <a:pt x="628265" y="737927"/>
                  </a:lnTo>
                  <a:lnTo>
                    <a:pt x="591313" y="748876"/>
                  </a:lnTo>
                  <a:lnTo>
                    <a:pt x="553227" y="752525"/>
                  </a:lnTo>
                  <a:lnTo>
                    <a:pt x="674980" y="752525"/>
                  </a:lnTo>
                  <a:lnTo>
                    <a:pt x="718887" y="718786"/>
                  </a:lnTo>
                  <a:lnTo>
                    <a:pt x="748851" y="682079"/>
                  </a:lnTo>
                  <a:lnTo>
                    <a:pt x="770254" y="641348"/>
                  </a:lnTo>
                  <a:lnTo>
                    <a:pt x="783096" y="597933"/>
                  </a:lnTo>
                  <a:lnTo>
                    <a:pt x="787377" y="553178"/>
                  </a:lnTo>
                  <a:lnTo>
                    <a:pt x="783096" y="508424"/>
                  </a:lnTo>
                  <a:lnTo>
                    <a:pt x="770254" y="465014"/>
                  </a:lnTo>
                  <a:lnTo>
                    <a:pt x="748851" y="424290"/>
                  </a:lnTo>
                  <a:lnTo>
                    <a:pt x="718887" y="387595"/>
                  </a:lnTo>
                  <a:lnTo>
                    <a:pt x="602944" y="271687"/>
                  </a:lnTo>
                  <a:close/>
                </a:path>
                <a:path w="787400" h="787400">
                  <a:moveTo>
                    <a:pt x="406932" y="376259"/>
                  </a:moveTo>
                  <a:lnTo>
                    <a:pt x="400373" y="377536"/>
                  </a:lnTo>
                  <a:lnTo>
                    <a:pt x="394610" y="381364"/>
                  </a:lnTo>
                  <a:lnTo>
                    <a:pt x="246993" y="528946"/>
                  </a:lnTo>
                  <a:lnTo>
                    <a:pt x="296305" y="528946"/>
                  </a:lnTo>
                  <a:lnTo>
                    <a:pt x="419260" y="406006"/>
                  </a:lnTo>
                  <a:lnTo>
                    <a:pt x="423089" y="400240"/>
                  </a:lnTo>
                  <a:lnTo>
                    <a:pt x="424365" y="393681"/>
                  </a:lnTo>
                  <a:lnTo>
                    <a:pt x="423089" y="387121"/>
                  </a:lnTo>
                  <a:lnTo>
                    <a:pt x="419260" y="381355"/>
                  </a:lnTo>
                  <a:lnTo>
                    <a:pt x="413493" y="377533"/>
                  </a:lnTo>
                  <a:lnTo>
                    <a:pt x="406932" y="376259"/>
                  </a:lnTo>
                  <a:close/>
                </a:path>
                <a:path w="787400" h="787400">
                  <a:moveTo>
                    <a:pt x="355890" y="34853"/>
                  </a:moveTo>
                  <a:lnTo>
                    <a:pt x="234137" y="34853"/>
                  </a:lnTo>
                  <a:lnTo>
                    <a:pt x="272223" y="38502"/>
                  </a:lnTo>
                  <a:lnTo>
                    <a:pt x="309174" y="49448"/>
                  </a:lnTo>
                  <a:lnTo>
                    <a:pt x="343854" y="67691"/>
                  </a:lnTo>
                  <a:lnTo>
                    <a:pt x="375130" y="93234"/>
                  </a:lnTo>
                  <a:lnTo>
                    <a:pt x="528979" y="247036"/>
                  </a:lnTo>
                  <a:lnTo>
                    <a:pt x="471304" y="304712"/>
                  </a:lnTo>
                  <a:lnTo>
                    <a:pt x="467480" y="310476"/>
                  </a:lnTo>
                  <a:lnTo>
                    <a:pt x="479175" y="334459"/>
                  </a:lnTo>
                  <a:lnTo>
                    <a:pt x="488100" y="334459"/>
                  </a:lnTo>
                  <a:lnTo>
                    <a:pt x="492563" y="332760"/>
                  </a:lnTo>
                  <a:lnTo>
                    <a:pt x="553637" y="271687"/>
                  </a:lnTo>
                  <a:lnTo>
                    <a:pt x="602944" y="271687"/>
                  </a:lnTo>
                  <a:lnTo>
                    <a:pt x="399779" y="68583"/>
                  </a:lnTo>
                  <a:lnTo>
                    <a:pt x="364030" y="39207"/>
                  </a:lnTo>
                  <a:lnTo>
                    <a:pt x="355890" y="34853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0641" y="2592343"/>
              <a:ext cx="99164" cy="2040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22218" y="2338160"/>
              <a:ext cx="39370" cy="111760"/>
            </a:xfrm>
            <a:custGeom>
              <a:avLst/>
              <a:gdLst/>
              <a:ahLst/>
              <a:cxnLst/>
              <a:rect l="l" t="t" r="r" b="b"/>
              <a:pathLst>
                <a:path w="39370" h="111760">
                  <a:moveTo>
                    <a:pt x="19553" y="0"/>
                  </a:moveTo>
                  <a:lnTo>
                    <a:pt x="0" y="55148"/>
                  </a:lnTo>
                  <a:lnTo>
                    <a:pt x="1121" y="78857"/>
                  </a:lnTo>
                  <a:lnTo>
                    <a:pt x="5118" y="99088"/>
                  </a:lnTo>
                  <a:lnTo>
                    <a:pt x="7498" y="106468"/>
                  </a:lnTo>
                  <a:lnTo>
                    <a:pt x="14340" y="111165"/>
                  </a:lnTo>
                  <a:lnTo>
                    <a:pt x="23475" y="111165"/>
                  </a:lnTo>
                  <a:lnTo>
                    <a:pt x="39075" y="95268"/>
                  </a:lnTo>
                  <a:lnTo>
                    <a:pt x="38292" y="88389"/>
                  </a:lnTo>
                  <a:lnTo>
                    <a:pt x="35605" y="73613"/>
                  </a:lnTo>
                  <a:lnTo>
                    <a:pt x="34893" y="55106"/>
                  </a:lnTo>
                  <a:lnTo>
                    <a:pt x="35926" y="36655"/>
                  </a:lnTo>
                  <a:lnTo>
                    <a:pt x="38475" y="22052"/>
                  </a:lnTo>
                  <a:lnTo>
                    <a:pt x="39007" y="15150"/>
                  </a:lnTo>
                  <a:lnTo>
                    <a:pt x="36924" y="8801"/>
                  </a:lnTo>
                  <a:lnTo>
                    <a:pt x="32612" y="3697"/>
                  </a:lnTo>
                  <a:lnTo>
                    <a:pt x="26456" y="530"/>
                  </a:lnTo>
                  <a:lnTo>
                    <a:pt x="19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9225" y="2207891"/>
              <a:ext cx="493395" cy="494665"/>
            </a:xfrm>
            <a:custGeom>
              <a:avLst/>
              <a:gdLst/>
              <a:ahLst/>
              <a:cxnLst/>
              <a:rect l="l" t="t" r="r" b="b"/>
              <a:pathLst>
                <a:path w="493395" h="494664">
                  <a:moveTo>
                    <a:pt x="198196" y="0"/>
                  </a:moveTo>
                  <a:lnTo>
                    <a:pt x="160111" y="3648"/>
                  </a:lnTo>
                  <a:lnTo>
                    <a:pt x="123160" y="14594"/>
                  </a:lnTo>
                  <a:lnTo>
                    <a:pt x="88479" y="32838"/>
                  </a:lnTo>
                  <a:lnTo>
                    <a:pt x="57204" y="58380"/>
                  </a:lnTo>
                  <a:lnTo>
                    <a:pt x="28602" y="94422"/>
                  </a:lnTo>
                  <a:lnTo>
                    <a:pt x="9534" y="134695"/>
                  </a:lnTo>
                  <a:lnTo>
                    <a:pt x="0" y="177506"/>
                  </a:lnTo>
                  <a:lnTo>
                    <a:pt x="0" y="221162"/>
                  </a:lnTo>
                  <a:lnTo>
                    <a:pt x="9534" y="263971"/>
                  </a:lnTo>
                  <a:lnTo>
                    <a:pt x="28602" y="304242"/>
                  </a:lnTo>
                  <a:lnTo>
                    <a:pt x="57238" y="340315"/>
                  </a:lnTo>
                  <a:lnTo>
                    <a:pt x="211053" y="494092"/>
                  </a:lnTo>
                  <a:lnTo>
                    <a:pt x="363533" y="341640"/>
                  </a:lnTo>
                  <a:lnTo>
                    <a:pt x="370541" y="340315"/>
                  </a:lnTo>
                  <a:lnTo>
                    <a:pt x="378735" y="340315"/>
                  </a:lnTo>
                  <a:lnTo>
                    <a:pt x="431258" y="287808"/>
                  </a:lnTo>
                  <a:lnTo>
                    <a:pt x="429184" y="281717"/>
                  </a:lnTo>
                  <a:lnTo>
                    <a:pt x="430509" y="274720"/>
                  </a:lnTo>
                  <a:lnTo>
                    <a:pt x="463787" y="241434"/>
                  </a:lnTo>
                  <a:lnTo>
                    <a:pt x="47328" y="241434"/>
                  </a:lnTo>
                  <a:lnTo>
                    <a:pt x="40487" y="236738"/>
                  </a:lnTo>
                  <a:lnTo>
                    <a:pt x="38107" y="229349"/>
                  </a:lnTo>
                  <a:lnTo>
                    <a:pt x="34113" y="209122"/>
                  </a:lnTo>
                  <a:lnTo>
                    <a:pt x="32993" y="185375"/>
                  </a:lnTo>
                  <a:lnTo>
                    <a:pt x="34382" y="162041"/>
                  </a:lnTo>
                  <a:lnTo>
                    <a:pt x="37924" y="142824"/>
                  </a:lnTo>
                  <a:lnTo>
                    <a:pt x="41095" y="136668"/>
                  </a:lnTo>
                  <a:lnTo>
                    <a:pt x="46201" y="132354"/>
                  </a:lnTo>
                  <a:lnTo>
                    <a:pt x="52550" y="130269"/>
                  </a:lnTo>
                  <a:lnTo>
                    <a:pt x="411095" y="130269"/>
                  </a:lnTo>
                  <a:lnTo>
                    <a:pt x="339180" y="58380"/>
                  </a:lnTo>
                  <a:lnTo>
                    <a:pt x="307906" y="32838"/>
                  </a:lnTo>
                  <a:lnTo>
                    <a:pt x="273229" y="14594"/>
                  </a:lnTo>
                  <a:lnTo>
                    <a:pt x="236281" y="3648"/>
                  </a:lnTo>
                  <a:lnTo>
                    <a:pt x="198196" y="0"/>
                  </a:lnTo>
                  <a:close/>
                </a:path>
                <a:path w="493395" h="494664">
                  <a:moveTo>
                    <a:pt x="378735" y="340315"/>
                  </a:moveTo>
                  <a:lnTo>
                    <a:pt x="370541" y="340315"/>
                  </a:lnTo>
                  <a:lnTo>
                    <a:pt x="376643" y="342407"/>
                  </a:lnTo>
                  <a:lnTo>
                    <a:pt x="378735" y="340315"/>
                  </a:lnTo>
                  <a:close/>
                </a:path>
                <a:path w="493395" h="494664">
                  <a:moveTo>
                    <a:pt x="411095" y="130269"/>
                  </a:moveTo>
                  <a:lnTo>
                    <a:pt x="52550" y="130269"/>
                  </a:lnTo>
                  <a:lnTo>
                    <a:pt x="59453" y="130799"/>
                  </a:lnTo>
                  <a:lnTo>
                    <a:pt x="65608" y="133966"/>
                  </a:lnTo>
                  <a:lnTo>
                    <a:pt x="69921" y="139070"/>
                  </a:lnTo>
                  <a:lnTo>
                    <a:pt x="72004" y="145419"/>
                  </a:lnTo>
                  <a:lnTo>
                    <a:pt x="71472" y="152321"/>
                  </a:lnTo>
                  <a:lnTo>
                    <a:pt x="68919" y="166925"/>
                  </a:lnTo>
                  <a:lnTo>
                    <a:pt x="67885" y="185413"/>
                  </a:lnTo>
                  <a:lnTo>
                    <a:pt x="68597" y="203883"/>
                  </a:lnTo>
                  <a:lnTo>
                    <a:pt x="71289" y="218658"/>
                  </a:lnTo>
                  <a:lnTo>
                    <a:pt x="72068" y="225537"/>
                  </a:lnTo>
                  <a:lnTo>
                    <a:pt x="56472" y="241434"/>
                  </a:lnTo>
                  <a:lnTo>
                    <a:pt x="463787" y="241434"/>
                  </a:lnTo>
                  <a:lnTo>
                    <a:pt x="493038" y="212183"/>
                  </a:lnTo>
                  <a:lnTo>
                    <a:pt x="411095" y="130269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0640" y="2592341"/>
              <a:ext cx="99166" cy="20407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24925" y="2444725"/>
              <a:ext cx="480059" cy="481330"/>
            </a:xfrm>
            <a:custGeom>
              <a:avLst/>
              <a:gdLst/>
              <a:ahLst/>
              <a:cxnLst/>
              <a:rect l="l" t="t" r="r" b="b"/>
              <a:pathLst>
                <a:path w="480059" h="481330">
                  <a:moveTo>
                    <a:pt x="195564" y="50973"/>
                  </a:moveTo>
                  <a:lnTo>
                    <a:pt x="140940" y="105573"/>
                  </a:lnTo>
                  <a:lnTo>
                    <a:pt x="143371" y="106409"/>
                  </a:lnTo>
                  <a:lnTo>
                    <a:pt x="145672" y="107734"/>
                  </a:lnTo>
                  <a:lnTo>
                    <a:pt x="147617" y="109668"/>
                  </a:lnTo>
                  <a:lnTo>
                    <a:pt x="151446" y="115434"/>
                  </a:lnTo>
                  <a:lnTo>
                    <a:pt x="152722" y="121994"/>
                  </a:lnTo>
                  <a:lnTo>
                    <a:pt x="151446" y="128553"/>
                  </a:lnTo>
                  <a:lnTo>
                    <a:pt x="147617" y="134319"/>
                  </a:lnTo>
                  <a:lnTo>
                    <a:pt x="0" y="281900"/>
                  </a:lnTo>
                  <a:lnTo>
                    <a:pt x="140582" y="422450"/>
                  </a:lnTo>
                  <a:lnTo>
                    <a:pt x="171867" y="447994"/>
                  </a:lnTo>
                  <a:lnTo>
                    <a:pt x="206550" y="466241"/>
                  </a:lnTo>
                  <a:lnTo>
                    <a:pt x="243499" y="477189"/>
                  </a:lnTo>
                  <a:lnTo>
                    <a:pt x="281584" y="480839"/>
                  </a:lnTo>
                  <a:lnTo>
                    <a:pt x="319669" y="477189"/>
                  </a:lnTo>
                  <a:lnTo>
                    <a:pt x="356621" y="466241"/>
                  </a:lnTo>
                  <a:lnTo>
                    <a:pt x="391305" y="447994"/>
                  </a:lnTo>
                  <a:lnTo>
                    <a:pt x="422586" y="422450"/>
                  </a:lnTo>
                  <a:lnTo>
                    <a:pt x="451184" y="386404"/>
                  </a:lnTo>
                  <a:lnTo>
                    <a:pt x="467620" y="351687"/>
                  </a:lnTo>
                  <a:lnTo>
                    <a:pt x="417451" y="351687"/>
                  </a:lnTo>
                  <a:lnTo>
                    <a:pt x="415002" y="351190"/>
                  </a:lnTo>
                  <a:lnTo>
                    <a:pt x="412666" y="350127"/>
                  </a:lnTo>
                  <a:lnTo>
                    <a:pt x="407070" y="346094"/>
                  </a:lnTo>
                  <a:lnTo>
                    <a:pt x="403570" y="340432"/>
                  </a:lnTo>
                  <a:lnTo>
                    <a:pt x="402440" y="333873"/>
                  </a:lnTo>
                  <a:lnTo>
                    <a:pt x="403959" y="327149"/>
                  </a:lnTo>
                  <a:lnTo>
                    <a:pt x="406874" y="318434"/>
                  </a:lnTo>
                  <a:lnTo>
                    <a:pt x="410349" y="297406"/>
                  </a:lnTo>
                  <a:lnTo>
                    <a:pt x="395251" y="230752"/>
                  </a:lnTo>
                  <a:lnTo>
                    <a:pt x="367213" y="191095"/>
                  </a:lnTo>
                  <a:lnTo>
                    <a:pt x="354686" y="180239"/>
                  </a:lnTo>
                  <a:lnTo>
                    <a:pt x="349393" y="175777"/>
                  </a:lnTo>
                  <a:lnTo>
                    <a:pt x="346328" y="169839"/>
                  </a:lnTo>
                  <a:lnTo>
                    <a:pt x="345714" y="163186"/>
                  </a:lnTo>
                  <a:lnTo>
                    <a:pt x="347774" y="156582"/>
                  </a:lnTo>
                  <a:lnTo>
                    <a:pt x="352238" y="151293"/>
                  </a:lnTo>
                  <a:lnTo>
                    <a:pt x="358178" y="148230"/>
                  </a:lnTo>
                  <a:lnTo>
                    <a:pt x="364832" y="147617"/>
                  </a:lnTo>
                  <a:lnTo>
                    <a:pt x="428195" y="147617"/>
                  </a:lnTo>
                  <a:lnTo>
                    <a:pt x="422586" y="140549"/>
                  </a:lnTo>
                  <a:lnTo>
                    <a:pt x="344780" y="62772"/>
                  </a:lnTo>
                  <a:lnTo>
                    <a:pt x="207531" y="62772"/>
                  </a:lnTo>
                  <a:lnTo>
                    <a:pt x="203069" y="61073"/>
                  </a:lnTo>
                  <a:lnTo>
                    <a:pt x="197717" y="55723"/>
                  </a:lnTo>
                  <a:lnTo>
                    <a:pt x="196392" y="53414"/>
                  </a:lnTo>
                  <a:lnTo>
                    <a:pt x="195564" y="50973"/>
                  </a:lnTo>
                  <a:close/>
                </a:path>
                <a:path w="480059" h="481330">
                  <a:moveTo>
                    <a:pt x="428195" y="147617"/>
                  </a:moveTo>
                  <a:lnTo>
                    <a:pt x="364832" y="147617"/>
                  </a:lnTo>
                  <a:lnTo>
                    <a:pt x="371439" y="149680"/>
                  </a:lnTo>
                  <a:lnTo>
                    <a:pt x="377499" y="153676"/>
                  </a:lnTo>
                  <a:lnTo>
                    <a:pt x="406848" y="184097"/>
                  </a:lnTo>
                  <a:lnTo>
                    <a:pt x="442942" y="262016"/>
                  </a:lnTo>
                  <a:lnTo>
                    <a:pt x="444878" y="302063"/>
                  </a:lnTo>
                  <a:lnTo>
                    <a:pt x="439787" y="329981"/>
                  </a:lnTo>
                  <a:lnTo>
                    <a:pt x="435747" y="341457"/>
                  </a:lnTo>
                  <a:lnTo>
                    <a:pt x="432827" y="347888"/>
                  </a:lnTo>
                  <a:lnTo>
                    <a:pt x="426490" y="351687"/>
                  </a:lnTo>
                  <a:lnTo>
                    <a:pt x="467620" y="351687"/>
                  </a:lnTo>
                  <a:lnTo>
                    <a:pt x="470258" y="346094"/>
                  </a:lnTo>
                  <a:lnTo>
                    <a:pt x="479783" y="303318"/>
                  </a:lnTo>
                  <a:lnTo>
                    <a:pt x="479783" y="259662"/>
                  </a:lnTo>
                  <a:lnTo>
                    <a:pt x="470250" y="216853"/>
                  </a:lnTo>
                  <a:lnTo>
                    <a:pt x="451184" y="176585"/>
                  </a:lnTo>
                  <a:lnTo>
                    <a:pt x="428195" y="147617"/>
                  </a:lnTo>
                  <a:close/>
                </a:path>
                <a:path w="480059" h="481330">
                  <a:moveTo>
                    <a:pt x="281985" y="0"/>
                  </a:moveTo>
                  <a:lnTo>
                    <a:pt x="220920" y="61073"/>
                  </a:lnTo>
                  <a:lnTo>
                    <a:pt x="216457" y="62772"/>
                  </a:lnTo>
                  <a:lnTo>
                    <a:pt x="344780" y="62772"/>
                  </a:lnTo>
                  <a:lnTo>
                    <a:pt x="281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76292" y="3216655"/>
            <a:ext cx="6870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5" dirty="0">
                <a:latin typeface="Calibri"/>
                <a:cs typeface="Calibri"/>
              </a:rPr>
              <a:t>C</a:t>
            </a:r>
            <a:r>
              <a:rPr sz="3300" spc="50" dirty="0">
                <a:latin typeface="Calibri"/>
                <a:cs typeface="Calibri"/>
              </a:rPr>
              <a:t>P</a:t>
            </a:r>
            <a:r>
              <a:rPr sz="3300" dirty="0"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2798" y="3219704"/>
            <a:ext cx="795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65" dirty="0">
                <a:latin typeface="Calibri"/>
                <a:cs typeface="Calibri"/>
              </a:rPr>
              <a:t>N</a:t>
            </a:r>
            <a:r>
              <a:rPr sz="3300" spc="70" dirty="0">
                <a:latin typeface="Calibri"/>
                <a:cs typeface="Calibri"/>
              </a:rPr>
              <a:t>D</a:t>
            </a:r>
            <a:r>
              <a:rPr sz="3300" dirty="0">
                <a:latin typeface="Calibri"/>
                <a:cs typeface="Calibri"/>
              </a:rPr>
              <a:t>C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9436" y="5712967"/>
            <a:ext cx="163448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0" dirty="0">
                <a:latin typeface="Calibri"/>
                <a:cs typeface="Calibri"/>
              </a:rPr>
              <a:t>S</a:t>
            </a:r>
            <a:r>
              <a:rPr sz="3300" spc="65" dirty="0">
                <a:latin typeface="Calibri"/>
                <a:cs typeface="Calibri"/>
              </a:rPr>
              <a:t>N</a:t>
            </a:r>
            <a:r>
              <a:rPr sz="3300" spc="75" dirty="0">
                <a:latin typeface="Calibri"/>
                <a:cs typeface="Calibri"/>
              </a:rPr>
              <a:t>OME</a:t>
            </a:r>
            <a:r>
              <a:rPr sz="3300" dirty="0">
                <a:latin typeface="Calibri"/>
                <a:cs typeface="Calibri"/>
              </a:rPr>
              <a:t>D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25857" y="4236478"/>
            <a:ext cx="1536065" cy="1536065"/>
            <a:chOff x="3625857" y="4236478"/>
            <a:chExt cx="1536065" cy="1536065"/>
          </a:xfrm>
        </p:grpSpPr>
        <p:sp>
          <p:nvSpPr>
            <p:cNvPr id="19" name="object 19"/>
            <p:cNvSpPr/>
            <p:nvPr/>
          </p:nvSpPr>
          <p:spPr>
            <a:xfrm>
              <a:off x="3652845" y="426346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2" y="0"/>
                  </a:moveTo>
                  <a:lnTo>
                    <a:pt x="692103" y="1575"/>
                  </a:lnTo>
                  <a:lnTo>
                    <a:pt x="644236" y="6237"/>
                  </a:lnTo>
                  <a:lnTo>
                    <a:pt x="597308" y="13888"/>
                  </a:lnTo>
                  <a:lnTo>
                    <a:pt x="551416" y="24431"/>
                  </a:lnTo>
                  <a:lnTo>
                    <a:pt x="506658" y="37766"/>
                  </a:lnTo>
                  <a:lnTo>
                    <a:pt x="463132" y="53798"/>
                  </a:lnTo>
                  <a:lnTo>
                    <a:pt x="420935" y="72428"/>
                  </a:lnTo>
                  <a:lnTo>
                    <a:pt x="380166" y="93559"/>
                  </a:lnTo>
                  <a:lnTo>
                    <a:pt x="340921" y="117093"/>
                  </a:lnTo>
                  <a:lnTo>
                    <a:pt x="303298" y="142933"/>
                  </a:lnTo>
                  <a:lnTo>
                    <a:pt x="267395" y="170980"/>
                  </a:lnTo>
                  <a:lnTo>
                    <a:pt x="233309" y="201138"/>
                  </a:lnTo>
                  <a:lnTo>
                    <a:pt x="201139" y="233309"/>
                  </a:lnTo>
                  <a:lnTo>
                    <a:pt x="170981" y="267394"/>
                  </a:lnTo>
                  <a:lnTo>
                    <a:pt x="142933" y="303297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4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6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4"/>
                  </a:lnTo>
                  <a:lnTo>
                    <a:pt x="53798" y="1018490"/>
                  </a:lnTo>
                  <a:lnTo>
                    <a:pt x="72429" y="1060687"/>
                  </a:lnTo>
                  <a:lnTo>
                    <a:pt x="93560" y="1101456"/>
                  </a:lnTo>
                  <a:lnTo>
                    <a:pt x="117094" y="1140701"/>
                  </a:lnTo>
                  <a:lnTo>
                    <a:pt x="142933" y="1178324"/>
                  </a:lnTo>
                  <a:lnTo>
                    <a:pt x="170981" y="1214227"/>
                  </a:lnTo>
                  <a:lnTo>
                    <a:pt x="201139" y="1248312"/>
                  </a:lnTo>
                  <a:lnTo>
                    <a:pt x="233309" y="1280483"/>
                  </a:lnTo>
                  <a:lnTo>
                    <a:pt x="267395" y="1310641"/>
                  </a:lnTo>
                  <a:lnTo>
                    <a:pt x="303298" y="1338688"/>
                  </a:lnTo>
                  <a:lnTo>
                    <a:pt x="340921" y="1364528"/>
                  </a:lnTo>
                  <a:lnTo>
                    <a:pt x="380166" y="1388062"/>
                  </a:lnTo>
                  <a:lnTo>
                    <a:pt x="420935" y="1409193"/>
                  </a:lnTo>
                  <a:lnTo>
                    <a:pt x="463132" y="1427823"/>
                  </a:lnTo>
                  <a:lnTo>
                    <a:pt x="506658" y="1443855"/>
                  </a:lnTo>
                  <a:lnTo>
                    <a:pt x="551416" y="1457191"/>
                  </a:lnTo>
                  <a:lnTo>
                    <a:pt x="597308" y="1467733"/>
                  </a:lnTo>
                  <a:lnTo>
                    <a:pt x="644236" y="1475384"/>
                  </a:lnTo>
                  <a:lnTo>
                    <a:pt x="692103" y="1480046"/>
                  </a:lnTo>
                  <a:lnTo>
                    <a:pt x="740812" y="1481622"/>
                  </a:lnTo>
                  <a:lnTo>
                    <a:pt x="789521" y="1480046"/>
                  </a:lnTo>
                  <a:lnTo>
                    <a:pt x="837388" y="1475384"/>
                  </a:lnTo>
                  <a:lnTo>
                    <a:pt x="884316" y="1467733"/>
                  </a:lnTo>
                  <a:lnTo>
                    <a:pt x="930208" y="1457191"/>
                  </a:lnTo>
                  <a:lnTo>
                    <a:pt x="974966" y="1443855"/>
                  </a:lnTo>
                  <a:lnTo>
                    <a:pt x="1018492" y="1427823"/>
                  </a:lnTo>
                  <a:lnTo>
                    <a:pt x="1060689" y="1409193"/>
                  </a:lnTo>
                  <a:lnTo>
                    <a:pt x="1101458" y="1388062"/>
                  </a:lnTo>
                  <a:lnTo>
                    <a:pt x="1140703" y="1364528"/>
                  </a:lnTo>
                  <a:lnTo>
                    <a:pt x="1178326" y="1338688"/>
                  </a:lnTo>
                  <a:lnTo>
                    <a:pt x="1214229" y="1310641"/>
                  </a:lnTo>
                  <a:lnTo>
                    <a:pt x="1248315" y="1280483"/>
                  </a:lnTo>
                  <a:lnTo>
                    <a:pt x="1280485" y="1248312"/>
                  </a:lnTo>
                  <a:lnTo>
                    <a:pt x="1310643" y="1214227"/>
                  </a:lnTo>
                  <a:lnTo>
                    <a:pt x="1338691" y="1178324"/>
                  </a:lnTo>
                  <a:lnTo>
                    <a:pt x="1364530" y="1140701"/>
                  </a:lnTo>
                  <a:lnTo>
                    <a:pt x="1388065" y="1101456"/>
                  </a:lnTo>
                  <a:lnTo>
                    <a:pt x="1409195" y="1060687"/>
                  </a:lnTo>
                  <a:lnTo>
                    <a:pt x="1427826" y="1018490"/>
                  </a:lnTo>
                  <a:lnTo>
                    <a:pt x="1443858" y="974964"/>
                  </a:lnTo>
                  <a:lnTo>
                    <a:pt x="1457193" y="930207"/>
                  </a:lnTo>
                  <a:lnTo>
                    <a:pt x="1467736" y="884315"/>
                  </a:lnTo>
                  <a:lnTo>
                    <a:pt x="1475387" y="837386"/>
                  </a:lnTo>
                  <a:lnTo>
                    <a:pt x="1480049" y="789519"/>
                  </a:lnTo>
                  <a:lnTo>
                    <a:pt x="1481625" y="740811"/>
                  </a:lnTo>
                  <a:lnTo>
                    <a:pt x="1480049" y="692102"/>
                  </a:lnTo>
                  <a:lnTo>
                    <a:pt x="1475387" y="644235"/>
                  </a:lnTo>
                  <a:lnTo>
                    <a:pt x="1467736" y="597306"/>
                  </a:lnTo>
                  <a:lnTo>
                    <a:pt x="1457193" y="551415"/>
                  </a:lnTo>
                  <a:lnTo>
                    <a:pt x="1443858" y="506657"/>
                  </a:lnTo>
                  <a:lnTo>
                    <a:pt x="1427826" y="463131"/>
                  </a:lnTo>
                  <a:lnTo>
                    <a:pt x="1409195" y="420934"/>
                  </a:lnTo>
                  <a:lnTo>
                    <a:pt x="1388065" y="380165"/>
                  </a:lnTo>
                  <a:lnTo>
                    <a:pt x="1364530" y="340920"/>
                  </a:lnTo>
                  <a:lnTo>
                    <a:pt x="1338691" y="303297"/>
                  </a:lnTo>
                  <a:lnTo>
                    <a:pt x="1310643" y="267394"/>
                  </a:lnTo>
                  <a:lnTo>
                    <a:pt x="1280485" y="233309"/>
                  </a:lnTo>
                  <a:lnTo>
                    <a:pt x="1248315" y="201138"/>
                  </a:lnTo>
                  <a:lnTo>
                    <a:pt x="1214229" y="170980"/>
                  </a:lnTo>
                  <a:lnTo>
                    <a:pt x="1178326" y="142933"/>
                  </a:lnTo>
                  <a:lnTo>
                    <a:pt x="1140703" y="117093"/>
                  </a:lnTo>
                  <a:lnTo>
                    <a:pt x="1101458" y="93559"/>
                  </a:lnTo>
                  <a:lnTo>
                    <a:pt x="1060689" y="72428"/>
                  </a:lnTo>
                  <a:lnTo>
                    <a:pt x="1018492" y="53798"/>
                  </a:lnTo>
                  <a:lnTo>
                    <a:pt x="974966" y="37766"/>
                  </a:lnTo>
                  <a:lnTo>
                    <a:pt x="930208" y="24431"/>
                  </a:lnTo>
                  <a:lnTo>
                    <a:pt x="884316" y="13888"/>
                  </a:lnTo>
                  <a:lnTo>
                    <a:pt x="837388" y="6237"/>
                  </a:lnTo>
                  <a:lnTo>
                    <a:pt x="789521" y="1575"/>
                  </a:lnTo>
                  <a:lnTo>
                    <a:pt x="74081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2845" y="426346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1"/>
                  </a:moveTo>
                  <a:lnTo>
                    <a:pt x="1575" y="692102"/>
                  </a:lnTo>
                  <a:lnTo>
                    <a:pt x="6237" y="644235"/>
                  </a:lnTo>
                  <a:lnTo>
                    <a:pt x="13889" y="597307"/>
                  </a:lnTo>
                  <a:lnTo>
                    <a:pt x="24431" y="551415"/>
                  </a:lnTo>
                  <a:lnTo>
                    <a:pt x="37767" y="506657"/>
                  </a:lnTo>
                  <a:lnTo>
                    <a:pt x="53798" y="463131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7"/>
                  </a:lnTo>
                  <a:lnTo>
                    <a:pt x="170981" y="267394"/>
                  </a:lnTo>
                  <a:lnTo>
                    <a:pt x="201139" y="233309"/>
                  </a:lnTo>
                  <a:lnTo>
                    <a:pt x="233309" y="201138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1" y="117094"/>
                  </a:lnTo>
                  <a:lnTo>
                    <a:pt x="380166" y="93559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6" y="24431"/>
                  </a:lnTo>
                  <a:lnTo>
                    <a:pt x="597308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1" y="1575"/>
                  </a:lnTo>
                  <a:lnTo>
                    <a:pt x="837388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6" y="37767"/>
                  </a:lnTo>
                  <a:lnTo>
                    <a:pt x="1018492" y="53798"/>
                  </a:lnTo>
                  <a:lnTo>
                    <a:pt x="1060689" y="72429"/>
                  </a:lnTo>
                  <a:lnTo>
                    <a:pt x="1101458" y="93559"/>
                  </a:lnTo>
                  <a:lnTo>
                    <a:pt x="1140703" y="117094"/>
                  </a:lnTo>
                  <a:lnTo>
                    <a:pt x="1178326" y="142933"/>
                  </a:lnTo>
                  <a:lnTo>
                    <a:pt x="1214229" y="170981"/>
                  </a:lnTo>
                  <a:lnTo>
                    <a:pt x="1248315" y="201138"/>
                  </a:lnTo>
                  <a:lnTo>
                    <a:pt x="1280485" y="233309"/>
                  </a:lnTo>
                  <a:lnTo>
                    <a:pt x="1310643" y="267394"/>
                  </a:lnTo>
                  <a:lnTo>
                    <a:pt x="1338691" y="303297"/>
                  </a:lnTo>
                  <a:lnTo>
                    <a:pt x="1364530" y="340920"/>
                  </a:lnTo>
                  <a:lnTo>
                    <a:pt x="1388064" y="380165"/>
                  </a:lnTo>
                  <a:lnTo>
                    <a:pt x="1409195" y="420935"/>
                  </a:lnTo>
                  <a:lnTo>
                    <a:pt x="1427826" y="463131"/>
                  </a:lnTo>
                  <a:lnTo>
                    <a:pt x="1443857" y="506657"/>
                  </a:lnTo>
                  <a:lnTo>
                    <a:pt x="1457193" y="551415"/>
                  </a:lnTo>
                  <a:lnTo>
                    <a:pt x="1467736" y="597307"/>
                  </a:lnTo>
                  <a:lnTo>
                    <a:pt x="1475387" y="644235"/>
                  </a:lnTo>
                  <a:lnTo>
                    <a:pt x="1480049" y="692102"/>
                  </a:lnTo>
                  <a:lnTo>
                    <a:pt x="1481625" y="740811"/>
                  </a:lnTo>
                  <a:lnTo>
                    <a:pt x="1480049" y="789520"/>
                  </a:lnTo>
                  <a:lnTo>
                    <a:pt x="1475387" y="837387"/>
                  </a:lnTo>
                  <a:lnTo>
                    <a:pt x="1467736" y="884315"/>
                  </a:lnTo>
                  <a:lnTo>
                    <a:pt x="1457193" y="930207"/>
                  </a:lnTo>
                  <a:lnTo>
                    <a:pt x="1443857" y="974965"/>
                  </a:lnTo>
                  <a:lnTo>
                    <a:pt x="1427826" y="1018491"/>
                  </a:lnTo>
                  <a:lnTo>
                    <a:pt x="1409195" y="1060687"/>
                  </a:lnTo>
                  <a:lnTo>
                    <a:pt x="1388064" y="1101457"/>
                  </a:lnTo>
                  <a:lnTo>
                    <a:pt x="1364530" y="1140702"/>
                  </a:lnTo>
                  <a:lnTo>
                    <a:pt x="1338691" y="1178324"/>
                  </a:lnTo>
                  <a:lnTo>
                    <a:pt x="1310643" y="1214227"/>
                  </a:lnTo>
                  <a:lnTo>
                    <a:pt x="1280485" y="1248313"/>
                  </a:lnTo>
                  <a:lnTo>
                    <a:pt x="1248315" y="1280483"/>
                  </a:lnTo>
                  <a:lnTo>
                    <a:pt x="1214229" y="1310641"/>
                  </a:lnTo>
                  <a:lnTo>
                    <a:pt x="1178326" y="1338689"/>
                  </a:lnTo>
                  <a:lnTo>
                    <a:pt x="1140703" y="1364528"/>
                  </a:lnTo>
                  <a:lnTo>
                    <a:pt x="1101458" y="1388062"/>
                  </a:lnTo>
                  <a:lnTo>
                    <a:pt x="1060689" y="1409193"/>
                  </a:lnTo>
                  <a:lnTo>
                    <a:pt x="1018492" y="1427824"/>
                  </a:lnTo>
                  <a:lnTo>
                    <a:pt x="974966" y="1443855"/>
                  </a:lnTo>
                  <a:lnTo>
                    <a:pt x="930208" y="1457191"/>
                  </a:lnTo>
                  <a:lnTo>
                    <a:pt x="884316" y="1467734"/>
                  </a:lnTo>
                  <a:lnTo>
                    <a:pt x="837388" y="1475385"/>
                  </a:lnTo>
                  <a:lnTo>
                    <a:pt x="789521" y="1480047"/>
                  </a:lnTo>
                  <a:lnTo>
                    <a:pt x="740812" y="1481623"/>
                  </a:lnTo>
                  <a:lnTo>
                    <a:pt x="692103" y="1480047"/>
                  </a:lnTo>
                  <a:lnTo>
                    <a:pt x="644236" y="1475385"/>
                  </a:lnTo>
                  <a:lnTo>
                    <a:pt x="597308" y="1467734"/>
                  </a:lnTo>
                  <a:lnTo>
                    <a:pt x="551416" y="1457191"/>
                  </a:lnTo>
                  <a:lnTo>
                    <a:pt x="506658" y="1443855"/>
                  </a:lnTo>
                  <a:lnTo>
                    <a:pt x="463132" y="1427824"/>
                  </a:lnTo>
                  <a:lnTo>
                    <a:pt x="420935" y="1409193"/>
                  </a:lnTo>
                  <a:lnTo>
                    <a:pt x="380166" y="1388062"/>
                  </a:lnTo>
                  <a:lnTo>
                    <a:pt x="340921" y="1364528"/>
                  </a:lnTo>
                  <a:lnTo>
                    <a:pt x="303298" y="1338689"/>
                  </a:lnTo>
                  <a:lnTo>
                    <a:pt x="267395" y="1310641"/>
                  </a:lnTo>
                  <a:lnTo>
                    <a:pt x="233309" y="1280483"/>
                  </a:lnTo>
                  <a:lnTo>
                    <a:pt x="201139" y="1248313"/>
                  </a:lnTo>
                  <a:lnTo>
                    <a:pt x="170981" y="1214227"/>
                  </a:lnTo>
                  <a:lnTo>
                    <a:pt x="142933" y="1178324"/>
                  </a:lnTo>
                  <a:lnTo>
                    <a:pt x="117094" y="1140702"/>
                  </a:lnTo>
                  <a:lnTo>
                    <a:pt x="93560" y="1101457"/>
                  </a:lnTo>
                  <a:lnTo>
                    <a:pt x="72429" y="1060687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7"/>
                  </a:lnTo>
                  <a:lnTo>
                    <a:pt x="13889" y="884315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1"/>
                  </a:lnTo>
                  <a:close/>
                </a:path>
              </a:pathLst>
            </a:custGeom>
            <a:ln w="539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8752" y="4455145"/>
              <a:ext cx="1098263" cy="109826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246400" y="5746496"/>
            <a:ext cx="10502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0" dirty="0">
                <a:latin typeface="Calibri"/>
                <a:cs typeface="Calibri"/>
              </a:rPr>
              <a:t>U</a:t>
            </a:r>
            <a:r>
              <a:rPr sz="3300" spc="80" dirty="0">
                <a:latin typeface="Calibri"/>
                <a:cs typeface="Calibri"/>
              </a:rPr>
              <a:t>M</a:t>
            </a:r>
            <a:r>
              <a:rPr sz="3300" spc="70" dirty="0">
                <a:latin typeface="Calibri"/>
                <a:cs typeface="Calibri"/>
              </a:rPr>
              <a:t>L</a:t>
            </a:r>
            <a:r>
              <a:rPr sz="3300" dirty="0">
                <a:latin typeface="Calibri"/>
                <a:cs typeface="Calibri"/>
              </a:rPr>
              <a:t>S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78308" y="4236479"/>
            <a:ext cx="1536065" cy="1536065"/>
            <a:chOff x="6978308" y="4236479"/>
            <a:chExt cx="1536065" cy="1536065"/>
          </a:xfrm>
        </p:grpSpPr>
        <p:sp>
          <p:nvSpPr>
            <p:cNvPr id="24" name="object 24"/>
            <p:cNvSpPr/>
            <p:nvPr/>
          </p:nvSpPr>
          <p:spPr>
            <a:xfrm>
              <a:off x="7005295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7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5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8" y="142933"/>
                  </a:lnTo>
                  <a:lnTo>
                    <a:pt x="267395" y="170981"/>
                  </a:lnTo>
                  <a:lnTo>
                    <a:pt x="233309" y="201139"/>
                  </a:lnTo>
                  <a:lnTo>
                    <a:pt x="201139" y="233309"/>
                  </a:lnTo>
                  <a:lnTo>
                    <a:pt x="170981" y="267395"/>
                  </a:lnTo>
                  <a:lnTo>
                    <a:pt x="142933" y="303298"/>
                  </a:lnTo>
                  <a:lnTo>
                    <a:pt x="117094" y="340921"/>
                  </a:lnTo>
                  <a:lnTo>
                    <a:pt x="93560" y="380166"/>
                  </a:lnTo>
                  <a:lnTo>
                    <a:pt x="72429" y="420935"/>
                  </a:lnTo>
                  <a:lnTo>
                    <a:pt x="53798" y="463132"/>
                  </a:lnTo>
                  <a:lnTo>
                    <a:pt x="37767" y="506658"/>
                  </a:lnTo>
                  <a:lnTo>
                    <a:pt x="24431" y="551416"/>
                  </a:lnTo>
                  <a:lnTo>
                    <a:pt x="13889" y="597308"/>
                  </a:lnTo>
                  <a:lnTo>
                    <a:pt x="6237" y="644236"/>
                  </a:lnTo>
                  <a:lnTo>
                    <a:pt x="1575" y="692103"/>
                  </a:lnTo>
                  <a:lnTo>
                    <a:pt x="0" y="740812"/>
                  </a:lnTo>
                  <a:lnTo>
                    <a:pt x="1575" y="789521"/>
                  </a:lnTo>
                  <a:lnTo>
                    <a:pt x="6237" y="837388"/>
                  </a:lnTo>
                  <a:lnTo>
                    <a:pt x="13889" y="884316"/>
                  </a:lnTo>
                  <a:lnTo>
                    <a:pt x="24431" y="930208"/>
                  </a:lnTo>
                  <a:lnTo>
                    <a:pt x="37767" y="974966"/>
                  </a:lnTo>
                  <a:lnTo>
                    <a:pt x="53798" y="1018492"/>
                  </a:lnTo>
                  <a:lnTo>
                    <a:pt x="72429" y="1060689"/>
                  </a:lnTo>
                  <a:lnTo>
                    <a:pt x="93560" y="1101458"/>
                  </a:lnTo>
                  <a:lnTo>
                    <a:pt x="117094" y="1140703"/>
                  </a:lnTo>
                  <a:lnTo>
                    <a:pt x="142933" y="1178326"/>
                  </a:lnTo>
                  <a:lnTo>
                    <a:pt x="170981" y="1214229"/>
                  </a:lnTo>
                  <a:lnTo>
                    <a:pt x="201139" y="1248315"/>
                  </a:lnTo>
                  <a:lnTo>
                    <a:pt x="233309" y="1280485"/>
                  </a:lnTo>
                  <a:lnTo>
                    <a:pt x="267395" y="1310643"/>
                  </a:lnTo>
                  <a:lnTo>
                    <a:pt x="303298" y="1338690"/>
                  </a:lnTo>
                  <a:lnTo>
                    <a:pt x="340920" y="1364530"/>
                  </a:lnTo>
                  <a:lnTo>
                    <a:pt x="380165" y="1388064"/>
                  </a:lnTo>
                  <a:lnTo>
                    <a:pt x="420935" y="1409195"/>
                  </a:lnTo>
                  <a:lnTo>
                    <a:pt x="463131" y="1427825"/>
                  </a:lnTo>
                  <a:lnTo>
                    <a:pt x="506657" y="1443857"/>
                  </a:lnTo>
                  <a:lnTo>
                    <a:pt x="551415" y="1457193"/>
                  </a:lnTo>
                  <a:lnTo>
                    <a:pt x="597307" y="1467735"/>
                  </a:lnTo>
                  <a:lnTo>
                    <a:pt x="644235" y="1475386"/>
                  </a:lnTo>
                  <a:lnTo>
                    <a:pt x="692102" y="1480048"/>
                  </a:lnTo>
                  <a:lnTo>
                    <a:pt x="740811" y="1481624"/>
                  </a:lnTo>
                  <a:lnTo>
                    <a:pt x="789519" y="1480048"/>
                  </a:lnTo>
                  <a:lnTo>
                    <a:pt x="837387" y="1475386"/>
                  </a:lnTo>
                  <a:lnTo>
                    <a:pt x="884315" y="1467735"/>
                  </a:lnTo>
                  <a:lnTo>
                    <a:pt x="930207" y="1457193"/>
                  </a:lnTo>
                  <a:lnTo>
                    <a:pt x="974965" y="1443857"/>
                  </a:lnTo>
                  <a:lnTo>
                    <a:pt x="1018491" y="1427825"/>
                  </a:lnTo>
                  <a:lnTo>
                    <a:pt x="1060688" y="1409195"/>
                  </a:lnTo>
                  <a:lnTo>
                    <a:pt x="1101457" y="1388064"/>
                  </a:lnTo>
                  <a:lnTo>
                    <a:pt x="1140702" y="1364530"/>
                  </a:lnTo>
                  <a:lnTo>
                    <a:pt x="1178325" y="1338690"/>
                  </a:lnTo>
                  <a:lnTo>
                    <a:pt x="1214228" y="1310643"/>
                  </a:lnTo>
                  <a:lnTo>
                    <a:pt x="1248314" y="1280485"/>
                  </a:lnTo>
                  <a:lnTo>
                    <a:pt x="1280484" y="1248315"/>
                  </a:lnTo>
                  <a:lnTo>
                    <a:pt x="1310642" y="1214229"/>
                  </a:lnTo>
                  <a:lnTo>
                    <a:pt x="1338690" y="1178326"/>
                  </a:lnTo>
                  <a:lnTo>
                    <a:pt x="1364529" y="1140703"/>
                  </a:lnTo>
                  <a:lnTo>
                    <a:pt x="1388063" y="1101458"/>
                  </a:lnTo>
                  <a:lnTo>
                    <a:pt x="1409194" y="1060689"/>
                  </a:lnTo>
                  <a:lnTo>
                    <a:pt x="1427824" y="1018492"/>
                  </a:lnTo>
                  <a:lnTo>
                    <a:pt x="1443856" y="974966"/>
                  </a:lnTo>
                  <a:lnTo>
                    <a:pt x="1457192" y="930208"/>
                  </a:lnTo>
                  <a:lnTo>
                    <a:pt x="1467734" y="884316"/>
                  </a:lnTo>
                  <a:lnTo>
                    <a:pt x="1475385" y="837388"/>
                  </a:lnTo>
                  <a:lnTo>
                    <a:pt x="1480048" y="789521"/>
                  </a:lnTo>
                  <a:lnTo>
                    <a:pt x="1481623" y="740812"/>
                  </a:lnTo>
                  <a:lnTo>
                    <a:pt x="1480048" y="692103"/>
                  </a:lnTo>
                  <a:lnTo>
                    <a:pt x="1475385" y="644236"/>
                  </a:lnTo>
                  <a:lnTo>
                    <a:pt x="1467734" y="597308"/>
                  </a:lnTo>
                  <a:lnTo>
                    <a:pt x="1457192" y="551416"/>
                  </a:lnTo>
                  <a:lnTo>
                    <a:pt x="1443856" y="506658"/>
                  </a:lnTo>
                  <a:lnTo>
                    <a:pt x="1427824" y="463132"/>
                  </a:lnTo>
                  <a:lnTo>
                    <a:pt x="1409194" y="420935"/>
                  </a:lnTo>
                  <a:lnTo>
                    <a:pt x="1388063" y="380166"/>
                  </a:lnTo>
                  <a:lnTo>
                    <a:pt x="1364529" y="340921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05295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70948" y="4654659"/>
              <a:ext cx="750570" cy="699770"/>
            </a:xfrm>
            <a:custGeom>
              <a:avLst/>
              <a:gdLst/>
              <a:ahLst/>
              <a:cxnLst/>
              <a:rect l="l" t="t" r="r" b="b"/>
              <a:pathLst>
                <a:path w="750570" h="699770">
                  <a:moveTo>
                    <a:pt x="544348" y="417830"/>
                  </a:moveTo>
                  <a:lnTo>
                    <a:pt x="537452" y="420369"/>
                  </a:lnTo>
                  <a:lnTo>
                    <a:pt x="522280" y="426719"/>
                  </a:lnTo>
                  <a:lnTo>
                    <a:pt x="507108" y="435609"/>
                  </a:lnTo>
                  <a:lnTo>
                    <a:pt x="500212" y="447039"/>
                  </a:lnTo>
                  <a:lnTo>
                    <a:pt x="514924" y="491489"/>
                  </a:lnTo>
                  <a:lnTo>
                    <a:pt x="514924" y="521969"/>
                  </a:lnTo>
                  <a:lnTo>
                    <a:pt x="499522" y="521969"/>
                  </a:lnTo>
                  <a:lnTo>
                    <a:pt x="479983" y="523239"/>
                  </a:lnTo>
                  <a:lnTo>
                    <a:pt x="463202" y="528319"/>
                  </a:lnTo>
                  <a:lnTo>
                    <a:pt x="456076" y="535939"/>
                  </a:lnTo>
                  <a:lnTo>
                    <a:pt x="456076" y="581660"/>
                  </a:lnTo>
                  <a:lnTo>
                    <a:pt x="463202" y="589279"/>
                  </a:lnTo>
                  <a:lnTo>
                    <a:pt x="479983" y="594360"/>
                  </a:lnTo>
                  <a:lnTo>
                    <a:pt x="499522" y="595629"/>
                  </a:lnTo>
                  <a:lnTo>
                    <a:pt x="514924" y="595629"/>
                  </a:lnTo>
                  <a:lnTo>
                    <a:pt x="514924" y="626110"/>
                  </a:lnTo>
                  <a:lnTo>
                    <a:pt x="500212" y="670560"/>
                  </a:lnTo>
                  <a:lnTo>
                    <a:pt x="500212" y="685800"/>
                  </a:lnTo>
                  <a:lnTo>
                    <a:pt x="544348" y="699769"/>
                  </a:lnTo>
                  <a:lnTo>
                    <a:pt x="557451" y="695960"/>
                  </a:lnTo>
                  <a:lnTo>
                    <a:pt x="571933" y="683260"/>
                  </a:lnTo>
                  <a:lnTo>
                    <a:pt x="583657" y="669289"/>
                  </a:lnTo>
                  <a:lnTo>
                    <a:pt x="588484" y="655319"/>
                  </a:lnTo>
                  <a:lnTo>
                    <a:pt x="700063" y="655319"/>
                  </a:lnTo>
                  <a:lnTo>
                    <a:pt x="696986" y="647700"/>
                  </a:lnTo>
                  <a:lnTo>
                    <a:pt x="687561" y="632460"/>
                  </a:lnTo>
                  <a:lnTo>
                    <a:pt x="676757" y="626110"/>
                  </a:lnTo>
                  <a:lnTo>
                    <a:pt x="685262" y="617219"/>
                  </a:lnTo>
                  <a:lnTo>
                    <a:pt x="689630" y="610869"/>
                  </a:lnTo>
                  <a:lnTo>
                    <a:pt x="603196" y="610869"/>
                  </a:lnTo>
                  <a:lnTo>
                    <a:pt x="581588" y="605789"/>
                  </a:lnTo>
                  <a:lnTo>
                    <a:pt x="562738" y="594360"/>
                  </a:lnTo>
                  <a:lnTo>
                    <a:pt x="549406" y="579119"/>
                  </a:lnTo>
                  <a:lnTo>
                    <a:pt x="544348" y="566419"/>
                  </a:lnTo>
                  <a:lnTo>
                    <a:pt x="549406" y="544830"/>
                  </a:lnTo>
                  <a:lnTo>
                    <a:pt x="562738" y="525780"/>
                  </a:lnTo>
                  <a:lnTo>
                    <a:pt x="581588" y="511809"/>
                  </a:lnTo>
                  <a:lnTo>
                    <a:pt x="603196" y="506730"/>
                  </a:lnTo>
                  <a:lnTo>
                    <a:pt x="689630" y="506730"/>
                  </a:lnTo>
                  <a:lnTo>
                    <a:pt x="685262" y="500380"/>
                  </a:lnTo>
                  <a:lnTo>
                    <a:pt x="676757" y="491489"/>
                  </a:lnTo>
                  <a:lnTo>
                    <a:pt x="687561" y="485139"/>
                  </a:lnTo>
                  <a:lnTo>
                    <a:pt x="696986" y="469900"/>
                  </a:lnTo>
                  <a:lnTo>
                    <a:pt x="700320" y="462280"/>
                  </a:lnTo>
                  <a:lnTo>
                    <a:pt x="588484" y="462280"/>
                  </a:lnTo>
                  <a:lnTo>
                    <a:pt x="583657" y="448309"/>
                  </a:lnTo>
                  <a:lnTo>
                    <a:pt x="571933" y="434339"/>
                  </a:lnTo>
                  <a:lnTo>
                    <a:pt x="557451" y="421639"/>
                  </a:lnTo>
                  <a:lnTo>
                    <a:pt x="544348" y="417830"/>
                  </a:lnTo>
                  <a:close/>
                </a:path>
                <a:path w="750570" h="699770">
                  <a:moveTo>
                    <a:pt x="700063" y="655319"/>
                  </a:moveTo>
                  <a:lnTo>
                    <a:pt x="617909" y="655319"/>
                  </a:lnTo>
                  <a:lnTo>
                    <a:pt x="622507" y="669289"/>
                  </a:lnTo>
                  <a:lnTo>
                    <a:pt x="632621" y="683260"/>
                  </a:lnTo>
                  <a:lnTo>
                    <a:pt x="642735" y="695960"/>
                  </a:lnTo>
                  <a:lnTo>
                    <a:pt x="647332" y="699769"/>
                  </a:lnTo>
                  <a:lnTo>
                    <a:pt x="654459" y="698500"/>
                  </a:lnTo>
                  <a:lnTo>
                    <a:pt x="671240" y="693419"/>
                  </a:lnTo>
                  <a:lnTo>
                    <a:pt x="690780" y="688339"/>
                  </a:lnTo>
                  <a:lnTo>
                    <a:pt x="706182" y="685800"/>
                  </a:lnTo>
                  <a:lnTo>
                    <a:pt x="706182" y="670560"/>
                  </a:lnTo>
                  <a:lnTo>
                    <a:pt x="703653" y="664210"/>
                  </a:lnTo>
                  <a:lnTo>
                    <a:pt x="700063" y="655319"/>
                  </a:lnTo>
                  <a:close/>
                </a:path>
                <a:path w="750570" h="699770">
                  <a:moveTo>
                    <a:pt x="308954" y="535939"/>
                  </a:moveTo>
                  <a:lnTo>
                    <a:pt x="191256" y="535939"/>
                  </a:lnTo>
                  <a:lnTo>
                    <a:pt x="205969" y="595629"/>
                  </a:lnTo>
                  <a:lnTo>
                    <a:pt x="205969" y="610869"/>
                  </a:lnTo>
                  <a:lnTo>
                    <a:pt x="294242" y="610869"/>
                  </a:lnTo>
                  <a:lnTo>
                    <a:pt x="294242" y="595629"/>
                  </a:lnTo>
                  <a:lnTo>
                    <a:pt x="302747" y="584200"/>
                  </a:lnTo>
                  <a:lnTo>
                    <a:pt x="307115" y="571500"/>
                  </a:lnTo>
                  <a:lnTo>
                    <a:pt x="308724" y="556259"/>
                  </a:lnTo>
                  <a:lnTo>
                    <a:pt x="308954" y="535939"/>
                  </a:lnTo>
                  <a:close/>
                </a:path>
                <a:path w="750570" h="699770">
                  <a:moveTo>
                    <a:pt x="689630" y="506730"/>
                  </a:moveTo>
                  <a:lnTo>
                    <a:pt x="603196" y="506730"/>
                  </a:lnTo>
                  <a:lnTo>
                    <a:pt x="622506" y="511809"/>
                  </a:lnTo>
                  <a:lnTo>
                    <a:pt x="636299" y="525780"/>
                  </a:lnTo>
                  <a:lnTo>
                    <a:pt x="644574" y="544830"/>
                  </a:lnTo>
                  <a:lnTo>
                    <a:pt x="647332" y="566419"/>
                  </a:lnTo>
                  <a:lnTo>
                    <a:pt x="644574" y="579119"/>
                  </a:lnTo>
                  <a:lnTo>
                    <a:pt x="636299" y="594360"/>
                  </a:lnTo>
                  <a:lnTo>
                    <a:pt x="622506" y="605789"/>
                  </a:lnTo>
                  <a:lnTo>
                    <a:pt x="603196" y="610869"/>
                  </a:lnTo>
                  <a:lnTo>
                    <a:pt x="689630" y="610869"/>
                  </a:lnTo>
                  <a:lnTo>
                    <a:pt x="691239" y="604519"/>
                  </a:lnTo>
                  <a:lnTo>
                    <a:pt x="691469" y="595629"/>
                  </a:lnTo>
                  <a:lnTo>
                    <a:pt x="706871" y="595629"/>
                  </a:lnTo>
                  <a:lnTo>
                    <a:pt x="726411" y="594360"/>
                  </a:lnTo>
                  <a:lnTo>
                    <a:pt x="743192" y="589279"/>
                  </a:lnTo>
                  <a:lnTo>
                    <a:pt x="750318" y="581660"/>
                  </a:lnTo>
                  <a:lnTo>
                    <a:pt x="750318" y="535939"/>
                  </a:lnTo>
                  <a:lnTo>
                    <a:pt x="743192" y="528319"/>
                  </a:lnTo>
                  <a:lnTo>
                    <a:pt x="726411" y="523239"/>
                  </a:lnTo>
                  <a:lnTo>
                    <a:pt x="706871" y="521969"/>
                  </a:lnTo>
                  <a:lnTo>
                    <a:pt x="691469" y="521969"/>
                  </a:lnTo>
                  <a:lnTo>
                    <a:pt x="691239" y="513080"/>
                  </a:lnTo>
                  <a:lnTo>
                    <a:pt x="689630" y="506730"/>
                  </a:lnTo>
                  <a:close/>
                </a:path>
                <a:path w="750570" h="699770">
                  <a:moveTo>
                    <a:pt x="117695" y="148589"/>
                  </a:moveTo>
                  <a:lnTo>
                    <a:pt x="102984" y="148589"/>
                  </a:lnTo>
                  <a:lnTo>
                    <a:pt x="44136" y="208279"/>
                  </a:lnTo>
                  <a:lnTo>
                    <a:pt x="44136" y="223519"/>
                  </a:lnTo>
                  <a:lnTo>
                    <a:pt x="54940" y="234950"/>
                  </a:lnTo>
                  <a:lnTo>
                    <a:pt x="64364" y="246379"/>
                  </a:lnTo>
                  <a:lnTo>
                    <a:pt x="71031" y="256539"/>
                  </a:lnTo>
                  <a:lnTo>
                    <a:pt x="73559" y="267969"/>
                  </a:lnTo>
                  <a:lnTo>
                    <a:pt x="73559" y="298450"/>
                  </a:lnTo>
                  <a:lnTo>
                    <a:pt x="0" y="312419"/>
                  </a:lnTo>
                  <a:lnTo>
                    <a:pt x="0" y="402589"/>
                  </a:lnTo>
                  <a:lnTo>
                    <a:pt x="58847" y="417830"/>
                  </a:lnTo>
                  <a:lnTo>
                    <a:pt x="73559" y="447039"/>
                  </a:lnTo>
                  <a:lnTo>
                    <a:pt x="71031" y="458469"/>
                  </a:lnTo>
                  <a:lnTo>
                    <a:pt x="64364" y="469900"/>
                  </a:lnTo>
                  <a:lnTo>
                    <a:pt x="54940" y="480059"/>
                  </a:lnTo>
                  <a:lnTo>
                    <a:pt x="44136" y="491489"/>
                  </a:lnTo>
                  <a:lnTo>
                    <a:pt x="51262" y="508000"/>
                  </a:lnTo>
                  <a:lnTo>
                    <a:pt x="68043" y="529589"/>
                  </a:lnTo>
                  <a:lnTo>
                    <a:pt x="87582" y="549909"/>
                  </a:lnTo>
                  <a:lnTo>
                    <a:pt x="102984" y="566419"/>
                  </a:lnTo>
                  <a:lnTo>
                    <a:pt x="117695" y="566419"/>
                  </a:lnTo>
                  <a:lnTo>
                    <a:pt x="161833" y="521969"/>
                  </a:lnTo>
                  <a:lnTo>
                    <a:pt x="441050" y="521969"/>
                  </a:lnTo>
                  <a:lnTo>
                    <a:pt x="456076" y="506730"/>
                  </a:lnTo>
                  <a:lnTo>
                    <a:pt x="456076" y="491489"/>
                  </a:lnTo>
                  <a:lnTo>
                    <a:pt x="427072" y="462280"/>
                  </a:lnTo>
                  <a:lnTo>
                    <a:pt x="250106" y="462280"/>
                  </a:lnTo>
                  <a:lnTo>
                    <a:pt x="209187" y="454659"/>
                  </a:lnTo>
                  <a:lnTo>
                    <a:pt x="176544" y="431800"/>
                  </a:lnTo>
                  <a:lnTo>
                    <a:pt x="154936" y="398780"/>
                  </a:lnTo>
                  <a:lnTo>
                    <a:pt x="147120" y="358139"/>
                  </a:lnTo>
                  <a:lnTo>
                    <a:pt x="154936" y="316230"/>
                  </a:lnTo>
                  <a:lnTo>
                    <a:pt x="176544" y="283210"/>
                  </a:lnTo>
                  <a:lnTo>
                    <a:pt x="209187" y="261619"/>
                  </a:lnTo>
                  <a:lnTo>
                    <a:pt x="250106" y="254000"/>
                  </a:lnTo>
                  <a:lnTo>
                    <a:pt x="425811" y="254000"/>
                  </a:lnTo>
                  <a:lnTo>
                    <a:pt x="456076" y="223519"/>
                  </a:lnTo>
                  <a:lnTo>
                    <a:pt x="456076" y="208279"/>
                  </a:lnTo>
                  <a:lnTo>
                    <a:pt x="448949" y="195579"/>
                  </a:lnTo>
                  <a:lnTo>
                    <a:pt x="432168" y="179069"/>
                  </a:lnTo>
                  <a:lnTo>
                    <a:pt x="161833" y="179069"/>
                  </a:lnTo>
                  <a:lnTo>
                    <a:pt x="117695" y="148589"/>
                  </a:lnTo>
                  <a:close/>
                </a:path>
                <a:path w="750570" h="699770">
                  <a:moveTo>
                    <a:pt x="441050" y="521969"/>
                  </a:moveTo>
                  <a:lnTo>
                    <a:pt x="338378" y="521969"/>
                  </a:lnTo>
                  <a:lnTo>
                    <a:pt x="382515" y="566419"/>
                  </a:lnTo>
                  <a:lnTo>
                    <a:pt x="397226" y="566419"/>
                  </a:lnTo>
                  <a:lnTo>
                    <a:pt x="441050" y="521969"/>
                  </a:lnTo>
                  <a:close/>
                </a:path>
                <a:path w="750570" h="699770">
                  <a:moveTo>
                    <a:pt x="338378" y="521969"/>
                  </a:moveTo>
                  <a:lnTo>
                    <a:pt x="161833" y="521969"/>
                  </a:lnTo>
                  <a:lnTo>
                    <a:pt x="170568" y="529589"/>
                  </a:lnTo>
                  <a:lnTo>
                    <a:pt x="176545" y="534669"/>
                  </a:lnTo>
                  <a:lnTo>
                    <a:pt x="182521" y="535939"/>
                  </a:lnTo>
                  <a:lnTo>
                    <a:pt x="317689" y="535939"/>
                  </a:lnTo>
                  <a:lnTo>
                    <a:pt x="323666" y="534669"/>
                  </a:lnTo>
                  <a:lnTo>
                    <a:pt x="329643" y="529589"/>
                  </a:lnTo>
                  <a:lnTo>
                    <a:pt x="338378" y="521969"/>
                  </a:lnTo>
                  <a:close/>
                </a:path>
                <a:path w="750570" h="699770">
                  <a:moveTo>
                    <a:pt x="425811" y="254000"/>
                  </a:moveTo>
                  <a:lnTo>
                    <a:pt x="250106" y="254000"/>
                  </a:lnTo>
                  <a:lnTo>
                    <a:pt x="291023" y="261619"/>
                  </a:lnTo>
                  <a:lnTo>
                    <a:pt x="323666" y="283210"/>
                  </a:lnTo>
                  <a:lnTo>
                    <a:pt x="345274" y="316230"/>
                  </a:lnTo>
                  <a:lnTo>
                    <a:pt x="353090" y="358139"/>
                  </a:lnTo>
                  <a:lnTo>
                    <a:pt x="345274" y="398780"/>
                  </a:lnTo>
                  <a:lnTo>
                    <a:pt x="323666" y="431800"/>
                  </a:lnTo>
                  <a:lnTo>
                    <a:pt x="291023" y="454659"/>
                  </a:lnTo>
                  <a:lnTo>
                    <a:pt x="250106" y="462280"/>
                  </a:lnTo>
                  <a:lnTo>
                    <a:pt x="427072" y="462280"/>
                  </a:lnTo>
                  <a:lnTo>
                    <a:pt x="411939" y="447039"/>
                  </a:lnTo>
                  <a:lnTo>
                    <a:pt x="420444" y="438150"/>
                  </a:lnTo>
                  <a:lnTo>
                    <a:pt x="424812" y="431800"/>
                  </a:lnTo>
                  <a:lnTo>
                    <a:pt x="426421" y="426719"/>
                  </a:lnTo>
                  <a:lnTo>
                    <a:pt x="426651" y="417830"/>
                  </a:lnTo>
                  <a:lnTo>
                    <a:pt x="485499" y="402589"/>
                  </a:lnTo>
                  <a:lnTo>
                    <a:pt x="500212" y="402589"/>
                  </a:lnTo>
                  <a:lnTo>
                    <a:pt x="500212" y="312419"/>
                  </a:lnTo>
                  <a:lnTo>
                    <a:pt x="485499" y="312419"/>
                  </a:lnTo>
                  <a:lnTo>
                    <a:pt x="426651" y="298450"/>
                  </a:lnTo>
                  <a:lnTo>
                    <a:pt x="426421" y="289560"/>
                  </a:lnTo>
                  <a:lnTo>
                    <a:pt x="424812" y="283210"/>
                  </a:lnTo>
                  <a:lnTo>
                    <a:pt x="420444" y="276860"/>
                  </a:lnTo>
                  <a:lnTo>
                    <a:pt x="411939" y="267969"/>
                  </a:lnTo>
                  <a:lnTo>
                    <a:pt x="425811" y="254000"/>
                  </a:lnTo>
                  <a:close/>
                </a:path>
                <a:path w="750570" h="699770">
                  <a:moveTo>
                    <a:pt x="647332" y="417830"/>
                  </a:moveTo>
                  <a:lnTo>
                    <a:pt x="636529" y="427989"/>
                  </a:lnTo>
                  <a:lnTo>
                    <a:pt x="627104" y="439419"/>
                  </a:lnTo>
                  <a:lnTo>
                    <a:pt x="620438" y="450850"/>
                  </a:lnTo>
                  <a:lnTo>
                    <a:pt x="617909" y="462280"/>
                  </a:lnTo>
                  <a:lnTo>
                    <a:pt x="700320" y="462280"/>
                  </a:lnTo>
                  <a:lnTo>
                    <a:pt x="703653" y="454659"/>
                  </a:lnTo>
                  <a:lnTo>
                    <a:pt x="706182" y="447039"/>
                  </a:lnTo>
                  <a:lnTo>
                    <a:pt x="690780" y="435609"/>
                  </a:lnTo>
                  <a:lnTo>
                    <a:pt x="671240" y="426719"/>
                  </a:lnTo>
                  <a:lnTo>
                    <a:pt x="654459" y="420369"/>
                  </a:lnTo>
                  <a:lnTo>
                    <a:pt x="647332" y="417830"/>
                  </a:lnTo>
                  <a:close/>
                </a:path>
                <a:path w="750570" h="699770">
                  <a:moveTo>
                    <a:pt x="544348" y="0"/>
                  </a:moveTo>
                  <a:lnTo>
                    <a:pt x="500212" y="30479"/>
                  </a:lnTo>
                  <a:lnTo>
                    <a:pt x="502511" y="43179"/>
                  </a:lnTo>
                  <a:lnTo>
                    <a:pt x="512625" y="76200"/>
                  </a:lnTo>
                  <a:lnTo>
                    <a:pt x="514924" y="88900"/>
                  </a:lnTo>
                  <a:lnTo>
                    <a:pt x="514924" y="104139"/>
                  </a:lnTo>
                  <a:lnTo>
                    <a:pt x="499522" y="106679"/>
                  </a:lnTo>
                  <a:lnTo>
                    <a:pt x="479983" y="111760"/>
                  </a:lnTo>
                  <a:lnTo>
                    <a:pt x="463202" y="116839"/>
                  </a:lnTo>
                  <a:lnTo>
                    <a:pt x="456076" y="119379"/>
                  </a:lnTo>
                  <a:lnTo>
                    <a:pt x="456076" y="179069"/>
                  </a:lnTo>
                  <a:lnTo>
                    <a:pt x="463202" y="181610"/>
                  </a:lnTo>
                  <a:lnTo>
                    <a:pt x="479983" y="186689"/>
                  </a:lnTo>
                  <a:lnTo>
                    <a:pt x="499522" y="191769"/>
                  </a:lnTo>
                  <a:lnTo>
                    <a:pt x="514924" y="194310"/>
                  </a:lnTo>
                  <a:lnTo>
                    <a:pt x="514924" y="208279"/>
                  </a:lnTo>
                  <a:lnTo>
                    <a:pt x="512625" y="222250"/>
                  </a:lnTo>
                  <a:lnTo>
                    <a:pt x="502511" y="255269"/>
                  </a:lnTo>
                  <a:lnTo>
                    <a:pt x="500212" y="267969"/>
                  </a:lnTo>
                  <a:lnTo>
                    <a:pt x="544348" y="298450"/>
                  </a:lnTo>
                  <a:lnTo>
                    <a:pt x="557451" y="290829"/>
                  </a:lnTo>
                  <a:lnTo>
                    <a:pt x="571933" y="275589"/>
                  </a:lnTo>
                  <a:lnTo>
                    <a:pt x="583657" y="260350"/>
                  </a:lnTo>
                  <a:lnTo>
                    <a:pt x="588484" y="254000"/>
                  </a:lnTo>
                  <a:lnTo>
                    <a:pt x="703140" y="254000"/>
                  </a:lnTo>
                  <a:lnTo>
                    <a:pt x="696986" y="238760"/>
                  </a:lnTo>
                  <a:lnTo>
                    <a:pt x="687561" y="222250"/>
                  </a:lnTo>
                  <a:lnTo>
                    <a:pt x="676757" y="208279"/>
                  </a:lnTo>
                  <a:lnTo>
                    <a:pt x="603196" y="208279"/>
                  </a:lnTo>
                  <a:lnTo>
                    <a:pt x="581588" y="203200"/>
                  </a:lnTo>
                  <a:lnTo>
                    <a:pt x="562738" y="190500"/>
                  </a:lnTo>
                  <a:lnTo>
                    <a:pt x="549406" y="171450"/>
                  </a:lnTo>
                  <a:lnTo>
                    <a:pt x="544348" y="148589"/>
                  </a:lnTo>
                  <a:lnTo>
                    <a:pt x="549406" y="129539"/>
                  </a:lnTo>
                  <a:lnTo>
                    <a:pt x="562738" y="115569"/>
                  </a:lnTo>
                  <a:lnTo>
                    <a:pt x="581588" y="106679"/>
                  </a:lnTo>
                  <a:lnTo>
                    <a:pt x="603196" y="104139"/>
                  </a:lnTo>
                  <a:lnTo>
                    <a:pt x="691469" y="104139"/>
                  </a:lnTo>
                  <a:lnTo>
                    <a:pt x="691469" y="88900"/>
                  </a:lnTo>
                  <a:lnTo>
                    <a:pt x="676757" y="88900"/>
                  </a:lnTo>
                  <a:lnTo>
                    <a:pt x="687561" y="76200"/>
                  </a:lnTo>
                  <a:lnTo>
                    <a:pt x="696986" y="59689"/>
                  </a:lnTo>
                  <a:lnTo>
                    <a:pt x="703140" y="44450"/>
                  </a:lnTo>
                  <a:lnTo>
                    <a:pt x="588484" y="44450"/>
                  </a:lnTo>
                  <a:lnTo>
                    <a:pt x="583657" y="38100"/>
                  </a:lnTo>
                  <a:lnTo>
                    <a:pt x="571933" y="22860"/>
                  </a:lnTo>
                  <a:lnTo>
                    <a:pt x="557451" y="7619"/>
                  </a:lnTo>
                  <a:lnTo>
                    <a:pt x="544348" y="0"/>
                  </a:lnTo>
                  <a:close/>
                </a:path>
                <a:path w="750570" h="699770">
                  <a:moveTo>
                    <a:pt x="703140" y="254000"/>
                  </a:moveTo>
                  <a:lnTo>
                    <a:pt x="617909" y="254000"/>
                  </a:lnTo>
                  <a:lnTo>
                    <a:pt x="647332" y="298450"/>
                  </a:lnTo>
                  <a:lnTo>
                    <a:pt x="654459" y="293369"/>
                  </a:lnTo>
                  <a:lnTo>
                    <a:pt x="671240" y="283210"/>
                  </a:lnTo>
                  <a:lnTo>
                    <a:pt x="690780" y="273050"/>
                  </a:lnTo>
                  <a:lnTo>
                    <a:pt x="706182" y="267969"/>
                  </a:lnTo>
                  <a:lnTo>
                    <a:pt x="703653" y="255269"/>
                  </a:lnTo>
                  <a:lnTo>
                    <a:pt x="703140" y="254000"/>
                  </a:lnTo>
                  <a:close/>
                </a:path>
                <a:path w="750570" h="699770">
                  <a:moveTo>
                    <a:pt x="691469" y="104139"/>
                  </a:moveTo>
                  <a:lnTo>
                    <a:pt x="603196" y="104139"/>
                  </a:lnTo>
                  <a:lnTo>
                    <a:pt x="622506" y="106679"/>
                  </a:lnTo>
                  <a:lnTo>
                    <a:pt x="636299" y="115569"/>
                  </a:lnTo>
                  <a:lnTo>
                    <a:pt x="644574" y="129539"/>
                  </a:lnTo>
                  <a:lnTo>
                    <a:pt x="647332" y="148589"/>
                  </a:lnTo>
                  <a:lnTo>
                    <a:pt x="644574" y="171450"/>
                  </a:lnTo>
                  <a:lnTo>
                    <a:pt x="636299" y="190500"/>
                  </a:lnTo>
                  <a:lnTo>
                    <a:pt x="622506" y="203200"/>
                  </a:lnTo>
                  <a:lnTo>
                    <a:pt x="603196" y="208279"/>
                  </a:lnTo>
                  <a:lnTo>
                    <a:pt x="691469" y="208279"/>
                  </a:lnTo>
                  <a:lnTo>
                    <a:pt x="691469" y="194310"/>
                  </a:lnTo>
                  <a:lnTo>
                    <a:pt x="706871" y="191769"/>
                  </a:lnTo>
                  <a:lnTo>
                    <a:pt x="726411" y="186689"/>
                  </a:lnTo>
                  <a:lnTo>
                    <a:pt x="743192" y="181610"/>
                  </a:lnTo>
                  <a:lnTo>
                    <a:pt x="750318" y="179069"/>
                  </a:lnTo>
                  <a:lnTo>
                    <a:pt x="750318" y="119379"/>
                  </a:lnTo>
                  <a:lnTo>
                    <a:pt x="743192" y="116839"/>
                  </a:lnTo>
                  <a:lnTo>
                    <a:pt x="726411" y="111760"/>
                  </a:lnTo>
                  <a:lnTo>
                    <a:pt x="706871" y="106679"/>
                  </a:lnTo>
                  <a:lnTo>
                    <a:pt x="691469" y="104139"/>
                  </a:lnTo>
                  <a:close/>
                </a:path>
                <a:path w="750570" h="699770">
                  <a:moveTo>
                    <a:pt x="294242" y="104139"/>
                  </a:moveTo>
                  <a:lnTo>
                    <a:pt x="205969" y="104139"/>
                  </a:lnTo>
                  <a:lnTo>
                    <a:pt x="197463" y="124460"/>
                  </a:lnTo>
                  <a:lnTo>
                    <a:pt x="193096" y="139700"/>
                  </a:lnTo>
                  <a:lnTo>
                    <a:pt x="191486" y="152400"/>
                  </a:lnTo>
                  <a:lnTo>
                    <a:pt x="191256" y="163829"/>
                  </a:lnTo>
                  <a:lnTo>
                    <a:pt x="182521" y="172719"/>
                  </a:lnTo>
                  <a:lnTo>
                    <a:pt x="176545" y="176529"/>
                  </a:lnTo>
                  <a:lnTo>
                    <a:pt x="170568" y="179069"/>
                  </a:lnTo>
                  <a:lnTo>
                    <a:pt x="329643" y="179069"/>
                  </a:lnTo>
                  <a:lnTo>
                    <a:pt x="323666" y="176529"/>
                  </a:lnTo>
                  <a:lnTo>
                    <a:pt x="317689" y="172719"/>
                  </a:lnTo>
                  <a:lnTo>
                    <a:pt x="308954" y="163829"/>
                  </a:lnTo>
                  <a:lnTo>
                    <a:pt x="294242" y="104139"/>
                  </a:lnTo>
                  <a:close/>
                </a:path>
                <a:path w="750570" h="699770">
                  <a:moveTo>
                    <a:pt x="397226" y="148589"/>
                  </a:moveTo>
                  <a:lnTo>
                    <a:pt x="382515" y="148589"/>
                  </a:lnTo>
                  <a:lnTo>
                    <a:pt x="338378" y="179069"/>
                  </a:lnTo>
                  <a:lnTo>
                    <a:pt x="432168" y="179069"/>
                  </a:lnTo>
                  <a:lnTo>
                    <a:pt x="412629" y="162560"/>
                  </a:lnTo>
                  <a:lnTo>
                    <a:pt x="397226" y="148589"/>
                  </a:lnTo>
                  <a:close/>
                </a:path>
                <a:path w="750570" h="699770">
                  <a:moveTo>
                    <a:pt x="647332" y="0"/>
                  </a:moveTo>
                  <a:lnTo>
                    <a:pt x="636529" y="11429"/>
                  </a:lnTo>
                  <a:lnTo>
                    <a:pt x="627104" y="22860"/>
                  </a:lnTo>
                  <a:lnTo>
                    <a:pt x="620438" y="33019"/>
                  </a:lnTo>
                  <a:lnTo>
                    <a:pt x="617909" y="44450"/>
                  </a:lnTo>
                  <a:lnTo>
                    <a:pt x="703140" y="44450"/>
                  </a:lnTo>
                  <a:lnTo>
                    <a:pt x="703653" y="43179"/>
                  </a:lnTo>
                  <a:lnTo>
                    <a:pt x="706182" y="30479"/>
                  </a:lnTo>
                  <a:lnTo>
                    <a:pt x="690780" y="25400"/>
                  </a:lnTo>
                  <a:lnTo>
                    <a:pt x="671240" y="15239"/>
                  </a:lnTo>
                  <a:lnTo>
                    <a:pt x="654459" y="5079"/>
                  </a:lnTo>
                  <a:lnTo>
                    <a:pt x="64733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739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1383</Words>
  <Application>Microsoft Office PowerPoint</Application>
  <PresentationFormat>Widescreen</PresentationFormat>
  <Paragraphs>507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Malgun Gothic</vt:lpstr>
      <vt:lpstr>Arial</vt:lpstr>
      <vt:lpstr>Arial MT</vt:lpstr>
      <vt:lpstr>Calibri</vt:lpstr>
      <vt:lpstr>Cambria Math</vt:lpstr>
      <vt:lpstr>Consolas</vt:lpstr>
      <vt:lpstr>Corbel</vt:lpstr>
      <vt:lpstr>Georgia</vt:lpstr>
      <vt:lpstr>Segoe UI Symbol</vt:lpstr>
      <vt:lpstr>Tahoma</vt:lpstr>
      <vt:lpstr>Times New Roman</vt:lpstr>
      <vt:lpstr>Verdana</vt:lpstr>
      <vt:lpstr>Wingdings</vt:lpstr>
      <vt:lpstr>Office Theme</vt:lpstr>
      <vt:lpstr>Health Care Data Analytics</vt:lpstr>
      <vt:lpstr>Outline</vt:lpstr>
      <vt:lpstr>Health Data Standards</vt:lpstr>
      <vt:lpstr>Health Data Standards</vt:lpstr>
      <vt:lpstr>Health Data Standards</vt:lpstr>
      <vt:lpstr>Health Data Standards</vt:lpstr>
      <vt:lpstr>Health Data Standards</vt:lpstr>
      <vt:lpstr>Health Data Standards</vt:lpstr>
      <vt:lpstr>Health Data Standards</vt:lpstr>
      <vt:lpstr>Health Data Standards</vt:lpstr>
      <vt:lpstr>ICD</vt:lpstr>
      <vt:lpstr>ICD-9</vt:lpstr>
      <vt:lpstr>ICD-9</vt:lpstr>
      <vt:lpstr>ICD-10</vt:lpstr>
      <vt:lpstr>PowerPoint Presentation</vt:lpstr>
      <vt:lpstr>ICD-9 TO ICD-10 MAPPING</vt:lpstr>
      <vt:lpstr>ICD-9 TO ICD-10 MAPPING</vt:lpstr>
      <vt:lpstr>PowerPoint Presentation</vt:lpstr>
      <vt:lpstr>ICD Code Quiz 1</vt:lpstr>
      <vt:lpstr>ICD Code Quiz 2</vt:lpstr>
      <vt:lpstr>CPT</vt:lpstr>
      <vt:lpstr>CPT</vt:lpstr>
      <vt:lpstr>Category I CPT</vt:lpstr>
      <vt:lpstr>CPT Category II Code</vt:lpstr>
      <vt:lpstr>CPT Category II Code</vt:lpstr>
      <vt:lpstr>CPT Code Quiz</vt:lpstr>
      <vt:lpstr>LOINC</vt:lpstr>
      <vt:lpstr>LOINC Attributes and Numbers</vt:lpstr>
      <vt:lpstr>LOINC Code Quiz</vt:lpstr>
      <vt:lpstr>NDC</vt:lpstr>
      <vt:lpstr>NDC</vt:lpstr>
      <vt:lpstr>NDC Code Quiz</vt:lpstr>
      <vt:lpstr>SNOMED</vt:lpstr>
      <vt:lpstr>SNOMED Development Process</vt:lpstr>
      <vt:lpstr>SNOMED Development Process</vt:lpstr>
      <vt:lpstr>LOGICAL MODEL OF SNOMED CT</vt:lpstr>
      <vt:lpstr>SNOMED EXAMPLE</vt:lpstr>
      <vt:lpstr>Is-a Relationship</vt:lpstr>
      <vt:lpstr>Other Relationships In SNOMED</vt:lpstr>
      <vt:lpstr>SNOMED DESIGN</vt:lpstr>
      <vt:lpstr>SNOMED DESIGN</vt:lpstr>
      <vt:lpstr>SNOMED DESIGN</vt:lpstr>
      <vt:lpstr>SNOMED Code Quiz</vt:lpstr>
      <vt:lpstr>SNOMED Quiz</vt:lpstr>
      <vt:lpstr>UMLS</vt:lpstr>
      <vt:lpstr>UMLS Components</vt:lpstr>
      <vt:lpstr>METATHESAURUS Concepts</vt:lpstr>
      <vt:lpstr>Semantic Network</vt:lpstr>
      <vt:lpstr>Specialist Lexicon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</dc:title>
  <dc:creator>JHossain</dc:creator>
  <cp:lastModifiedBy>Jubayer Hossain</cp:lastModifiedBy>
  <cp:revision>5</cp:revision>
  <dcterms:created xsi:type="dcterms:W3CDTF">2023-05-31T09:58:48Z</dcterms:created>
  <dcterms:modified xsi:type="dcterms:W3CDTF">2024-01-02T19:01:26Z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LastSaved">
    <vt:filetime>2023-05-31T00:00:00Z</vt:filetime>
  </property>
</Properties>
</file>