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0"/>
  </p:notesMasterIdLst>
  <p:sldIdLst>
    <p:sldId id="346" r:id="rId2"/>
    <p:sldId id="34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47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8CC04-D367-4A2C-98B2-25B698AD064B}" v="1" dt="2023-12-18T15:51:38.2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14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B83A3-9301-4383-A66F-E69B86967853}" type="doc">
      <dgm:prSet loTypeId="urn:microsoft.com/office/officeart/2005/8/layout/defaul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24876404-9538-4C42-81D3-6D78AEDB79DD}">
      <dgm:prSet/>
      <dgm:spPr/>
      <dgm:t>
        <a:bodyPr/>
        <a:lstStyle/>
        <a:p>
          <a:r>
            <a:rPr lang="en-US" dirty="0"/>
            <a:t>Electronic health records</a:t>
          </a:r>
        </a:p>
      </dgm:t>
    </dgm:pt>
    <dgm:pt modelId="{C48A7564-5FE5-45D6-A62C-EACB5AEC6B3A}" type="parTrans" cxnId="{44914B30-4575-442A-A9CA-8F3AAF9FB31C}">
      <dgm:prSet/>
      <dgm:spPr/>
      <dgm:t>
        <a:bodyPr/>
        <a:lstStyle/>
        <a:p>
          <a:endParaRPr lang="en-US"/>
        </a:p>
      </dgm:t>
    </dgm:pt>
    <dgm:pt modelId="{F71F3C48-564E-49A9-A453-CEBDFFFFB39F}" type="sibTrans" cxnId="{44914B30-4575-442A-A9CA-8F3AAF9FB31C}">
      <dgm:prSet/>
      <dgm:spPr/>
      <dgm:t>
        <a:bodyPr/>
        <a:lstStyle/>
        <a:p>
          <a:endParaRPr lang="en-US"/>
        </a:p>
      </dgm:t>
    </dgm:pt>
    <dgm:pt modelId="{68942C8F-6EBA-4579-8696-4CCBAA5041BB}">
      <dgm:prSet/>
      <dgm:spPr/>
      <dgm:t>
        <a:bodyPr/>
        <a:lstStyle/>
        <a:p>
          <a:r>
            <a:rPr lang="en-US"/>
            <a:t>Medical claims</a:t>
          </a:r>
        </a:p>
      </dgm:t>
    </dgm:pt>
    <dgm:pt modelId="{A592D6DE-8BBF-4570-86EF-92BB0CFA90CD}" type="parTrans" cxnId="{7A94CB34-4A7B-4E27-BD82-3D6EA4985DEF}">
      <dgm:prSet/>
      <dgm:spPr/>
      <dgm:t>
        <a:bodyPr/>
        <a:lstStyle/>
        <a:p>
          <a:endParaRPr lang="en-US"/>
        </a:p>
      </dgm:t>
    </dgm:pt>
    <dgm:pt modelId="{ECD22117-9D34-4479-8257-E3FAE538A76C}" type="sibTrans" cxnId="{7A94CB34-4A7B-4E27-BD82-3D6EA4985DEF}">
      <dgm:prSet/>
      <dgm:spPr/>
      <dgm:t>
        <a:bodyPr/>
        <a:lstStyle/>
        <a:p>
          <a:endParaRPr lang="en-US"/>
        </a:p>
      </dgm:t>
    </dgm:pt>
    <dgm:pt modelId="{D52B5FC3-1260-48B7-B9F2-5799725D9655}">
      <dgm:prSet/>
      <dgm:spPr/>
      <dgm:t>
        <a:bodyPr/>
        <a:lstStyle/>
        <a:p>
          <a:r>
            <a:rPr lang="en-US"/>
            <a:t>Clinical notes</a:t>
          </a:r>
        </a:p>
      </dgm:t>
    </dgm:pt>
    <dgm:pt modelId="{CB9EC3E5-99A1-4015-896E-A2697D978F4D}" type="parTrans" cxnId="{87A5B606-AA81-4292-BEDC-03A264E3DEF8}">
      <dgm:prSet/>
      <dgm:spPr/>
      <dgm:t>
        <a:bodyPr/>
        <a:lstStyle/>
        <a:p>
          <a:endParaRPr lang="en-US"/>
        </a:p>
      </dgm:t>
    </dgm:pt>
    <dgm:pt modelId="{8965397E-E91B-4AAC-BC7C-02B91C88A7F7}" type="sibTrans" cxnId="{87A5B606-AA81-4292-BEDC-03A264E3DEF8}">
      <dgm:prSet/>
      <dgm:spPr/>
      <dgm:t>
        <a:bodyPr/>
        <a:lstStyle/>
        <a:p>
          <a:endParaRPr lang="en-US"/>
        </a:p>
      </dgm:t>
    </dgm:pt>
    <dgm:pt modelId="{CE7BD4F5-31D9-478D-BF2A-050500DE55F9}">
      <dgm:prSet/>
      <dgm:spPr/>
      <dgm:t>
        <a:bodyPr/>
        <a:lstStyle/>
        <a:p>
          <a:r>
            <a:rPr lang="en-US"/>
            <a:t>Medical literature</a:t>
          </a:r>
        </a:p>
      </dgm:t>
    </dgm:pt>
    <dgm:pt modelId="{D542A259-46AC-4071-B820-1BFCFEE45FAA}" type="parTrans" cxnId="{27C751C2-3B97-47DC-BAC1-E28BC31B9D94}">
      <dgm:prSet/>
      <dgm:spPr/>
      <dgm:t>
        <a:bodyPr/>
        <a:lstStyle/>
        <a:p>
          <a:endParaRPr lang="en-US"/>
        </a:p>
      </dgm:t>
    </dgm:pt>
    <dgm:pt modelId="{6B818472-1035-486F-82E8-C6FEB987CF6B}" type="sibTrans" cxnId="{27C751C2-3B97-47DC-BAC1-E28BC31B9D94}">
      <dgm:prSet/>
      <dgm:spPr/>
      <dgm:t>
        <a:bodyPr/>
        <a:lstStyle/>
        <a:p>
          <a:endParaRPr lang="en-US"/>
        </a:p>
      </dgm:t>
    </dgm:pt>
    <dgm:pt modelId="{E70D0851-E6C9-44DB-8969-7C851CDCC10F}">
      <dgm:prSet/>
      <dgm:spPr/>
      <dgm:t>
        <a:bodyPr/>
        <a:lstStyle/>
        <a:p>
          <a:r>
            <a:rPr lang="en-US"/>
            <a:t>Continuous signals</a:t>
          </a:r>
        </a:p>
      </dgm:t>
    </dgm:pt>
    <dgm:pt modelId="{4CEF214D-AAC1-43D5-84AF-8D65A8B337A1}" type="parTrans" cxnId="{D661F81C-4EF9-47C6-BE1B-2D04A3740B70}">
      <dgm:prSet/>
      <dgm:spPr/>
      <dgm:t>
        <a:bodyPr/>
        <a:lstStyle/>
        <a:p>
          <a:endParaRPr lang="en-US"/>
        </a:p>
      </dgm:t>
    </dgm:pt>
    <dgm:pt modelId="{216F763B-D017-4C38-9DBA-1DA3C58C0176}" type="sibTrans" cxnId="{D661F81C-4EF9-47C6-BE1B-2D04A3740B70}">
      <dgm:prSet/>
      <dgm:spPr/>
      <dgm:t>
        <a:bodyPr/>
        <a:lstStyle/>
        <a:p>
          <a:endParaRPr lang="en-US"/>
        </a:p>
      </dgm:t>
    </dgm:pt>
    <dgm:pt modelId="{EFBC1D27-AB5D-4349-8433-6CC39131309F}">
      <dgm:prSet/>
      <dgm:spPr/>
      <dgm:t>
        <a:bodyPr/>
        <a:lstStyle/>
        <a:p>
          <a:r>
            <a:rPr lang="en-US"/>
            <a:t>Imaging data</a:t>
          </a:r>
        </a:p>
      </dgm:t>
    </dgm:pt>
    <dgm:pt modelId="{C8EF1FDB-C50F-4BA6-9B22-CABC285D58F9}" type="parTrans" cxnId="{938D46CE-41D0-4B60-8455-C05AB85CCE41}">
      <dgm:prSet/>
      <dgm:spPr/>
      <dgm:t>
        <a:bodyPr/>
        <a:lstStyle/>
        <a:p>
          <a:endParaRPr lang="en-US"/>
        </a:p>
      </dgm:t>
    </dgm:pt>
    <dgm:pt modelId="{E21961F1-5621-4CBF-951C-AFAE668DC4D3}" type="sibTrans" cxnId="{938D46CE-41D0-4B60-8455-C05AB85CCE41}">
      <dgm:prSet/>
      <dgm:spPr/>
      <dgm:t>
        <a:bodyPr/>
        <a:lstStyle/>
        <a:p>
          <a:endParaRPr lang="en-US"/>
        </a:p>
      </dgm:t>
    </dgm:pt>
    <dgm:pt modelId="{AC95850A-9682-4DCA-9FE9-342FF891390B}">
      <dgm:prSet/>
      <dgm:spPr/>
      <dgm:t>
        <a:bodyPr/>
        <a:lstStyle/>
        <a:p>
          <a:r>
            <a:rPr lang="en-US"/>
            <a:t>Medical ontology</a:t>
          </a:r>
        </a:p>
      </dgm:t>
    </dgm:pt>
    <dgm:pt modelId="{8E1C3EB9-E833-476A-925F-AACA71D4ACE0}" type="parTrans" cxnId="{2F016DA9-CCF6-48FE-B476-554494FA8B75}">
      <dgm:prSet/>
      <dgm:spPr/>
      <dgm:t>
        <a:bodyPr/>
        <a:lstStyle/>
        <a:p>
          <a:endParaRPr lang="en-US"/>
        </a:p>
      </dgm:t>
    </dgm:pt>
    <dgm:pt modelId="{AE249043-B9EF-473E-B80F-345EE9A63644}" type="sibTrans" cxnId="{2F016DA9-CCF6-48FE-B476-554494FA8B75}">
      <dgm:prSet/>
      <dgm:spPr/>
      <dgm:t>
        <a:bodyPr/>
        <a:lstStyle/>
        <a:p>
          <a:endParaRPr lang="en-US"/>
        </a:p>
      </dgm:t>
    </dgm:pt>
    <dgm:pt modelId="{F5193B13-BA1C-41CD-B030-331896AE6C6B}">
      <dgm:prSet/>
      <dgm:spPr/>
      <dgm:t>
        <a:bodyPr/>
        <a:lstStyle/>
        <a:p>
          <a:r>
            <a:rPr lang="en-US"/>
            <a:t>Clinical trial data</a:t>
          </a:r>
        </a:p>
      </dgm:t>
    </dgm:pt>
    <dgm:pt modelId="{15325E41-D1CD-4F3B-B01C-9CE5DDACDAF2}" type="parTrans" cxnId="{44F14DD5-ECF5-491A-A98C-DC0A70A0857A}">
      <dgm:prSet/>
      <dgm:spPr/>
      <dgm:t>
        <a:bodyPr/>
        <a:lstStyle/>
        <a:p>
          <a:endParaRPr lang="en-US"/>
        </a:p>
      </dgm:t>
    </dgm:pt>
    <dgm:pt modelId="{F5E44343-53A1-4CA6-8BB7-7478783A0076}" type="sibTrans" cxnId="{44F14DD5-ECF5-491A-A98C-DC0A70A0857A}">
      <dgm:prSet/>
      <dgm:spPr/>
      <dgm:t>
        <a:bodyPr/>
        <a:lstStyle/>
        <a:p>
          <a:endParaRPr lang="en-US"/>
        </a:p>
      </dgm:t>
    </dgm:pt>
    <dgm:pt modelId="{C3F0D130-3E6E-495D-85D2-855F905A3B8A}">
      <dgm:prSet/>
      <dgm:spPr/>
      <dgm:t>
        <a:bodyPr/>
        <a:lstStyle/>
        <a:p>
          <a:r>
            <a:rPr lang="en-US"/>
            <a:t>Drug discovery data</a:t>
          </a:r>
        </a:p>
      </dgm:t>
    </dgm:pt>
    <dgm:pt modelId="{36670E92-8934-46CE-B318-1FB6D7EE14D4}" type="parTrans" cxnId="{75B6F361-5525-4199-B7F0-DAEA7339DCBA}">
      <dgm:prSet/>
      <dgm:spPr/>
      <dgm:t>
        <a:bodyPr/>
        <a:lstStyle/>
        <a:p>
          <a:endParaRPr lang="en-US"/>
        </a:p>
      </dgm:t>
    </dgm:pt>
    <dgm:pt modelId="{CF39321F-032E-4488-B6AD-AA843B18B0EC}" type="sibTrans" cxnId="{75B6F361-5525-4199-B7F0-DAEA7339DCBA}">
      <dgm:prSet/>
      <dgm:spPr/>
      <dgm:t>
        <a:bodyPr/>
        <a:lstStyle/>
        <a:p>
          <a:endParaRPr lang="en-US"/>
        </a:p>
      </dgm:t>
    </dgm:pt>
    <dgm:pt modelId="{864B669D-EB9D-484A-A281-3D3DCB3CAAA3}" type="pres">
      <dgm:prSet presAssocID="{A2FB83A3-9301-4383-A66F-E69B86967853}" presName="diagram" presStyleCnt="0">
        <dgm:presLayoutVars>
          <dgm:dir/>
          <dgm:resizeHandles val="exact"/>
        </dgm:presLayoutVars>
      </dgm:prSet>
      <dgm:spPr/>
    </dgm:pt>
    <dgm:pt modelId="{083A6EDC-0051-43BB-B4EF-E7E0BFC7BA58}" type="pres">
      <dgm:prSet presAssocID="{24876404-9538-4C42-81D3-6D78AEDB79DD}" presName="node" presStyleLbl="node1" presStyleIdx="0" presStyleCnt="9">
        <dgm:presLayoutVars>
          <dgm:bulletEnabled val="1"/>
        </dgm:presLayoutVars>
      </dgm:prSet>
      <dgm:spPr/>
    </dgm:pt>
    <dgm:pt modelId="{C5FC5780-1D95-4B57-8BD9-E37087D7DD21}" type="pres">
      <dgm:prSet presAssocID="{F71F3C48-564E-49A9-A453-CEBDFFFFB39F}" presName="sibTrans" presStyleCnt="0"/>
      <dgm:spPr/>
    </dgm:pt>
    <dgm:pt modelId="{053E8AC8-170B-477B-AC4A-0A577CB641CA}" type="pres">
      <dgm:prSet presAssocID="{68942C8F-6EBA-4579-8696-4CCBAA5041BB}" presName="node" presStyleLbl="node1" presStyleIdx="1" presStyleCnt="9">
        <dgm:presLayoutVars>
          <dgm:bulletEnabled val="1"/>
        </dgm:presLayoutVars>
      </dgm:prSet>
      <dgm:spPr/>
    </dgm:pt>
    <dgm:pt modelId="{A8C1126D-2D09-4C43-80A0-435A98390508}" type="pres">
      <dgm:prSet presAssocID="{ECD22117-9D34-4479-8257-E3FAE538A76C}" presName="sibTrans" presStyleCnt="0"/>
      <dgm:spPr/>
    </dgm:pt>
    <dgm:pt modelId="{55A8F941-3D5E-4B81-9555-8F6BF3AB89BB}" type="pres">
      <dgm:prSet presAssocID="{D52B5FC3-1260-48B7-B9F2-5799725D9655}" presName="node" presStyleLbl="node1" presStyleIdx="2" presStyleCnt="9">
        <dgm:presLayoutVars>
          <dgm:bulletEnabled val="1"/>
        </dgm:presLayoutVars>
      </dgm:prSet>
      <dgm:spPr/>
    </dgm:pt>
    <dgm:pt modelId="{351BD62F-09B7-46AF-91F2-78B7400B5070}" type="pres">
      <dgm:prSet presAssocID="{8965397E-E91B-4AAC-BC7C-02B91C88A7F7}" presName="sibTrans" presStyleCnt="0"/>
      <dgm:spPr/>
    </dgm:pt>
    <dgm:pt modelId="{81AA5BFC-E73F-48F9-A4C7-E5B9B8C9ED54}" type="pres">
      <dgm:prSet presAssocID="{CE7BD4F5-31D9-478D-BF2A-050500DE55F9}" presName="node" presStyleLbl="node1" presStyleIdx="3" presStyleCnt="9">
        <dgm:presLayoutVars>
          <dgm:bulletEnabled val="1"/>
        </dgm:presLayoutVars>
      </dgm:prSet>
      <dgm:spPr/>
    </dgm:pt>
    <dgm:pt modelId="{20CE01DC-2977-45BD-AA3D-6944259A0306}" type="pres">
      <dgm:prSet presAssocID="{6B818472-1035-486F-82E8-C6FEB987CF6B}" presName="sibTrans" presStyleCnt="0"/>
      <dgm:spPr/>
    </dgm:pt>
    <dgm:pt modelId="{1E5182E0-2054-4791-9263-819BE1A97AA8}" type="pres">
      <dgm:prSet presAssocID="{E70D0851-E6C9-44DB-8969-7C851CDCC10F}" presName="node" presStyleLbl="node1" presStyleIdx="4" presStyleCnt="9">
        <dgm:presLayoutVars>
          <dgm:bulletEnabled val="1"/>
        </dgm:presLayoutVars>
      </dgm:prSet>
      <dgm:spPr/>
    </dgm:pt>
    <dgm:pt modelId="{922C50B0-5DFB-46C0-A3E4-C218BA28BF5B}" type="pres">
      <dgm:prSet presAssocID="{216F763B-D017-4C38-9DBA-1DA3C58C0176}" presName="sibTrans" presStyleCnt="0"/>
      <dgm:spPr/>
    </dgm:pt>
    <dgm:pt modelId="{1E0287DA-7F38-406F-892C-AD866C77FCFD}" type="pres">
      <dgm:prSet presAssocID="{EFBC1D27-AB5D-4349-8433-6CC39131309F}" presName="node" presStyleLbl="node1" presStyleIdx="5" presStyleCnt="9">
        <dgm:presLayoutVars>
          <dgm:bulletEnabled val="1"/>
        </dgm:presLayoutVars>
      </dgm:prSet>
      <dgm:spPr/>
    </dgm:pt>
    <dgm:pt modelId="{1B2A407F-5C17-4E35-923B-BD9E09DCEFDA}" type="pres">
      <dgm:prSet presAssocID="{E21961F1-5621-4CBF-951C-AFAE668DC4D3}" presName="sibTrans" presStyleCnt="0"/>
      <dgm:spPr/>
    </dgm:pt>
    <dgm:pt modelId="{E0325234-B8DE-4C1F-85F2-32EA51C966EC}" type="pres">
      <dgm:prSet presAssocID="{AC95850A-9682-4DCA-9FE9-342FF891390B}" presName="node" presStyleLbl="node1" presStyleIdx="6" presStyleCnt="9">
        <dgm:presLayoutVars>
          <dgm:bulletEnabled val="1"/>
        </dgm:presLayoutVars>
      </dgm:prSet>
      <dgm:spPr/>
    </dgm:pt>
    <dgm:pt modelId="{76D311DD-C46D-4328-80B7-C8ED4BB7E723}" type="pres">
      <dgm:prSet presAssocID="{AE249043-B9EF-473E-B80F-345EE9A63644}" presName="sibTrans" presStyleCnt="0"/>
      <dgm:spPr/>
    </dgm:pt>
    <dgm:pt modelId="{B88E8B70-2A90-4570-B22F-EDCEC6448291}" type="pres">
      <dgm:prSet presAssocID="{F5193B13-BA1C-41CD-B030-331896AE6C6B}" presName="node" presStyleLbl="node1" presStyleIdx="7" presStyleCnt="9">
        <dgm:presLayoutVars>
          <dgm:bulletEnabled val="1"/>
        </dgm:presLayoutVars>
      </dgm:prSet>
      <dgm:spPr/>
    </dgm:pt>
    <dgm:pt modelId="{5BE3C424-A823-4029-A901-1762E4250472}" type="pres">
      <dgm:prSet presAssocID="{F5E44343-53A1-4CA6-8BB7-7478783A0076}" presName="sibTrans" presStyleCnt="0"/>
      <dgm:spPr/>
    </dgm:pt>
    <dgm:pt modelId="{4ECDCD6D-2BFF-4354-8DD8-CA1DC656BDA2}" type="pres">
      <dgm:prSet presAssocID="{C3F0D130-3E6E-495D-85D2-855F905A3B8A}" presName="node" presStyleLbl="node1" presStyleIdx="8" presStyleCnt="9">
        <dgm:presLayoutVars>
          <dgm:bulletEnabled val="1"/>
        </dgm:presLayoutVars>
      </dgm:prSet>
      <dgm:spPr/>
    </dgm:pt>
  </dgm:ptLst>
  <dgm:cxnLst>
    <dgm:cxn modelId="{87A5B606-AA81-4292-BEDC-03A264E3DEF8}" srcId="{A2FB83A3-9301-4383-A66F-E69B86967853}" destId="{D52B5FC3-1260-48B7-B9F2-5799725D9655}" srcOrd="2" destOrd="0" parTransId="{CB9EC3E5-99A1-4015-896E-A2697D978F4D}" sibTransId="{8965397E-E91B-4AAC-BC7C-02B91C88A7F7}"/>
    <dgm:cxn modelId="{3693D31C-5FFD-44CC-AA79-B01051877A5C}" type="presOf" srcId="{E70D0851-E6C9-44DB-8969-7C851CDCC10F}" destId="{1E5182E0-2054-4791-9263-819BE1A97AA8}" srcOrd="0" destOrd="0" presId="urn:microsoft.com/office/officeart/2005/8/layout/default"/>
    <dgm:cxn modelId="{D661F81C-4EF9-47C6-BE1B-2D04A3740B70}" srcId="{A2FB83A3-9301-4383-A66F-E69B86967853}" destId="{E70D0851-E6C9-44DB-8969-7C851CDCC10F}" srcOrd="4" destOrd="0" parTransId="{4CEF214D-AAC1-43D5-84AF-8D65A8B337A1}" sibTransId="{216F763B-D017-4C38-9DBA-1DA3C58C0176}"/>
    <dgm:cxn modelId="{BB03AF2E-B899-4255-9058-60DF49353AAB}" type="presOf" srcId="{CE7BD4F5-31D9-478D-BF2A-050500DE55F9}" destId="{81AA5BFC-E73F-48F9-A4C7-E5B9B8C9ED54}" srcOrd="0" destOrd="0" presId="urn:microsoft.com/office/officeart/2005/8/layout/default"/>
    <dgm:cxn modelId="{44914B30-4575-442A-A9CA-8F3AAF9FB31C}" srcId="{A2FB83A3-9301-4383-A66F-E69B86967853}" destId="{24876404-9538-4C42-81D3-6D78AEDB79DD}" srcOrd="0" destOrd="0" parTransId="{C48A7564-5FE5-45D6-A62C-EACB5AEC6B3A}" sibTransId="{F71F3C48-564E-49A9-A453-CEBDFFFFB39F}"/>
    <dgm:cxn modelId="{06B84E30-F2FB-449A-9FCA-DC6BD8E8DB51}" type="presOf" srcId="{68942C8F-6EBA-4579-8696-4CCBAA5041BB}" destId="{053E8AC8-170B-477B-AC4A-0A577CB641CA}" srcOrd="0" destOrd="0" presId="urn:microsoft.com/office/officeart/2005/8/layout/default"/>
    <dgm:cxn modelId="{7A94CB34-4A7B-4E27-BD82-3D6EA4985DEF}" srcId="{A2FB83A3-9301-4383-A66F-E69B86967853}" destId="{68942C8F-6EBA-4579-8696-4CCBAA5041BB}" srcOrd="1" destOrd="0" parTransId="{A592D6DE-8BBF-4570-86EF-92BB0CFA90CD}" sibTransId="{ECD22117-9D34-4479-8257-E3FAE538A76C}"/>
    <dgm:cxn modelId="{4E97CF5C-66F1-4289-92C3-736CD28EB2A9}" type="presOf" srcId="{C3F0D130-3E6E-495D-85D2-855F905A3B8A}" destId="{4ECDCD6D-2BFF-4354-8DD8-CA1DC656BDA2}" srcOrd="0" destOrd="0" presId="urn:microsoft.com/office/officeart/2005/8/layout/default"/>
    <dgm:cxn modelId="{75B6F361-5525-4199-B7F0-DAEA7339DCBA}" srcId="{A2FB83A3-9301-4383-A66F-E69B86967853}" destId="{C3F0D130-3E6E-495D-85D2-855F905A3B8A}" srcOrd="8" destOrd="0" parTransId="{36670E92-8934-46CE-B318-1FB6D7EE14D4}" sibTransId="{CF39321F-032E-4488-B6AD-AA843B18B0EC}"/>
    <dgm:cxn modelId="{2F016DA9-CCF6-48FE-B476-554494FA8B75}" srcId="{A2FB83A3-9301-4383-A66F-E69B86967853}" destId="{AC95850A-9682-4DCA-9FE9-342FF891390B}" srcOrd="6" destOrd="0" parTransId="{8E1C3EB9-E833-476A-925F-AACA71D4ACE0}" sibTransId="{AE249043-B9EF-473E-B80F-345EE9A63644}"/>
    <dgm:cxn modelId="{8E2CE0A9-DEA6-4E8F-872C-35957A806AA3}" type="presOf" srcId="{24876404-9538-4C42-81D3-6D78AEDB79DD}" destId="{083A6EDC-0051-43BB-B4EF-E7E0BFC7BA58}" srcOrd="0" destOrd="0" presId="urn:microsoft.com/office/officeart/2005/8/layout/default"/>
    <dgm:cxn modelId="{5E70BEAC-4AD1-4619-8D1A-BD72FDC43A20}" type="presOf" srcId="{AC95850A-9682-4DCA-9FE9-342FF891390B}" destId="{E0325234-B8DE-4C1F-85F2-32EA51C966EC}" srcOrd="0" destOrd="0" presId="urn:microsoft.com/office/officeart/2005/8/layout/default"/>
    <dgm:cxn modelId="{242354B1-455E-49A6-BEE3-1E8B0300E8CE}" type="presOf" srcId="{EFBC1D27-AB5D-4349-8433-6CC39131309F}" destId="{1E0287DA-7F38-406F-892C-AD866C77FCFD}" srcOrd="0" destOrd="0" presId="urn:microsoft.com/office/officeart/2005/8/layout/default"/>
    <dgm:cxn modelId="{57257CBA-EB69-4B13-ABD3-18CCA4B434D5}" type="presOf" srcId="{F5193B13-BA1C-41CD-B030-331896AE6C6B}" destId="{B88E8B70-2A90-4570-B22F-EDCEC6448291}" srcOrd="0" destOrd="0" presId="urn:microsoft.com/office/officeart/2005/8/layout/default"/>
    <dgm:cxn modelId="{27C751C2-3B97-47DC-BAC1-E28BC31B9D94}" srcId="{A2FB83A3-9301-4383-A66F-E69B86967853}" destId="{CE7BD4F5-31D9-478D-BF2A-050500DE55F9}" srcOrd="3" destOrd="0" parTransId="{D542A259-46AC-4071-B820-1BFCFEE45FAA}" sibTransId="{6B818472-1035-486F-82E8-C6FEB987CF6B}"/>
    <dgm:cxn modelId="{F0EDF2C2-DD87-4120-90C4-F216F30CB868}" type="presOf" srcId="{D52B5FC3-1260-48B7-B9F2-5799725D9655}" destId="{55A8F941-3D5E-4B81-9555-8F6BF3AB89BB}" srcOrd="0" destOrd="0" presId="urn:microsoft.com/office/officeart/2005/8/layout/default"/>
    <dgm:cxn modelId="{938D46CE-41D0-4B60-8455-C05AB85CCE41}" srcId="{A2FB83A3-9301-4383-A66F-E69B86967853}" destId="{EFBC1D27-AB5D-4349-8433-6CC39131309F}" srcOrd="5" destOrd="0" parTransId="{C8EF1FDB-C50F-4BA6-9B22-CABC285D58F9}" sibTransId="{E21961F1-5621-4CBF-951C-AFAE668DC4D3}"/>
    <dgm:cxn modelId="{CE93F0D1-F1C6-433A-9F81-96024C454197}" type="presOf" srcId="{A2FB83A3-9301-4383-A66F-E69B86967853}" destId="{864B669D-EB9D-484A-A281-3D3DCB3CAAA3}" srcOrd="0" destOrd="0" presId="urn:microsoft.com/office/officeart/2005/8/layout/default"/>
    <dgm:cxn modelId="{44F14DD5-ECF5-491A-A98C-DC0A70A0857A}" srcId="{A2FB83A3-9301-4383-A66F-E69B86967853}" destId="{F5193B13-BA1C-41CD-B030-331896AE6C6B}" srcOrd="7" destOrd="0" parTransId="{15325E41-D1CD-4F3B-B01C-9CE5DDACDAF2}" sibTransId="{F5E44343-53A1-4CA6-8BB7-7478783A0076}"/>
    <dgm:cxn modelId="{320A842B-B945-4A51-9124-BD7D4CCC58BA}" type="presParOf" srcId="{864B669D-EB9D-484A-A281-3D3DCB3CAAA3}" destId="{083A6EDC-0051-43BB-B4EF-E7E0BFC7BA58}" srcOrd="0" destOrd="0" presId="urn:microsoft.com/office/officeart/2005/8/layout/default"/>
    <dgm:cxn modelId="{172289BD-E918-4655-A549-039C01FCFF20}" type="presParOf" srcId="{864B669D-EB9D-484A-A281-3D3DCB3CAAA3}" destId="{C5FC5780-1D95-4B57-8BD9-E37087D7DD21}" srcOrd="1" destOrd="0" presId="urn:microsoft.com/office/officeart/2005/8/layout/default"/>
    <dgm:cxn modelId="{04C00E22-0CCC-41AE-979F-4545044A81A8}" type="presParOf" srcId="{864B669D-EB9D-484A-A281-3D3DCB3CAAA3}" destId="{053E8AC8-170B-477B-AC4A-0A577CB641CA}" srcOrd="2" destOrd="0" presId="urn:microsoft.com/office/officeart/2005/8/layout/default"/>
    <dgm:cxn modelId="{C5AF97E5-AA9F-47D2-89B5-263B07EBC7DA}" type="presParOf" srcId="{864B669D-EB9D-484A-A281-3D3DCB3CAAA3}" destId="{A8C1126D-2D09-4C43-80A0-435A98390508}" srcOrd="3" destOrd="0" presId="urn:microsoft.com/office/officeart/2005/8/layout/default"/>
    <dgm:cxn modelId="{9FD5CDB1-11BB-4056-94DC-5079D370908F}" type="presParOf" srcId="{864B669D-EB9D-484A-A281-3D3DCB3CAAA3}" destId="{55A8F941-3D5E-4B81-9555-8F6BF3AB89BB}" srcOrd="4" destOrd="0" presId="urn:microsoft.com/office/officeart/2005/8/layout/default"/>
    <dgm:cxn modelId="{452D083B-D90C-4F17-8680-100C95BA6F5C}" type="presParOf" srcId="{864B669D-EB9D-484A-A281-3D3DCB3CAAA3}" destId="{351BD62F-09B7-46AF-91F2-78B7400B5070}" srcOrd="5" destOrd="0" presId="urn:microsoft.com/office/officeart/2005/8/layout/default"/>
    <dgm:cxn modelId="{C8C55E3C-B3B3-4D7A-B3BD-E87094C8D686}" type="presParOf" srcId="{864B669D-EB9D-484A-A281-3D3DCB3CAAA3}" destId="{81AA5BFC-E73F-48F9-A4C7-E5B9B8C9ED54}" srcOrd="6" destOrd="0" presId="urn:microsoft.com/office/officeart/2005/8/layout/default"/>
    <dgm:cxn modelId="{31AC61BF-1A45-4517-B226-C487EAADD642}" type="presParOf" srcId="{864B669D-EB9D-484A-A281-3D3DCB3CAAA3}" destId="{20CE01DC-2977-45BD-AA3D-6944259A0306}" srcOrd="7" destOrd="0" presId="urn:microsoft.com/office/officeart/2005/8/layout/default"/>
    <dgm:cxn modelId="{DD793226-E26C-422B-BFE4-EA5911CE68CB}" type="presParOf" srcId="{864B669D-EB9D-484A-A281-3D3DCB3CAAA3}" destId="{1E5182E0-2054-4791-9263-819BE1A97AA8}" srcOrd="8" destOrd="0" presId="urn:microsoft.com/office/officeart/2005/8/layout/default"/>
    <dgm:cxn modelId="{0020599F-8A4E-416B-8279-DBAE7BB3DCCF}" type="presParOf" srcId="{864B669D-EB9D-484A-A281-3D3DCB3CAAA3}" destId="{922C50B0-5DFB-46C0-A3E4-C218BA28BF5B}" srcOrd="9" destOrd="0" presId="urn:microsoft.com/office/officeart/2005/8/layout/default"/>
    <dgm:cxn modelId="{D0317CBF-A51B-4EF6-8617-F3F664883779}" type="presParOf" srcId="{864B669D-EB9D-484A-A281-3D3DCB3CAAA3}" destId="{1E0287DA-7F38-406F-892C-AD866C77FCFD}" srcOrd="10" destOrd="0" presId="urn:microsoft.com/office/officeart/2005/8/layout/default"/>
    <dgm:cxn modelId="{37DFB088-BD7F-4EE9-9651-F7EACD127B3C}" type="presParOf" srcId="{864B669D-EB9D-484A-A281-3D3DCB3CAAA3}" destId="{1B2A407F-5C17-4E35-923B-BD9E09DCEFDA}" srcOrd="11" destOrd="0" presId="urn:microsoft.com/office/officeart/2005/8/layout/default"/>
    <dgm:cxn modelId="{3524E815-BD7E-4900-9896-8E34173B8B9B}" type="presParOf" srcId="{864B669D-EB9D-484A-A281-3D3DCB3CAAA3}" destId="{E0325234-B8DE-4C1F-85F2-32EA51C966EC}" srcOrd="12" destOrd="0" presId="urn:microsoft.com/office/officeart/2005/8/layout/default"/>
    <dgm:cxn modelId="{380A74DF-7BD0-46C1-B350-11D294FB4075}" type="presParOf" srcId="{864B669D-EB9D-484A-A281-3D3DCB3CAAA3}" destId="{76D311DD-C46D-4328-80B7-C8ED4BB7E723}" srcOrd="13" destOrd="0" presId="urn:microsoft.com/office/officeart/2005/8/layout/default"/>
    <dgm:cxn modelId="{A6D585CF-E4F8-4AB8-8C44-1B76455F6929}" type="presParOf" srcId="{864B669D-EB9D-484A-A281-3D3DCB3CAAA3}" destId="{B88E8B70-2A90-4570-B22F-EDCEC6448291}" srcOrd="14" destOrd="0" presId="urn:microsoft.com/office/officeart/2005/8/layout/default"/>
    <dgm:cxn modelId="{4914F42C-E81E-4F0C-8ED0-49C52C73EC8F}" type="presParOf" srcId="{864B669D-EB9D-484A-A281-3D3DCB3CAAA3}" destId="{5BE3C424-A823-4029-A901-1762E4250472}" srcOrd="15" destOrd="0" presId="urn:microsoft.com/office/officeart/2005/8/layout/default"/>
    <dgm:cxn modelId="{B096A3A8-1CD4-4ABB-8D6C-B728BC2054B9}" type="presParOf" srcId="{864B669D-EB9D-484A-A281-3D3DCB3CAAA3}" destId="{4ECDCD6D-2BFF-4354-8DD8-CA1DC656BDA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A6EDC-0051-43BB-B4EF-E7E0BFC7BA58}">
      <dsp:nvSpPr>
        <dsp:cNvPr id="0" name=""/>
        <dsp:cNvSpPr/>
      </dsp:nvSpPr>
      <dsp:spPr>
        <a:xfrm>
          <a:off x="582645" y="1781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Electronic health records</a:t>
          </a:r>
        </a:p>
      </dsp:txBody>
      <dsp:txXfrm>
        <a:off x="582645" y="1781"/>
        <a:ext cx="2174490" cy="1304694"/>
      </dsp:txXfrm>
    </dsp:sp>
    <dsp:sp modelId="{053E8AC8-170B-477B-AC4A-0A577CB641CA}">
      <dsp:nvSpPr>
        <dsp:cNvPr id="0" name=""/>
        <dsp:cNvSpPr/>
      </dsp:nvSpPr>
      <dsp:spPr>
        <a:xfrm>
          <a:off x="2974584" y="1781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Medical claims</a:t>
          </a:r>
        </a:p>
      </dsp:txBody>
      <dsp:txXfrm>
        <a:off x="2974584" y="1781"/>
        <a:ext cx="2174490" cy="1304694"/>
      </dsp:txXfrm>
    </dsp:sp>
    <dsp:sp modelId="{55A8F941-3D5E-4B81-9555-8F6BF3AB89BB}">
      <dsp:nvSpPr>
        <dsp:cNvPr id="0" name=""/>
        <dsp:cNvSpPr/>
      </dsp:nvSpPr>
      <dsp:spPr>
        <a:xfrm>
          <a:off x="5366524" y="1781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Clinical notes</a:t>
          </a:r>
        </a:p>
      </dsp:txBody>
      <dsp:txXfrm>
        <a:off x="5366524" y="1781"/>
        <a:ext cx="2174490" cy="1304694"/>
      </dsp:txXfrm>
    </dsp:sp>
    <dsp:sp modelId="{81AA5BFC-E73F-48F9-A4C7-E5B9B8C9ED54}">
      <dsp:nvSpPr>
        <dsp:cNvPr id="0" name=""/>
        <dsp:cNvSpPr/>
      </dsp:nvSpPr>
      <dsp:spPr>
        <a:xfrm>
          <a:off x="7758464" y="1781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Medical literature</a:t>
          </a:r>
        </a:p>
      </dsp:txBody>
      <dsp:txXfrm>
        <a:off x="7758464" y="1781"/>
        <a:ext cx="2174490" cy="1304694"/>
      </dsp:txXfrm>
    </dsp:sp>
    <dsp:sp modelId="{1E5182E0-2054-4791-9263-819BE1A97AA8}">
      <dsp:nvSpPr>
        <dsp:cNvPr id="0" name=""/>
        <dsp:cNvSpPr/>
      </dsp:nvSpPr>
      <dsp:spPr>
        <a:xfrm>
          <a:off x="582645" y="1523924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Continuous signals</a:t>
          </a:r>
        </a:p>
      </dsp:txBody>
      <dsp:txXfrm>
        <a:off x="582645" y="1523924"/>
        <a:ext cx="2174490" cy="1304694"/>
      </dsp:txXfrm>
    </dsp:sp>
    <dsp:sp modelId="{1E0287DA-7F38-406F-892C-AD866C77FCFD}">
      <dsp:nvSpPr>
        <dsp:cNvPr id="0" name=""/>
        <dsp:cNvSpPr/>
      </dsp:nvSpPr>
      <dsp:spPr>
        <a:xfrm>
          <a:off x="2974584" y="1523924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Imaging data</a:t>
          </a:r>
        </a:p>
      </dsp:txBody>
      <dsp:txXfrm>
        <a:off x="2974584" y="1523924"/>
        <a:ext cx="2174490" cy="1304694"/>
      </dsp:txXfrm>
    </dsp:sp>
    <dsp:sp modelId="{E0325234-B8DE-4C1F-85F2-32EA51C966EC}">
      <dsp:nvSpPr>
        <dsp:cNvPr id="0" name=""/>
        <dsp:cNvSpPr/>
      </dsp:nvSpPr>
      <dsp:spPr>
        <a:xfrm>
          <a:off x="5366524" y="1523924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Medical ontology</a:t>
          </a:r>
        </a:p>
      </dsp:txBody>
      <dsp:txXfrm>
        <a:off x="5366524" y="1523924"/>
        <a:ext cx="2174490" cy="1304694"/>
      </dsp:txXfrm>
    </dsp:sp>
    <dsp:sp modelId="{B88E8B70-2A90-4570-B22F-EDCEC6448291}">
      <dsp:nvSpPr>
        <dsp:cNvPr id="0" name=""/>
        <dsp:cNvSpPr/>
      </dsp:nvSpPr>
      <dsp:spPr>
        <a:xfrm>
          <a:off x="7758464" y="1523924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Clinical trial data</a:t>
          </a:r>
        </a:p>
      </dsp:txBody>
      <dsp:txXfrm>
        <a:off x="7758464" y="1523924"/>
        <a:ext cx="2174490" cy="1304694"/>
      </dsp:txXfrm>
    </dsp:sp>
    <dsp:sp modelId="{4ECDCD6D-2BFF-4354-8DD8-CA1DC656BDA2}">
      <dsp:nvSpPr>
        <dsp:cNvPr id="0" name=""/>
        <dsp:cNvSpPr/>
      </dsp:nvSpPr>
      <dsp:spPr>
        <a:xfrm>
          <a:off x="4170554" y="3046068"/>
          <a:ext cx="2174490" cy="13046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Drug discovery data</a:t>
          </a:r>
        </a:p>
      </dsp:txBody>
      <dsp:txXfrm>
        <a:off x="4170554" y="3046068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26B3E-A9B9-46CD-8029-90D94CDCED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EB19-523C-44B4-874F-2810A6F36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725EDD9-9F90-E346-9768-6257B7A93E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989" y="1567179"/>
            <a:ext cx="4678680" cy="365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3294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552"/>
            <a:ext cx="12192000" cy="1298448"/>
          </a:xfrm>
          <a:prstGeom prst="rect">
            <a:avLst/>
          </a:prstGeom>
        </p:spPr>
        <p:txBody>
          <a:bodyPr anchor="t"/>
          <a:lstStyle>
            <a:lvl1pPr algn="ctr">
              <a:defRPr sz="36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component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3517900"/>
            <a:ext cx="8534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+mj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unit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6100"/>
            <a:ext cx="8534400" cy="6096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latin typeface="+mj-lt"/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914400" y="5232400"/>
            <a:ext cx="10363200" cy="121920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en-US" sz="1200" i="1" dirty="0" smtClean="0">
                <a:ea typeface="Calibri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45333" y="6263640"/>
            <a:ext cx="558800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989" y="241299"/>
            <a:ext cx="91586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3294B"/>
                </a:solidFill>
                <a:latin typeface="Georgia"/>
                <a:cs typeface="Georgi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123" y="2127250"/>
            <a:ext cx="10960100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Md. Jubayer 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courses/6-s897-machine-learning-for-healthcare-spring-2019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1257300" y="2130552"/>
            <a:ext cx="9677400" cy="8412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b="1" dirty="0">
                <a:solidFill>
                  <a:schemeClr val="tx1"/>
                </a:solidFill>
                <a:latin typeface="+mj-lt"/>
                <a:ea typeface="Verdana" charset="0"/>
                <a:cs typeface="Verdana" charset="0"/>
              </a:rPr>
              <a:t>Foundations of Health Data Science (FHDS)</a:t>
            </a:r>
            <a:endParaRPr lang="en-US" altLang="en-US" dirty="0">
              <a:solidFill>
                <a:schemeClr val="tx1"/>
              </a:solidFill>
              <a:latin typeface="Tahoma" charset="0"/>
              <a:ea typeface="Verdana" charset="0"/>
              <a:cs typeface="Tahoma" charset="0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2"/>
          </p:nvPr>
        </p:nvSpPr>
        <p:spPr bwMode="auto">
          <a:xfrm>
            <a:off x="1523999" y="3014980"/>
            <a:ext cx="10112829" cy="642620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Lecture 2: </a:t>
            </a:r>
            <a:r>
              <a:rPr lang="en-US" sz="3200" spc="-5" dirty="0">
                <a:latin typeface="Calibri"/>
                <a:cs typeface="Calibri"/>
              </a:rPr>
              <a:t>Health Data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47088" y="3743452"/>
            <a:ext cx="8534400" cy="1292662"/>
          </a:xfrm>
        </p:spPr>
        <p:txBody>
          <a:bodyPr/>
          <a:lstStyle/>
          <a:p>
            <a:r>
              <a:rPr lang="en-US" sz="2800" dirty="0"/>
              <a:t>Md. Jubayer Hossain</a:t>
            </a:r>
          </a:p>
          <a:p>
            <a:r>
              <a:rPr lang="en-US" sz="2800" dirty="0"/>
              <a:t>Instructor </a:t>
            </a:r>
          </a:p>
          <a:p>
            <a:r>
              <a:rPr lang="en-US" sz="2800" dirty="0"/>
              <a:t>@cblast.du.ac.bd</a:t>
            </a:r>
          </a:p>
        </p:txBody>
      </p:sp>
    </p:spTree>
    <p:extLst>
      <p:ext uri="{BB962C8B-B14F-4D97-AF65-F5344CB8AC3E}">
        <p14:creationId xmlns:p14="http://schemas.microsoft.com/office/powerpoint/2010/main" val="822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9876790" cy="63607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b="0" spc="-10" dirty="0">
                <a:solidFill>
                  <a:schemeClr val="tx1"/>
                </a:solidFill>
                <a:latin typeface="+mj-lt"/>
              </a:rPr>
              <a:t>Adoption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of EHR Systems among </a:t>
            </a:r>
            <a:r>
              <a:rPr b="0" dirty="0">
                <a:solidFill>
                  <a:schemeClr val="tx1"/>
                </a:solidFill>
                <a:latin typeface="+mj-lt"/>
              </a:rPr>
              <a:t>U.S. </a:t>
            </a:r>
            <a:r>
              <a:rPr b="0" spc="-1005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Hospitals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51235" y="1782203"/>
            <a:ext cx="6621780" cy="4130675"/>
            <a:chOff x="2551235" y="1782203"/>
            <a:chExt cx="6621780" cy="4130675"/>
          </a:xfrm>
        </p:grpSpPr>
        <p:sp>
          <p:nvSpPr>
            <p:cNvPr id="4" name="object 4"/>
            <p:cNvSpPr/>
            <p:nvPr/>
          </p:nvSpPr>
          <p:spPr>
            <a:xfrm>
              <a:off x="2570285" y="1801253"/>
              <a:ext cx="6583680" cy="3682365"/>
            </a:xfrm>
            <a:custGeom>
              <a:avLst/>
              <a:gdLst/>
              <a:ahLst/>
              <a:cxnLst/>
              <a:rect l="l" t="t" r="r" b="b"/>
              <a:pathLst>
                <a:path w="6583680" h="3682365">
                  <a:moveTo>
                    <a:pt x="0" y="3682098"/>
                  </a:moveTo>
                  <a:lnTo>
                    <a:pt x="6583239" y="3682098"/>
                  </a:lnTo>
                </a:path>
                <a:path w="6583680" h="3682365">
                  <a:moveTo>
                    <a:pt x="0" y="3273666"/>
                  </a:moveTo>
                  <a:lnTo>
                    <a:pt x="6583239" y="3273666"/>
                  </a:lnTo>
                </a:path>
                <a:path w="6583680" h="3682365">
                  <a:moveTo>
                    <a:pt x="0" y="2865234"/>
                  </a:moveTo>
                  <a:lnTo>
                    <a:pt x="6583239" y="2865234"/>
                  </a:lnTo>
                </a:path>
                <a:path w="6583680" h="3682365">
                  <a:moveTo>
                    <a:pt x="0" y="2456802"/>
                  </a:moveTo>
                  <a:lnTo>
                    <a:pt x="6583239" y="2456802"/>
                  </a:lnTo>
                </a:path>
                <a:path w="6583680" h="3682365">
                  <a:moveTo>
                    <a:pt x="0" y="2045322"/>
                  </a:moveTo>
                  <a:lnTo>
                    <a:pt x="6583239" y="2045322"/>
                  </a:lnTo>
                </a:path>
                <a:path w="6583680" h="3682365">
                  <a:moveTo>
                    <a:pt x="0" y="1636890"/>
                  </a:moveTo>
                  <a:lnTo>
                    <a:pt x="6583239" y="1636890"/>
                  </a:lnTo>
                </a:path>
                <a:path w="6583680" h="3682365">
                  <a:moveTo>
                    <a:pt x="0" y="1228458"/>
                  </a:moveTo>
                  <a:lnTo>
                    <a:pt x="6583239" y="1228458"/>
                  </a:lnTo>
                </a:path>
                <a:path w="6583680" h="3682365">
                  <a:moveTo>
                    <a:pt x="0" y="816978"/>
                  </a:moveTo>
                  <a:lnTo>
                    <a:pt x="6583239" y="816978"/>
                  </a:lnTo>
                </a:path>
                <a:path w="6583680" h="3682365">
                  <a:moveTo>
                    <a:pt x="0" y="408546"/>
                  </a:moveTo>
                  <a:lnTo>
                    <a:pt x="6583239" y="408546"/>
                  </a:lnTo>
                </a:path>
                <a:path w="6583680" h="3682365">
                  <a:moveTo>
                    <a:pt x="0" y="0"/>
                  </a:moveTo>
                  <a:lnTo>
                    <a:pt x="658323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0983" y="1801253"/>
              <a:ext cx="5852795" cy="4092575"/>
            </a:xfrm>
            <a:custGeom>
              <a:avLst/>
              <a:gdLst/>
              <a:ahLst/>
              <a:cxnLst/>
              <a:rect l="l" t="t" r="r" b="b"/>
              <a:pathLst>
                <a:path w="5852795" h="4092575">
                  <a:moveTo>
                    <a:pt x="0" y="0"/>
                  </a:moveTo>
                  <a:lnTo>
                    <a:pt x="0" y="4092386"/>
                  </a:lnTo>
                </a:path>
                <a:path w="5852795" h="4092575">
                  <a:moveTo>
                    <a:pt x="731520" y="0"/>
                  </a:moveTo>
                  <a:lnTo>
                    <a:pt x="731520" y="4092386"/>
                  </a:lnTo>
                </a:path>
                <a:path w="5852795" h="4092575">
                  <a:moveTo>
                    <a:pt x="1463040" y="0"/>
                  </a:moveTo>
                  <a:lnTo>
                    <a:pt x="1463040" y="4092386"/>
                  </a:lnTo>
                </a:path>
                <a:path w="5852795" h="4092575">
                  <a:moveTo>
                    <a:pt x="2194560" y="0"/>
                  </a:moveTo>
                  <a:lnTo>
                    <a:pt x="2194560" y="4092386"/>
                  </a:lnTo>
                </a:path>
                <a:path w="5852795" h="4092575">
                  <a:moveTo>
                    <a:pt x="2926080" y="0"/>
                  </a:moveTo>
                  <a:lnTo>
                    <a:pt x="2926080" y="4092386"/>
                  </a:lnTo>
                </a:path>
                <a:path w="5852795" h="4092575">
                  <a:moveTo>
                    <a:pt x="3657600" y="0"/>
                  </a:moveTo>
                  <a:lnTo>
                    <a:pt x="3657600" y="4092386"/>
                  </a:lnTo>
                </a:path>
                <a:path w="5852795" h="4092575">
                  <a:moveTo>
                    <a:pt x="4389120" y="0"/>
                  </a:moveTo>
                  <a:lnTo>
                    <a:pt x="4389120" y="4092386"/>
                  </a:lnTo>
                </a:path>
                <a:path w="5852795" h="4092575">
                  <a:moveTo>
                    <a:pt x="5120640" y="0"/>
                  </a:moveTo>
                  <a:lnTo>
                    <a:pt x="5120640" y="4092386"/>
                  </a:lnTo>
                </a:path>
                <a:path w="5852795" h="4092575">
                  <a:moveTo>
                    <a:pt x="5852541" y="0"/>
                  </a:moveTo>
                  <a:lnTo>
                    <a:pt x="5852541" y="4092386"/>
                  </a:lnTo>
                </a:path>
              </a:pathLst>
            </a:custGeom>
            <a:ln w="9525">
              <a:solidFill>
                <a:srgbClr val="BDD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0285" y="1801253"/>
              <a:ext cx="6583680" cy="4092575"/>
            </a:xfrm>
            <a:custGeom>
              <a:avLst/>
              <a:gdLst/>
              <a:ahLst/>
              <a:cxnLst/>
              <a:rect l="l" t="t" r="r" b="b"/>
              <a:pathLst>
                <a:path w="6583680" h="4092575">
                  <a:moveTo>
                    <a:pt x="0" y="0"/>
                  </a:moveTo>
                  <a:lnTo>
                    <a:pt x="6583239" y="0"/>
                  </a:lnTo>
                  <a:lnTo>
                    <a:pt x="6583239" y="4092386"/>
                  </a:lnTo>
                  <a:lnTo>
                    <a:pt x="0" y="409238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0285" y="1801253"/>
              <a:ext cx="0" cy="4092575"/>
            </a:xfrm>
            <a:custGeom>
              <a:avLst/>
              <a:gdLst/>
              <a:ahLst/>
              <a:cxnLst/>
              <a:rect l="l" t="t" r="r" b="b"/>
              <a:pathLst>
                <a:path h="4092575">
                  <a:moveTo>
                    <a:pt x="0" y="4092386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0285" y="5893639"/>
              <a:ext cx="6583680" cy="0"/>
            </a:xfrm>
            <a:custGeom>
              <a:avLst/>
              <a:gdLst/>
              <a:ahLst/>
              <a:cxnLst/>
              <a:rect l="l" t="t" r="r" b="b"/>
              <a:pathLst>
                <a:path w="6583680">
                  <a:moveTo>
                    <a:pt x="0" y="0"/>
                  </a:moveTo>
                  <a:lnTo>
                    <a:pt x="6583239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1757" y="2464220"/>
              <a:ext cx="5120640" cy="3044825"/>
            </a:xfrm>
            <a:custGeom>
              <a:avLst/>
              <a:gdLst/>
              <a:ahLst/>
              <a:cxnLst/>
              <a:rect l="l" t="t" r="r" b="b"/>
              <a:pathLst>
                <a:path w="5120640" h="3044825">
                  <a:moveTo>
                    <a:pt x="0" y="3044735"/>
                  </a:moveTo>
                  <a:lnTo>
                    <a:pt x="730747" y="2930739"/>
                  </a:lnTo>
                  <a:lnTo>
                    <a:pt x="1462267" y="2790531"/>
                  </a:lnTo>
                  <a:lnTo>
                    <a:pt x="2193787" y="2299803"/>
                  </a:lnTo>
                  <a:lnTo>
                    <a:pt x="2925307" y="1610955"/>
                  </a:lnTo>
                  <a:lnTo>
                    <a:pt x="3656827" y="998307"/>
                  </a:lnTo>
                  <a:lnTo>
                    <a:pt x="4388347" y="339939"/>
                  </a:lnTo>
                  <a:lnTo>
                    <a:pt x="5120297" y="0"/>
                  </a:lnTo>
                </a:path>
              </a:pathLst>
            </a:custGeom>
            <a:ln w="508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853" y="5475077"/>
              <a:ext cx="70485" cy="704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7373" y="5359253"/>
              <a:ext cx="70485" cy="704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8893" y="5222094"/>
              <a:ext cx="70485" cy="704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0413" y="4731365"/>
              <a:ext cx="70485" cy="704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933" y="4042517"/>
              <a:ext cx="70485" cy="704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3453" y="3429869"/>
              <a:ext cx="70485" cy="704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4973" y="2768453"/>
              <a:ext cx="70485" cy="704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6493" y="2430125"/>
              <a:ext cx="70485" cy="704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96170" y="1964948"/>
              <a:ext cx="2926080" cy="986790"/>
            </a:xfrm>
            <a:custGeom>
              <a:avLst/>
              <a:gdLst/>
              <a:ahLst/>
              <a:cxnLst/>
              <a:rect l="l" t="t" r="r" b="b"/>
              <a:pathLst>
                <a:path w="2926079" h="986789">
                  <a:moveTo>
                    <a:pt x="0" y="986265"/>
                  </a:moveTo>
                  <a:lnTo>
                    <a:pt x="730894" y="442971"/>
                  </a:lnTo>
                  <a:lnTo>
                    <a:pt x="1462414" y="83307"/>
                  </a:lnTo>
                  <a:lnTo>
                    <a:pt x="2193934" y="4059"/>
                  </a:lnTo>
                  <a:lnTo>
                    <a:pt x="2925884" y="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0413" y="2917805"/>
              <a:ext cx="70485" cy="7048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1933" y="2372213"/>
              <a:ext cx="70485" cy="704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3453" y="2012549"/>
              <a:ext cx="70485" cy="7048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659735" y="194111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30480" y="0"/>
                  </a:moveTo>
                  <a:lnTo>
                    <a:pt x="18616" y="2395"/>
                  </a:lnTo>
                  <a:lnTo>
                    <a:pt x="8927" y="8927"/>
                  </a:lnTo>
                  <a:lnTo>
                    <a:pt x="2395" y="18616"/>
                  </a:lnTo>
                  <a:lnTo>
                    <a:pt x="0" y="30479"/>
                  </a:lnTo>
                  <a:lnTo>
                    <a:pt x="2395" y="42344"/>
                  </a:lnTo>
                  <a:lnTo>
                    <a:pt x="8927" y="52032"/>
                  </a:lnTo>
                  <a:lnTo>
                    <a:pt x="18616" y="58564"/>
                  </a:lnTo>
                  <a:lnTo>
                    <a:pt x="30480" y="60960"/>
                  </a:lnTo>
                  <a:lnTo>
                    <a:pt x="42344" y="58564"/>
                  </a:lnTo>
                  <a:lnTo>
                    <a:pt x="52032" y="52032"/>
                  </a:lnTo>
                  <a:lnTo>
                    <a:pt x="58564" y="42344"/>
                  </a:lnTo>
                  <a:lnTo>
                    <a:pt x="60960" y="30479"/>
                  </a:lnTo>
                  <a:lnTo>
                    <a:pt x="58564" y="18616"/>
                  </a:lnTo>
                  <a:lnTo>
                    <a:pt x="52032" y="8927"/>
                  </a:lnTo>
                  <a:lnTo>
                    <a:pt x="42344" y="239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59735" y="194111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60" y="30480"/>
                  </a:moveTo>
                  <a:lnTo>
                    <a:pt x="58564" y="42344"/>
                  </a:lnTo>
                  <a:lnTo>
                    <a:pt x="52032" y="52032"/>
                  </a:lnTo>
                  <a:lnTo>
                    <a:pt x="42344" y="58564"/>
                  </a:lnTo>
                  <a:lnTo>
                    <a:pt x="30480" y="60960"/>
                  </a:lnTo>
                  <a:lnTo>
                    <a:pt x="18615" y="58564"/>
                  </a:lnTo>
                  <a:lnTo>
                    <a:pt x="8927" y="52032"/>
                  </a:lnTo>
                  <a:lnTo>
                    <a:pt x="2395" y="42344"/>
                  </a:lnTo>
                  <a:lnTo>
                    <a:pt x="0" y="30480"/>
                  </a:lnTo>
                  <a:lnTo>
                    <a:pt x="2395" y="18615"/>
                  </a:lnTo>
                  <a:lnTo>
                    <a:pt x="8927" y="8927"/>
                  </a:lnTo>
                  <a:lnTo>
                    <a:pt x="18615" y="2395"/>
                  </a:lnTo>
                  <a:lnTo>
                    <a:pt x="30480" y="0"/>
                  </a:lnTo>
                  <a:lnTo>
                    <a:pt x="42344" y="2395"/>
                  </a:lnTo>
                  <a:lnTo>
                    <a:pt x="52032" y="8927"/>
                  </a:lnTo>
                  <a:lnTo>
                    <a:pt x="58564" y="18615"/>
                  </a:lnTo>
                  <a:lnTo>
                    <a:pt x="60960" y="30480"/>
                  </a:lnTo>
                  <a:close/>
                </a:path>
              </a:pathLst>
            </a:custGeom>
            <a:ln w="9525">
              <a:solidFill>
                <a:srgbClr val="E84A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6493" y="1930253"/>
              <a:ext cx="70485" cy="7048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305746" y="5342635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9.4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37266" y="5229859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12.2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8786" y="5089652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15.6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00306" y="4598923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27.6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1826" y="3913123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44.4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63346" y="3297428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59.4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4865" y="2639059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75.5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26386" y="2300732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83.8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90582" y="1969042"/>
            <a:ext cx="69850" cy="135255"/>
          </a:xfrm>
          <a:custGeom>
            <a:avLst/>
            <a:gdLst/>
            <a:ahLst/>
            <a:cxnLst/>
            <a:rect l="l" t="t" r="r" b="b"/>
            <a:pathLst>
              <a:path w="69850" h="135255">
                <a:moveTo>
                  <a:pt x="0" y="0"/>
                </a:moveTo>
                <a:lnTo>
                  <a:pt x="11713" y="135060"/>
                </a:lnTo>
                <a:lnTo>
                  <a:pt x="69850" y="135060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68786" y="2843276"/>
            <a:ext cx="145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7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71.9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31826" y="2376932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85.2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48356" y="2072132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94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94865" y="1938020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95.9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26386" y="1800859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96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97821" y="1493011"/>
            <a:ext cx="373380" cy="45243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800" b="1" spc="-15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90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60"/>
              </a:spcBef>
            </a:pPr>
            <a:r>
              <a:rPr sz="1800" b="1" spc="-15" dirty="0">
                <a:latin typeface="Calibri"/>
                <a:cs typeface="Calibri"/>
              </a:rPr>
              <a:t>70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80"/>
              </a:spcBef>
            </a:pPr>
            <a:r>
              <a:rPr sz="1800" b="1" spc="-15" dirty="0"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80"/>
              </a:spcBef>
            </a:pPr>
            <a:r>
              <a:rPr sz="1800" b="1" spc="-15" dirty="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055"/>
              </a:spcBef>
            </a:pPr>
            <a:r>
              <a:rPr sz="1800" b="1" spc="-1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244475">
              <a:lnSpc>
                <a:spcPct val="100000"/>
              </a:lnSpc>
              <a:spcBef>
                <a:spcPts val="1060"/>
              </a:spcBef>
            </a:pP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25809" y="6013196"/>
            <a:ext cx="706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3585" algn="l"/>
                <a:tab pos="1475105" algn="l"/>
                <a:tab pos="2206625" algn="l"/>
                <a:tab pos="2938145" algn="l"/>
                <a:tab pos="3669665" algn="l"/>
                <a:tab pos="4401185" algn="l"/>
                <a:tab pos="5132705" algn="l"/>
                <a:tab pos="5864225" algn="l"/>
                <a:tab pos="6595745" algn="l"/>
              </a:tabLst>
            </a:pPr>
            <a:r>
              <a:rPr sz="1800" b="1" spc="-15" dirty="0">
                <a:latin typeface="Calibri"/>
                <a:cs typeface="Calibri"/>
              </a:rPr>
              <a:t>200</a:t>
            </a:r>
            <a:r>
              <a:rPr sz="1800" b="1" dirty="0">
                <a:latin typeface="Calibri"/>
                <a:cs typeface="Calibri"/>
              </a:rPr>
              <a:t>7	</a:t>
            </a:r>
            <a:r>
              <a:rPr sz="1800" b="1" spc="-15" dirty="0">
                <a:latin typeface="Calibri"/>
                <a:cs typeface="Calibri"/>
              </a:rPr>
              <a:t>200</a:t>
            </a:r>
            <a:r>
              <a:rPr sz="1800" b="1" dirty="0">
                <a:latin typeface="Calibri"/>
                <a:cs typeface="Calibri"/>
              </a:rPr>
              <a:t>8	</a:t>
            </a:r>
            <a:r>
              <a:rPr sz="1800" b="1" spc="-15" dirty="0">
                <a:latin typeface="Calibri"/>
                <a:cs typeface="Calibri"/>
              </a:rPr>
              <a:t>200</a:t>
            </a:r>
            <a:r>
              <a:rPr sz="1800" b="1" dirty="0">
                <a:latin typeface="Calibri"/>
                <a:cs typeface="Calibri"/>
              </a:rPr>
              <a:t>9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1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2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3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4	</a:t>
            </a:r>
            <a:r>
              <a:rPr sz="1800" b="1" spc="-15" dirty="0">
                <a:latin typeface="Calibri"/>
                <a:cs typeface="Calibri"/>
              </a:rPr>
              <a:t>201</a:t>
            </a:r>
            <a:r>
              <a:rPr sz="1800" b="1" dirty="0">
                <a:latin typeface="Calibri"/>
                <a:cs typeface="Calibri"/>
              </a:rPr>
              <a:t>5	</a:t>
            </a:r>
            <a:r>
              <a:rPr sz="1800" b="1" spc="-15" dirty="0">
                <a:latin typeface="Calibri"/>
                <a:cs typeface="Calibri"/>
              </a:rPr>
              <a:t>2016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68786" y="2002028"/>
            <a:ext cx="145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EHR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94865" y="3081020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Ce</a:t>
            </a:r>
            <a:r>
              <a:rPr sz="1800" spc="-5" dirty="0">
                <a:latin typeface="Calibri"/>
                <a:cs typeface="Calibri"/>
              </a:rPr>
              <a:t>rti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94865" y="3346196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EHR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113486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What</a:t>
            </a:r>
            <a:r>
              <a:rPr lang="en-US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is</a:t>
            </a:r>
            <a:r>
              <a:rPr lang="en-US"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in</a:t>
            </a:r>
            <a:r>
              <a:rPr lang="en-US"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Electronic</a:t>
            </a:r>
            <a:r>
              <a:rPr lang="en-US"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health</a:t>
            </a:r>
            <a:r>
              <a:rPr lang="en-US" b="0" spc="-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0" spc="-10" dirty="0">
                <a:solidFill>
                  <a:schemeClr val="tx1"/>
                </a:solidFill>
                <a:latin typeface="+mj-lt"/>
              </a:rPr>
              <a:t>record (HER)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2EFEE9-3507-817D-ABB4-9AB630684489}"/>
              </a:ext>
            </a:extLst>
          </p:cNvPr>
          <p:cNvGrpSpPr/>
          <p:nvPr/>
        </p:nvGrpSpPr>
        <p:grpSpPr>
          <a:xfrm>
            <a:off x="2281513" y="1447800"/>
            <a:ext cx="7628974" cy="2502641"/>
            <a:chOff x="1427242" y="1731793"/>
            <a:chExt cx="7628974" cy="2502641"/>
          </a:xfrm>
        </p:grpSpPr>
        <p:sp>
          <p:nvSpPr>
            <p:cNvPr id="8" name="object 8"/>
            <p:cNvSpPr/>
            <p:nvPr/>
          </p:nvSpPr>
          <p:spPr>
            <a:xfrm>
              <a:off x="2042668" y="1746224"/>
              <a:ext cx="664845" cy="1620520"/>
            </a:xfrm>
            <a:custGeom>
              <a:avLst/>
              <a:gdLst/>
              <a:ahLst/>
              <a:cxnLst/>
              <a:rect l="l" t="t" r="r" b="b"/>
              <a:pathLst>
                <a:path w="664844" h="1620520">
                  <a:moveTo>
                    <a:pt x="472401" y="135826"/>
                  </a:moveTo>
                  <a:lnTo>
                    <a:pt x="469988" y="110591"/>
                  </a:lnTo>
                  <a:lnTo>
                    <a:pt x="462788" y="86550"/>
                  </a:lnTo>
                  <a:lnTo>
                    <a:pt x="461581" y="80530"/>
                  </a:lnTo>
                  <a:lnTo>
                    <a:pt x="453161" y="65392"/>
                  </a:lnTo>
                  <a:lnTo>
                    <a:pt x="453161" y="135826"/>
                  </a:lnTo>
                  <a:lnTo>
                    <a:pt x="449554" y="159867"/>
                  </a:lnTo>
                  <a:lnTo>
                    <a:pt x="435140" y="198335"/>
                  </a:lnTo>
                  <a:lnTo>
                    <a:pt x="400278" y="231990"/>
                  </a:lnTo>
                  <a:lnTo>
                    <a:pt x="363016" y="248818"/>
                  </a:lnTo>
                  <a:lnTo>
                    <a:pt x="336575" y="252425"/>
                  </a:lnTo>
                  <a:lnTo>
                    <a:pt x="311327" y="248818"/>
                  </a:lnTo>
                  <a:lnTo>
                    <a:pt x="274066" y="231990"/>
                  </a:lnTo>
                  <a:lnTo>
                    <a:pt x="241604" y="198335"/>
                  </a:lnTo>
                  <a:lnTo>
                    <a:pt x="224777" y="159867"/>
                  </a:lnTo>
                  <a:lnTo>
                    <a:pt x="221170" y="135826"/>
                  </a:lnTo>
                  <a:lnTo>
                    <a:pt x="224777" y="110591"/>
                  </a:lnTo>
                  <a:lnTo>
                    <a:pt x="241604" y="73317"/>
                  </a:lnTo>
                  <a:lnTo>
                    <a:pt x="274066" y="38468"/>
                  </a:lnTo>
                  <a:lnTo>
                    <a:pt x="311327" y="22834"/>
                  </a:lnTo>
                  <a:lnTo>
                    <a:pt x="336575" y="19227"/>
                  </a:lnTo>
                  <a:lnTo>
                    <a:pt x="363016" y="22834"/>
                  </a:lnTo>
                  <a:lnTo>
                    <a:pt x="400278" y="38468"/>
                  </a:lnTo>
                  <a:lnTo>
                    <a:pt x="435140" y="73317"/>
                  </a:lnTo>
                  <a:lnTo>
                    <a:pt x="449554" y="110591"/>
                  </a:lnTo>
                  <a:lnTo>
                    <a:pt x="453161" y="135826"/>
                  </a:lnTo>
                  <a:lnTo>
                    <a:pt x="453161" y="65392"/>
                  </a:lnTo>
                  <a:lnTo>
                    <a:pt x="449554" y="58902"/>
                  </a:lnTo>
                  <a:lnTo>
                    <a:pt x="432727" y="38468"/>
                  </a:lnTo>
                  <a:lnTo>
                    <a:pt x="414705" y="24041"/>
                  </a:lnTo>
                  <a:lnTo>
                    <a:pt x="412292" y="22834"/>
                  </a:lnTo>
                  <a:lnTo>
                    <a:pt x="405803" y="19227"/>
                  </a:lnTo>
                  <a:lnTo>
                    <a:pt x="390664" y="10820"/>
                  </a:lnTo>
                  <a:lnTo>
                    <a:pt x="365417" y="2400"/>
                  </a:lnTo>
                  <a:lnTo>
                    <a:pt x="363016" y="2400"/>
                  </a:lnTo>
                  <a:lnTo>
                    <a:pt x="341376" y="0"/>
                  </a:lnTo>
                  <a:lnTo>
                    <a:pt x="331762" y="0"/>
                  </a:lnTo>
                  <a:lnTo>
                    <a:pt x="311327" y="2400"/>
                  </a:lnTo>
                  <a:lnTo>
                    <a:pt x="306514" y="2400"/>
                  </a:lnTo>
                  <a:lnTo>
                    <a:pt x="283679" y="10820"/>
                  </a:lnTo>
                  <a:lnTo>
                    <a:pt x="262039" y="22834"/>
                  </a:lnTo>
                  <a:lnTo>
                    <a:pt x="259638" y="24041"/>
                  </a:lnTo>
                  <a:lnTo>
                    <a:pt x="241604" y="38468"/>
                  </a:lnTo>
                  <a:lnTo>
                    <a:pt x="225983" y="58902"/>
                  </a:lnTo>
                  <a:lnTo>
                    <a:pt x="215163" y="80530"/>
                  </a:lnTo>
                  <a:lnTo>
                    <a:pt x="211556" y="86550"/>
                  </a:lnTo>
                  <a:lnTo>
                    <a:pt x="205549" y="110591"/>
                  </a:lnTo>
                  <a:lnTo>
                    <a:pt x="201942" y="135826"/>
                  </a:lnTo>
                  <a:lnTo>
                    <a:pt x="205549" y="159867"/>
                  </a:lnTo>
                  <a:lnTo>
                    <a:pt x="211556" y="185115"/>
                  </a:lnTo>
                  <a:lnTo>
                    <a:pt x="215163" y="191122"/>
                  </a:lnTo>
                  <a:lnTo>
                    <a:pt x="225983" y="212763"/>
                  </a:lnTo>
                  <a:lnTo>
                    <a:pt x="241604" y="231990"/>
                  </a:lnTo>
                  <a:lnTo>
                    <a:pt x="259638" y="247611"/>
                  </a:lnTo>
                  <a:lnTo>
                    <a:pt x="262039" y="248818"/>
                  </a:lnTo>
                  <a:lnTo>
                    <a:pt x="283679" y="260832"/>
                  </a:lnTo>
                  <a:lnTo>
                    <a:pt x="306514" y="268046"/>
                  </a:lnTo>
                  <a:lnTo>
                    <a:pt x="311327" y="268046"/>
                  </a:lnTo>
                  <a:lnTo>
                    <a:pt x="336575" y="271653"/>
                  </a:lnTo>
                  <a:lnTo>
                    <a:pt x="363016" y="268046"/>
                  </a:lnTo>
                  <a:lnTo>
                    <a:pt x="365417" y="268046"/>
                  </a:lnTo>
                  <a:lnTo>
                    <a:pt x="390664" y="260832"/>
                  </a:lnTo>
                  <a:lnTo>
                    <a:pt x="405803" y="252425"/>
                  </a:lnTo>
                  <a:lnTo>
                    <a:pt x="412292" y="248818"/>
                  </a:lnTo>
                  <a:lnTo>
                    <a:pt x="414705" y="247611"/>
                  </a:lnTo>
                  <a:lnTo>
                    <a:pt x="432727" y="231990"/>
                  </a:lnTo>
                  <a:lnTo>
                    <a:pt x="449554" y="212763"/>
                  </a:lnTo>
                  <a:lnTo>
                    <a:pt x="461581" y="191122"/>
                  </a:lnTo>
                  <a:lnTo>
                    <a:pt x="462788" y="185115"/>
                  </a:lnTo>
                  <a:lnTo>
                    <a:pt x="469988" y="159867"/>
                  </a:lnTo>
                  <a:lnTo>
                    <a:pt x="472401" y="135826"/>
                  </a:lnTo>
                  <a:close/>
                </a:path>
                <a:path w="664844" h="1620520">
                  <a:moveTo>
                    <a:pt x="664718" y="909129"/>
                  </a:moveTo>
                  <a:lnTo>
                    <a:pt x="663524" y="896429"/>
                  </a:lnTo>
                  <a:lnTo>
                    <a:pt x="661111" y="883729"/>
                  </a:lnTo>
                  <a:lnTo>
                    <a:pt x="659917" y="858329"/>
                  </a:lnTo>
                  <a:lnTo>
                    <a:pt x="652703" y="832929"/>
                  </a:lnTo>
                  <a:lnTo>
                    <a:pt x="650303" y="807529"/>
                  </a:lnTo>
                  <a:lnTo>
                    <a:pt x="645490" y="794829"/>
                  </a:lnTo>
                  <a:lnTo>
                    <a:pt x="645490" y="909129"/>
                  </a:lnTo>
                  <a:lnTo>
                    <a:pt x="645490" y="934529"/>
                  </a:lnTo>
                  <a:lnTo>
                    <a:pt x="640676" y="934529"/>
                  </a:lnTo>
                  <a:lnTo>
                    <a:pt x="619048" y="959929"/>
                  </a:lnTo>
                  <a:lnTo>
                    <a:pt x="609434" y="959929"/>
                  </a:lnTo>
                  <a:lnTo>
                    <a:pt x="596201" y="972629"/>
                  </a:lnTo>
                  <a:lnTo>
                    <a:pt x="580580" y="959929"/>
                  </a:lnTo>
                  <a:lnTo>
                    <a:pt x="569760" y="959929"/>
                  </a:lnTo>
                  <a:lnTo>
                    <a:pt x="556539" y="934529"/>
                  </a:lnTo>
                  <a:lnTo>
                    <a:pt x="546925" y="921829"/>
                  </a:lnTo>
                  <a:lnTo>
                    <a:pt x="539711" y="896429"/>
                  </a:lnTo>
                  <a:lnTo>
                    <a:pt x="531304" y="845629"/>
                  </a:lnTo>
                  <a:lnTo>
                    <a:pt x="526491" y="820229"/>
                  </a:lnTo>
                  <a:lnTo>
                    <a:pt x="524090" y="794829"/>
                  </a:lnTo>
                  <a:lnTo>
                    <a:pt x="520484" y="769429"/>
                  </a:lnTo>
                  <a:lnTo>
                    <a:pt x="515670" y="731329"/>
                  </a:lnTo>
                  <a:lnTo>
                    <a:pt x="513270" y="718629"/>
                  </a:lnTo>
                  <a:lnTo>
                    <a:pt x="510870" y="693229"/>
                  </a:lnTo>
                  <a:lnTo>
                    <a:pt x="499846" y="629729"/>
                  </a:lnTo>
                  <a:lnTo>
                    <a:pt x="497636" y="617029"/>
                  </a:lnTo>
                  <a:lnTo>
                    <a:pt x="484416" y="553529"/>
                  </a:lnTo>
                  <a:lnTo>
                    <a:pt x="472401" y="490029"/>
                  </a:lnTo>
                  <a:lnTo>
                    <a:pt x="466394" y="553529"/>
                  </a:lnTo>
                  <a:lnTo>
                    <a:pt x="463981" y="553529"/>
                  </a:lnTo>
                  <a:lnTo>
                    <a:pt x="463981" y="566229"/>
                  </a:lnTo>
                  <a:lnTo>
                    <a:pt x="462788" y="578929"/>
                  </a:lnTo>
                  <a:lnTo>
                    <a:pt x="461581" y="604329"/>
                  </a:lnTo>
                  <a:lnTo>
                    <a:pt x="459181" y="629729"/>
                  </a:lnTo>
                  <a:lnTo>
                    <a:pt x="459181" y="655129"/>
                  </a:lnTo>
                  <a:lnTo>
                    <a:pt x="456768" y="731329"/>
                  </a:lnTo>
                  <a:lnTo>
                    <a:pt x="450761" y="820229"/>
                  </a:lnTo>
                  <a:lnTo>
                    <a:pt x="449554" y="858329"/>
                  </a:lnTo>
                  <a:lnTo>
                    <a:pt x="448360" y="883729"/>
                  </a:lnTo>
                  <a:lnTo>
                    <a:pt x="448360" y="909129"/>
                  </a:lnTo>
                  <a:lnTo>
                    <a:pt x="445960" y="921829"/>
                  </a:lnTo>
                  <a:lnTo>
                    <a:pt x="445960" y="947229"/>
                  </a:lnTo>
                  <a:lnTo>
                    <a:pt x="448360" y="959929"/>
                  </a:lnTo>
                  <a:lnTo>
                    <a:pt x="448360" y="972629"/>
                  </a:lnTo>
                  <a:lnTo>
                    <a:pt x="450761" y="998029"/>
                  </a:lnTo>
                  <a:lnTo>
                    <a:pt x="450761" y="1023429"/>
                  </a:lnTo>
                  <a:lnTo>
                    <a:pt x="461581" y="1137729"/>
                  </a:lnTo>
                  <a:lnTo>
                    <a:pt x="463981" y="1188529"/>
                  </a:lnTo>
                  <a:lnTo>
                    <a:pt x="470001" y="1239329"/>
                  </a:lnTo>
                  <a:lnTo>
                    <a:pt x="472401" y="1290129"/>
                  </a:lnTo>
                  <a:lnTo>
                    <a:pt x="477202" y="1340929"/>
                  </a:lnTo>
                  <a:lnTo>
                    <a:pt x="484416" y="1442529"/>
                  </a:lnTo>
                  <a:lnTo>
                    <a:pt x="490435" y="1506029"/>
                  </a:lnTo>
                  <a:lnTo>
                    <a:pt x="490435" y="1518729"/>
                  </a:lnTo>
                  <a:lnTo>
                    <a:pt x="492836" y="1531429"/>
                  </a:lnTo>
                  <a:lnTo>
                    <a:pt x="492836" y="1556829"/>
                  </a:lnTo>
                  <a:lnTo>
                    <a:pt x="490435" y="1569529"/>
                  </a:lnTo>
                  <a:lnTo>
                    <a:pt x="489229" y="1582229"/>
                  </a:lnTo>
                  <a:lnTo>
                    <a:pt x="477202" y="1594929"/>
                  </a:lnTo>
                  <a:lnTo>
                    <a:pt x="467588" y="1607629"/>
                  </a:lnTo>
                  <a:lnTo>
                    <a:pt x="430326" y="1607629"/>
                  </a:lnTo>
                  <a:lnTo>
                    <a:pt x="423113" y="1594929"/>
                  </a:lnTo>
                  <a:lnTo>
                    <a:pt x="412292" y="1582229"/>
                  </a:lnTo>
                  <a:lnTo>
                    <a:pt x="409892" y="1582229"/>
                  </a:lnTo>
                  <a:lnTo>
                    <a:pt x="405091" y="1531429"/>
                  </a:lnTo>
                  <a:lnTo>
                    <a:pt x="399072" y="1493329"/>
                  </a:lnTo>
                  <a:lnTo>
                    <a:pt x="394271" y="1442529"/>
                  </a:lnTo>
                  <a:lnTo>
                    <a:pt x="391858" y="1442529"/>
                  </a:lnTo>
                  <a:lnTo>
                    <a:pt x="391858" y="1429829"/>
                  </a:lnTo>
                  <a:lnTo>
                    <a:pt x="351472" y="1074229"/>
                  </a:lnTo>
                  <a:lnTo>
                    <a:pt x="341376" y="985329"/>
                  </a:lnTo>
                  <a:lnTo>
                    <a:pt x="329361" y="883729"/>
                  </a:lnTo>
                  <a:lnTo>
                    <a:pt x="322148" y="985329"/>
                  </a:lnTo>
                  <a:lnTo>
                    <a:pt x="319747" y="998029"/>
                  </a:lnTo>
                  <a:lnTo>
                    <a:pt x="319747" y="1010729"/>
                  </a:lnTo>
                  <a:lnTo>
                    <a:pt x="318541" y="1023429"/>
                  </a:lnTo>
                  <a:lnTo>
                    <a:pt x="316141" y="1036129"/>
                  </a:lnTo>
                  <a:lnTo>
                    <a:pt x="316141" y="1048829"/>
                  </a:lnTo>
                  <a:lnTo>
                    <a:pt x="313728" y="1086929"/>
                  </a:lnTo>
                  <a:lnTo>
                    <a:pt x="301713" y="1213929"/>
                  </a:lnTo>
                  <a:lnTo>
                    <a:pt x="295706" y="1302829"/>
                  </a:lnTo>
                  <a:lnTo>
                    <a:pt x="287286" y="1391729"/>
                  </a:lnTo>
                  <a:lnTo>
                    <a:pt x="283679" y="1417129"/>
                  </a:lnTo>
                  <a:lnTo>
                    <a:pt x="282473" y="1455229"/>
                  </a:lnTo>
                  <a:lnTo>
                    <a:pt x="280073" y="1467929"/>
                  </a:lnTo>
                  <a:lnTo>
                    <a:pt x="278879" y="1480629"/>
                  </a:lnTo>
                  <a:lnTo>
                    <a:pt x="278879" y="1493329"/>
                  </a:lnTo>
                  <a:lnTo>
                    <a:pt x="275272" y="1531429"/>
                  </a:lnTo>
                  <a:lnTo>
                    <a:pt x="269252" y="1556829"/>
                  </a:lnTo>
                  <a:lnTo>
                    <a:pt x="262039" y="1569529"/>
                  </a:lnTo>
                  <a:lnTo>
                    <a:pt x="260845" y="1569529"/>
                  </a:lnTo>
                  <a:lnTo>
                    <a:pt x="254838" y="1582229"/>
                  </a:lnTo>
                  <a:lnTo>
                    <a:pt x="247624" y="1594929"/>
                  </a:lnTo>
                  <a:lnTo>
                    <a:pt x="230797" y="1594929"/>
                  </a:lnTo>
                  <a:lnTo>
                    <a:pt x="211556" y="1607629"/>
                  </a:lnTo>
                  <a:lnTo>
                    <a:pt x="203149" y="1607629"/>
                  </a:lnTo>
                  <a:lnTo>
                    <a:pt x="198335" y="1594929"/>
                  </a:lnTo>
                  <a:lnTo>
                    <a:pt x="188722" y="1594929"/>
                  </a:lnTo>
                  <a:lnTo>
                    <a:pt x="180301" y="1582229"/>
                  </a:lnTo>
                  <a:lnTo>
                    <a:pt x="174294" y="1569529"/>
                  </a:lnTo>
                  <a:lnTo>
                    <a:pt x="171894" y="1569529"/>
                  </a:lnTo>
                  <a:lnTo>
                    <a:pt x="170688" y="1556829"/>
                  </a:lnTo>
                  <a:lnTo>
                    <a:pt x="169494" y="1531429"/>
                  </a:lnTo>
                  <a:lnTo>
                    <a:pt x="169494" y="1506029"/>
                  </a:lnTo>
                  <a:lnTo>
                    <a:pt x="175501" y="1442529"/>
                  </a:lnTo>
                  <a:lnTo>
                    <a:pt x="176707" y="1404429"/>
                  </a:lnTo>
                  <a:lnTo>
                    <a:pt x="183908" y="1315529"/>
                  </a:lnTo>
                  <a:lnTo>
                    <a:pt x="188722" y="1213929"/>
                  </a:lnTo>
                  <a:lnTo>
                    <a:pt x="189928" y="1175829"/>
                  </a:lnTo>
                  <a:lnTo>
                    <a:pt x="193535" y="1125029"/>
                  </a:lnTo>
                  <a:lnTo>
                    <a:pt x="197142" y="1061529"/>
                  </a:lnTo>
                  <a:lnTo>
                    <a:pt x="197142" y="756729"/>
                  </a:lnTo>
                  <a:lnTo>
                    <a:pt x="194729" y="642429"/>
                  </a:lnTo>
                  <a:lnTo>
                    <a:pt x="194729" y="528129"/>
                  </a:lnTo>
                  <a:lnTo>
                    <a:pt x="175501" y="528129"/>
                  </a:lnTo>
                  <a:lnTo>
                    <a:pt x="175501" y="540829"/>
                  </a:lnTo>
                  <a:lnTo>
                    <a:pt x="162280" y="604329"/>
                  </a:lnTo>
                  <a:lnTo>
                    <a:pt x="149059" y="680529"/>
                  </a:lnTo>
                  <a:lnTo>
                    <a:pt x="131025" y="794829"/>
                  </a:lnTo>
                  <a:lnTo>
                    <a:pt x="114198" y="896429"/>
                  </a:lnTo>
                  <a:lnTo>
                    <a:pt x="109385" y="909129"/>
                  </a:lnTo>
                  <a:lnTo>
                    <a:pt x="103378" y="934529"/>
                  </a:lnTo>
                  <a:lnTo>
                    <a:pt x="96164" y="947229"/>
                  </a:lnTo>
                  <a:lnTo>
                    <a:pt x="91363" y="959929"/>
                  </a:lnTo>
                  <a:lnTo>
                    <a:pt x="81737" y="972629"/>
                  </a:lnTo>
                  <a:lnTo>
                    <a:pt x="40868" y="972629"/>
                  </a:lnTo>
                  <a:lnTo>
                    <a:pt x="31254" y="959929"/>
                  </a:lnTo>
                  <a:lnTo>
                    <a:pt x="24041" y="947229"/>
                  </a:lnTo>
                  <a:lnTo>
                    <a:pt x="22847" y="947229"/>
                  </a:lnTo>
                  <a:lnTo>
                    <a:pt x="19240" y="934529"/>
                  </a:lnTo>
                  <a:lnTo>
                    <a:pt x="19240" y="909129"/>
                  </a:lnTo>
                  <a:lnTo>
                    <a:pt x="21640" y="896429"/>
                  </a:lnTo>
                  <a:lnTo>
                    <a:pt x="27647" y="871029"/>
                  </a:lnTo>
                  <a:lnTo>
                    <a:pt x="34861" y="845629"/>
                  </a:lnTo>
                  <a:lnTo>
                    <a:pt x="49288" y="731329"/>
                  </a:lnTo>
                  <a:lnTo>
                    <a:pt x="70929" y="578929"/>
                  </a:lnTo>
                  <a:lnTo>
                    <a:pt x="80543" y="515429"/>
                  </a:lnTo>
                  <a:lnTo>
                    <a:pt x="91363" y="464629"/>
                  </a:lnTo>
                  <a:lnTo>
                    <a:pt x="106984" y="413829"/>
                  </a:lnTo>
                  <a:lnTo>
                    <a:pt x="111798" y="413829"/>
                  </a:lnTo>
                  <a:lnTo>
                    <a:pt x="121412" y="388429"/>
                  </a:lnTo>
                  <a:lnTo>
                    <a:pt x="133426" y="375729"/>
                  </a:lnTo>
                  <a:lnTo>
                    <a:pt x="144246" y="363029"/>
                  </a:lnTo>
                  <a:lnTo>
                    <a:pt x="169494" y="350329"/>
                  </a:lnTo>
                  <a:lnTo>
                    <a:pt x="193535" y="350329"/>
                  </a:lnTo>
                  <a:lnTo>
                    <a:pt x="216369" y="337629"/>
                  </a:lnTo>
                  <a:lnTo>
                    <a:pt x="287286" y="337629"/>
                  </a:lnTo>
                  <a:lnTo>
                    <a:pt x="332968" y="324929"/>
                  </a:lnTo>
                  <a:lnTo>
                    <a:pt x="382244" y="324929"/>
                  </a:lnTo>
                  <a:lnTo>
                    <a:pt x="409892" y="337629"/>
                  </a:lnTo>
                  <a:lnTo>
                    <a:pt x="461581" y="337629"/>
                  </a:lnTo>
                  <a:lnTo>
                    <a:pt x="485622" y="350329"/>
                  </a:lnTo>
                  <a:lnTo>
                    <a:pt x="526491" y="375729"/>
                  </a:lnTo>
                  <a:lnTo>
                    <a:pt x="543318" y="401129"/>
                  </a:lnTo>
                  <a:lnTo>
                    <a:pt x="556539" y="426529"/>
                  </a:lnTo>
                  <a:lnTo>
                    <a:pt x="566153" y="439229"/>
                  </a:lnTo>
                  <a:lnTo>
                    <a:pt x="574573" y="464629"/>
                  </a:lnTo>
                  <a:lnTo>
                    <a:pt x="575767" y="477329"/>
                  </a:lnTo>
                  <a:lnTo>
                    <a:pt x="579374" y="490029"/>
                  </a:lnTo>
                  <a:lnTo>
                    <a:pt x="584187" y="528129"/>
                  </a:lnTo>
                  <a:lnTo>
                    <a:pt x="591400" y="566229"/>
                  </a:lnTo>
                  <a:lnTo>
                    <a:pt x="601014" y="642429"/>
                  </a:lnTo>
                  <a:lnTo>
                    <a:pt x="604621" y="680529"/>
                  </a:lnTo>
                  <a:lnTo>
                    <a:pt x="609434" y="705929"/>
                  </a:lnTo>
                  <a:lnTo>
                    <a:pt x="615442" y="744029"/>
                  </a:lnTo>
                  <a:lnTo>
                    <a:pt x="616648" y="756729"/>
                  </a:lnTo>
                  <a:lnTo>
                    <a:pt x="623849" y="782129"/>
                  </a:lnTo>
                  <a:lnTo>
                    <a:pt x="625055" y="794829"/>
                  </a:lnTo>
                  <a:lnTo>
                    <a:pt x="629869" y="807529"/>
                  </a:lnTo>
                  <a:lnTo>
                    <a:pt x="633476" y="832929"/>
                  </a:lnTo>
                  <a:lnTo>
                    <a:pt x="640676" y="858329"/>
                  </a:lnTo>
                  <a:lnTo>
                    <a:pt x="641883" y="883729"/>
                  </a:lnTo>
                  <a:lnTo>
                    <a:pt x="643089" y="896429"/>
                  </a:lnTo>
                  <a:lnTo>
                    <a:pt x="645490" y="909129"/>
                  </a:lnTo>
                  <a:lnTo>
                    <a:pt x="645490" y="794829"/>
                  </a:lnTo>
                  <a:lnTo>
                    <a:pt x="640676" y="769429"/>
                  </a:lnTo>
                  <a:lnTo>
                    <a:pt x="637082" y="756729"/>
                  </a:lnTo>
                  <a:lnTo>
                    <a:pt x="633476" y="731329"/>
                  </a:lnTo>
                  <a:lnTo>
                    <a:pt x="632269" y="718629"/>
                  </a:lnTo>
                  <a:lnTo>
                    <a:pt x="628662" y="705929"/>
                  </a:lnTo>
                  <a:lnTo>
                    <a:pt x="623849" y="680529"/>
                  </a:lnTo>
                  <a:lnTo>
                    <a:pt x="620242" y="642429"/>
                  </a:lnTo>
                  <a:lnTo>
                    <a:pt x="610628" y="566229"/>
                  </a:lnTo>
                  <a:lnTo>
                    <a:pt x="598614" y="490029"/>
                  </a:lnTo>
                  <a:lnTo>
                    <a:pt x="584187" y="439229"/>
                  </a:lnTo>
                  <a:lnTo>
                    <a:pt x="570966" y="401129"/>
                  </a:lnTo>
                  <a:lnTo>
                    <a:pt x="557745" y="388429"/>
                  </a:lnTo>
                  <a:lnTo>
                    <a:pt x="539711" y="363029"/>
                  </a:lnTo>
                  <a:lnTo>
                    <a:pt x="520484" y="350329"/>
                  </a:lnTo>
                  <a:lnTo>
                    <a:pt x="516877" y="350329"/>
                  </a:lnTo>
                  <a:lnTo>
                    <a:pt x="494030" y="324929"/>
                  </a:lnTo>
                  <a:lnTo>
                    <a:pt x="470001" y="324929"/>
                  </a:lnTo>
                  <a:lnTo>
                    <a:pt x="441147" y="312229"/>
                  </a:lnTo>
                  <a:lnTo>
                    <a:pt x="244017" y="312229"/>
                  </a:lnTo>
                  <a:lnTo>
                    <a:pt x="216369" y="324929"/>
                  </a:lnTo>
                  <a:lnTo>
                    <a:pt x="185115" y="324929"/>
                  </a:lnTo>
                  <a:lnTo>
                    <a:pt x="158673" y="337629"/>
                  </a:lnTo>
                  <a:lnTo>
                    <a:pt x="156273" y="337629"/>
                  </a:lnTo>
                  <a:lnTo>
                    <a:pt x="133426" y="350329"/>
                  </a:lnTo>
                  <a:lnTo>
                    <a:pt x="117805" y="363029"/>
                  </a:lnTo>
                  <a:lnTo>
                    <a:pt x="96164" y="388429"/>
                  </a:lnTo>
                  <a:lnTo>
                    <a:pt x="88950" y="413829"/>
                  </a:lnTo>
                  <a:lnTo>
                    <a:pt x="72123" y="464629"/>
                  </a:lnTo>
                  <a:lnTo>
                    <a:pt x="60109" y="515429"/>
                  </a:lnTo>
                  <a:lnTo>
                    <a:pt x="50495" y="578929"/>
                  </a:lnTo>
                  <a:lnTo>
                    <a:pt x="44475" y="629729"/>
                  </a:lnTo>
                  <a:lnTo>
                    <a:pt x="28854" y="731329"/>
                  </a:lnTo>
                  <a:lnTo>
                    <a:pt x="16827" y="832929"/>
                  </a:lnTo>
                  <a:lnTo>
                    <a:pt x="8420" y="871029"/>
                  </a:lnTo>
                  <a:lnTo>
                    <a:pt x="1206" y="896429"/>
                  </a:lnTo>
                  <a:lnTo>
                    <a:pt x="0" y="909129"/>
                  </a:lnTo>
                  <a:lnTo>
                    <a:pt x="0" y="934529"/>
                  </a:lnTo>
                  <a:lnTo>
                    <a:pt x="3606" y="947229"/>
                  </a:lnTo>
                  <a:lnTo>
                    <a:pt x="4813" y="947229"/>
                  </a:lnTo>
                  <a:lnTo>
                    <a:pt x="10820" y="959929"/>
                  </a:lnTo>
                  <a:lnTo>
                    <a:pt x="9626" y="959929"/>
                  </a:lnTo>
                  <a:lnTo>
                    <a:pt x="16827" y="972629"/>
                  </a:lnTo>
                  <a:lnTo>
                    <a:pt x="26454" y="985329"/>
                  </a:lnTo>
                  <a:lnTo>
                    <a:pt x="39674" y="985329"/>
                  </a:lnTo>
                  <a:lnTo>
                    <a:pt x="52895" y="998029"/>
                  </a:lnTo>
                  <a:lnTo>
                    <a:pt x="84150" y="998029"/>
                  </a:lnTo>
                  <a:lnTo>
                    <a:pt x="93764" y="985329"/>
                  </a:lnTo>
                  <a:lnTo>
                    <a:pt x="96164" y="985329"/>
                  </a:lnTo>
                  <a:lnTo>
                    <a:pt x="104584" y="972629"/>
                  </a:lnTo>
                  <a:lnTo>
                    <a:pt x="114198" y="959929"/>
                  </a:lnTo>
                  <a:lnTo>
                    <a:pt x="116598" y="947229"/>
                  </a:lnTo>
                  <a:lnTo>
                    <a:pt x="122605" y="934529"/>
                  </a:lnTo>
                  <a:lnTo>
                    <a:pt x="133426" y="896429"/>
                  </a:lnTo>
                  <a:lnTo>
                    <a:pt x="151460" y="794829"/>
                  </a:lnTo>
                  <a:lnTo>
                    <a:pt x="167081" y="680529"/>
                  </a:lnTo>
                  <a:lnTo>
                    <a:pt x="175501" y="642429"/>
                  </a:lnTo>
                  <a:lnTo>
                    <a:pt x="176707" y="756729"/>
                  </a:lnTo>
                  <a:lnTo>
                    <a:pt x="176707" y="1061529"/>
                  </a:lnTo>
                  <a:lnTo>
                    <a:pt x="174294" y="1125029"/>
                  </a:lnTo>
                  <a:lnTo>
                    <a:pt x="170688" y="1175829"/>
                  </a:lnTo>
                  <a:lnTo>
                    <a:pt x="169494" y="1213929"/>
                  </a:lnTo>
                  <a:lnTo>
                    <a:pt x="163474" y="1315529"/>
                  </a:lnTo>
                  <a:lnTo>
                    <a:pt x="157467" y="1404429"/>
                  </a:lnTo>
                  <a:lnTo>
                    <a:pt x="156273" y="1442529"/>
                  </a:lnTo>
                  <a:lnTo>
                    <a:pt x="152666" y="1480629"/>
                  </a:lnTo>
                  <a:lnTo>
                    <a:pt x="149059" y="1506029"/>
                  </a:lnTo>
                  <a:lnTo>
                    <a:pt x="149059" y="1531429"/>
                  </a:lnTo>
                  <a:lnTo>
                    <a:pt x="152666" y="1569529"/>
                  </a:lnTo>
                  <a:lnTo>
                    <a:pt x="157467" y="1582229"/>
                  </a:lnTo>
                  <a:lnTo>
                    <a:pt x="158673" y="1582229"/>
                  </a:lnTo>
                  <a:lnTo>
                    <a:pt x="167081" y="1594929"/>
                  </a:lnTo>
                  <a:lnTo>
                    <a:pt x="174294" y="1607629"/>
                  </a:lnTo>
                  <a:lnTo>
                    <a:pt x="183908" y="1607629"/>
                  </a:lnTo>
                  <a:lnTo>
                    <a:pt x="197142" y="1620329"/>
                  </a:lnTo>
                  <a:lnTo>
                    <a:pt x="247624" y="1620329"/>
                  </a:lnTo>
                  <a:lnTo>
                    <a:pt x="251231" y="1607629"/>
                  </a:lnTo>
                  <a:lnTo>
                    <a:pt x="259638" y="1607629"/>
                  </a:lnTo>
                  <a:lnTo>
                    <a:pt x="269252" y="1594929"/>
                  </a:lnTo>
                  <a:lnTo>
                    <a:pt x="275272" y="1582229"/>
                  </a:lnTo>
                  <a:lnTo>
                    <a:pt x="278879" y="1582229"/>
                  </a:lnTo>
                  <a:lnTo>
                    <a:pt x="288493" y="1556829"/>
                  </a:lnTo>
                  <a:lnTo>
                    <a:pt x="295706" y="1531429"/>
                  </a:lnTo>
                  <a:lnTo>
                    <a:pt x="296900" y="1506029"/>
                  </a:lnTo>
                  <a:lnTo>
                    <a:pt x="298107" y="1493329"/>
                  </a:lnTo>
                  <a:lnTo>
                    <a:pt x="298107" y="1480629"/>
                  </a:lnTo>
                  <a:lnTo>
                    <a:pt x="300507" y="1467929"/>
                  </a:lnTo>
                  <a:lnTo>
                    <a:pt x="301713" y="1455229"/>
                  </a:lnTo>
                  <a:lnTo>
                    <a:pt x="304114" y="1417129"/>
                  </a:lnTo>
                  <a:lnTo>
                    <a:pt x="314934" y="1302829"/>
                  </a:lnTo>
                  <a:lnTo>
                    <a:pt x="322148" y="1213929"/>
                  </a:lnTo>
                  <a:lnTo>
                    <a:pt x="326948" y="1163129"/>
                  </a:lnTo>
                  <a:lnTo>
                    <a:pt x="329361" y="1125029"/>
                  </a:lnTo>
                  <a:lnTo>
                    <a:pt x="332968" y="1086929"/>
                  </a:lnTo>
                  <a:lnTo>
                    <a:pt x="332968" y="1074229"/>
                  </a:lnTo>
                  <a:lnTo>
                    <a:pt x="373837" y="1429829"/>
                  </a:lnTo>
                  <a:lnTo>
                    <a:pt x="372630" y="1429829"/>
                  </a:lnTo>
                  <a:lnTo>
                    <a:pt x="372630" y="1442529"/>
                  </a:lnTo>
                  <a:lnTo>
                    <a:pt x="373837" y="1442529"/>
                  </a:lnTo>
                  <a:lnTo>
                    <a:pt x="377444" y="1467929"/>
                  </a:lnTo>
                  <a:lnTo>
                    <a:pt x="378637" y="1493329"/>
                  </a:lnTo>
                  <a:lnTo>
                    <a:pt x="385851" y="1531429"/>
                  </a:lnTo>
                  <a:lnTo>
                    <a:pt x="387057" y="1556829"/>
                  </a:lnTo>
                  <a:lnTo>
                    <a:pt x="390664" y="1569529"/>
                  </a:lnTo>
                  <a:lnTo>
                    <a:pt x="390664" y="1582229"/>
                  </a:lnTo>
                  <a:lnTo>
                    <a:pt x="395465" y="1594929"/>
                  </a:lnTo>
                  <a:lnTo>
                    <a:pt x="396671" y="1594929"/>
                  </a:lnTo>
                  <a:lnTo>
                    <a:pt x="408686" y="1607629"/>
                  </a:lnTo>
                  <a:lnTo>
                    <a:pt x="417106" y="1620329"/>
                  </a:lnTo>
                  <a:lnTo>
                    <a:pt x="482015" y="1620329"/>
                  </a:lnTo>
                  <a:lnTo>
                    <a:pt x="492836" y="1607629"/>
                  </a:lnTo>
                  <a:lnTo>
                    <a:pt x="498843" y="1594929"/>
                  </a:lnTo>
                  <a:lnTo>
                    <a:pt x="503656" y="1594929"/>
                  </a:lnTo>
                  <a:lnTo>
                    <a:pt x="510870" y="1569529"/>
                  </a:lnTo>
                  <a:lnTo>
                    <a:pt x="512064" y="1556829"/>
                  </a:lnTo>
                  <a:lnTo>
                    <a:pt x="512064" y="1531429"/>
                  </a:lnTo>
                  <a:lnTo>
                    <a:pt x="510870" y="1518729"/>
                  </a:lnTo>
                  <a:lnTo>
                    <a:pt x="510870" y="1506029"/>
                  </a:lnTo>
                  <a:lnTo>
                    <a:pt x="508457" y="1493329"/>
                  </a:lnTo>
                  <a:lnTo>
                    <a:pt x="506056" y="1455229"/>
                  </a:lnTo>
                  <a:lnTo>
                    <a:pt x="503656" y="1442529"/>
                  </a:lnTo>
                  <a:lnTo>
                    <a:pt x="500049" y="1391729"/>
                  </a:lnTo>
                  <a:lnTo>
                    <a:pt x="497636" y="1340929"/>
                  </a:lnTo>
                  <a:lnTo>
                    <a:pt x="492836" y="1290129"/>
                  </a:lnTo>
                  <a:lnTo>
                    <a:pt x="489229" y="1239329"/>
                  </a:lnTo>
                  <a:lnTo>
                    <a:pt x="484416" y="1188529"/>
                  </a:lnTo>
                  <a:lnTo>
                    <a:pt x="480809" y="1137729"/>
                  </a:lnTo>
                  <a:lnTo>
                    <a:pt x="472401" y="1048829"/>
                  </a:lnTo>
                  <a:lnTo>
                    <a:pt x="471195" y="1023429"/>
                  </a:lnTo>
                  <a:lnTo>
                    <a:pt x="471195" y="998029"/>
                  </a:lnTo>
                  <a:lnTo>
                    <a:pt x="467588" y="972629"/>
                  </a:lnTo>
                  <a:lnTo>
                    <a:pt x="467588" y="959929"/>
                  </a:lnTo>
                  <a:lnTo>
                    <a:pt x="466394" y="947229"/>
                  </a:lnTo>
                  <a:lnTo>
                    <a:pt x="466394" y="921829"/>
                  </a:lnTo>
                  <a:lnTo>
                    <a:pt x="467588" y="909129"/>
                  </a:lnTo>
                  <a:lnTo>
                    <a:pt x="467588" y="883729"/>
                  </a:lnTo>
                  <a:lnTo>
                    <a:pt x="470001" y="858329"/>
                  </a:lnTo>
                  <a:lnTo>
                    <a:pt x="471195" y="820229"/>
                  </a:lnTo>
                  <a:lnTo>
                    <a:pt x="476008" y="731329"/>
                  </a:lnTo>
                  <a:lnTo>
                    <a:pt x="477202" y="693229"/>
                  </a:lnTo>
                  <a:lnTo>
                    <a:pt x="479615" y="655129"/>
                  </a:lnTo>
                  <a:lnTo>
                    <a:pt x="479615" y="629729"/>
                  </a:lnTo>
                  <a:lnTo>
                    <a:pt x="492836" y="693229"/>
                  </a:lnTo>
                  <a:lnTo>
                    <a:pt x="495236" y="731329"/>
                  </a:lnTo>
                  <a:lnTo>
                    <a:pt x="500049" y="769429"/>
                  </a:lnTo>
                  <a:lnTo>
                    <a:pt x="507263" y="820229"/>
                  </a:lnTo>
                  <a:lnTo>
                    <a:pt x="518071" y="871029"/>
                  </a:lnTo>
                  <a:lnTo>
                    <a:pt x="520484" y="896429"/>
                  </a:lnTo>
                  <a:lnTo>
                    <a:pt x="524090" y="909129"/>
                  </a:lnTo>
                  <a:lnTo>
                    <a:pt x="526491" y="921829"/>
                  </a:lnTo>
                  <a:lnTo>
                    <a:pt x="530098" y="934529"/>
                  </a:lnTo>
                  <a:lnTo>
                    <a:pt x="533704" y="934529"/>
                  </a:lnTo>
                  <a:lnTo>
                    <a:pt x="542112" y="947229"/>
                  </a:lnTo>
                  <a:lnTo>
                    <a:pt x="557745" y="972629"/>
                  </a:lnTo>
                  <a:lnTo>
                    <a:pt x="569760" y="972629"/>
                  </a:lnTo>
                  <a:lnTo>
                    <a:pt x="573366" y="985329"/>
                  </a:lnTo>
                  <a:lnTo>
                    <a:pt x="614235" y="985329"/>
                  </a:lnTo>
                  <a:lnTo>
                    <a:pt x="632269" y="972629"/>
                  </a:lnTo>
                  <a:lnTo>
                    <a:pt x="645490" y="972629"/>
                  </a:lnTo>
                  <a:lnTo>
                    <a:pt x="655104" y="947229"/>
                  </a:lnTo>
                  <a:lnTo>
                    <a:pt x="658710" y="947229"/>
                  </a:lnTo>
                  <a:lnTo>
                    <a:pt x="664718" y="934529"/>
                  </a:lnTo>
                  <a:lnTo>
                    <a:pt x="664718" y="909129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9" name="object 9"/>
            <p:cNvGrpSpPr/>
            <p:nvPr/>
          </p:nvGrpSpPr>
          <p:grpSpPr>
            <a:xfrm>
              <a:off x="1427242" y="2147694"/>
              <a:ext cx="502920" cy="1233805"/>
              <a:chOff x="1427242" y="2147694"/>
              <a:chExt cx="502920" cy="1233805"/>
            </a:xfrm>
          </p:grpSpPr>
          <p:pic>
            <p:nvPicPr>
              <p:cNvPr id="10" name="object 10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59464" y="2147694"/>
                <a:ext cx="233192" cy="234395"/>
              </a:xfrm>
              <a:prstGeom prst="rect">
                <a:avLst/>
              </a:prstGeom>
            </p:spPr>
          </p:pic>
          <p:sp>
            <p:nvSpPr>
              <p:cNvPr id="11" name="object 11"/>
              <p:cNvSpPr/>
              <p:nvPr/>
            </p:nvSpPr>
            <p:spPr>
              <a:xfrm>
                <a:off x="1427242" y="2392908"/>
                <a:ext cx="502920" cy="988060"/>
              </a:xfrm>
              <a:custGeom>
                <a:avLst/>
                <a:gdLst/>
                <a:ahLst/>
                <a:cxnLst/>
                <a:rect l="l" t="t" r="r" b="b"/>
                <a:pathLst>
                  <a:path w="502919" h="988060">
                    <a:moveTo>
                      <a:pt x="269362" y="601980"/>
                    </a:moveTo>
                    <a:lnTo>
                      <a:pt x="251222" y="601980"/>
                    </a:lnTo>
                    <a:lnTo>
                      <a:pt x="278869" y="844550"/>
                    </a:lnTo>
                    <a:lnTo>
                      <a:pt x="277667" y="844550"/>
                    </a:lnTo>
                    <a:lnTo>
                      <a:pt x="277667" y="845820"/>
                    </a:lnTo>
                    <a:lnTo>
                      <a:pt x="278869" y="854710"/>
                    </a:lnTo>
                    <a:lnTo>
                      <a:pt x="280071" y="868680"/>
                    </a:lnTo>
                    <a:lnTo>
                      <a:pt x="282475" y="885189"/>
                    </a:lnTo>
                    <a:lnTo>
                      <a:pt x="287284" y="920750"/>
                    </a:lnTo>
                    <a:lnTo>
                      <a:pt x="288485" y="934720"/>
                    </a:lnTo>
                    <a:lnTo>
                      <a:pt x="296899" y="966470"/>
                    </a:lnTo>
                    <a:lnTo>
                      <a:pt x="306515" y="979170"/>
                    </a:lnTo>
                    <a:lnTo>
                      <a:pt x="310122" y="980439"/>
                    </a:lnTo>
                    <a:lnTo>
                      <a:pt x="320940" y="986789"/>
                    </a:lnTo>
                    <a:lnTo>
                      <a:pt x="325748" y="986789"/>
                    </a:lnTo>
                    <a:lnTo>
                      <a:pt x="332960" y="988060"/>
                    </a:lnTo>
                    <a:lnTo>
                      <a:pt x="342576" y="988060"/>
                    </a:lnTo>
                    <a:lnTo>
                      <a:pt x="377435" y="967739"/>
                    </a:lnTo>
                    <a:lnTo>
                      <a:pt x="332960" y="967739"/>
                    </a:lnTo>
                    <a:lnTo>
                      <a:pt x="325748" y="966470"/>
                    </a:lnTo>
                    <a:lnTo>
                      <a:pt x="306515" y="920750"/>
                    </a:lnTo>
                    <a:lnTo>
                      <a:pt x="305314" y="902970"/>
                    </a:lnTo>
                    <a:lnTo>
                      <a:pt x="301707" y="885189"/>
                    </a:lnTo>
                    <a:lnTo>
                      <a:pt x="300506" y="868680"/>
                    </a:lnTo>
                    <a:lnTo>
                      <a:pt x="298102" y="854710"/>
                    </a:lnTo>
                    <a:lnTo>
                      <a:pt x="296899" y="845820"/>
                    </a:lnTo>
                    <a:lnTo>
                      <a:pt x="296899" y="842010"/>
                    </a:lnTo>
                    <a:lnTo>
                      <a:pt x="269362" y="601980"/>
                    </a:lnTo>
                    <a:close/>
                  </a:path>
                  <a:path w="502919" h="988060">
                    <a:moveTo>
                      <a:pt x="150880" y="271780"/>
                    </a:moveTo>
                    <a:lnTo>
                      <a:pt x="131020" y="271780"/>
                    </a:lnTo>
                    <a:lnTo>
                      <a:pt x="132198" y="335280"/>
                    </a:lnTo>
                    <a:lnTo>
                      <a:pt x="132222" y="565150"/>
                    </a:lnTo>
                    <a:lnTo>
                      <a:pt x="129819" y="612139"/>
                    </a:lnTo>
                    <a:lnTo>
                      <a:pt x="127415" y="646430"/>
                    </a:lnTo>
                    <a:lnTo>
                      <a:pt x="123808" y="679450"/>
                    </a:lnTo>
                    <a:lnTo>
                      <a:pt x="121404" y="750570"/>
                    </a:lnTo>
                    <a:lnTo>
                      <a:pt x="119000" y="786130"/>
                    </a:lnTo>
                    <a:lnTo>
                      <a:pt x="117798" y="817880"/>
                    </a:lnTo>
                    <a:lnTo>
                      <a:pt x="114192" y="849630"/>
                    </a:lnTo>
                    <a:lnTo>
                      <a:pt x="112990" y="876300"/>
                    </a:lnTo>
                    <a:lnTo>
                      <a:pt x="114192" y="876300"/>
                    </a:lnTo>
                    <a:lnTo>
                      <a:pt x="111787" y="899160"/>
                    </a:lnTo>
                    <a:lnTo>
                      <a:pt x="111787" y="920750"/>
                    </a:lnTo>
                    <a:lnTo>
                      <a:pt x="114192" y="941070"/>
                    </a:lnTo>
                    <a:lnTo>
                      <a:pt x="117798" y="949960"/>
                    </a:lnTo>
                    <a:lnTo>
                      <a:pt x="119000" y="958850"/>
                    </a:lnTo>
                    <a:lnTo>
                      <a:pt x="126212" y="967739"/>
                    </a:lnTo>
                    <a:lnTo>
                      <a:pt x="131020" y="975360"/>
                    </a:lnTo>
                    <a:lnTo>
                      <a:pt x="147849" y="984250"/>
                    </a:lnTo>
                    <a:lnTo>
                      <a:pt x="152657" y="985520"/>
                    </a:lnTo>
                    <a:lnTo>
                      <a:pt x="158667" y="986789"/>
                    </a:lnTo>
                    <a:lnTo>
                      <a:pt x="175496" y="985520"/>
                    </a:lnTo>
                    <a:lnTo>
                      <a:pt x="179101" y="984250"/>
                    </a:lnTo>
                    <a:lnTo>
                      <a:pt x="183909" y="981710"/>
                    </a:lnTo>
                    <a:lnTo>
                      <a:pt x="197131" y="975360"/>
                    </a:lnTo>
                    <a:lnTo>
                      <a:pt x="204344" y="966470"/>
                    </a:lnTo>
                    <a:lnTo>
                      <a:pt x="155060" y="966470"/>
                    </a:lnTo>
                    <a:lnTo>
                      <a:pt x="152657" y="963930"/>
                    </a:lnTo>
                    <a:lnTo>
                      <a:pt x="131020" y="920750"/>
                    </a:lnTo>
                    <a:lnTo>
                      <a:pt x="131020" y="899160"/>
                    </a:lnTo>
                    <a:lnTo>
                      <a:pt x="132222" y="877570"/>
                    </a:lnTo>
                    <a:lnTo>
                      <a:pt x="134626" y="849630"/>
                    </a:lnTo>
                    <a:lnTo>
                      <a:pt x="139434" y="786130"/>
                    </a:lnTo>
                    <a:lnTo>
                      <a:pt x="140637" y="750570"/>
                    </a:lnTo>
                    <a:lnTo>
                      <a:pt x="144242" y="679450"/>
                    </a:lnTo>
                    <a:lnTo>
                      <a:pt x="147849" y="646430"/>
                    </a:lnTo>
                    <a:lnTo>
                      <a:pt x="149051" y="614680"/>
                    </a:lnTo>
                    <a:lnTo>
                      <a:pt x="152657" y="565150"/>
                    </a:lnTo>
                    <a:lnTo>
                      <a:pt x="152622" y="335280"/>
                    </a:lnTo>
                    <a:lnTo>
                      <a:pt x="150880" y="271780"/>
                    </a:lnTo>
                    <a:close/>
                  </a:path>
                  <a:path w="502919" h="988060">
                    <a:moveTo>
                      <a:pt x="349788" y="91440"/>
                    </a:moveTo>
                    <a:lnTo>
                      <a:pt x="346182" y="182880"/>
                    </a:lnTo>
                    <a:lnTo>
                      <a:pt x="346182" y="195580"/>
                    </a:lnTo>
                    <a:lnTo>
                      <a:pt x="344980" y="205739"/>
                    </a:lnTo>
                    <a:lnTo>
                      <a:pt x="344980" y="223520"/>
                    </a:lnTo>
                    <a:lnTo>
                      <a:pt x="342576" y="242570"/>
                    </a:lnTo>
                    <a:lnTo>
                      <a:pt x="342576" y="264160"/>
                    </a:lnTo>
                    <a:lnTo>
                      <a:pt x="341501" y="285750"/>
                    </a:lnTo>
                    <a:lnTo>
                      <a:pt x="341374" y="313689"/>
                    </a:lnTo>
                    <a:lnTo>
                      <a:pt x="337767" y="361950"/>
                    </a:lnTo>
                    <a:lnTo>
                      <a:pt x="337767" y="386080"/>
                    </a:lnTo>
                    <a:lnTo>
                      <a:pt x="336566" y="408939"/>
                    </a:lnTo>
                    <a:lnTo>
                      <a:pt x="336566" y="429260"/>
                    </a:lnTo>
                    <a:lnTo>
                      <a:pt x="334162" y="445770"/>
                    </a:lnTo>
                    <a:lnTo>
                      <a:pt x="334162" y="478789"/>
                    </a:lnTo>
                    <a:lnTo>
                      <a:pt x="336566" y="486410"/>
                    </a:lnTo>
                    <a:lnTo>
                      <a:pt x="336692" y="499110"/>
                    </a:lnTo>
                    <a:lnTo>
                      <a:pt x="337767" y="520700"/>
                    </a:lnTo>
                    <a:lnTo>
                      <a:pt x="338970" y="551180"/>
                    </a:lnTo>
                    <a:lnTo>
                      <a:pt x="342576" y="584200"/>
                    </a:lnTo>
                    <a:lnTo>
                      <a:pt x="344980" y="621030"/>
                    </a:lnTo>
                    <a:lnTo>
                      <a:pt x="347384" y="659130"/>
                    </a:lnTo>
                    <a:lnTo>
                      <a:pt x="350991" y="699770"/>
                    </a:lnTo>
                    <a:lnTo>
                      <a:pt x="354596" y="739139"/>
                    </a:lnTo>
                    <a:lnTo>
                      <a:pt x="357000" y="777239"/>
                    </a:lnTo>
                    <a:lnTo>
                      <a:pt x="359404" y="814070"/>
                    </a:lnTo>
                    <a:lnTo>
                      <a:pt x="363010" y="847089"/>
                    </a:lnTo>
                    <a:lnTo>
                      <a:pt x="364273" y="877570"/>
                    </a:lnTo>
                    <a:lnTo>
                      <a:pt x="365414" y="901700"/>
                    </a:lnTo>
                    <a:lnTo>
                      <a:pt x="367818" y="911860"/>
                    </a:lnTo>
                    <a:lnTo>
                      <a:pt x="367818" y="930910"/>
                    </a:lnTo>
                    <a:lnTo>
                      <a:pt x="365414" y="944880"/>
                    </a:lnTo>
                    <a:lnTo>
                      <a:pt x="363010" y="953770"/>
                    </a:lnTo>
                    <a:lnTo>
                      <a:pt x="350991" y="966470"/>
                    </a:lnTo>
                    <a:lnTo>
                      <a:pt x="341374" y="967739"/>
                    </a:lnTo>
                    <a:lnTo>
                      <a:pt x="377435" y="967739"/>
                    </a:lnTo>
                    <a:lnTo>
                      <a:pt x="383444" y="953770"/>
                    </a:lnTo>
                    <a:lnTo>
                      <a:pt x="385848" y="947420"/>
                    </a:lnTo>
                    <a:lnTo>
                      <a:pt x="386965" y="930910"/>
                    </a:lnTo>
                    <a:lnTo>
                      <a:pt x="387051" y="911860"/>
                    </a:lnTo>
                    <a:lnTo>
                      <a:pt x="385848" y="901700"/>
                    </a:lnTo>
                    <a:lnTo>
                      <a:pt x="383444" y="876300"/>
                    </a:lnTo>
                    <a:lnTo>
                      <a:pt x="382243" y="847089"/>
                    </a:lnTo>
                    <a:lnTo>
                      <a:pt x="378637" y="814070"/>
                    </a:lnTo>
                    <a:lnTo>
                      <a:pt x="377435" y="777239"/>
                    </a:lnTo>
                    <a:lnTo>
                      <a:pt x="370222" y="699770"/>
                    </a:lnTo>
                    <a:lnTo>
                      <a:pt x="367818" y="659130"/>
                    </a:lnTo>
                    <a:lnTo>
                      <a:pt x="364213" y="621030"/>
                    </a:lnTo>
                    <a:lnTo>
                      <a:pt x="363010" y="584200"/>
                    </a:lnTo>
                    <a:lnTo>
                      <a:pt x="359404" y="551180"/>
                    </a:lnTo>
                    <a:lnTo>
                      <a:pt x="357000" y="520700"/>
                    </a:lnTo>
                    <a:lnTo>
                      <a:pt x="355925" y="499110"/>
                    </a:lnTo>
                    <a:lnTo>
                      <a:pt x="355799" y="486410"/>
                    </a:lnTo>
                    <a:lnTo>
                      <a:pt x="354596" y="478789"/>
                    </a:lnTo>
                    <a:lnTo>
                      <a:pt x="354596" y="445770"/>
                    </a:lnTo>
                    <a:lnTo>
                      <a:pt x="355799" y="429260"/>
                    </a:lnTo>
                    <a:lnTo>
                      <a:pt x="355799" y="408939"/>
                    </a:lnTo>
                    <a:lnTo>
                      <a:pt x="357000" y="386080"/>
                    </a:lnTo>
                    <a:lnTo>
                      <a:pt x="357000" y="361950"/>
                    </a:lnTo>
                    <a:lnTo>
                      <a:pt x="360606" y="313689"/>
                    </a:lnTo>
                    <a:lnTo>
                      <a:pt x="360606" y="288289"/>
                    </a:lnTo>
                    <a:lnTo>
                      <a:pt x="363010" y="269239"/>
                    </a:lnTo>
                    <a:lnTo>
                      <a:pt x="382483" y="269239"/>
                    </a:lnTo>
                    <a:lnTo>
                      <a:pt x="381041" y="261620"/>
                    </a:lnTo>
                    <a:lnTo>
                      <a:pt x="370222" y="209550"/>
                    </a:lnTo>
                    <a:lnTo>
                      <a:pt x="349788" y="91440"/>
                    </a:lnTo>
                    <a:close/>
                  </a:path>
                  <a:path w="502919" h="988060">
                    <a:moveTo>
                      <a:pt x="248818" y="425450"/>
                    </a:moveTo>
                    <a:lnTo>
                      <a:pt x="240404" y="506730"/>
                    </a:lnTo>
                    <a:lnTo>
                      <a:pt x="239203" y="508000"/>
                    </a:lnTo>
                    <a:lnTo>
                      <a:pt x="239203" y="515620"/>
                    </a:lnTo>
                    <a:lnTo>
                      <a:pt x="238000" y="520700"/>
                    </a:lnTo>
                    <a:lnTo>
                      <a:pt x="238000" y="538480"/>
                    </a:lnTo>
                    <a:lnTo>
                      <a:pt x="234395" y="558800"/>
                    </a:lnTo>
                    <a:lnTo>
                      <a:pt x="233192" y="584200"/>
                    </a:lnTo>
                    <a:lnTo>
                      <a:pt x="230788" y="612139"/>
                    </a:lnTo>
                    <a:lnTo>
                      <a:pt x="228384" y="643889"/>
                    </a:lnTo>
                    <a:lnTo>
                      <a:pt x="225979" y="676910"/>
                    </a:lnTo>
                    <a:lnTo>
                      <a:pt x="219970" y="744220"/>
                    </a:lnTo>
                    <a:lnTo>
                      <a:pt x="217566" y="777239"/>
                    </a:lnTo>
                    <a:lnTo>
                      <a:pt x="215162" y="808989"/>
                    </a:lnTo>
                    <a:lnTo>
                      <a:pt x="212758" y="835660"/>
                    </a:lnTo>
                    <a:lnTo>
                      <a:pt x="211556" y="858520"/>
                    </a:lnTo>
                    <a:lnTo>
                      <a:pt x="210353" y="877570"/>
                    </a:lnTo>
                    <a:lnTo>
                      <a:pt x="207949" y="894080"/>
                    </a:lnTo>
                    <a:lnTo>
                      <a:pt x="210353" y="894080"/>
                    </a:lnTo>
                    <a:lnTo>
                      <a:pt x="204344" y="913130"/>
                    </a:lnTo>
                    <a:lnTo>
                      <a:pt x="201940" y="927100"/>
                    </a:lnTo>
                    <a:lnTo>
                      <a:pt x="194727" y="943610"/>
                    </a:lnTo>
                    <a:lnTo>
                      <a:pt x="189919" y="952500"/>
                    </a:lnTo>
                    <a:lnTo>
                      <a:pt x="185111" y="958850"/>
                    </a:lnTo>
                    <a:lnTo>
                      <a:pt x="170687" y="966470"/>
                    </a:lnTo>
                    <a:lnTo>
                      <a:pt x="204344" y="966470"/>
                    </a:lnTo>
                    <a:lnTo>
                      <a:pt x="210353" y="958850"/>
                    </a:lnTo>
                    <a:lnTo>
                      <a:pt x="221173" y="932180"/>
                    </a:lnTo>
                    <a:lnTo>
                      <a:pt x="224778" y="913130"/>
                    </a:lnTo>
                    <a:lnTo>
                      <a:pt x="228384" y="895350"/>
                    </a:lnTo>
                    <a:lnTo>
                      <a:pt x="229666" y="876300"/>
                    </a:lnTo>
                    <a:lnTo>
                      <a:pt x="230788" y="858520"/>
                    </a:lnTo>
                    <a:lnTo>
                      <a:pt x="233192" y="835660"/>
                    </a:lnTo>
                    <a:lnTo>
                      <a:pt x="234395" y="808989"/>
                    </a:lnTo>
                    <a:lnTo>
                      <a:pt x="238000" y="777239"/>
                    </a:lnTo>
                    <a:lnTo>
                      <a:pt x="239203" y="744220"/>
                    </a:lnTo>
                    <a:lnTo>
                      <a:pt x="246414" y="676910"/>
                    </a:lnTo>
                    <a:lnTo>
                      <a:pt x="247616" y="643889"/>
                    </a:lnTo>
                    <a:lnTo>
                      <a:pt x="251222" y="612139"/>
                    </a:lnTo>
                    <a:lnTo>
                      <a:pt x="251222" y="601980"/>
                    </a:lnTo>
                    <a:lnTo>
                      <a:pt x="269362" y="601980"/>
                    </a:lnTo>
                    <a:lnTo>
                      <a:pt x="258434" y="506730"/>
                    </a:lnTo>
                    <a:lnTo>
                      <a:pt x="248818" y="425450"/>
                    </a:lnTo>
                    <a:close/>
                  </a:path>
                  <a:path w="502919" h="988060">
                    <a:moveTo>
                      <a:pt x="288485" y="0"/>
                    </a:moveTo>
                    <a:lnTo>
                      <a:pt x="248818" y="0"/>
                    </a:lnTo>
                    <a:lnTo>
                      <a:pt x="185111" y="2540"/>
                    </a:lnTo>
                    <a:lnTo>
                      <a:pt x="163475" y="6350"/>
                    </a:lnTo>
                    <a:lnTo>
                      <a:pt x="161071" y="6350"/>
                    </a:lnTo>
                    <a:lnTo>
                      <a:pt x="119000" y="20320"/>
                    </a:lnTo>
                    <a:lnTo>
                      <a:pt x="80535" y="50800"/>
                    </a:lnTo>
                    <a:lnTo>
                      <a:pt x="67313" y="78740"/>
                    </a:lnTo>
                    <a:lnTo>
                      <a:pt x="67313" y="80010"/>
                    </a:lnTo>
                    <a:lnTo>
                      <a:pt x="54091" y="120650"/>
                    </a:lnTo>
                    <a:lnTo>
                      <a:pt x="37263" y="200660"/>
                    </a:lnTo>
                    <a:lnTo>
                      <a:pt x="32454" y="238760"/>
                    </a:lnTo>
                    <a:lnTo>
                      <a:pt x="20434" y="318770"/>
                    </a:lnTo>
                    <a:lnTo>
                      <a:pt x="10819" y="396239"/>
                    </a:lnTo>
                    <a:lnTo>
                      <a:pt x="4808" y="419100"/>
                    </a:lnTo>
                    <a:lnTo>
                      <a:pt x="0" y="443230"/>
                    </a:lnTo>
                    <a:lnTo>
                      <a:pt x="0" y="466089"/>
                    </a:lnTo>
                    <a:lnTo>
                      <a:pt x="1202" y="476250"/>
                    </a:lnTo>
                    <a:lnTo>
                      <a:pt x="2404" y="483870"/>
                    </a:lnTo>
                    <a:lnTo>
                      <a:pt x="6010" y="491489"/>
                    </a:lnTo>
                    <a:lnTo>
                      <a:pt x="8415" y="494030"/>
                    </a:lnTo>
                    <a:lnTo>
                      <a:pt x="13223" y="501650"/>
                    </a:lnTo>
                    <a:lnTo>
                      <a:pt x="19232" y="508000"/>
                    </a:lnTo>
                    <a:lnTo>
                      <a:pt x="22838" y="509270"/>
                    </a:lnTo>
                    <a:lnTo>
                      <a:pt x="38465" y="516889"/>
                    </a:lnTo>
                    <a:lnTo>
                      <a:pt x="56495" y="516889"/>
                    </a:lnTo>
                    <a:lnTo>
                      <a:pt x="64909" y="515620"/>
                    </a:lnTo>
                    <a:lnTo>
                      <a:pt x="73323" y="509270"/>
                    </a:lnTo>
                    <a:lnTo>
                      <a:pt x="76930" y="508000"/>
                    </a:lnTo>
                    <a:lnTo>
                      <a:pt x="82939" y="499110"/>
                    </a:lnTo>
                    <a:lnTo>
                      <a:pt x="83841" y="497839"/>
                    </a:lnTo>
                    <a:lnTo>
                      <a:pt x="51687" y="497839"/>
                    </a:lnTo>
                    <a:lnTo>
                      <a:pt x="51687" y="496570"/>
                    </a:lnTo>
                    <a:lnTo>
                      <a:pt x="44475" y="496570"/>
                    </a:lnTo>
                    <a:lnTo>
                      <a:pt x="33657" y="494030"/>
                    </a:lnTo>
                    <a:lnTo>
                      <a:pt x="22838" y="481330"/>
                    </a:lnTo>
                    <a:lnTo>
                      <a:pt x="20434" y="476250"/>
                    </a:lnTo>
                    <a:lnTo>
                      <a:pt x="19232" y="466089"/>
                    </a:lnTo>
                    <a:lnTo>
                      <a:pt x="19232" y="443230"/>
                    </a:lnTo>
                    <a:lnTo>
                      <a:pt x="24041" y="419100"/>
                    </a:lnTo>
                    <a:lnTo>
                      <a:pt x="28849" y="400050"/>
                    </a:lnTo>
                    <a:lnTo>
                      <a:pt x="51687" y="238760"/>
                    </a:lnTo>
                    <a:lnTo>
                      <a:pt x="56495" y="200660"/>
                    </a:lnTo>
                    <a:lnTo>
                      <a:pt x="73323" y="120650"/>
                    </a:lnTo>
                    <a:lnTo>
                      <a:pt x="85343" y="85090"/>
                    </a:lnTo>
                    <a:lnTo>
                      <a:pt x="87748" y="76200"/>
                    </a:lnTo>
                    <a:lnTo>
                      <a:pt x="129819" y="38100"/>
                    </a:lnTo>
                    <a:lnTo>
                      <a:pt x="186314" y="22860"/>
                    </a:lnTo>
                    <a:lnTo>
                      <a:pt x="248818" y="20320"/>
                    </a:lnTo>
                    <a:lnTo>
                      <a:pt x="379323" y="20320"/>
                    </a:lnTo>
                    <a:lnTo>
                      <a:pt x="372626" y="16510"/>
                    </a:lnTo>
                    <a:lnTo>
                      <a:pt x="354596" y="8890"/>
                    </a:lnTo>
                    <a:lnTo>
                      <a:pt x="334162" y="3810"/>
                    </a:lnTo>
                    <a:lnTo>
                      <a:pt x="329354" y="3810"/>
                    </a:lnTo>
                    <a:lnTo>
                      <a:pt x="310122" y="1270"/>
                    </a:lnTo>
                    <a:lnTo>
                      <a:pt x="288485" y="0"/>
                    </a:lnTo>
                    <a:close/>
                  </a:path>
                  <a:path w="502919" h="988060">
                    <a:moveTo>
                      <a:pt x="382483" y="269239"/>
                    </a:moveTo>
                    <a:lnTo>
                      <a:pt x="363010" y="269239"/>
                    </a:lnTo>
                    <a:lnTo>
                      <a:pt x="367818" y="290830"/>
                    </a:lnTo>
                    <a:lnTo>
                      <a:pt x="367818" y="304800"/>
                    </a:lnTo>
                    <a:lnTo>
                      <a:pt x="370222" y="318770"/>
                    </a:lnTo>
                    <a:lnTo>
                      <a:pt x="375031" y="363220"/>
                    </a:lnTo>
                    <a:lnTo>
                      <a:pt x="378637" y="382270"/>
                    </a:lnTo>
                    <a:lnTo>
                      <a:pt x="382243" y="403860"/>
                    </a:lnTo>
                    <a:lnTo>
                      <a:pt x="387051" y="426720"/>
                    </a:lnTo>
                    <a:lnTo>
                      <a:pt x="388252" y="439420"/>
                    </a:lnTo>
                    <a:lnTo>
                      <a:pt x="390657" y="449580"/>
                    </a:lnTo>
                    <a:lnTo>
                      <a:pt x="395465" y="466089"/>
                    </a:lnTo>
                    <a:lnTo>
                      <a:pt x="399072" y="472439"/>
                    </a:lnTo>
                    <a:lnTo>
                      <a:pt x="405081" y="486410"/>
                    </a:lnTo>
                    <a:lnTo>
                      <a:pt x="418303" y="497839"/>
                    </a:lnTo>
                    <a:lnTo>
                      <a:pt x="426718" y="504189"/>
                    </a:lnTo>
                    <a:lnTo>
                      <a:pt x="430324" y="506730"/>
                    </a:lnTo>
                    <a:lnTo>
                      <a:pt x="441142" y="509270"/>
                    </a:lnTo>
                    <a:lnTo>
                      <a:pt x="444748" y="511810"/>
                    </a:lnTo>
                    <a:lnTo>
                      <a:pt x="457970" y="509270"/>
                    </a:lnTo>
                    <a:lnTo>
                      <a:pt x="460375" y="509270"/>
                    </a:lnTo>
                    <a:lnTo>
                      <a:pt x="472395" y="506730"/>
                    </a:lnTo>
                    <a:lnTo>
                      <a:pt x="486818" y="496570"/>
                    </a:lnTo>
                    <a:lnTo>
                      <a:pt x="490425" y="491489"/>
                    </a:lnTo>
                    <a:lnTo>
                      <a:pt x="448354" y="491489"/>
                    </a:lnTo>
                    <a:lnTo>
                      <a:pt x="437536" y="488950"/>
                    </a:lnTo>
                    <a:lnTo>
                      <a:pt x="413495" y="458470"/>
                    </a:lnTo>
                    <a:lnTo>
                      <a:pt x="408687" y="439420"/>
                    </a:lnTo>
                    <a:lnTo>
                      <a:pt x="405081" y="425450"/>
                    </a:lnTo>
                    <a:lnTo>
                      <a:pt x="399072" y="382270"/>
                    </a:lnTo>
                    <a:lnTo>
                      <a:pt x="395465" y="363220"/>
                    </a:lnTo>
                    <a:lnTo>
                      <a:pt x="390657" y="318770"/>
                    </a:lnTo>
                    <a:lnTo>
                      <a:pt x="387051" y="304800"/>
                    </a:lnTo>
                    <a:lnTo>
                      <a:pt x="385848" y="287020"/>
                    </a:lnTo>
                    <a:lnTo>
                      <a:pt x="382483" y="269239"/>
                    </a:lnTo>
                    <a:close/>
                  </a:path>
                  <a:path w="502919" h="988060">
                    <a:moveTo>
                      <a:pt x="145445" y="76200"/>
                    </a:moveTo>
                    <a:lnTo>
                      <a:pt x="131020" y="166370"/>
                    </a:lnTo>
                    <a:lnTo>
                      <a:pt x="131020" y="170179"/>
                    </a:lnTo>
                    <a:lnTo>
                      <a:pt x="129819" y="170179"/>
                    </a:lnTo>
                    <a:lnTo>
                      <a:pt x="129819" y="175260"/>
                    </a:lnTo>
                    <a:lnTo>
                      <a:pt x="119000" y="224789"/>
                    </a:lnTo>
                    <a:lnTo>
                      <a:pt x="111787" y="281939"/>
                    </a:lnTo>
                    <a:lnTo>
                      <a:pt x="98565" y="361950"/>
                    </a:lnTo>
                    <a:lnTo>
                      <a:pt x="85343" y="436880"/>
                    </a:lnTo>
                    <a:lnTo>
                      <a:pt x="73323" y="476250"/>
                    </a:lnTo>
                    <a:lnTo>
                      <a:pt x="51687" y="497839"/>
                    </a:lnTo>
                    <a:lnTo>
                      <a:pt x="83841" y="497839"/>
                    </a:lnTo>
                    <a:lnTo>
                      <a:pt x="90152" y="488950"/>
                    </a:lnTo>
                    <a:lnTo>
                      <a:pt x="91353" y="481330"/>
                    </a:lnTo>
                    <a:lnTo>
                      <a:pt x="96161" y="467360"/>
                    </a:lnTo>
                    <a:lnTo>
                      <a:pt x="103374" y="440689"/>
                    </a:lnTo>
                    <a:lnTo>
                      <a:pt x="111787" y="400050"/>
                    </a:lnTo>
                    <a:lnTo>
                      <a:pt x="129819" y="285750"/>
                    </a:lnTo>
                    <a:lnTo>
                      <a:pt x="131020" y="271780"/>
                    </a:lnTo>
                    <a:lnTo>
                      <a:pt x="150880" y="271780"/>
                    </a:lnTo>
                    <a:lnTo>
                      <a:pt x="150253" y="248920"/>
                    </a:lnTo>
                    <a:lnTo>
                      <a:pt x="150140" y="205739"/>
                    </a:lnTo>
                    <a:lnTo>
                      <a:pt x="149051" y="168910"/>
                    </a:lnTo>
                    <a:lnTo>
                      <a:pt x="145445" y="76200"/>
                    </a:lnTo>
                    <a:close/>
                  </a:path>
                  <a:path w="502919" h="988060">
                    <a:moveTo>
                      <a:pt x="383788" y="22860"/>
                    </a:moveTo>
                    <a:lnTo>
                      <a:pt x="329354" y="22860"/>
                    </a:lnTo>
                    <a:lnTo>
                      <a:pt x="346182" y="26670"/>
                    </a:lnTo>
                    <a:lnTo>
                      <a:pt x="364213" y="34290"/>
                    </a:lnTo>
                    <a:lnTo>
                      <a:pt x="417102" y="88900"/>
                    </a:lnTo>
                    <a:lnTo>
                      <a:pt x="432728" y="138429"/>
                    </a:lnTo>
                    <a:lnTo>
                      <a:pt x="436333" y="163829"/>
                    </a:lnTo>
                    <a:lnTo>
                      <a:pt x="441142" y="191770"/>
                    </a:lnTo>
                    <a:lnTo>
                      <a:pt x="444748" y="219710"/>
                    </a:lnTo>
                    <a:lnTo>
                      <a:pt x="448354" y="248920"/>
                    </a:lnTo>
                    <a:lnTo>
                      <a:pt x="450758" y="276860"/>
                    </a:lnTo>
                    <a:lnTo>
                      <a:pt x="454364" y="300989"/>
                    </a:lnTo>
                    <a:lnTo>
                      <a:pt x="459172" y="322580"/>
                    </a:lnTo>
                    <a:lnTo>
                      <a:pt x="462779" y="345439"/>
                    </a:lnTo>
                    <a:lnTo>
                      <a:pt x="467587" y="363220"/>
                    </a:lnTo>
                    <a:lnTo>
                      <a:pt x="473596" y="389889"/>
                    </a:lnTo>
                    <a:lnTo>
                      <a:pt x="477202" y="412750"/>
                    </a:lnTo>
                    <a:lnTo>
                      <a:pt x="480809" y="429260"/>
                    </a:lnTo>
                    <a:lnTo>
                      <a:pt x="480809" y="436880"/>
                    </a:lnTo>
                    <a:lnTo>
                      <a:pt x="484414" y="449580"/>
                    </a:lnTo>
                    <a:lnTo>
                      <a:pt x="482010" y="466089"/>
                    </a:lnTo>
                    <a:lnTo>
                      <a:pt x="448354" y="491489"/>
                    </a:lnTo>
                    <a:lnTo>
                      <a:pt x="490425" y="491489"/>
                    </a:lnTo>
                    <a:lnTo>
                      <a:pt x="494031" y="486410"/>
                    </a:lnTo>
                    <a:lnTo>
                      <a:pt x="497636" y="478789"/>
                    </a:lnTo>
                    <a:lnTo>
                      <a:pt x="502445" y="466089"/>
                    </a:lnTo>
                    <a:lnTo>
                      <a:pt x="502445" y="449580"/>
                    </a:lnTo>
                    <a:lnTo>
                      <a:pt x="500040" y="436880"/>
                    </a:lnTo>
                    <a:lnTo>
                      <a:pt x="500040" y="429260"/>
                    </a:lnTo>
                    <a:lnTo>
                      <a:pt x="497636" y="412750"/>
                    </a:lnTo>
                    <a:lnTo>
                      <a:pt x="494031" y="389889"/>
                    </a:lnTo>
                    <a:lnTo>
                      <a:pt x="482010" y="345439"/>
                    </a:lnTo>
                    <a:lnTo>
                      <a:pt x="480809" y="335280"/>
                    </a:lnTo>
                    <a:lnTo>
                      <a:pt x="477202" y="318770"/>
                    </a:lnTo>
                    <a:lnTo>
                      <a:pt x="473596" y="300989"/>
                    </a:lnTo>
                    <a:lnTo>
                      <a:pt x="471192" y="276860"/>
                    </a:lnTo>
                    <a:lnTo>
                      <a:pt x="467587" y="248920"/>
                    </a:lnTo>
                    <a:lnTo>
                      <a:pt x="463980" y="219710"/>
                    </a:lnTo>
                    <a:lnTo>
                      <a:pt x="460375" y="191770"/>
                    </a:lnTo>
                    <a:lnTo>
                      <a:pt x="455566" y="163829"/>
                    </a:lnTo>
                    <a:lnTo>
                      <a:pt x="453162" y="138429"/>
                    </a:lnTo>
                    <a:lnTo>
                      <a:pt x="448354" y="115570"/>
                    </a:lnTo>
                    <a:lnTo>
                      <a:pt x="441142" y="97790"/>
                    </a:lnTo>
                    <a:lnTo>
                      <a:pt x="439940" y="91440"/>
                    </a:lnTo>
                    <a:lnTo>
                      <a:pt x="419506" y="55879"/>
                    </a:lnTo>
                    <a:lnTo>
                      <a:pt x="391859" y="26670"/>
                    </a:lnTo>
                    <a:lnTo>
                      <a:pt x="388252" y="25400"/>
                    </a:lnTo>
                    <a:lnTo>
                      <a:pt x="383788" y="22860"/>
                    </a:lnTo>
                    <a:close/>
                  </a:path>
                  <a:path w="502919" h="988060">
                    <a:moveTo>
                      <a:pt x="379323" y="20320"/>
                    </a:moveTo>
                    <a:lnTo>
                      <a:pt x="288485" y="20320"/>
                    </a:lnTo>
                    <a:lnTo>
                      <a:pt x="310122" y="21590"/>
                    </a:lnTo>
                    <a:lnTo>
                      <a:pt x="329354" y="24129"/>
                    </a:lnTo>
                    <a:lnTo>
                      <a:pt x="329354" y="22860"/>
                    </a:lnTo>
                    <a:lnTo>
                      <a:pt x="383788" y="22860"/>
                    </a:lnTo>
                    <a:lnTo>
                      <a:pt x="379323" y="20320"/>
                    </a:lnTo>
                    <a:close/>
                  </a:path>
                </a:pathLst>
              </a:custGeom>
              <a:solidFill>
                <a:srgbClr val="00206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225" y="1945754"/>
              <a:ext cx="739244" cy="14496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8283" y="1731793"/>
              <a:ext cx="967628" cy="164917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696200" y="1978215"/>
              <a:ext cx="1014730" cy="1336040"/>
            </a:xfrm>
            <a:custGeom>
              <a:avLst/>
              <a:gdLst/>
              <a:ahLst/>
              <a:cxnLst/>
              <a:rect l="l" t="t" r="r" b="b"/>
              <a:pathLst>
                <a:path w="1014729" h="1336039">
                  <a:moveTo>
                    <a:pt x="203555" y="1232573"/>
                  </a:moveTo>
                  <a:lnTo>
                    <a:pt x="73647" y="1232573"/>
                  </a:lnTo>
                  <a:lnTo>
                    <a:pt x="73647" y="1248943"/>
                  </a:lnTo>
                  <a:lnTo>
                    <a:pt x="203555" y="1248943"/>
                  </a:lnTo>
                  <a:lnTo>
                    <a:pt x="203555" y="1232573"/>
                  </a:lnTo>
                  <a:close/>
                </a:path>
                <a:path w="1014729" h="1336039">
                  <a:moveTo>
                    <a:pt x="278218" y="1188593"/>
                  </a:moveTo>
                  <a:lnTo>
                    <a:pt x="73647" y="1188593"/>
                  </a:lnTo>
                  <a:lnTo>
                    <a:pt x="73647" y="1204963"/>
                  </a:lnTo>
                  <a:lnTo>
                    <a:pt x="278218" y="1204963"/>
                  </a:lnTo>
                  <a:lnTo>
                    <a:pt x="278218" y="1188593"/>
                  </a:lnTo>
                  <a:close/>
                </a:path>
                <a:path w="1014729" h="1336039">
                  <a:moveTo>
                    <a:pt x="335495" y="657720"/>
                  </a:moveTo>
                  <a:lnTo>
                    <a:pt x="73647" y="657720"/>
                  </a:lnTo>
                  <a:lnTo>
                    <a:pt x="73647" y="674077"/>
                  </a:lnTo>
                  <a:lnTo>
                    <a:pt x="335495" y="674077"/>
                  </a:lnTo>
                  <a:lnTo>
                    <a:pt x="335495" y="657720"/>
                  </a:lnTo>
                  <a:close/>
                </a:path>
                <a:path w="1014729" h="1336039">
                  <a:moveTo>
                    <a:pt x="381533" y="484847"/>
                  </a:moveTo>
                  <a:lnTo>
                    <a:pt x="73647" y="484847"/>
                  </a:lnTo>
                  <a:lnTo>
                    <a:pt x="73647" y="501218"/>
                  </a:lnTo>
                  <a:lnTo>
                    <a:pt x="381533" y="501218"/>
                  </a:lnTo>
                  <a:lnTo>
                    <a:pt x="381533" y="484847"/>
                  </a:lnTo>
                  <a:close/>
                </a:path>
                <a:path w="1014729" h="1336039">
                  <a:moveTo>
                    <a:pt x="410171" y="1099604"/>
                  </a:moveTo>
                  <a:lnTo>
                    <a:pt x="73647" y="1099604"/>
                  </a:lnTo>
                  <a:lnTo>
                    <a:pt x="73647" y="1115974"/>
                  </a:lnTo>
                  <a:lnTo>
                    <a:pt x="410171" y="1115974"/>
                  </a:lnTo>
                  <a:lnTo>
                    <a:pt x="410171" y="1099604"/>
                  </a:lnTo>
                  <a:close/>
                </a:path>
                <a:path w="1014729" h="1336039">
                  <a:moveTo>
                    <a:pt x="410171" y="1011631"/>
                  </a:moveTo>
                  <a:lnTo>
                    <a:pt x="73647" y="1011631"/>
                  </a:lnTo>
                  <a:lnTo>
                    <a:pt x="73647" y="1029017"/>
                  </a:lnTo>
                  <a:lnTo>
                    <a:pt x="410171" y="1029017"/>
                  </a:lnTo>
                  <a:lnTo>
                    <a:pt x="410171" y="1011631"/>
                  </a:lnTo>
                  <a:close/>
                </a:path>
                <a:path w="1014729" h="1336039">
                  <a:moveTo>
                    <a:pt x="519620" y="833653"/>
                  </a:moveTo>
                  <a:lnTo>
                    <a:pt x="73647" y="833653"/>
                  </a:lnTo>
                  <a:lnTo>
                    <a:pt x="73647" y="851039"/>
                  </a:lnTo>
                  <a:lnTo>
                    <a:pt x="519620" y="851039"/>
                  </a:lnTo>
                  <a:lnTo>
                    <a:pt x="519620" y="833653"/>
                  </a:lnTo>
                  <a:close/>
                </a:path>
                <a:path w="1014729" h="1336039">
                  <a:moveTo>
                    <a:pt x="602475" y="1144612"/>
                  </a:moveTo>
                  <a:lnTo>
                    <a:pt x="73647" y="1144612"/>
                  </a:lnTo>
                  <a:lnTo>
                    <a:pt x="73647" y="1160970"/>
                  </a:lnTo>
                  <a:lnTo>
                    <a:pt x="602475" y="1160970"/>
                  </a:lnTo>
                  <a:lnTo>
                    <a:pt x="602475" y="1144612"/>
                  </a:lnTo>
                  <a:close/>
                </a:path>
                <a:path w="1014729" h="1336039">
                  <a:moveTo>
                    <a:pt x="602475" y="1055624"/>
                  </a:moveTo>
                  <a:lnTo>
                    <a:pt x="73647" y="1055624"/>
                  </a:lnTo>
                  <a:lnTo>
                    <a:pt x="73647" y="1071981"/>
                  </a:lnTo>
                  <a:lnTo>
                    <a:pt x="602475" y="1071981"/>
                  </a:lnTo>
                  <a:lnTo>
                    <a:pt x="602475" y="1055624"/>
                  </a:lnTo>
                  <a:close/>
                </a:path>
                <a:path w="1014729" h="1336039">
                  <a:moveTo>
                    <a:pt x="602475" y="966622"/>
                  </a:moveTo>
                  <a:lnTo>
                    <a:pt x="73647" y="966622"/>
                  </a:lnTo>
                  <a:lnTo>
                    <a:pt x="73647" y="984021"/>
                  </a:lnTo>
                  <a:lnTo>
                    <a:pt x="602475" y="984021"/>
                  </a:lnTo>
                  <a:lnTo>
                    <a:pt x="602475" y="966622"/>
                  </a:lnTo>
                  <a:close/>
                </a:path>
                <a:path w="1014729" h="1336039">
                  <a:moveTo>
                    <a:pt x="602475" y="922642"/>
                  </a:moveTo>
                  <a:lnTo>
                    <a:pt x="73647" y="922642"/>
                  </a:lnTo>
                  <a:lnTo>
                    <a:pt x="73647" y="940028"/>
                  </a:lnTo>
                  <a:lnTo>
                    <a:pt x="602475" y="940028"/>
                  </a:lnTo>
                  <a:lnTo>
                    <a:pt x="602475" y="922642"/>
                  </a:lnTo>
                  <a:close/>
                </a:path>
                <a:path w="1014729" h="1336039">
                  <a:moveTo>
                    <a:pt x="602475" y="877633"/>
                  </a:moveTo>
                  <a:lnTo>
                    <a:pt x="73647" y="877633"/>
                  </a:lnTo>
                  <a:lnTo>
                    <a:pt x="73647" y="895019"/>
                  </a:lnTo>
                  <a:lnTo>
                    <a:pt x="602475" y="895019"/>
                  </a:lnTo>
                  <a:lnTo>
                    <a:pt x="602475" y="877633"/>
                  </a:lnTo>
                  <a:close/>
                </a:path>
                <a:path w="1014729" h="1336039">
                  <a:moveTo>
                    <a:pt x="602475" y="789673"/>
                  </a:moveTo>
                  <a:lnTo>
                    <a:pt x="73647" y="789673"/>
                  </a:lnTo>
                  <a:lnTo>
                    <a:pt x="73647" y="807059"/>
                  </a:lnTo>
                  <a:lnTo>
                    <a:pt x="602475" y="807059"/>
                  </a:lnTo>
                  <a:lnTo>
                    <a:pt x="602475" y="789673"/>
                  </a:lnTo>
                  <a:close/>
                </a:path>
                <a:path w="1014729" h="1336039">
                  <a:moveTo>
                    <a:pt x="602475" y="744664"/>
                  </a:moveTo>
                  <a:lnTo>
                    <a:pt x="73647" y="744664"/>
                  </a:lnTo>
                  <a:lnTo>
                    <a:pt x="73647" y="762050"/>
                  </a:lnTo>
                  <a:lnTo>
                    <a:pt x="602475" y="762050"/>
                  </a:lnTo>
                  <a:lnTo>
                    <a:pt x="602475" y="744664"/>
                  </a:lnTo>
                  <a:close/>
                </a:path>
                <a:path w="1014729" h="1336039">
                  <a:moveTo>
                    <a:pt x="602475" y="701700"/>
                  </a:moveTo>
                  <a:lnTo>
                    <a:pt x="73647" y="701700"/>
                  </a:lnTo>
                  <a:lnTo>
                    <a:pt x="73647" y="718070"/>
                  </a:lnTo>
                  <a:lnTo>
                    <a:pt x="602475" y="718070"/>
                  </a:lnTo>
                  <a:lnTo>
                    <a:pt x="602475" y="701700"/>
                  </a:lnTo>
                  <a:close/>
                </a:path>
                <a:path w="1014729" h="1336039">
                  <a:moveTo>
                    <a:pt x="602475" y="612711"/>
                  </a:moveTo>
                  <a:lnTo>
                    <a:pt x="73647" y="612711"/>
                  </a:lnTo>
                  <a:lnTo>
                    <a:pt x="73647" y="629069"/>
                  </a:lnTo>
                  <a:lnTo>
                    <a:pt x="602475" y="629069"/>
                  </a:lnTo>
                  <a:lnTo>
                    <a:pt x="602475" y="612711"/>
                  </a:lnTo>
                  <a:close/>
                </a:path>
                <a:path w="1014729" h="1336039">
                  <a:moveTo>
                    <a:pt x="602475" y="568718"/>
                  </a:moveTo>
                  <a:lnTo>
                    <a:pt x="73647" y="568718"/>
                  </a:lnTo>
                  <a:lnTo>
                    <a:pt x="73647" y="585089"/>
                  </a:lnTo>
                  <a:lnTo>
                    <a:pt x="602475" y="585089"/>
                  </a:lnTo>
                  <a:lnTo>
                    <a:pt x="602475" y="568718"/>
                  </a:lnTo>
                  <a:close/>
                </a:path>
                <a:path w="1014729" h="1336039">
                  <a:moveTo>
                    <a:pt x="1014691" y="85928"/>
                  </a:moveTo>
                  <a:lnTo>
                    <a:pt x="998334" y="69570"/>
                  </a:lnTo>
                  <a:lnTo>
                    <a:pt x="998334" y="93078"/>
                  </a:lnTo>
                  <a:lnTo>
                    <a:pt x="998334" y="977874"/>
                  </a:lnTo>
                  <a:lnTo>
                    <a:pt x="900137" y="977874"/>
                  </a:lnTo>
                  <a:lnTo>
                    <a:pt x="900137" y="201510"/>
                  </a:lnTo>
                  <a:lnTo>
                    <a:pt x="882738" y="184111"/>
                  </a:lnTo>
                  <a:lnTo>
                    <a:pt x="882738" y="207645"/>
                  </a:lnTo>
                  <a:lnTo>
                    <a:pt x="882738" y="1093470"/>
                  </a:lnTo>
                  <a:lnTo>
                    <a:pt x="781481" y="1093470"/>
                  </a:lnTo>
                  <a:lnTo>
                    <a:pt x="781481" y="297662"/>
                  </a:lnTo>
                  <a:lnTo>
                    <a:pt x="778408" y="295617"/>
                  </a:lnTo>
                  <a:lnTo>
                    <a:pt x="764095" y="280924"/>
                  </a:lnTo>
                  <a:lnTo>
                    <a:pt x="764095" y="303796"/>
                  </a:lnTo>
                  <a:lnTo>
                    <a:pt x="764095" y="1189621"/>
                  </a:lnTo>
                  <a:lnTo>
                    <a:pt x="669988" y="1189621"/>
                  </a:lnTo>
                  <a:lnTo>
                    <a:pt x="669988" y="426542"/>
                  </a:lnTo>
                  <a:lnTo>
                    <a:pt x="653618" y="410184"/>
                  </a:lnTo>
                  <a:lnTo>
                    <a:pt x="653618" y="432676"/>
                  </a:lnTo>
                  <a:lnTo>
                    <a:pt x="653618" y="1318501"/>
                  </a:lnTo>
                  <a:lnTo>
                    <a:pt x="16357" y="1318501"/>
                  </a:lnTo>
                  <a:lnTo>
                    <a:pt x="16357" y="358013"/>
                  </a:lnTo>
                  <a:lnTo>
                    <a:pt x="584060" y="363118"/>
                  </a:lnTo>
                  <a:lnTo>
                    <a:pt x="653618" y="432676"/>
                  </a:lnTo>
                  <a:lnTo>
                    <a:pt x="653618" y="410184"/>
                  </a:lnTo>
                  <a:lnTo>
                    <a:pt x="601446" y="358013"/>
                  </a:lnTo>
                  <a:lnTo>
                    <a:pt x="590194" y="346760"/>
                  </a:lnTo>
                  <a:lnTo>
                    <a:pt x="586105" y="346760"/>
                  </a:lnTo>
                  <a:lnTo>
                    <a:pt x="127850" y="342709"/>
                  </a:lnTo>
                  <a:lnTo>
                    <a:pt x="127850" y="229133"/>
                  </a:lnTo>
                  <a:lnTo>
                    <a:pt x="694537" y="233222"/>
                  </a:lnTo>
                  <a:lnTo>
                    <a:pt x="764095" y="303796"/>
                  </a:lnTo>
                  <a:lnTo>
                    <a:pt x="764095" y="280924"/>
                  </a:lnTo>
                  <a:lnTo>
                    <a:pt x="701700" y="216852"/>
                  </a:lnTo>
                  <a:lnTo>
                    <a:pt x="244462" y="213652"/>
                  </a:lnTo>
                  <a:lnTo>
                    <a:pt x="244462" y="132969"/>
                  </a:lnTo>
                  <a:lnTo>
                    <a:pt x="812165" y="137071"/>
                  </a:lnTo>
                  <a:lnTo>
                    <a:pt x="882738" y="207645"/>
                  </a:lnTo>
                  <a:lnTo>
                    <a:pt x="882738" y="184111"/>
                  </a:lnTo>
                  <a:lnTo>
                    <a:pt x="818299" y="119672"/>
                  </a:lnTo>
                  <a:lnTo>
                    <a:pt x="361073" y="116471"/>
                  </a:lnTo>
                  <a:lnTo>
                    <a:pt x="361073" y="18415"/>
                  </a:lnTo>
                  <a:lnTo>
                    <a:pt x="926731" y="21475"/>
                  </a:lnTo>
                  <a:lnTo>
                    <a:pt x="998334" y="93078"/>
                  </a:lnTo>
                  <a:lnTo>
                    <a:pt x="998334" y="69570"/>
                  </a:lnTo>
                  <a:lnTo>
                    <a:pt x="933894" y="5118"/>
                  </a:lnTo>
                  <a:lnTo>
                    <a:pt x="351866" y="1028"/>
                  </a:lnTo>
                  <a:lnTo>
                    <a:pt x="344703" y="0"/>
                  </a:lnTo>
                  <a:lnTo>
                    <a:pt x="344703" y="116344"/>
                  </a:lnTo>
                  <a:lnTo>
                    <a:pt x="236283" y="115582"/>
                  </a:lnTo>
                  <a:lnTo>
                    <a:pt x="228092" y="114566"/>
                  </a:lnTo>
                  <a:lnTo>
                    <a:pt x="228092" y="213537"/>
                  </a:lnTo>
                  <a:lnTo>
                    <a:pt x="118643" y="212763"/>
                  </a:lnTo>
                  <a:lnTo>
                    <a:pt x="110464" y="211734"/>
                  </a:lnTo>
                  <a:lnTo>
                    <a:pt x="110464" y="342557"/>
                  </a:lnTo>
                  <a:lnTo>
                    <a:pt x="8178" y="341642"/>
                  </a:lnTo>
                  <a:lnTo>
                    <a:pt x="0" y="340626"/>
                  </a:lnTo>
                  <a:lnTo>
                    <a:pt x="0" y="1335887"/>
                  </a:lnTo>
                  <a:lnTo>
                    <a:pt x="669988" y="1335887"/>
                  </a:lnTo>
                  <a:lnTo>
                    <a:pt x="669988" y="1318501"/>
                  </a:lnTo>
                  <a:lnTo>
                    <a:pt x="669988" y="1207008"/>
                  </a:lnTo>
                  <a:lnTo>
                    <a:pt x="781481" y="1207008"/>
                  </a:lnTo>
                  <a:lnTo>
                    <a:pt x="781481" y="1109827"/>
                  </a:lnTo>
                  <a:lnTo>
                    <a:pt x="900137" y="1109827"/>
                  </a:lnTo>
                  <a:lnTo>
                    <a:pt x="900137" y="995273"/>
                  </a:lnTo>
                  <a:lnTo>
                    <a:pt x="1014691" y="995273"/>
                  </a:lnTo>
                  <a:lnTo>
                    <a:pt x="1014691" y="85928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1609907" y="3489452"/>
              <a:ext cx="18014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Demographics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4658113" y="3486404"/>
              <a:ext cx="153035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Medications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7281391" y="3486404"/>
              <a:ext cx="1774825" cy="748030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 marL="155575" marR="5080" indent="-142875">
                <a:lnSpc>
                  <a:spcPts val="2810"/>
                </a:lnSpc>
                <a:spcBef>
                  <a:spcPts val="25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Clinical</a:t>
              </a:r>
              <a:r>
                <a:rPr sz="2400" spc="-8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Notes </a:t>
              </a:r>
              <a:r>
                <a:rPr sz="2400" spc="-58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and</a:t>
              </a:r>
              <a:r>
                <a:rPr sz="2400" spc="-2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Reports</a:t>
              </a:r>
              <a:endParaRPr sz="2400">
                <a:latin typeface="Times New Roman"/>
                <a:cs typeface="Times New Roman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CBC1C8-3DF2-BB7A-C615-A9237F96DC6A}"/>
              </a:ext>
            </a:extLst>
          </p:cNvPr>
          <p:cNvGrpSpPr/>
          <p:nvPr/>
        </p:nvGrpSpPr>
        <p:grpSpPr>
          <a:xfrm>
            <a:off x="2501140" y="4114800"/>
            <a:ext cx="7189721" cy="2220306"/>
            <a:chOff x="1481118" y="4595657"/>
            <a:chExt cx="7189721" cy="2220306"/>
          </a:xfrm>
        </p:grpSpPr>
        <p:grpSp>
          <p:nvGrpSpPr>
            <p:cNvPr id="14" name="object 14"/>
            <p:cNvGrpSpPr/>
            <p:nvPr/>
          </p:nvGrpSpPr>
          <p:grpSpPr>
            <a:xfrm>
              <a:off x="4548511" y="4595657"/>
              <a:ext cx="318135" cy="375285"/>
              <a:chOff x="4548511" y="4595657"/>
              <a:chExt cx="318135" cy="375285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4548505" y="4595659"/>
                <a:ext cx="318135" cy="375285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375285">
                    <a:moveTo>
                      <a:pt x="206794" y="344538"/>
                    </a:moveTo>
                    <a:lnTo>
                      <a:pt x="204660" y="339623"/>
                    </a:lnTo>
                    <a:lnTo>
                      <a:pt x="203238" y="336334"/>
                    </a:lnTo>
                    <a:lnTo>
                      <a:pt x="200875" y="333057"/>
                    </a:lnTo>
                    <a:lnTo>
                      <a:pt x="196151" y="331419"/>
                    </a:lnTo>
                    <a:lnTo>
                      <a:pt x="191427" y="330441"/>
                    </a:lnTo>
                    <a:lnTo>
                      <a:pt x="191427" y="344538"/>
                    </a:lnTo>
                    <a:lnTo>
                      <a:pt x="190246" y="347002"/>
                    </a:lnTo>
                    <a:lnTo>
                      <a:pt x="190246" y="347814"/>
                    </a:lnTo>
                    <a:lnTo>
                      <a:pt x="189064" y="348640"/>
                    </a:lnTo>
                    <a:lnTo>
                      <a:pt x="184340" y="349465"/>
                    </a:lnTo>
                    <a:lnTo>
                      <a:pt x="135890" y="349465"/>
                    </a:lnTo>
                    <a:lnTo>
                      <a:pt x="131165" y="348640"/>
                    </a:lnTo>
                    <a:lnTo>
                      <a:pt x="129984" y="347814"/>
                    </a:lnTo>
                    <a:lnTo>
                      <a:pt x="129984" y="347002"/>
                    </a:lnTo>
                    <a:lnTo>
                      <a:pt x="127622" y="344538"/>
                    </a:lnTo>
                    <a:lnTo>
                      <a:pt x="129984" y="340436"/>
                    </a:lnTo>
                    <a:lnTo>
                      <a:pt x="135890" y="339623"/>
                    </a:lnTo>
                    <a:lnTo>
                      <a:pt x="184340" y="339623"/>
                    </a:lnTo>
                    <a:lnTo>
                      <a:pt x="190246" y="340436"/>
                    </a:lnTo>
                    <a:lnTo>
                      <a:pt x="191427" y="344538"/>
                    </a:lnTo>
                    <a:lnTo>
                      <a:pt x="191427" y="330441"/>
                    </a:lnTo>
                    <a:lnTo>
                      <a:pt x="184340" y="328955"/>
                    </a:lnTo>
                    <a:lnTo>
                      <a:pt x="135890" y="328955"/>
                    </a:lnTo>
                    <a:lnTo>
                      <a:pt x="122897" y="331419"/>
                    </a:lnTo>
                    <a:lnTo>
                      <a:pt x="119341" y="333057"/>
                    </a:lnTo>
                    <a:lnTo>
                      <a:pt x="115798" y="336334"/>
                    </a:lnTo>
                    <a:lnTo>
                      <a:pt x="113436" y="344538"/>
                    </a:lnTo>
                    <a:lnTo>
                      <a:pt x="114617" y="348640"/>
                    </a:lnTo>
                    <a:lnTo>
                      <a:pt x="115798" y="351917"/>
                    </a:lnTo>
                    <a:lnTo>
                      <a:pt x="119341" y="355206"/>
                    </a:lnTo>
                    <a:lnTo>
                      <a:pt x="122897" y="357670"/>
                    </a:lnTo>
                    <a:lnTo>
                      <a:pt x="135890" y="360121"/>
                    </a:lnTo>
                    <a:lnTo>
                      <a:pt x="184340" y="360121"/>
                    </a:lnTo>
                    <a:lnTo>
                      <a:pt x="196151" y="357670"/>
                    </a:lnTo>
                    <a:lnTo>
                      <a:pt x="200875" y="355206"/>
                    </a:lnTo>
                    <a:lnTo>
                      <a:pt x="205016" y="349465"/>
                    </a:lnTo>
                    <a:lnTo>
                      <a:pt x="205613" y="348640"/>
                    </a:lnTo>
                    <a:lnTo>
                      <a:pt x="206794" y="344538"/>
                    </a:lnTo>
                    <a:close/>
                  </a:path>
                  <a:path w="318135" h="375285">
                    <a:moveTo>
                      <a:pt x="206794" y="20510"/>
                    </a:moveTo>
                    <a:lnTo>
                      <a:pt x="205613" y="18872"/>
                    </a:lnTo>
                    <a:lnTo>
                      <a:pt x="203238" y="14770"/>
                    </a:lnTo>
                    <a:lnTo>
                      <a:pt x="197332" y="13131"/>
                    </a:lnTo>
                    <a:lnTo>
                      <a:pt x="194970" y="12306"/>
                    </a:lnTo>
                    <a:lnTo>
                      <a:pt x="125260" y="12306"/>
                    </a:lnTo>
                    <a:lnTo>
                      <a:pt x="121704" y="13131"/>
                    </a:lnTo>
                    <a:lnTo>
                      <a:pt x="115798" y="14770"/>
                    </a:lnTo>
                    <a:lnTo>
                      <a:pt x="114617" y="18872"/>
                    </a:lnTo>
                    <a:lnTo>
                      <a:pt x="113436" y="20510"/>
                    </a:lnTo>
                    <a:lnTo>
                      <a:pt x="114617" y="22974"/>
                    </a:lnTo>
                    <a:lnTo>
                      <a:pt x="115798" y="27076"/>
                    </a:lnTo>
                    <a:lnTo>
                      <a:pt x="121704" y="27889"/>
                    </a:lnTo>
                    <a:lnTo>
                      <a:pt x="125260" y="28714"/>
                    </a:lnTo>
                    <a:lnTo>
                      <a:pt x="194970" y="28714"/>
                    </a:lnTo>
                    <a:lnTo>
                      <a:pt x="197332" y="27889"/>
                    </a:lnTo>
                    <a:lnTo>
                      <a:pt x="203238" y="27076"/>
                    </a:lnTo>
                    <a:lnTo>
                      <a:pt x="205613" y="22974"/>
                    </a:lnTo>
                    <a:lnTo>
                      <a:pt x="206794" y="20510"/>
                    </a:lnTo>
                    <a:close/>
                  </a:path>
                  <a:path w="318135" h="375285">
                    <a:moveTo>
                      <a:pt x="271780" y="20510"/>
                    </a:moveTo>
                    <a:lnTo>
                      <a:pt x="270598" y="16408"/>
                    </a:lnTo>
                    <a:lnTo>
                      <a:pt x="268236" y="13131"/>
                    </a:lnTo>
                    <a:lnTo>
                      <a:pt x="263512" y="11493"/>
                    </a:lnTo>
                    <a:lnTo>
                      <a:pt x="258787" y="10668"/>
                    </a:lnTo>
                    <a:lnTo>
                      <a:pt x="252869" y="11493"/>
                    </a:lnTo>
                    <a:lnTo>
                      <a:pt x="248145" y="13131"/>
                    </a:lnTo>
                    <a:lnTo>
                      <a:pt x="245783" y="16408"/>
                    </a:lnTo>
                    <a:lnTo>
                      <a:pt x="243420" y="20510"/>
                    </a:lnTo>
                    <a:lnTo>
                      <a:pt x="245783" y="24612"/>
                    </a:lnTo>
                    <a:lnTo>
                      <a:pt x="248145" y="27889"/>
                    </a:lnTo>
                    <a:lnTo>
                      <a:pt x="252869" y="30353"/>
                    </a:lnTo>
                    <a:lnTo>
                      <a:pt x="258787" y="31178"/>
                    </a:lnTo>
                    <a:lnTo>
                      <a:pt x="263512" y="30353"/>
                    </a:lnTo>
                    <a:lnTo>
                      <a:pt x="268236" y="27889"/>
                    </a:lnTo>
                    <a:lnTo>
                      <a:pt x="270598" y="24612"/>
                    </a:lnTo>
                    <a:lnTo>
                      <a:pt x="271780" y="20510"/>
                    </a:lnTo>
                    <a:close/>
                  </a:path>
                  <a:path w="318135" h="375285">
                    <a:moveTo>
                      <a:pt x="289509" y="45123"/>
                    </a:moveTo>
                    <a:lnTo>
                      <a:pt x="275323" y="45123"/>
                    </a:lnTo>
                    <a:lnTo>
                      <a:pt x="275323" y="316649"/>
                    </a:lnTo>
                    <a:lnTo>
                      <a:pt x="289509" y="316649"/>
                    </a:lnTo>
                    <a:lnTo>
                      <a:pt x="289509" y="45123"/>
                    </a:lnTo>
                    <a:close/>
                  </a:path>
                  <a:path w="318135" h="375285">
                    <a:moveTo>
                      <a:pt x="289509" y="34759"/>
                    </a:moveTo>
                    <a:lnTo>
                      <a:pt x="28359" y="34759"/>
                    </a:lnTo>
                    <a:lnTo>
                      <a:pt x="28359" y="44919"/>
                    </a:lnTo>
                    <a:lnTo>
                      <a:pt x="28359" y="316699"/>
                    </a:lnTo>
                    <a:lnTo>
                      <a:pt x="28359" y="326859"/>
                    </a:lnTo>
                    <a:lnTo>
                      <a:pt x="289509" y="326859"/>
                    </a:lnTo>
                    <a:lnTo>
                      <a:pt x="289509" y="316699"/>
                    </a:lnTo>
                    <a:lnTo>
                      <a:pt x="43726" y="316699"/>
                    </a:lnTo>
                    <a:lnTo>
                      <a:pt x="43726" y="44919"/>
                    </a:lnTo>
                    <a:lnTo>
                      <a:pt x="289509" y="44919"/>
                    </a:lnTo>
                    <a:lnTo>
                      <a:pt x="289509" y="34759"/>
                    </a:lnTo>
                    <a:close/>
                  </a:path>
                  <a:path w="318135" h="375285">
                    <a:moveTo>
                      <a:pt x="317868" y="82854"/>
                    </a:moveTo>
                    <a:lnTo>
                      <a:pt x="315506" y="76288"/>
                    </a:lnTo>
                    <a:lnTo>
                      <a:pt x="309587" y="74244"/>
                    </a:lnTo>
                    <a:lnTo>
                      <a:pt x="309587" y="15595"/>
                    </a:lnTo>
                    <a:lnTo>
                      <a:pt x="294233" y="1727"/>
                    </a:lnTo>
                    <a:lnTo>
                      <a:pt x="294233" y="15595"/>
                    </a:lnTo>
                    <a:lnTo>
                      <a:pt x="294233" y="82854"/>
                    </a:lnTo>
                    <a:lnTo>
                      <a:pt x="294233" y="103365"/>
                    </a:lnTo>
                    <a:lnTo>
                      <a:pt x="294233" y="357670"/>
                    </a:lnTo>
                    <a:lnTo>
                      <a:pt x="293052" y="360946"/>
                    </a:lnTo>
                    <a:lnTo>
                      <a:pt x="289509" y="363410"/>
                    </a:lnTo>
                    <a:lnTo>
                      <a:pt x="285965" y="364223"/>
                    </a:lnTo>
                    <a:lnTo>
                      <a:pt x="34264" y="364223"/>
                    </a:lnTo>
                    <a:lnTo>
                      <a:pt x="29540" y="363410"/>
                    </a:lnTo>
                    <a:lnTo>
                      <a:pt x="27178" y="360946"/>
                    </a:lnTo>
                    <a:lnTo>
                      <a:pt x="24815" y="357670"/>
                    </a:lnTo>
                    <a:lnTo>
                      <a:pt x="24815" y="110744"/>
                    </a:lnTo>
                    <a:lnTo>
                      <a:pt x="24815" y="59067"/>
                    </a:lnTo>
                    <a:lnTo>
                      <a:pt x="24815" y="15595"/>
                    </a:lnTo>
                    <a:lnTo>
                      <a:pt x="27178" y="12306"/>
                    </a:lnTo>
                    <a:lnTo>
                      <a:pt x="28359" y="11493"/>
                    </a:lnTo>
                    <a:lnTo>
                      <a:pt x="34264" y="10668"/>
                    </a:lnTo>
                    <a:lnTo>
                      <a:pt x="258787" y="10668"/>
                    </a:lnTo>
                    <a:lnTo>
                      <a:pt x="285965" y="10668"/>
                    </a:lnTo>
                    <a:lnTo>
                      <a:pt x="291871" y="11493"/>
                    </a:lnTo>
                    <a:lnTo>
                      <a:pt x="293052" y="12306"/>
                    </a:lnTo>
                    <a:lnTo>
                      <a:pt x="294233" y="15595"/>
                    </a:lnTo>
                    <a:lnTo>
                      <a:pt x="294233" y="1727"/>
                    </a:lnTo>
                    <a:lnTo>
                      <a:pt x="285965" y="0"/>
                    </a:lnTo>
                    <a:lnTo>
                      <a:pt x="34264" y="0"/>
                    </a:lnTo>
                    <a:lnTo>
                      <a:pt x="22453" y="2463"/>
                    </a:lnTo>
                    <a:lnTo>
                      <a:pt x="17729" y="4102"/>
                    </a:lnTo>
                    <a:lnTo>
                      <a:pt x="13004" y="7391"/>
                    </a:lnTo>
                    <a:lnTo>
                      <a:pt x="10629" y="15595"/>
                    </a:lnTo>
                    <a:lnTo>
                      <a:pt x="10629" y="50317"/>
                    </a:lnTo>
                    <a:lnTo>
                      <a:pt x="9448" y="50863"/>
                    </a:lnTo>
                    <a:lnTo>
                      <a:pt x="4724" y="52501"/>
                    </a:lnTo>
                    <a:lnTo>
                      <a:pt x="1181" y="55791"/>
                    </a:lnTo>
                    <a:lnTo>
                      <a:pt x="0" y="59067"/>
                    </a:lnTo>
                    <a:lnTo>
                      <a:pt x="0" y="110744"/>
                    </a:lnTo>
                    <a:lnTo>
                      <a:pt x="4724" y="116484"/>
                    </a:lnTo>
                    <a:lnTo>
                      <a:pt x="10629" y="118249"/>
                    </a:lnTo>
                    <a:lnTo>
                      <a:pt x="10629" y="357670"/>
                    </a:lnTo>
                    <a:lnTo>
                      <a:pt x="13004" y="366687"/>
                    </a:lnTo>
                    <a:lnTo>
                      <a:pt x="22453" y="372427"/>
                    </a:lnTo>
                    <a:lnTo>
                      <a:pt x="34264" y="374891"/>
                    </a:lnTo>
                    <a:lnTo>
                      <a:pt x="285965" y="374891"/>
                    </a:lnTo>
                    <a:lnTo>
                      <a:pt x="297776" y="372427"/>
                    </a:lnTo>
                    <a:lnTo>
                      <a:pt x="306044" y="366687"/>
                    </a:lnTo>
                    <a:lnTo>
                      <a:pt x="307009" y="364223"/>
                    </a:lnTo>
                    <a:lnTo>
                      <a:pt x="309587" y="357670"/>
                    </a:lnTo>
                    <a:lnTo>
                      <a:pt x="309587" y="110744"/>
                    </a:lnTo>
                    <a:lnTo>
                      <a:pt x="315506" y="109105"/>
                    </a:lnTo>
                    <a:lnTo>
                      <a:pt x="316687" y="105003"/>
                    </a:lnTo>
                    <a:lnTo>
                      <a:pt x="317868" y="103365"/>
                    </a:lnTo>
                    <a:lnTo>
                      <a:pt x="317868" y="82854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6" name="object 16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15864" y="4716246"/>
                <a:ext cx="185519" cy="132071"/>
              </a:xfrm>
              <a:prstGeom prst="rect">
                <a:avLst/>
              </a:prstGeom>
            </p:spPr>
          </p:pic>
        </p:grpSp>
        <p:grpSp>
          <p:nvGrpSpPr>
            <p:cNvPr id="17" name="object 17"/>
            <p:cNvGrpSpPr/>
            <p:nvPr/>
          </p:nvGrpSpPr>
          <p:grpSpPr>
            <a:xfrm>
              <a:off x="6005485" y="4595657"/>
              <a:ext cx="319405" cy="375285"/>
              <a:chOff x="6005485" y="4595657"/>
              <a:chExt cx="319405" cy="375285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6005474" y="4595659"/>
                <a:ext cx="319405" cy="375285"/>
              </a:xfrm>
              <a:custGeom>
                <a:avLst/>
                <a:gdLst/>
                <a:ahLst/>
                <a:cxnLst/>
                <a:rect l="l" t="t" r="r" b="b"/>
                <a:pathLst>
                  <a:path w="319404" h="375285">
                    <a:moveTo>
                      <a:pt x="206794" y="344538"/>
                    </a:moveTo>
                    <a:lnTo>
                      <a:pt x="205371" y="339623"/>
                    </a:lnTo>
                    <a:lnTo>
                      <a:pt x="204431" y="336334"/>
                    </a:lnTo>
                    <a:lnTo>
                      <a:pt x="199707" y="333057"/>
                    </a:lnTo>
                    <a:lnTo>
                      <a:pt x="194983" y="331419"/>
                    </a:lnTo>
                    <a:lnTo>
                      <a:pt x="192620" y="330873"/>
                    </a:lnTo>
                    <a:lnTo>
                      <a:pt x="192620" y="344538"/>
                    </a:lnTo>
                    <a:lnTo>
                      <a:pt x="192620" y="345363"/>
                    </a:lnTo>
                    <a:lnTo>
                      <a:pt x="186702" y="349465"/>
                    </a:lnTo>
                    <a:lnTo>
                      <a:pt x="132346" y="349465"/>
                    </a:lnTo>
                    <a:lnTo>
                      <a:pt x="126441" y="345363"/>
                    </a:lnTo>
                    <a:lnTo>
                      <a:pt x="126441" y="344538"/>
                    </a:lnTo>
                    <a:lnTo>
                      <a:pt x="128803" y="341261"/>
                    </a:lnTo>
                    <a:lnTo>
                      <a:pt x="129984" y="340436"/>
                    </a:lnTo>
                    <a:lnTo>
                      <a:pt x="131165" y="340436"/>
                    </a:lnTo>
                    <a:lnTo>
                      <a:pt x="134708" y="339623"/>
                    </a:lnTo>
                    <a:lnTo>
                      <a:pt x="184340" y="339623"/>
                    </a:lnTo>
                    <a:lnTo>
                      <a:pt x="187883" y="340436"/>
                    </a:lnTo>
                    <a:lnTo>
                      <a:pt x="189064" y="340436"/>
                    </a:lnTo>
                    <a:lnTo>
                      <a:pt x="191427" y="341261"/>
                    </a:lnTo>
                    <a:lnTo>
                      <a:pt x="192620" y="344538"/>
                    </a:lnTo>
                    <a:lnTo>
                      <a:pt x="192620" y="330873"/>
                    </a:lnTo>
                    <a:lnTo>
                      <a:pt x="184340" y="328955"/>
                    </a:lnTo>
                    <a:lnTo>
                      <a:pt x="134708" y="328955"/>
                    </a:lnTo>
                    <a:lnTo>
                      <a:pt x="128803" y="330593"/>
                    </a:lnTo>
                    <a:lnTo>
                      <a:pt x="124079" y="331419"/>
                    </a:lnTo>
                    <a:lnTo>
                      <a:pt x="119354" y="333057"/>
                    </a:lnTo>
                    <a:lnTo>
                      <a:pt x="114630" y="336334"/>
                    </a:lnTo>
                    <a:lnTo>
                      <a:pt x="112268" y="344538"/>
                    </a:lnTo>
                    <a:lnTo>
                      <a:pt x="113449" y="348640"/>
                    </a:lnTo>
                    <a:lnTo>
                      <a:pt x="114630" y="351917"/>
                    </a:lnTo>
                    <a:lnTo>
                      <a:pt x="124079" y="357670"/>
                    </a:lnTo>
                    <a:lnTo>
                      <a:pt x="128803" y="359308"/>
                    </a:lnTo>
                    <a:lnTo>
                      <a:pt x="134708" y="360121"/>
                    </a:lnTo>
                    <a:lnTo>
                      <a:pt x="184340" y="360121"/>
                    </a:lnTo>
                    <a:lnTo>
                      <a:pt x="205613" y="348640"/>
                    </a:lnTo>
                    <a:lnTo>
                      <a:pt x="206794" y="344538"/>
                    </a:lnTo>
                    <a:close/>
                  </a:path>
                  <a:path w="319404" h="375285">
                    <a:moveTo>
                      <a:pt x="206794" y="20510"/>
                    </a:moveTo>
                    <a:lnTo>
                      <a:pt x="203250" y="14770"/>
                    </a:lnTo>
                    <a:lnTo>
                      <a:pt x="198526" y="13131"/>
                    </a:lnTo>
                    <a:lnTo>
                      <a:pt x="194983" y="12306"/>
                    </a:lnTo>
                    <a:lnTo>
                      <a:pt x="124079" y="12306"/>
                    </a:lnTo>
                    <a:lnTo>
                      <a:pt x="120535" y="13131"/>
                    </a:lnTo>
                    <a:lnTo>
                      <a:pt x="116992" y="14770"/>
                    </a:lnTo>
                    <a:lnTo>
                      <a:pt x="112268" y="20510"/>
                    </a:lnTo>
                    <a:lnTo>
                      <a:pt x="116992" y="27076"/>
                    </a:lnTo>
                    <a:lnTo>
                      <a:pt x="124079" y="28714"/>
                    </a:lnTo>
                    <a:lnTo>
                      <a:pt x="194983" y="28714"/>
                    </a:lnTo>
                    <a:lnTo>
                      <a:pt x="198526" y="27889"/>
                    </a:lnTo>
                    <a:lnTo>
                      <a:pt x="203250" y="27076"/>
                    </a:lnTo>
                    <a:lnTo>
                      <a:pt x="206794" y="20510"/>
                    </a:lnTo>
                    <a:close/>
                  </a:path>
                  <a:path w="319404" h="375285">
                    <a:moveTo>
                      <a:pt x="272973" y="20510"/>
                    </a:moveTo>
                    <a:lnTo>
                      <a:pt x="270598" y="16408"/>
                    </a:lnTo>
                    <a:lnTo>
                      <a:pt x="268236" y="13131"/>
                    </a:lnTo>
                    <a:lnTo>
                      <a:pt x="263512" y="11493"/>
                    </a:lnTo>
                    <a:lnTo>
                      <a:pt x="257606" y="10668"/>
                    </a:lnTo>
                    <a:lnTo>
                      <a:pt x="252882" y="11493"/>
                    </a:lnTo>
                    <a:lnTo>
                      <a:pt x="249339" y="13131"/>
                    </a:lnTo>
                    <a:lnTo>
                      <a:pt x="245783" y="16408"/>
                    </a:lnTo>
                    <a:lnTo>
                      <a:pt x="244602" y="20510"/>
                    </a:lnTo>
                    <a:lnTo>
                      <a:pt x="245783" y="24612"/>
                    </a:lnTo>
                    <a:lnTo>
                      <a:pt x="249339" y="27889"/>
                    </a:lnTo>
                    <a:lnTo>
                      <a:pt x="252882" y="30353"/>
                    </a:lnTo>
                    <a:lnTo>
                      <a:pt x="257606" y="31178"/>
                    </a:lnTo>
                    <a:lnTo>
                      <a:pt x="263512" y="30353"/>
                    </a:lnTo>
                    <a:lnTo>
                      <a:pt x="268236" y="27889"/>
                    </a:lnTo>
                    <a:lnTo>
                      <a:pt x="270598" y="24612"/>
                    </a:lnTo>
                    <a:lnTo>
                      <a:pt x="272973" y="20510"/>
                    </a:lnTo>
                    <a:close/>
                  </a:path>
                  <a:path w="319404" h="375285">
                    <a:moveTo>
                      <a:pt x="290690" y="45123"/>
                    </a:moveTo>
                    <a:lnTo>
                      <a:pt x="275336" y="45123"/>
                    </a:lnTo>
                    <a:lnTo>
                      <a:pt x="275336" y="316649"/>
                    </a:lnTo>
                    <a:lnTo>
                      <a:pt x="290690" y="316649"/>
                    </a:lnTo>
                    <a:lnTo>
                      <a:pt x="290690" y="45123"/>
                    </a:lnTo>
                    <a:close/>
                  </a:path>
                  <a:path w="319404" h="375285">
                    <a:moveTo>
                      <a:pt x="290690" y="34759"/>
                    </a:moveTo>
                    <a:lnTo>
                      <a:pt x="28371" y="34759"/>
                    </a:lnTo>
                    <a:lnTo>
                      <a:pt x="28371" y="44919"/>
                    </a:lnTo>
                    <a:lnTo>
                      <a:pt x="28371" y="316699"/>
                    </a:lnTo>
                    <a:lnTo>
                      <a:pt x="28371" y="326859"/>
                    </a:lnTo>
                    <a:lnTo>
                      <a:pt x="290690" y="326859"/>
                    </a:lnTo>
                    <a:lnTo>
                      <a:pt x="290690" y="316699"/>
                    </a:lnTo>
                    <a:lnTo>
                      <a:pt x="43726" y="316699"/>
                    </a:lnTo>
                    <a:lnTo>
                      <a:pt x="43726" y="44919"/>
                    </a:lnTo>
                    <a:lnTo>
                      <a:pt x="290690" y="44919"/>
                    </a:lnTo>
                    <a:lnTo>
                      <a:pt x="290690" y="34759"/>
                    </a:lnTo>
                    <a:close/>
                  </a:path>
                  <a:path w="319404" h="375285">
                    <a:moveTo>
                      <a:pt x="319049" y="81216"/>
                    </a:moveTo>
                    <a:lnTo>
                      <a:pt x="315506" y="76288"/>
                    </a:lnTo>
                    <a:lnTo>
                      <a:pt x="309600" y="73952"/>
                    </a:lnTo>
                    <a:lnTo>
                      <a:pt x="309600" y="15595"/>
                    </a:lnTo>
                    <a:lnTo>
                      <a:pt x="308178" y="10668"/>
                    </a:lnTo>
                    <a:lnTo>
                      <a:pt x="307238" y="7391"/>
                    </a:lnTo>
                    <a:lnTo>
                      <a:pt x="302514" y="4102"/>
                    </a:lnTo>
                    <a:lnTo>
                      <a:pt x="297776" y="2463"/>
                    </a:lnTo>
                    <a:lnTo>
                      <a:pt x="295414" y="1981"/>
                    </a:lnTo>
                    <a:lnTo>
                      <a:pt x="295414" y="15595"/>
                    </a:lnTo>
                    <a:lnTo>
                      <a:pt x="295414" y="82854"/>
                    </a:lnTo>
                    <a:lnTo>
                      <a:pt x="295414" y="103365"/>
                    </a:lnTo>
                    <a:lnTo>
                      <a:pt x="295414" y="357670"/>
                    </a:lnTo>
                    <a:lnTo>
                      <a:pt x="293052" y="360946"/>
                    </a:lnTo>
                    <a:lnTo>
                      <a:pt x="290690" y="363410"/>
                    </a:lnTo>
                    <a:lnTo>
                      <a:pt x="285965" y="364223"/>
                    </a:lnTo>
                    <a:lnTo>
                      <a:pt x="31915" y="364223"/>
                    </a:lnTo>
                    <a:lnTo>
                      <a:pt x="27178" y="360946"/>
                    </a:lnTo>
                    <a:lnTo>
                      <a:pt x="25996" y="357670"/>
                    </a:lnTo>
                    <a:lnTo>
                      <a:pt x="25996" y="110744"/>
                    </a:lnTo>
                    <a:lnTo>
                      <a:pt x="25996" y="59067"/>
                    </a:lnTo>
                    <a:lnTo>
                      <a:pt x="25996" y="15595"/>
                    </a:lnTo>
                    <a:lnTo>
                      <a:pt x="27178" y="12306"/>
                    </a:lnTo>
                    <a:lnTo>
                      <a:pt x="28371" y="11493"/>
                    </a:lnTo>
                    <a:lnTo>
                      <a:pt x="30734" y="11493"/>
                    </a:lnTo>
                    <a:lnTo>
                      <a:pt x="33096" y="10668"/>
                    </a:lnTo>
                    <a:lnTo>
                      <a:pt x="257606" y="10668"/>
                    </a:lnTo>
                    <a:lnTo>
                      <a:pt x="285965" y="10668"/>
                    </a:lnTo>
                    <a:lnTo>
                      <a:pt x="291871" y="11493"/>
                    </a:lnTo>
                    <a:lnTo>
                      <a:pt x="293052" y="12306"/>
                    </a:lnTo>
                    <a:lnTo>
                      <a:pt x="295414" y="15595"/>
                    </a:lnTo>
                    <a:lnTo>
                      <a:pt x="295414" y="1981"/>
                    </a:lnTo>
                    <a:lnTo>
                      <a:pt x="285965" y="0"/>
                    </a:lnTo>
                    <a:lnTo>
                      <a:pt x="33096" y="0"/>
                    </a:lnTo>
                    <a:lnTo>
                      <a:pt x="10642" y="15595"/>
                    </a:lnTo>
                    <a:lnTo>
                      <a:pt x="10642" y="50050"/>
                    </a:lnTo>
                    <a:lnTo>
                      <a:pt x="9461" y="50863"/>
                    </a:lnTo>
                    <a:lnTo>
                      <a:pt x="4737" y="52501"/>
                    </a:lnTo>
                    <a:lnTo>
                      <a:pt x="0" y="59067"/>
                    </a:lnTo>
                    <a:lnTo>
                      <a:pt x="0" y="110744"/>
                    </a:lnTo>
                    <a:lnTo>
                      <a:pt x="4737" y="116484"/>
                    </a:lnTo>
                    <a:lnTo>
                      <a:pt x="9461" y="117309"/>
                    </a:lnTo>
                    <a:lnTo>
                      <a:pt x="10642" y="118135"/>
                    </a:lnTo>
                    <a:lnTo>
                      <a:pt x="10642" y="357670"/>
                    </a:lnTo>
                    <a:lnTo>
                      <a:pt x="14185" y="366687"/>
                    </a:lnTo>
                    <a:lnTo>
                      <a:pt x="22453" y="372427"/>
                    </a:lnTo>
                    <a:lnTo>
                      <a:pt x="27178" y="373253"/>
                    </a:lnTo>
                    <a:lnTo>
                      <a:pt x="33096" y="374891"/>
                    </a:lnTo>
                    <a:lnTo>
                      <a:pt x="285965" y="374891"/>
                    </a:lnTo>
                    <a:lnTo>
                      <a:pt x="297776" y="372427"/>
                    </a:lnTo>
                    <a:lnTo>
                      <a:pt x="307238" y="366687"/>
                    </a:lnTo>
                    <a:lnTo>
                      <a:pt x="307873" y="364223"/>
                    </a:lnTo>
                    <a:lnTo>
                      <a:pt x="309600" y="357670"/>
                    </a:lnTo>
                    <a:lnTo>
                      <a:pt x="309600" y="110744"/>
                    </a:lnTo>
                    <a:lnTo>
                      <a:pt x="315506" y="109105"/>
                    </a:lnTo>
                    <a:lnTo>
                      <a:pt x="316687" y="105003"/>
                    </a:lnTo>
                    <a:lnTo>
                      <a:pt x="319049" y="104190"/>
                    </a:lnTo>
                    <a:lnTo>
                      <a:pt x="319049" y="81216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9" name="object 19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72840" y="4716246"/>
                <a:ext cx="185519" cy="132071"/>
              </a:xfrm>
              <a:prstGeom prst="rect">
                <a:avLst/>
              </a:prstGeom>
            </p:spPr>
          </p:pic>
        </p:grpSp>
        <p:grpSp>
          <p:nvGrpSpPr>
            <p:cNvPr id="20" name="object 20"/>
            <p:cNvGrpSpPr/>
            <p:nvPr/>
          </p:nvGrpSpPr>
          <p:grpSpPr>
            <a:xfrm>
              <a:off x="4548511" y="5253559"/>
              <a:ext cx="318135" cy="375285"/>
              <a:chOff x="4548511" y="5253559"/>
              <a:chExt cx="318135" cy="375285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4548505" y="5253570"/>
                <a:ext cx="318135" cy="375285"/>
              </a:xfrm>
              <a:custGeom>
                <a:avLst/>
                <a:gdLst/>
                <a:ahLst/>
                <a:cxnLst/>
                <a:rect l="l" t="t" r="r" b="b"/>
                <a:pathLst>
                  <a:path w="318135" h="375285">
                    <a:moveTo>
                      <a:pt x="206794" y="344525"/>
                    </a:moveTo>
                    <a:lnTo>
                      <a:pt x="205613" y="340423"/>
                    </a:lnTo>
                    <a:lnTo>
                      <a:pt x="204812" y="339610"/>
                    </a:lnTo>
                    <a:lnTo>
                      <a:pt x="203238" y="337972"/>
                    </a:lnTo>
                    <a:lnTo>
                      <a:pt x="200875" y="334683"/>
                    </a:lnTo>
                    <a:lnTo>
                      <a:pt x="196151" y="331406"/>
                    </a:lnTo>
                    <a:lnTo>
                      <a:pt x="191427" y="330428"/>
                    </a:lnTo>
                    <a:lnTo>
                      <a:pt x="191427" y="344525"/>
                    </a:lnTo>
                    <a:lnTo>
                      <a:pt x="190246" y="348627"/>
                    </a:lnTo>
                    <a:lnTo>
                      <a:pt x="184340" y="350278"/>
                    </a:lnTo>
                    <a:lnTo>
                      <a:pt x="135890" y="350278"/>
                    </a:lnTo>
                    <a:lnTo>
                      <a:pt x="129984" y="348627"/>
                    </a:lnTo>
                    <a:lnTo>
                      <a:pt x="127622" y="344525"/>
                    </a:lnTo>
                    <a:lnTo>
                      <a:pt x="129984" y="342887"/>
                    </a:lnTo>
                    <a:lnTo>
                      <a:pt x="129984" y="342074"/>
                    </a:lnTo>
                    <a:lnTo>
                      <a:pt x="131165" y="340423"/>
                    </a:lnTo>
                    <a:lnTo>
                      <a:pt x="135890" y="339610"/>
                    </a:lnTo>
                    <a:lnTo>
                      <a:pt x="184340" y="339610"/>
                    </a:lnTo>
                    <a:lnTo>
                      <a:pt x="189064" y="340423"/>
                    </a:lnTo>
                    <a:lnTo>
                      <a:pt x="190246" y="342074"/>
                    </a:lnTo>
                    <a:lnTo>
                      <a:pt x="190246" y="342887"/>
                    </a:lnTo>
                    <a:lnTo>
                      <a:pt x="191427" y="344525"/>
                    </a:lnTo>
                    <a:lnTo>
                      <a:pt x="191427" y="330428"/>
                    </a:lnTo>
                    <a:lnTo>
                      <a:pt x="184340" y="328942"/>
                    </a:lnTo>
                    <a:lnTo>
                      <a:pt x="135890" y="328942"/>
                    </a:lnTo>
                    <a:lnTo>
                      <a:pt x="122897" y="331406"/>
                    </a:lnTo>
                    <a:lnTo>
                      <a:pt x="115798" y="337972"/>
                    </a:lnTo>
                    <a:lnTo>
                      <a:pt x="114617" y="340423"/>
                    </a:lnTo>
                    <a:lnTo>
                      <a:pt x="113436" y="344525"/>
                    </a:lnTo>
                    <a:lnTo>
                      <a:pt x="115798" y="352729"/>
                    </a:lnTo>
                    <a:lnTo>
                      <a:pt x="119341" y="356019"/>
                    </a:lnTo>
                    <a:lnTo>
                      <a:pt x="122897" y="358470"/>
                    </a:lnTo>
                    <a:lnTo>
                      <a:pt x="135890" y="360121"/>
                    </a:lnTo>
                    <a:lnTo>
                      <a:pt x="184340" y="360121"/>
                    </a:lnTo>
                    <a:lnTo>
                      <a:pt x="205613" y="348627"/>
                    </a:lnTo>
                    <a:lnTo>
                      <a:pt x="206794" y="344525"/>
                    </a:lnTo>
                    <a:close/>
                  </a:path>
                  <a:path w="318135" h="375285">
                    <a:moveTo>
                      <a:pt x="206794" y="21323"/>
                    </a:moveTo>
                    <a:lnTo>
                      <a:pt x="205613" y="19685"/>
                    </a:lnTo>
                    <a:lnTo>
                      <a:pt x="203238" y="15582"/>
                    </a:lnTo>
                    <a:lnTo>
                      <a:pt x="197332" y="14757"/>
                    </a:lnTo>
                    <a:lnTo>
                      <a:pt x="194970" y="13944"/>
                    </a:lnTo>
                    <a:lnTo>
                      <a:pt x="125260" y="13944"/>
                    </a:lnTo>
                    <a:lnTo>
                      <a:pt x="121704" y="14757"/>
                    </a:lnTo>
                    <a:lnTo>
                      <a:pt x="115798" y="15582"/>
                    </a:lnTo>
                    <a:lnTo>
                      <a:pt x="114617" y="19685"/>
                    </a:lnTo>
                    <a:lnTo>
                      <a:pt x="113436" y="21323"/>
                    </a:lnTo>
                    <a:lnTo>
                      <a:pt x="114617" y="22961"/>
                    </a:lnTo>
                    <a:lnTo>
                      <a:pt x="115798" y="27063"/>
                    </a:lnTo>
                    <a:lnTo>
                      <a:pt x="121704" y="27889"/>
                    </a:lnTo>
                    <a:lnTo>
                      <a:pt x="125260" y="29527"/>
                    </a:lnTo>
                    <a:lnTo>
                      <a:pt x="194970" y="29527"/>
                    </a:lnTo>
                    <a:lnTo>
                      <a:pt x="197332" y="27889"/>
                    </a:lnTo>
                    <a:lnTo>
                      <a:pt x="203238" y="27063"/>
                    </a:lnTo>
                    <a:lnTo>
                      <a:pt x="205613" y="22961"/>
                    </a:lnTo>
                    <a:lnTo>
                      <a:pt x="206794" y="21323"/>
                    </a:lnTo>
                    <a:close/>
                  </a:path>
                  <a:path w="318135" h="375285">
                    <a:moveTo>
                      <a:pt x="271780" y="21323"/>
                    </a:moveTo>
                    <a:lnTo>
                      <a:pt x="270598" y="18046"/>
                    </a:lnTo>
                    <a:lnTo>
                      <a:pt x="268236" y="14757"/>
                    </a:lnTo>
                    <a:lnTo>
                      <a:pt x="263512" y="12293"/>
                    </a:lnTo>
                    <a:lnTo>
                      <a:pt x="258787" y="11480"/>
                    </a:lnTo>
                    <a:lnTo>
                      <a:pt x="252869" y="12293"/>
                    </a:lnTo>
                    <a:lnTo>
                      <a:pt x="248145" y="14757"/>
                    </a:lnTo>
                    <a:lnTo>
                      <a:pt x="243420" y="21323"/>
                    </a:lnTo>
                    <a:lnTo>
                      <a:pt x="245783" y="25425"/>
                    </a:lnTo>
                    <a:lnTo>
                      <a:pt x="248145" y="27889"/>
                    </a:lnTo>
                    <a:lnTo>
                      <a:pt x="252869" y="30340"/>
                    </a:lnTo>
                    <a:lnTo>
                      <a:pt x="258787" y="31165"/>
                    </a:lnTo>
                    <a:lnTo>
                      <a:pt x="263512" y="30340"/>
                    </a:lnTo>
                    <a:lnTo>
                      <a:pt x="268236" y="27889"/>
                    </a:lnTo>
                    <a:lnTo>
                      <a:pt x="270598" y="25425"/>
                    </a:lnTo>
                    <a:lnTo>
                      <a:pt x="271780" y="21323"/>
                    </a:lnTo>
                    <a:close/>
                  </a:path>
                  <a:path w="318135" h="375285">
                    <a:moveTo>
                      <a:pt x="289509" y="34709"/>
                    </a:moveTo>
                    <a:lnTo>
                      <a:pt x="275323" y="34709"/>
                    </a:lnTo>
                    <a:lnTo>
                      <a:pt x="275323" y="46139"/>
                    </a:lnTo>
                    <a:lnTo>
                      <a:pt x="275323" y="317919"/>
                    </a:lnTo>
                    <a:lnTo>
                      <a:pt x="43726" y="317919"/>
                    </a:lnTo>
                    <a:lnTo>
                      <a:pt x="43726" y="46139"/>
                    </a:lnTo>
                    <a:lnTo>
                      <a:pt x="275323" y="46139"/>
                    </a:lnTo>
                    <a:lnTo>
                      <a:pt x="275323" y="34709"/>
                    </a:lnTo>
                    <a:lnTo>
                      <a:pt x="28359" y="34709"/>
                    </a:lnTo>
                    <a:lnTo>
                      <a:pt x="28359" y="46139"/>
                    </a:lnTo>
                    <a:lnTo>
                      <a:pt x="28359" y="317919"/>
                    </a:lnTo>
                    <a:lnTo>
                      <a:pt x="28359" y="328079"/>
                    </a:lnTo>
                    <a:lnTo>
                      <a:pt x="289509" y="328079"/>
                    </a:lnTo>
                    <a:lnTo>
                      <a:pt x="289509" y="318274"/>
                    </a:lnTo>
                    <a:lnTo>
                      <a:pt x="289509" y="317919"/>
                    </a:lnTo>
                    <a:lnTo>
                      <a:pt x="289509" y="46139"/>
                    </a:lnTo>
                    <a:lnTo>
                      <a:pt x="289509" y="45935"/>
                    </a:lnTo>
                    <a:lnTo>
                      <a:pt x="289509" y="34709"/>
                    </a:lnTo>
                    <a:close/>
                  </a:path>
                  <a:path w="318135" h="375285">
                    <a:moveTo>
                      <a:pt x="317868" y="82842"/>
                    </a:moveTo>
                    <a:lnTo>
                      <a:pt x="316687" y="80391"/>
                    </a:lnTo>
                    <a:lnTo>
                      <a:pt x="315506" y="76288"/>
                    </a:lnTo>
                    <a:lnTo>
                      <a:pt x="309587" y="75463"/>
                    </a:lnTo>
                    <a:lnTo>
                      <a:pt x="309587" y="16395"/>
                    </a:lnTo>
                    <a:lnTo>
                      <a:pt x="307111" y="10655"/>
                    </a:lnTo>
                    <a:lnTo>
                      <a:pt x="306044" y="8191"/>
                    </a:lnTo>
                    <a:lnTo>
                      <a:pt x="297776" y="2451"/>
                    </a:lnTo>
                    <a:lnTo>
                      <a:pt x="294233" y="1727"/>
                    </a:lnTo>
                    <a:lnTo>
                      <a:pt x="294233" y="16395"/>
                    </a:lnTo>
                    <a:lnTo>
                      <a:pt x="294233" y="82842"/>
                    </a:lnTo>
                    <a:lnTo>
                      <a:pt x="294233" y="104178"/>
                    </a:lnTo>
                    <a:lnTo>
                      <a:pt x="294233" y="359295"/>
                    </a:lnTo>
                    <a:lnTo>
                      <a:pt x="293052" y="362572"/>
                    </a:lnTo>
                    <a:lnTo>
                      <a:pt x="291871" y="363397"/>
                    </a:lnTo>
                    <a:lnTo>
                      <a:pt x="285965" y="364223"/>
                    </a:lnTo>
                    <a:lnTo>
                      <a:pt x="34264" y="364223"/>
                    </a:lnTo>
                    <a:lnTo>
                      <a:pt x="28359" y="363397"/>
                    </a:lnTo>
                    <a:lnTo>
                      <a:pt x="27178" y="362572"/>
                    </a:lnTo>
                    <a:lnTo>
                      <a:pt x="24815" y="359295"/>
                    </a:lnTo>
                    <a:lnTo>
                      <a:pt x="24815" y="111556"/>
                    </a:lnTo>
                    <a:lnTo>
                      <a:pt x="24815" y="59055"/>
                    </a:lnTo>
                    <a:lnTo>
                      <a:pt x="24815" y="16395"/>
                    </a:lnTo>
                    <a:lnTo>
                      <a:pt x="29540" y="11480"/>
                    </a:lnTo>
                    <a:lnTo>
                      <a:pt x="34264" y="10655"/>
                    </a:lnTo>
                    <a:lnTo>
                      <a:pt x="285965" y="10655"/>
                    </a:lnTo>
                    <a:lnTo>
                      <a:pt x="289509" y="11480"/>
                    </a:lnTo>
                    <a:lnTo>
                      <a:pt x="293052" y="13944"/>
                    </a:lnTo>
                    <a:lnTo>
                      <a:pt x="294233" y="16395"/>
                    </a:lnTo>
                    <a:lnTo>
                      <a:pt x="294233" y="1727"/>
                    </a:lnTo>
                    <a:lnTo>
                      <a:pt x="285965" y="0"/>
                    </a:lnTo>
                    <a:lnTo>
                      <a:pt x="34264" y="0"/>
                    </a:lnTo>
                    <a:lnTo>
                      <a:pt x="22453" y="2451"/>
                    </a:lnTo>
                    <a:lnTo>
                      <a:pt x="13004" y="8191"/>
                    </a:lnTo>
                    <a:lnTo>
                      <a:pt x="10629" y="16395"/>
                    </a:lnTo>
                    <a:lnTo>
                      <a:pt x="10629" y="51320"/>
                    </a:lnTo>
                    <a:lnTo>
                      <a:pt x="4724" y="52489"/>
                    </a:lnTo>
                    <a:lnTo>
                      <a:pt x="0" y="59055"/>
                    </a:lnTo>
                    <a:lnTo>
                      <a:pt x="0" y="111556"/>
                    </a:lnTo>
                    <a:lnTo>
                      <a:pt x="1181" y="114020"/>
                    </a:lnTo>
                    <a:lnTo>
                      <a:pt x="4724" y="116484"/>
                    </a:lnTo>
                    <a:lnTo>
                      <a:pt x="9448" y="118935"/>
                    </a:lnTo>
                    <a:lnTo>
                      <a:pt x="10629" y="119214"/>
                    </a:lnTo>
                    <a:lnTo>
                      <a:pt x="10629" y="359295"/>
                    </a:lnTo>
                    <a:lnTo>
                      <a:pt x="13004" y="367499"/>
                    </a:lnTo>
                    <a:lnTo>
                      <a:pt x="17729" y="370776"/>
                    </a:lnTo>
                    <a:lnTo>
                      <a:pt x="22453" y="372427"/>
                    </a:lnTo>
                    <a:lnTo>
                      <a:pt x="34264" y="374878"/>
                    </a:lnTo>
                    <a:lnTo>
                      <a:pt x="285965" y="374878"/>
                    </a:lnTo>
                    <a:lnTo>
                      <a:pt x="309587" y="359295"/>
                    </a:lnTo>
                    <a:lnTo>
                      <a:pt x="309587" y="111467"/>
                    </a:lnTo>
                    <a:lnTo>
                      <a:pt x="315506" y="109918"/>
                    </a:lnTo>
                    <a:lnTo>
                      <a:pt x="316687" y="106641"/>
                    </a:lnTo>
                    <a:lnTo>
                      <a:pt x="317868" y="104178"/>
                    </a:lnTo>
                    <a:lnTo>
                      <a:pt x="317868" y="82842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2" name="object 22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615864" y="5375788"/>
                <a:ext cx="185519" cy="132072"/>
              </a:xfrm>
              <a:prstGeom prst="rect">
                <a:avLst/>
              </a:prstGeom>
            </p:spPr>
          </p:pic>
        </p:grpSp>
        <p:grpSp>
          <p:nvGrpSpPr>
            <p:cNvPr id="23" name="object 23"/>
            <p:cNvGrpSpPr/>
            <p:nvPr/>
          </p:nvGrpSpPr>
          <p:grpSpPr>
            <a:xfrm>
              <a:off x="6005485" y="5253559"/>
              <a:ext cx="319405" cy="375285"/>
              <a:chOff x="6005485" y="5253559"/>
              <a:chExt cx="319405" cy="37528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6005474" y="5253570"/>
                <a:ext cx="319405" cy="375285"/>
              </a:xfrm>
              <a:custGeom>
                <a:avLst/>
                <a:gdLst/>
                <a:ahLst/>
                <a:cxnLst/>
                <a:rect l="l" t="t" r="r" b="b"/>
                <a:pathLst>
                  <a:path w="319404" h="375285">
                    <a:moveTo>
                      <a:pt x="206794" y="344525"/>
                    </a:moveTo>
                    <a:lnTo>
                      <a:pt x="205613" y="340423"/>
                    </a:lnTo>
                    <a:lnTo>
                      <a:pt x="205219" y="339610"/>
                    </a:lnTo>
                    <a:lnTo>
                      <a:pt x="204431" y="337972"/>
                    </a:lnTo>
                    <a:lnTo>
                      <a:pt x="194983" y="331406"/>
                    </a:lnTo>
                    <a:lnTo>
                      <a:pt x="192620" y="330860"/>
                    </a:lnTo>
                    <a:lnTo>
                      <a:pt x="192620" y="343712"/>
                    </a:lnTo>
                    <a:lnTo>
                      <a:pt x="192620" y="344525"/>
                    </a:lnTo>
                    <a:lnTo>
                      <a:pt x="191427" y="347814"/>
                    </a:lnTo>
                    <a:lnTo>
                      <a:pt x="189064" y="348627"/>
                    </a:lnTo>
                    <a:lnTo>
                      <a:pt x="187883" y="348627"/>
                    </a:lnTo>
                    <a:lnTo>
                      <a:pt x="184340" y="350278"/>
                    </a:lnTo>
                    <a:lnTo>
                      <a:pt x="134708" y="350278"/>
                    </a:lnTo>
                    <a:lnTo>
                      <a:pt x="131165" y="348627"/>
                    </a:lnTo>
                    <a:lnTo>
                      <a:pt x="129984" y="348627"/>
                    </a:lnTo>
                    <a:lnTo>
                      <a:pt x="128803" y="347814"/>
                    </a:lnTo>
                    <a:lnTo>
                      <a:pt x="126441" y="344525"/>
                    </a:lnTo>
                    <a:lnTo>
                      <a:pt x="126441" y="343712"/>
                    </a:lnTo>
                    <a:lnTo>
                      <a:pt x="132346" y="339610"/>
                    </a:lnTo>
                    <a:lnTo>
                      <a:pt x="186702" y="339610"/>
                    </a:lnTo>
                    <a:lnTo>
                      <a:pt x="192620" y="343712"/>
                    </a:lnTo>
                    <a:lnTo>
                      <a:pt x="192620" y="330860"/>
                    </a:lnTo>
                    <a:lnTo>
                      <a:pt x="184340" y="328942"/>
                    </a:lnTo>
                    <a:lnTo>
                      <a:pt x="134708" y="328942"/>
                    </a:lnTo>
                    <a:lnTo>
                      <a:pt x="128803" y="330581"/>
                    </a:lnTo>
                    <a:lnTo>
                      <a:pt x="124079" y="331406"/>
                    </a:lnTo>
                    <a:lnTo>
                      <a:pt x="114630" y="337972"/>
                    </a:lnTo>
                    <a:lnTo>
                      <a:pt x="113449" y="340423"/>
                    </a:lnTo>
                    <a:lnTo>
                      <a:pt x="112268" y="344525"/>
                    </a:lnTo>
                    <a:lnTo>
                      <a:pt x="114630" y="352729"/>
                    </a:lnTo>
                    <a:lnTo>
                      <a:pt x="119354" y="356019"/>
                    </a:lnTo>
                    <a:lnTo>
                      <a:pt x="124079" y="358470"/>
                    </a:lnTo>
                    <a:lnTo>
                      <a:pt x="128803" y="359295"/>
                    </a:lnTo>
                    <a:lnTo>
                      <a:pt x="134708" y="360121"/>
                    </a:lnTo>
                    <a:lnTo>
                      <a:pt x="184340" y="360121"/>
                    </a:lnTo>
                    <a:lnTo>
                      <a:pt x="205143" y="350278"/>
                    </a:lnTo>
                    <a:lnTo>
                      <a:pt x="206794" y="344525"/>
                    </a:lnTo>
                    <a:close/>
                  </a:path>
                  <a:path w="319404" h="375285">
                    <a:moveTo>
                      <a:pt x="206794" y="21323"/>
                    </a:moveTo>
                    <a:lnTo>
                      <a:pt x="205613" y="19685"/>
                    </a:lnTo>
                    <a:lnTo>
                      <a:pt x="203250" y="15582"/>
                    </a:lnTo>
                    <a:lnTo>
                      <a:pt x="198526" y="14757"/>
                    </a:lnTo>
                    <a:lnTo>
                      <a:pt x="194983" y="13944"/>
                    </a:lnTo>
                    <a:lnTo>
                      <a:pt x="124079" y="13944"/>
                    </a:lnTo>
                    <a:lnTo>
                      <a:pt x="116992" y="15582"/>
                    </a:lnTo>
                    <a:lnTo>
                      <a:pt x="113449" y="19685"/>
                    </a:lnTo>
                    <a:lnTo>
                      <a:pt x="112268" y="21323"/>
                    </a:lnTo>
                    <a:lnTo>
                      <a:pt x="116992" y="27063"/>
                    </a:lnTo>
                    <a:lnTo>
                      <a:pt x="120535" y="27889"/>
                    </a:lnTo>
                    <a:lnTo>
                      <a:pt x="124079" y="29527"/>
                    </a:lnTo>
                    <a:lnTo>
                      <a:pt x="194983" y="29527"/>
                    </a:lnTo>
                    <a:lnTo>
                      <a:pt x="198526" y="27889"/>
                    </a:lnTo>
                    <a:lnTo>
                      <a:pt x="203250" y="27063"/>
                    </a:lnTo>
                    <a:lnTo>
                      <a:pt x="206794" y="21323"/>
                    </a:lnTo>
                    <a:close/>
                  </a:path>
                  <a:path w="319404" h="375285">
                    <a:moveTo>
                      <a:pt x="272973" y="21323"/>
                    </a:moveTo>
                    <a:lnTo>
                      <a:pt x="268236" y="14757"/>
                    </a:lnTo>
                    <a:lnTo>
                      <a:pt x="263512" y="12293"/>
                    </a:lnTo>
                    <a:lnTo>
                      <a:pt x="257606" y="11480"/>
                    </a:lnTo>
                    <a:lnTo>
                      <a:pt x="252882" y="12293"/>
                    </a:lnTo>
                    <a:lnTo>
                      <a:pt x="249339" y="14757"/>
                    </a:lnTo>
                    <a:lnTo>
                      <a:pt x="245783" y="18046"/>
                    </a:lnTo>
                    <a:lnTo>
                      <a:pt x="244602" y="21323"/>
                    </a:lnTo>
                    <a:lnTo>
                      <a:pt x="245783" y="25425"/>
                    </a:lnTo>
                    <a:lnTo>
                      <a:pt x="252882" y="30340"/>
                    </a:lnTo>
                    <a:lnTo>
                      <a:pt x="257606" y="31165"/>
                    </a:lnTo>
                    <a:lnTo>
                      <a:pt x="263512" y="30340"/>
                    </a:lnTo>
                    <a:lnTo>
                      <a:pt x="268236" y="27889"/>
                    </a:lnTo>
                    <a:lnTo>
                      <a:pt x="270598" y="25425"/>
                    </a:lnTo>
                    <a:lnTo>
                      <a:pt x="272973" y="21323"/>
                    </a:lnTo>
                    <a:close/>
                  </a:path>
                  <a:path w="319404" h="375285">
                    <a:moveTo>
                      <a:pt x="290690" y="34709"/>
                    </a:moveTo>
                    <a:lnTo>
                      <a:pt x="275336" y="34709"/>
                    </a:lnTo>
                    <a:lnTo>
                      <a:pt x="275336" y="46139"/>
                    </a:lnTo>
                    <a:lnTo>
                      <a:pt x="275336" y="317919"/>
                    </a:lnTo>
                    <a:lnTo>
                      <a:pt x="43726" y="317919"/>
                    </a:lnTo>
                    <a:lnTo>
                      <a:pt x="43726" y="46139"/>
                    </a:lnTo>
                    <a:lnTo>
                      <a:pt x="275336" y="46139"/>
                    </a:lnTo>
                    <a:lnTo>
                      <a:pt x="275336" y="34709"/>
                    </a:lnTo>
                    <a:lnTo>
                      <a:pt x="28371" y="34709"/>
                    </a:lnTo>
                    <a:lnTo>
                      <a:pt x="28371" y="46139"/>
                    </a:lnTo>
                    <a:lnTo>
                      <a:pt x="28371" y="317919"/>
                    </a:lnTo>
                    <a:lnTo>
                      <a:pt x="28371" y="328079"/>
                    </a:lnTo>
                    <a:lnTo>
                      <a:pt x="290690" y="328079"/>
                    </a:lnTo>
                    <a:lnTo>
                      <a:pt x="290690" y="318274"/>
                    </a:lnTo>
                    <a:lnTo>
                      <a:pt x="290690" y="317919"/>
                    </a:lnTo>
                    <a:lnTo>
                      <a:pt x="290690" y="46139"/>
                    </a:lnTo>
                    <a:lnTo>
                      <a:pt x="290690" y="45935"/>
                    </a:lnTo>
                    <a:lnTo>
                      <a:pt x="290690" y="34709"/>
                    </a:lnTo>
                    <a:close/>
                  </a:path>
                  <a:path w="319404" h="375285">
                    <a:moveTo>
                      <a:pt x="319049" y="82029"/>
                    </a:moveTo>
                    <a:lnTo>
                      <a:pt x="316687" y="80391"/>
                    </a:lnTo>
                    <a:lnTo>
                      <a:pt x="315506" y="76288"/>
                    </a:lnTo>
                    <a:lnTo>
                      <a:pt x="309600" y="75463"/>
                    </a:lnTo>
                    <a:lnTo>
                      <a:pt x="309600" y="16395"/>
                    </a:lnTo>
                    <a:lnTo>
                      <a:pt x="307949" y="10655"/>
                    </a:lnTo>
                    <a:lnTo>
                      <a:pt x="307238" y="8191"/>
                    </a:lnTo>
                    <a:lnTo>
                      <a:pt x="297776" y="2451"/>
                    </a:lnTo>
                    <a:lnTo>
                      <a:pt x="295414" y="1968"/>
                    </a:lnTo>
                    <a:lnTo>
                      <a:pt x="295414" y="16395"/>
                    </a:lnTo>
                    <a:lnTo>
                      <a:pt x="295414" y="82842"/>
                    </a:lnTo>
                    <a:lnTo>
                      <a:pt x="295414" y="104178"/>
                    </a:lnTo>
                    <a:lnTo>
                      <a:pt x="295414" y="359295"/>
                    </a:lnTo>
                    <a:lnTo>
                      <a:pt x="293052" y="362572"/>
                    </a:lnTo>
                    <a:lnTo>
                      <a:pt x="291871" y="363397"/>
                    </a:lnTo>
                    <a:lnTo>
                      <a:pt x="285965" y="364223"/>
                    </a:lnTo>
                    <a:lnTo>
                      <a:pt x="33096" y="364223"/>
                    </a:lnTo>
                    <a:lnTo>
                      <a:pt x="30734" y="363397"/>
                    </a:lnTo>
                    <a:lnTo>
                      <a:pt x="28371" y="363397"/>
                    </a:lnTo>
                    <a:lnTo>
                      <a:pt x="27178" y="362572"/>
                    </a:lnTo>
                    <a:lnTo>
                      <a:pt x="25996" y="359295"/>
                    </a:lnTo>
                    <a:lnTo>
                      <a:pt x="25996" y="111556"/>
                    </a:lnTo>
                    <a:lnTo>
                      <a:pt x="25996" y="59055"/>
                    </a:lnTo>
                    <a:lnTo>
                      <a:pt x="25996" y="16395"/>
                    </a:lnTo>
                    <a:lnTo>
                      <a:pt x="27178" y="13944"/>
                    </a:lnTo>
                    <a:lnTo>
                      <a:pt x="31915" y="10655"/>
                    </a:lnTo>
                    <a:lnTo>
                      <a:pt x="285965" y="10655"/>
                    </a:lnTo>
                    <a:lnTo>
                      <a:pt x="290690" y="11480"/>
                    </a:lnTo>
                    <a:lnTo>
                      <a:pt x="295414" y="16395"/>
                    </a:lnTo>
                    <a:lnTo>
                      <a:pt x="295414" y="1968"/>
                    </a:lnTo>
                    <a:lnTo>
                      <a:pt x="285965" y="0"/>
                    </a:lnTo>
                    <a:lnTo>
                      <a:pt x="33096" y="0"/>
                    </a:lnTo>
                    <a:lnTo>
                      <a:pt x="27178" y="1638"/>
                    </a:lnTo>
                    <a:lnTo>
                      <a:pt x="22453" y="2451"/>
                    </a:lnTo>
                    <a:lnTo>
                      <a:pt x="14185" y="8191"/>
                    </a:lnTo>
                    <a:lnTo>
                      <a:pt x="10642" y="16395"/>
                    </a:lnTo>
                    <a:lnTo>
                      <a:pt x="10642" y="51269"/>
                    </a:lnTo>
                    <a:lnTo>
                      <a:pt x="9461" y="51676"/>
                    </a:lnTo>
                    <a:lnTo>
                      <a:pt x="4737" y="52489"/>
                    </a:lnTo>
                    <a:lnTo>
                      <a:pt x="0" y="59055"/>
                    </a:lnTo>
                    <a:lnTo>
                      <a:pt x="0" y="111556"/>
                    </a:lnTo>
                    <a:lnTo>
                      <a:pt x="4737" y="116484"/>
                    </a:lnTo>
                    <a:lnTo>
                      <a:pt x="9461" y="118935"/>
                    </a:lnTo>
                    <a:lnTo>
                      <a:pt x="10642" y="119354"/>
                    </a:lnTo>
                    <a:lnTo>
                      <a:pt x="10642" y="359295"/>
                    </a:lnTo>
                    <a:lnTo>
                      <a:pt x="33096" y="374878"/>
                    </a:lnTo>
                    <a:lnTo>
                      <a:pt x="285965" y="374878"/>
                    </a:lnTo>
                    <a:lnTo>
                      <a:pt x="297776" y="372427"/>
                    </a:lnTo>
                    <a:lnTo>
                      <a:pt x="302514" y="370776"/>
                    </a:lnTo>
                    <a:lnTo>
                      <a:pt x="307238" y="367499"/>
                    </a:lnTo>
                    <a:lnTo>
                      <a:pt x="308178" y="364223"/>
                    </a:lnTo>
                    <a:lnTo>
                      <a:pt x="309600" y="359295"/>
                    </a:lnTo>
                    <a:lnTo>
                      <a:pt x="309600" y="111683"/>
                    </a:lnTo>
                    <a:lnTo>
                      <a:pt x="315506" y="109918"/>
                    </a:lnTo>
                    <a:lnTo>
                      <a:pt x="316687" y="106641"/>
                    </a:lnTo>
                    <a:lnTo>
                      <a:pt x="319049" y="105816"/>
                    </a:lnTo>
                    <a:lnTo>
                      <a:pt x="319049" y="82029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5" name="object 25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72840" y="5375788"/>
                <a:ext cx="185519" cy="132072"/>
              </a:xfrm>
              <a:prstGeom prst="rect">
                <a:avLst/>
              </a:prstGeom>
            </p:spPr>
          </p:pic>
        </p:grpSp>
        <p:grpSp>
          <p:nvGrpSpPr>
            <p:cNvPr id="26" name="object 26"/>
            <p:cNvGrpSpPr/>
            <p:nvPr/>
          </p:nvGrpSpPr>
          <p:grpSpPr>
            <a:xfrm>
              <a:off x="5030688" y="4886872"/>
              <a:ext cx="789305" cy="1067435"/>
              <a:chOff x="5030688" y="4886872"/>
              <a:chExt cx="789305" cy="1067435"/>
            </a:xfrm>
          </p:grpSpPr>
          <p:sp>
            <p:nvSpPr>
              <p:cNvPr id="27" name="object 27"/>
              <p:cNvSpPr/>
              <p:nvPr/>
            </p:nvSpPr>
            <p:spPr>
              <a:xfrm>
                <a:off x="5056619" y="4886883"/>
                <a:ext cx="763905" cy="413384"/>
              </a:xfrm>
              <a:custGeom>
                <a:avLst/>
                <a:gdLst/>
                <a:ahLst/>
                <a:cxnLst/>
                <a:rect l="l" t="t" r="r" b="b"/>
                <a:pathLst>
                  <a:path w="763904" h="413385">
                    <a:moveTo>
                      <a:pt x="763346" y="206717"/>
                    </a:moveTo>
                    <a:lnTo>
                      <a:pt x="760984" y="193586"/>
                    </a:lnTo>
                    <a:lnTo>
                      <a:pt x="755065" y="182105"/>
                    </a:lnTo>
                    <a:lnTo>
                      <a:pt x="752703" y="178003"/>
                    </a:lnTo>
                    <a:lnTo>
                      <a:pt x="749160" y="173494"/>
                    </a:lnTo>
                    <a:lnTo>
                      <a:pt x="749160" y="206717"/>
                    </a:lnTo>
                    <a:lnTo>
                      <a:pt x="746798" y="222300"/>
                    </a:lnTo>
                    <a:lnTo>
                      <a:pt x="729068" y="258394"/>
                    </a:lnTo>
                    <a:lnTo>
                      <a:pt x="692442" y="281368"/>
                    </a:lnTo>
                    <a:lnTo>
                      <a:pt x="677075" y="286283"/>
                    </a:lnTo>
                    <a:lnTo>
                      <a:pt x="668807" y="289572"/>
                    </a:lnTo>
                    <a:lnTo>
                      <a:pt x="640448" y="293674"/>
                    </a:lnTo>
                    <a:lnTo>
                      <a:pt x="626275" y="294487"/>
                    </a:lnTo>
                    <a:lnTo>
                      <a:pt x="614451" y="296138"/>
                    </a:lnTo>
                    <a:lnTo>
                      <a:pt x="597763" y="296138"/>
                    </a:lnTo>
                    <a:lnTo>
                      <a:pt x="623722" y="233794"/>
                    </a:lnTo>
                    <a:lnTo>
                      <a:pt x="625094" y="230505"/>
                    </a:lnTo>
                    <a:lnTo>
                      <a:pt x="626275" y="223939"/>
                    </a:lnTo>
                    <a:lnTo>
                      <a:pt x="608545" y="223939"/>
                    </a:lnTo>
                    <a:lnTo>
                      <a:pt x="608545" y="233794"/>
                    </a:lnTo>
                    <a:lnTo>
                      <a:pt x="542378" y="393382"/>
                    </a:lnTo>
                    <a:lnTo>
                      <a:pt x="542378" y="233794"/>
                    </a:lnTo>
                    <a:lnTo>
                      <a:pt x="608545" y="233794"/>
                    </a:lnTo>
                    <a:lnTo>
                      <a:pt x="608545" y="223939"/>
                    </a:lnTo>
                    <a:lnTo>
                      <a:pt x="542378" y="223939"/>
                    </a:lnTo>
                    <a:lnTo>
                      <a:pt x="542378" y="198196"/>
                    </a:lnTo>
                    <a:lnTo>
                      <a:pt x="542378" y="188036"/>
                    </a:lnTo>
                    <a:lnTo>
                      <a:pt x="527011" y="188036"/>
                    </a:lnTo>
                    <a:lnTo>
                      <a:pt x="527011" y="198196"/>
                    </a:lnTo>
                    <a:lnTo>
                      <a:pt x="527011" y="223939"/>
                    </a:lnTo>
                    <a:lnTo>
                      <a:pt x="527011" y="233794"/>
                    </a:lnTo>
                    <a:lnTo>
                      <a:pt x="527011" y="401396"/>
                    </a:lnTo>
                    <a:lnTo>
                      <a:pt x="177469" y="401396"/>
                    </a:lnTo>
                    <a:lnTo>
                      <a:pt x="246964" y="233794"/>
                    </a:lnTo>
                    <a:lnTo>
                      <a:pt x="527011" y="233794"/>
                    </a:lnTo>
                    <a:lnTo>
                      <a:pt x="527011" y="223939"/>
                    </a:lnTo>
                    <a:lnTo>
                      <a:pt x="237502" y="223939"/>
                    </a:lnTo>
                    <a:lnTo>
                      <a:pt x="235140" y="228041"/>
                    </a:lnTo>
                    <a:lnTo>
                      <a:pt x="174879" y="372173"/>
                    </a:lnTo>
                    <a:lnTo>
                      <a:pt x="174879" y="181686"/>
                    </a:lnTo>
                    <a:lnTo>
                      <a:pt x="293039" y="181686"/>
                    </a:lnTo>
                    <a:lnTo>
                      <a:pt x="293039" y="188036"/>
                    </a:lnTo>
                    <a:lnTo>
                      <a:pt x="293039" y="198196"/>
                    </a:lnTo>
                    <a:lnTo>
                      <a:pt x="527011" y="198196"/>
                    </a:lnTo>
                    <a:lnTo>
                      <a:pt x="527011" y="188036"/>
                    </a:lnTo>
                    <a:lnTo>
                      <a:pt x="308406" y="188036"/>
                    </a:lnTo>
                    <a:lnTo>
                      <a:pt x="308406" y="181686"/>
                    </a:lnTo>
                    <a:lnTo>
                      <a:pt x="308406" y="170256"/>
                    </a:lnTo>
                    <a:lnTo>
                      <a:pt x="159524" y="170256"/>
                    </a:lnTo>
                    <a:lnTo>
                      <a:pt x="159524" y="181686"/>
                    </a:lnTo>
                    <a:lnTo>
                      <a:pt x="159524" y="296138"/>
                    </a:lnTo>
                    <a:lnTo>
                      <a:pt x="74434" y="296138"/>
                    </a:lnTo>
                    <a:lnTo>
                      <a:pt x="72072" y="294487"/>
                    </a:lnTo>
                    <a:lnTo>
                      <a:pt x="68529" y="294487"/>
                    </a:lnTo>
                    <a:lnTo>
                      <a:pt x="60261" y="290385"/>
                    </a:lnTo>
                    <a:lnTo>
                      <a:pt x="46075" y="285470"/>
                    </a:lnTo>
                    <a:lnTo>
                      <a:pt x="34264" y="276440"/>
                    </a:lnTo>
                    <a:lnTo>
                      <a:pt x="24815" y="264960"/>
                    </a:lnTo>
                    <a:lnTo>
                      <a:pt x="18897" y="253479"/>
                    </a:lnTo>
                    <a:lnTo>
                      <a:pt x="16535" y="244449"/>
                    </a:lnTo>
                    <a:lnTo>
                      <a:pt x="15354" y="233794"/>
                    </a:lnTo>
                    <a:lnTo>
                      <a:pt x="15354" y="223939"/>
                    </a:lnTo>
                    <a:lnTo>
                      <a:pt x="46075" y="183743"/>
                    </a:lnTo>
                    <a:lnTo>
                      <a:pt x="94526" y="173901"/>
                    </a:lnTo>
                    <a:lnTo>
                      <a:pt x="120523" y="173901"/>
                    </a:lnTo>
                    <a:lnTo>
                      <a:pt x="120523" y="158318"/>
                    </a:lnTo>
                    <a:lnTo>
                      <a:pt x="135890" y="120586"/>
                    </a:lnTo>
                    <a:lnTo>
                      <a:pt x="170154" y="92697"/>
                    </a:lnTo>
                    <a:lnTo>
                      <a:pt x="216242" y="77927"/>
                    </a:lnTo>
                    <a:lnTo>
                      <a:pt x="238683" y="75463"/>
                    </a:lnTo>
                    <a:lnTo>
                      <a:pt x="257594" y="75463"/>
                    </a:lnTo>
                    <a:lnTo>
                      <a:pt x="274142" y="76288"/>
                    </a:lnTo>
                    <a:lnTo>
                      <a:pt x="287134" y="77927"/>
                    </a:lnTo>
                    <a:lnTo>
                      <a:pt x="296595" y="81203"/>
                    </a:lnTo>
                    <a:lnTo>
                      <a:pt x="296595" y="80391"/>
                    </a:lnTo>
                    <a:lnTo>
                      <a:pt x="297776" y="81203"/>
                    </a:lnTo>
                    <a:lnTo>
                      <a:pt x="302501" y="82029"/>
                    </a:lnTo>
                    <a:lnTo>
                      <a:pt x="308406" y="84493"/>
                    </a:lnTo>
                    <a:lnTo>
                      <a:pt x="310769" y="80391"/>
                    </a:lnTo>
                    <a:lnTo>
                      <a:pt x="310769" y="81203"/>
                    </a:lnTo>
                    <a:lnTo>
                      <a:pt x="311365" y="80391"/>
                    </a:lnTo>
                    <a:lnTo>
                      <a:pt x="313131" y="77927"/>
                    </a:lnTo>
                    <a:lnTo>
                      <a:pt x="314553" y="75463"/>
                    </a:lnTo>
                    <a:lnTo>
                      <a:pt x="315493" y="73825"/>
                    </a:lnTo>
                    <a:lnTo>
                      <a:pt x="317068" y="72186"/>
                    </a:lnTo>
                    <a:lnTo>
                      <a:pt x="332041" y="56591"/>
                    </a:lnTo>
                    <a:lnTo>
                      <a:pt x="349758" y="41833"/>
                    </a:lnTo>
                    <a:lnTo>
                      <a:pt x="360400" y="36093"/>
                    </a:lnTo>
                    <a:lnTo>
                      <a:pt x="372211" y="28702"/>
                    </a:lnTo>
                    <a:lnTo>
                      <a:pt x="413575" y="13944"/>
                    </a:lnTo>
                    <a:lnTo>
                      <a:pt x="453745" y="9842"/>
                    </a:lnTo>
                    <a:lnTo>
                      <a:pt x="476199" y="9842"/>
                    </a:lnTo>
                    <a:lnTo>
                      <a:pt x="519925" y="16395"/>
                    </a:lnTo>
                    <a:lnTo>
                      <a:pt x="563638" y="32804"/>
                    </a:lnTo>
                    <a:lnTo>
                      <a:pt x="597916" y="59880"/>
                    </a:lnTo>
                    <a:lnTo>
                      <a:pt x="619175" y="96799"/>
                    </a:lnTo>
                    <a:lnTo>
                      <a:pt x="622719" y="115658"/>
                    </a:lnTo>
                    <a:lnTo>
                      <a:pt x="620356" y="123863"/>
                    </a:lnTo>
                    <a:lnTo>
                      <a:pt x="620356" y="129603"/>
                    </a:lnTo>
                    <a:lnTo>
                      <a:pt x="617994" y="136169"/>
                    </a:lnTo>
                    <a:lnTo>
                      <a:pt x="632180" y="136169"/>
                    </a:lnTo>
                    <a:lnTo>
                      <a:pt x="648716" y="137807"/>
                    </a:lnTo>
                    <a:lnTo>
                      <a:pt x="659358" y="140271"/>
                    </a:lnTo>
                    <a:lnTo>
                      <a:pt x="665264" y="141097"/>
                    </a:lnTo>
                    <a:lnTo>
                      <a:pt x="690079" y="148475"/>
                    </a:lnTo>
                    <a:lnTo>
                      <a:pt x="726706" y="166522"/>
                    </a:lnTo>
                    <a:lnTo>
                      <a:pt x="749160" y="206717"/>
                    </a:lnTo>
                    <a:lnTo>
                      <a:pt x="749160" y="173494"/>
                    </a:lnTo>
                    <a:lnTo>
                      <a:pt x="712533" y="146011"/>
                    </a:lnTo>
                    <a:lnTo>
                      <a:pt x="675894" y="133705"/>
                    </a:lnTo>
                    <a:lnTo>
                      <a:pt x="671169" y="132067"/>
                    </a:lnTo>
                    <a:lnTo>
                      <a:pt x="659358" y="129603"/>
                    </a:lnTo>
                    <a:lnTo>
                      <a:pt x="648716" y="127965"/>
                    </a:lnTo>
                    <a:lnTo>
                      <a:pt x="640448" y="126326"/>
                    </a:lnTo>
                    <a:lnTo>
                      <a:pt x="635723" y="125501"/>
                    </a:lnTo>
                    <a:lnTo>
                      <a:pt x="636905" y="115658"/>
                    </a:lnTo>
                    <a:lnTo>
                      <a:pt x="634542" y="96799"/>
                    </a:lnTo>
                    <a:lnTo>
                      <a:pt x="630999" y="86131"/>
                    </a:lnTo>
                    <a:lnTo>
                      <a:pt x="625094" y="76288"/>
                    </a:lnTo>
                    <a:lnTo>
                      <a:pt x="623912" y="72999"/>
                    </a:lnTo>
                    <a:lnTo>
                      <a:pt x="588454" y="33629"/>
                    </a:lnTo>
                    <a:lnTo>
                      <a:pt x="543560" y="12293"/>
                    </a:lnTo>
                    <a:lnTo>
                      <a:pt x="537641" y="9842"/>
                    </a:lnTo>
                    <a:lnTo>
                      <a:pt x="519925" y="5740"/>
                    </a:lnTo>
                    <a:lnTo>
                      <a:pt x="498652" y="1638"/>
                    </a:lnTo>
                    <a:lnTo>
                      <a:pt x="477380" y="0"/>
                    </a:lnTo>
                    <a:lnTo>
                      <a:pt x="453745" y="0"/>
                    </a:lnTo>
                    <a:lnTo>
                      <a:pt x="413575" y="4102"/>
                    </a:lnTo>
                    <a:lnTo>
                      <a:pt x="361581" y="21323"/>
                    </a:lnTo>
                    <a:lnTo>
                      <a:pt x="349758" y="28702"/>
                    </a:lnTo>
                    <a:lnTo>
                      <a:pt x="339128" y="34442"/>
                    </a:lnTo>
                    <a:lnTo>
                      <a:pt x="321398" y="49212"/>
                    </a:lnTo>
                    <a:lnTo>
                      <a:pt x="304863" y="66446"/>
                    </a:lnTo>
                    <a:lnTo>
                      <a:pt x="302501" y="70548"/>
                    </a:lnTo>
                    <a:lnTo>
                      <a:pt x="302501" y="72186"/>
                    </a:lnTo>
                    <a:lnTo>
                      <a:pt x="296595" y="70548"/>
                    </a:lnTo>
                    <a:lnTo>
                      <a:pt x="287134" y="68084"/>
                    </a:lnTo>
                    <a:lnTo>
                      <a:pt x="274142" y="65620"/>
                    </a:lnTo>
                    <a:lnTo>
                      <a:pt x="257594" y="64795"/>
                    </a:lnTo>
                    <a:lnTo>
                      <a:pt x="238683" y="64795"/>
                    </a:lnTo>
                    <a:lnTo>
                      <a:pt x="191427" y="73825"/>
                    </a:lnTo>
                    <a:lnTo>
                      <a:pt x="147701" y="91871"/>
                    </a:lnTo>
                    <a:lnTo>
                      <a:pt x="116979" y="128790"/>
                    </a:lnTo>
                    <a:lnTo>
                      <a:pt x="113436" y="132892"/>
                    </a:lnTo>
                    <a:lnTo>
                      <a:pt x="108712" y="146011"/>
                    </a:lnTo>
                    <a:lnTo>
                      <a:pt x="106349" y="158318"/>
                    </a:lnTo>
                    <a:lnTo>
                      <a:pt x="106349" y="164058"/>
                    </a:lnTo>
                    <a:lnTo>
                      <a:pt x="94526" y="164058"/>
                    </a:lnTo>
                    <a:lnTo>
                      <a:pt x="56718" y="168986"/>
                    </a:lnTo>
                    <a:lnTo>
                      <a:pt x="21259" y="184569"/>
                    </a:lnTo>
                    <a:lnTo>
                      <a:pt x="9448" y="200152"/>
                    </a:lnTo>
                    <a:lnTo>
                      <a:pt x="2362" y="215734"/>
                    </a:lnTo>
                    <a:lnTo>
                      <a:pt x="0" y="223939"/>
                    </a:lnTo>
                    <a:lnTo>
                      <a:pt x="0" y="233794"/>
                    </a:lnTo>
                    <a:lnTo>
                      <a:pt x="2362" y="244449"/>
                    </a:lnTo>
                    <a:lnTo>
                      <a:pt x="3543" y="253479"/>
                    </a:lnTo>
                    <a:lnTo>
                      <a:pt x="36626" y="292849"/>
                    </a:lnTo>
                    <a:lnTo>
                      <a:pt x="60261" y="301879"/>
                    </a:lnTo>
                    <a:lnTo>
                      <a:pt x="64985" y="304330"/>
                    </a:lnTo>
                    <a:lnTo>
                      <a:pt x="72072" y="305155"/>
                    </a:lnTo>
                    <a:lnTo>
                      <a:pt x="74434" y="305981"/>
                    </a:lnTo>
                    <a:lnTo>
                      <a:pt x="159524" y="305981"/>
                    </a:lnTo>
                    <a:lnTo>
                      <a:pt x="159524" y="401396"/>
                    </a:lnTo>
                    <a:lnTo>
                      <a:pt x="159524" y="409333"/>
                    </a:lnTo>
                    <a:lnTo>
                      <a:pt x="158330" y="412623"/>
                    </a:lnTo>
                    <a:lnTo>
                      <a:pt x="159524" y="412623"/>
                    </a:lnTo>
                    <a:lnTo>
                      <a:pt x="159524" y="412826"/>
                    </a:lnTo>
                    <a:lnTo>
                      <a:pt x="542378" y="412826"/>
                    </a:lnTo>
                    <a:lnTo>
                      <a:pt x="542378" y="412623"/>
                    </a:lnTo>
                    <a:lnTo>
                      <a:pt x="549465" y="412623"/>
                    </a:lnTo>
                    <a:lnTo>
                      <a:pt x="550646" y="409333"/>
                    </a:lnTo>
                    <a:lnTo>
                      <a:pt x="553720" y="401955"/>
                    </a:lnTo>
                    <a:lnTo>
                      <a:pt x="593661" y="305981"/>
                    </a:lnTo>
                    <a:lnTo>
                      <a:pt x="614451" y="305981"/>
                    </a:lnTo>
                    <a:lnTo>
                      <a:pt x="626275" y="305155"/>
                    </a:lnTo>
                    <a:lnTo>
                      <a:pt x="640448" y="304330"/>
                    </a:lnTo>
                    <a:lnTo>
                      <a:pt x="668807" y="300240"/>
                    </a:lnTo>
                    <a:lnTo>
                      <a:pt x="682993" y="296138"/>
                    </a:lnTo>
                    <a:lnTo>
                      <a:pt x="687717" y="293674"/>
                    </a:lnTo>
                    <a:lnTo>
                      <a:pt x="701890" y="288747"/>
                    </a:lnTo>
                    <a:lnTo>
                      <a:pt x="739711" y="265785"/>
                    </a:lnTo>
                    <a:lnTo>
                      <a:pt x="751522" y="250190"/>
                    </a:lnTo>
                    <a:lnTo>
                      <a:pt x="757428" y="237883"/>
                    </a:lnTo>
                    <a:lnTo>
                      <a:pt x="762165" y="223939"/>
                    </a:lnTo>
                    <a:lnTo>
                      <a:pt x="763346" y="206717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8" name="object 28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41399" y="5139533"/>
                <a:ext cx="185519" cy="132072"/>
              </a:xfrm>
              <a:prstGeom prst="rect">
                <a:avLst/>
              </a:prstGeom>
            </p:spPr>
          </p:pic>
          <p:sp>
            <p:nvSpPr>
              <p:cNvPr id="29" name="object 29"/>
              <p:cNvSpPr/>
              <p:nvPr/>
            </p:nvSpPr>
            <p:spPr>
              <a:xfrm>
                <a:off x="5033863" y="4897437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0" y="0"/>
                    </a:moveTo>
                    <a:lnTo>
                      <a:pt x="112358" y="113064"/>
                    </a:lnTo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5033863" y="4897436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113065"/>
                    </a:moveTo>
                    <a:lnTo>
                      <a:pt x="0" y="0"/>
                    </a:lnTo>
                  </a:path>
                </a:pathLst>
              </a:custGeom>
              <a:ln w="6350">
                <a:solidFill>
                  <a:srgbClr val="3872C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5636978" y="4897436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0"/>
                    </a:moveTo>
                    <a:lnTo>
                      <a:pt x="0" y="113065"/>
                    </a:lnTo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5636979" y="4897436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0"/>
                    </a:moveTo>
                    <a:lnTo>
                      <a:pt x="0" y="113065"/>
                    </a:lnTo>
                  </a:path>
                </a:pathLst>
              </a:custGeom>
              <a:ln w="6350">
                <a:solidFill>
                  <a:srgbClr val="3872C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5033863" y="5301133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0"/>
                    </a:moveTo>
                    <a:lnTo>
                      <a:pt x="0" y="113065"/>
                    </a:lnTo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5033863" y="5301133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0"/>
                    </a:moveTo>
                    <a:lnTo>
                      <a:pt x="0" y="113065"/>
                    </a:lnTo>
                  </a:path>
                </a:pathLst>
              </a:custGeom>
              <a:ln w="6350">
                <a:solidFill>
                  <a:srgbClr val="3872C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5216144" y="5473407"/>
                <a:ext cx="431800" cy="480695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480695">
                    <a:moveTo>
                      <a:pt x="322580" y="299427"/>
                    </a:moveTo>
                    <a:lnTo>
                      <a:pt x="250507" y="299427"/>
                    </a:lnTo>
                    <a:lnTo>
                      <a:pt x="250507" y="309270"/>
                    </a:lnTo>
                    <a:lnTo>
                      <a:pt x="322580" y="309270"/>
                    </a:lnTo>
                    <a:lnTo>
                      <a:pt x="322580" y="299427"/>
                    </a:lnTo>
                    <a:close/>
                  </a:path>
                  <a:path w="431800" h="480695">
                    <a:moveTo>
                      <a:pt x="322580" y="230517"/>
                    </a:moveTo>
                    <a:lnTo>
                      <a:pt x="250507" y="230517"/>
                    </a:lnTo>
                    <a:lnTo>
                      <a:pt x="250507" y="240360"/>
                    </a:lnTo>
                    <a:lnTo>
                      <a:pt x="322580" y="240360"/>
                    </a:lnTo>
                    <a:lnTo>
                      <a:pt x="322580" y="230517"/>
                    </a:lnTo>
                    <a:close/>
                  </a:path>
                  <a:path w="431800" h="480695">
                    <a:moveTo>
                      <a:pt x="322580" y="160794"/>
                    </a:moveTo>
                    <a:lnTo>
                      <a:pt x="250507" y="160794"/>
                    </a:lnTo>
                    <a:lnTo>
                      <a:pt x="250507" y="171450"/>
                    </a:lnTo>
                    <a:lnTo>
                      <a:pt x="322580" y="171450"/>
                    </a:lnTo>
                    <a:lnTo>
                      <a:pt x="322580" y="160794"/>
                    </a:lnTo>
                    <a:close/>
                  </a:path>
                  <a:path w="431800" h="480695">
                    <a:moveTo>
                      <a:pt x="322580" y="92697"/>
                    </a:moveTo>
                    <a:lnTo>
                      <a:pt x="250507" y="92697"/>
                    </a:lnTo>
                    <a:lnTo>
                      <a:pt x="250507" y="103365"/>
                    </a:lnTo>
                    <a:lnTo>
                      <a:pt x="322580" y="103365"/>
                    </a:lnTo>
                    <a:lnTo>
                      <a:pt x="322580" y="92697"/>
                    </a:lnTo>
                    <a:close/>
                  </a:path>
                  <a:path w="431800" h="480695">
                    <a:moveTo>
                      <a:pt x="356857" y="340652"/>
                    </a:moveTo>
                    <a:lnTo>
                      <a:pt x="342671" y="340652"/>
                    </a:lnTo>
                    <a:lnTo>
                      <a:pt x="342671" y="352082"/>
                    </a:lnTo>
                    <a:lnTo>
                      <a:pt x="342671" y="437172"/>
                    </a:lnTo>
                    <a:lnTo>
                      <a:pt x="46075" y="437172"/>
                    </a:lnTo>
                    <a:lnTo>
                      <a:pt x="46075" y="352082"/>
                    </a:lnTo>
                    <a:lnTo>
                      <a:pt x="342671" y="352082"/>
                    </a:lnTo>
                    <a:lnTo>
                      <a:pt x="342671" y="340652"/>
                    </a:lnTo>
                    <a:lnTo>
                      <a:pt x="31902" y="340652"/>
                    </a:lnTo>
                    <a:lnTo>
                      <a:pt x="31902" y="352082"/>
                    </a:lnTo>
                    <a:lnTo>
                      <a:pt x="31902" y="437172"/>
                    </a:lnTo>
                    <a:lnTo>
                      <a:pt x="31902" y="447332"/>
                    </a:lnTo>
                    <a:lnTo>
                      <a:pt x="356857" y="447332"/>
                    </a:lnTo>
                    <a:lnTo>
                      <a:pt x="356857" y="437235"/>
                    </a:lnTo>
                    <a:lnTo>
                      <a:pt x="356857" y="352082"/>
                    </a:lnTo>
                    <a:lnTo>
                      <a:pt x="356857" y="351929"/>
                    </a:lnTo>
                    <a:lnTo>
                      <a:pt x="356857" y="340652"/>
                    </a:lnTo>
                    <a:close/>
                  </a:path>
                  <a:path w="431800" h="480695">
                    <a:moveTo>
                      <a:pt x="356857" y="283832"/>
                    </a:moveTo>
                    <a:lnTo>
                      <a:pt x="342671" y="283832"/>
                    </a:lnTo>
                    <a:lnTo>
                      <a:pt x="342671" y="324027"/>
                    </a:lnTo>
                    <a:lnTo>
                      <a:pt x="356857" y="324027"/>
                    </a:lnTo>
                    <a:lnTo>
                      <a:pt x="356857" y="283832"/>
                    </a:lnTo>
                    <a:close/>
                  </a:path>
                  <a:path w="431800" h="480695">
                    <a:moveTo>
                      <a:pt x="356857" y="273342"/>
                    </a:moveTo>
                    <a:lnTo>
                      <a:pt x="31902" y="273342"/>
                    </a:lnTo>
                    <a:lnTo>
                      <a:pt x="31902" y="283502"/>
                    </a:lnTo>
                    <a:lnTo>
                      <a:pt x="31902" y="324142"/>
                    </a:lnTo>
                    <a:lnTo>
                      <a:pt x="31902" y="334302"/>
                    </a:lnTo>
                    <a:lnTo>
                      <a:pt x="356857" y="334302"/>
                    </a:lnTo>
                    <a:lnTo>
                      <a:pt x="356857" y="324142"/>
                    </a:lnTo>
                    <a:lnTo>
                      <a:pt x="46075" y="324142"/>
                    </a:lnTo>
                    <a:lnTo>
                      <a:pt x="46075" y="283502"/>
                    </a:lnTo>
                    <a:lnTo>
                      <a:pt x="356857" y="283502"/>
                    </a:lnTo>
                    <a:lnTo>
                      <a:pt x="356857" y="273342"/>
                    </a:lnTo>
                    <a:close/>
                  </a:path>
                  <a:path w="431800" h="480695">
                    <a:moveTo>
                      <a:pt x="356857" y="204762"/>
                    </a:moveTo>
                    <a:lnTo>
                      <a:pt x="342671" y="204762"/>
                    </a:lnTo>
                    <a:lnTo>
                      <a:pt x="342671" y="216192"/>
                    </a:lnTo>
                    <a:lnTo>
                      <a:pt x="342671" y="255562"/>
                    </a:lnTo>
                    <a:lnTo>
                      <a:pt x="46075" y="255562"/>
                    </a:lnTo>
                    <a:lnTo>
                      <a:pt x="46075" y="216192"/>
                    </a:lnTo>
                    <a:lnTo>
                      <a:pt x="342671" y="216192"/>
                    </a:lnTo>
                    <a:lnTo>
                      <a:pt x="342671" y="204762"/>
                    </a:lnTo>
                    <a:lnTo>
                      <a:pt x="31902" y="204762"/>
                    </a:lnTo>
                    <a:lnTo>
                      <a:pt x="31902" y="216192"/>
                    </a:lnTo>
                    <a:lnTo>
                      <a:pt x="31902" y="255562"/>
                    </a:lnTo>
                    <a:lnTo>
                      <a:pt x="31902" y="266992"/>
                    </a:lnTo>
                    <a:lnTo>
                      <a:pt x="356857" y="266992"/>
                    </a:lnTo>
                    <a:lnTo>
                      <a:pt x="356857" y="255943"/>
                    </a:lnTo>
                    <a:lnTo>
                      <a:pt x="356857" y="255562"/>
                    </a:lnTo>
                    <a:lnTo>
                      <a:pt x="356857" y="216192"/>
                    </a:lnTo>
                    <a:lnTo>
                      <a:pt x="356857" y="215747"/>
                    </a:lnTo>
                    <a:lnTo>
                      <a:pt x="356857" y="204762"/>
                    </a:lnTo>
                    <a:close/>
                  </a:path>
                  <a:path w="431800" h="480695">
                    <a:moveTo>
                      <a:pt x="356857" y="136182"/>
                    </a:moveTo>
                    <a:lnTo>
                      <a:pt x="31902" y="136182"/>
                    </a:lnTo>
                    <a:lnTo>
                      <a:pt x="31902" y="146342"/>
                    </a:lnTo>
                    <a:lnTo>
                      <a:pt x="31902" y="186982"/>
                    </a:lnTo>
                    <a:lnTo>
                      <a:pt x="31902" y="197142"/>
                    </a:lnTo>
                    <a:lnTo>
                      <a:pt x="356857" y="197142"/>
                    </a:lnTo>
                    <a:lnTo>
                      <a:pt x="356857" y="187045"/>
                    </a:lnTo>
                    <a:lnTo>
                      <a:pt x="356857" y="146837"/>
                    </a:lnTo>
                    <a:lnTo>
                      <a:pt x="342671" y="146837"/>
                    </a:lnTo>
                    <a:lnTo>
                      <a:pt x="342671" y="186982"/>
                    </a:lnTo>
                    <a:lnTo>
                      <a:pt x="46075" y="186982"/>
                    </a:lnTo>
                    <a:lnTo>
                      <a:pt x="46075" y="146342"/>
                    </a:lnTo>
                    <a:lnTo>
                      <a:pt x="356857" y="146342"/>
                    </a:lnTo>
                    <a:lnTo>
                      <a:pt x="356857" y="136182"/>
                    </a:lnTo>
                    <a:close/>
                  </a:path>
                  <a:path w="431800" h="480695">
                    <a:moveTo>
                      <a:pt x="356857" y="77114"/>
                    </a:moveTo>
                    <a:lnTo>
                      <a:pt x="342671" y="77114"/>
                    </a:lnTo>
                    <a:lnTo>
                      <a:pt x="342671" y="118135"/>
                    </a:lnTo>
                    <a:lnTo>
                      <a:pt x="356857" y="118135"/>
                    </a:lnTo>
                    <a:lnTo>
                      <a:pt x="356857" y="77114"/>
                    </a:lnTo>
                    <a:close/>
                  </a:path>
                  <a:path w="431800" h="480695">
                    <a:moveTo>
                      <a:pt x="356857" y="67602"/>
                    </a:moveTo>
                    <a:lnTo>
                      <a:pt x="31902" y="67602"/>
                    </a:lnTo>
                    <a:lnTo>
                      <a:pt x="31902" y="76492"/>
                    </a:lnTo>
                    <a:lnTo>
                      <a:pt x="31902" y="118402"/>
                    </a:lnTo>
                    <a:lnTo>
                      <a:pt x="31902" y="128562"/>
                    </a:lnTo>
                    <a:lnTo>
                      <a:pt x="356857" y="128562"/>
                    </a:lnTo>
                    <a:lnTo>
                      <a:pt x="356857" y="118402"/>
                    </a:lnTo>
                    <a:lnTo>
                      <a:pt x="46075" y="118402"/>
                    </a:lnTo>
                    <a:lnTo>
                      <a:pt x="46075" y="76492"/>
                    </a:lnTo>
                    <a:lnTo>
                      <a:pt x="356857" y="76492"/>
                    </a:lnTo>
                    <a:lnTo>
                      <a:pt x="356857" y="67602"/>
                    </a:lnTo>
                    <a:close/>
                  </a:path>
                  <a:path w="431800" h="480695">
                    <a:moveTo>
                      <a:pt x="382854" y="35852"/>
                    </a:moveTo>
                    <a:lnTo>
                      <a:pt x="367487" y="35852"/>
                    </a:lnTo>
                    <a:lnTo>
                      <a:pt x="367487" y="46012"/>
                    </a:lnTo>
                    <a:lnTo>
                      <a:pt x="367487" y="468922"/>
                    </a:lnTo>
                    <a:lnTo>
                      <a:pt x="15354" y="468922"/>
                    </a:lnTo>
                    <a:lnTo>
                      <a:pt x="15354" y="46012"/>
                    </a:lnTo>
                    <a:lnTo>
                      <a:pt x="367487" y="46012"/>
                    </a:lnTo>
                    <a:lnTo>
                      <a:pt x="367487" y="35852"/>
                    </a:lnTo>
                    <a:lnTo>
                      <a:pt x="0" y="35852"/>
                    </a:lnTo>
                    <a:lnTo>
                      <a:pt x="0" y="46012"/>
                    </a:lnTo>
                    <a:lnTo>
                      <a:pt x="0" y="468922"/>
                    </a:lnTo>
                    <a:lnTo>
                      <a:pt x="0" y="480352"/>
                    </a:lnTo>
                    <a:lnTo>
                      <a:pt x="382854" y="480352"/>
                    </a:lnTo>
                    <a:lnTo>
                      <a:pt x="382854" y="469226"/>
                    </a:lnTo>
                    <a:lnTo>
                      <a:pt x="382854" y="468922"/>
                    </a:lnTo>
                    <a:lnTo>
                      <a:pt x="382854" y="46012"/>
                    </a:lnTo>
                    <a:lnTo>
                      <a:pt x="382854" y="35852"/>
                    </a:lnTo>
                    <a:close/>
                  </a:path>
                  <a:path w="431800" h="480695">
                    <a:moveTo>
                      <a:pt x="431292" y="4927"/>
                    </a:moveTo>
                    <a:lnTo>
                      <a:pt x="424205" y="4927"/>
                    </a:lnTo>
                    <a:lnTo>
                      <a:pt x="424205" y="0"/>
                    </a:lnTo>
                    <a:lnTo>
                      <a:pt x="51981" y="0"/>
                    </a:lnTo>
                    <a:lnTo>
                      <a:pt x="51981" y="10668"/>
                    </a:lnTo>
                    <a:lnTo>
                      <a:pt x="417118" y="10668"/>
                    </a:lnTo>
                    <a:lnTo>
                      <a:pt x="417118" y="430682"/>
                    </a:lnTo>
                    <a:lnTo>
                      <a:pt x="431292" y="430682"/>
                    </a:lnTo>
                    <a:lnTo>
                      <a:pt x="431292" y="4927"/>
                    </a:lnTo>
                    <a:close/>
                  </a:path>
                </a:pathLst>
              </a:custGeom>
              <a:solidFill>
                <a:srgbClr val="13294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5364779" y="5413566"/>
                <a:ext cx="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h="90170">
                    <a:moveTo>
                      <a:pt x="0" y="0"/>
                    </a:moveTo>
                    <a:lnTo>
                      <a:pt x="1" y="89777"/>
                    </a:lnTo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5364779" y="5413566"/>
                <a:ext cx="0" cy="90170"/>
              </a:xfrm>
              <a:custGeom>
                <a:avLst/>
                <a:gdLst/>
                <a:ahLst/>
                <a:cxnLst/>
                <a:rect l="l" t="t" r="r" b="b"/>
                <a:pathLst>
                  <a:path h="90170">
                    <a:moveTo>
                      <a:pt x="0" y="0"/>
                    </a:moveTo>
                    <a:lnTo>
                      <a:pt x="1" y="89777"/>
                    </a:lnTo>
                  </a:path>
                </a:pathLst>
              </a:custGeom>
              <a:ln w="6350">
                <a:solidFill>
                  <a:srgbClr val="3872C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5636978" y="5301133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0" y="0"/>
                    </a:moveTo>
                    <a:lnTo>
                      <a:pt x="112358" y="113065"/>
                    </a:lnTo>
                  </a:path>
                </a:pathLst>
              </a:custGeom>
              <a:solidFill>
                <a:srgbClr val="0070C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5636979" y="5301134"/>
                <a:ext cx="112395" cy="113664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113664">
                    <a:moveTo>
                      <a:pt x="112358" y="113065"/>
                    </a:moveTo>
                    <a:lnTo>
                      <a:pt x="0" y="0"/>
                    </a:lnTo>
                  </a:path>
                </a:pathLst>
              </a:custGeom>
              <a:ln w="6350">
                <a:solidFill>
                  <a:srgbClr val="3872C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0" name="object 40"/>
            <p:cNvGrpSpPr/>
            <p:nvPr/>
          </p:nvGrpSpPr>
          <p:grpSpPr>
            <a:xfrm>
              <a:off x="1656189" y="4761510"/>
              <a:ext cx="1621155" cy="1043305"/>
              <a:chOff x="1656189" y="4761510"/>
              <a:chExt cx="1621155" cy="1043305"/>
            </a:xfrm>
          </p:grpSpPr>
          <p:sp>
            <p:nvSpPr>
              <p:cNvPr id="41" name="object 41"/>
              <p:cNvSpPr/>
              <p:nvPr/>
            </p:nvSpPr>
            <p:spPr>
              <a:xfrm>
                <a:off x="1656181" y="4761521"/>
                <a:ext cx="1621155" cy="1043305"/>
              </a:xfrm>
              <a:custGeom>
                <a:avLst/>
                <a:gdLst/>
                <a:ahLst/>
                <a:cxnLst/>
                <a:rect l="l" t="t" r="r" b="b"/>
                <a:pathLst>
                  <a:path w="1621154" h="1043304">
                    <a:moveTo>
                      <a:pt x="189166" y="980097"/>
                    </a:moveTo>
                    <a:lnTo>
                      <a:pt x="187312" y="974534"/>
                    </a:lnTo>
                    <a:lnTo>
                      <a:pt x="187312" y="973607"/>
                    </a:lnTo>
                    <a:lnTo>
                      <a:pt x="187312" y="970826"/>
                    </a:lnTo>
                    <a:lnTo>
                      <a:pt x="184531" y="968971"/>
                    </a:lnTo>
                    <a:lnTo>
                      <a:pt x="182676" y="964336"/>
                    </a:lnTo>
                    <a:lnTo>
                      <a:pt x="179882" y="963409"/>
                    </a:lnTo>
                    <a:lnTo>
                      <a:pt x="176174" y="959700"/>
                    </a:lnTo>
                    <a:lnTo>
                      <a:pt x="174320" y="959243"/>
                    </a:lnTo>
                    <a:lnTo>
                      <a:pt x="174320" y="980097"/>
                    </a:lnTo>
                    <a:lnTo>
                      <a:pt x="172466" y="984732"/>
                    </a:lnTo>
                    <a:lnTo>
                      <a:pt x="171538" y="986586"/>
                    </a:lnTo>
                    <a:lnTo>
                      <a:pt x="166903" y="987513"/>
                    </a:lnTo>
                    <a:lnTo>
                      <a:pt x="92722" y="987513"/>
                    </a:lnTo>
                    <a:lnTo>
                      <a:pt x="88087" y="986586"/>
                    </a:lnTo>
                    <a:lnTo>
                      <a:pt x="87160" y="985659"/>
                    </a:lnTo>
                    <a:lnTo>
                      <a:pt x="86233" y="983805"/>
                    </a:lnTo>
                    <a:lnTo>
                      <a:pt x="86233" y="976388"/>
                    </a:lnTo>
                    <a:lnTo>
                      <a:pt x="87160" y="974534"/>
                    </a:lnTo>
                    <a:lnTo>
                      <a:pt x="89014" y="973607"/>
                    </a:lnTo>
                    <a:lnTo>
                      <a:pt x="170611" y="973607"/>
                    </a:lnTo>
                    <a:lnTo>
                      <a:pt x="172466" y="975461"/>
                    </a:lnTo>
                    <a:lnTo>
                      <a:pt x="174320" y="980097"/>
                    </a:lnTo>
                    <a:lnTo>
                      <a:pt x="174320" y="959243"/>
                    </a:lnTo>
                    <a:lnTo>
                      <a:pt x="172466" y="958773"/>
                    </a:lnTo>
                    <a:lnTo>
                      <a:pt x="87160" y="958773"/>
                    </a:lnTo>
                    <a:lnTo>
                      <a:pt x="83451" y="959700"/>
                    </a:lnTo>
                    <a:lnTo>
                      <a:pt x="78816" y="963409"/>
                    </a:lnTo>
                    <a:lnTo>
                      <a:pt x="76962" y="964336"/>
                    </a:lnTo>
                    <a:lnTo>
                      <a:pt x="76034" y="967117"/>
                    </a:lnTo>
                    <a:lnTo>
                      <a:pt x="72326" y="970826"/>
                    </a:lnTo>
                    <a:lnTo>
                      <a:pt x="71399" y="974534"/>
                    </a:lnTo>
                    <a:lnTo>
                      <a:pt x="71399" y="985659"/>
                    </a:lnTo>
                    <a:lnTo>
                      <a:pt x="72326" y="989368"/>
                    </a:lnTo>
                    <a:lnTo>
                      <a:pt x="76034" y="993089"/>
                    </a:lnTo>
                    <a:lnTo>
                      <a:pt x="76962" y="995870"/>
                    </a:lnTo>
                    <a:lnTo>
                      <a:pt x="78816" y="996797"/>
                    </a:lnTo>
                    <a:lnTo>
                      <a:pt x="83451" y="1000506"/>
                    </a:lnTo>
                    <a:lnTo>
                      <a:pt x="87160" y="1000506"/>
                    </a:lnTo>
                    <a:lnTo>
                      <a:pt x="92722" y="1002360"/>
                    </a:lnTo>
                    <a:lnTo>
                      <a:pt x="166903" y="1002360"/>
                    </a:lnTo>
                    <a:lnTo>
                      <a:pt x="172466" y="1000506"/>
                    </a:lnTo>
                    <a:lnTo>
                      <a:pt x="176174" y="1000506"/>
                    </a:lnTo>
                    <a:lnTo>
                      <a:pt x="179882" y="996797"/>
                    </a:lnTo>
                    <a:lnTo>
                      <a:pt x="182676" y="995870"/>
                    </a:lnTo>
                    <a:lnTo>
                      <a:pt x="184531" y="991235"/>
                    </a:lnTo>
                    <a:lnTo>
                      <a:pt x="187312" y="989368"/>
                    </a:lnTo>
                    <a:lnTo>
                      <a:pt x="187312" y="987513"/>
                    </a:lnTo>
                    <a:lnTo>
                      <a:pt x="187312" y="985659"/>
                    </a:lnTo>
                    <a:lnTo>
                      <a:pt x="189166" y="980097"/>
                    </a:lnTo>
                    <a:close/>
                  </a:path>
                  <a:path w="1621154" h="1043304">
                    <a:moveTo>
                      <a:pt x="332879" y="980097"/>
                    </a:moveTo>
                    <a:lnTo>
                      <a:pt x="330098" y="974534"/>
                    </a:lnTo>
                    <a:lnTo>
                      <a:pt x="330098" y="973607"/>
                    </a:lnTo>
                    <a:lnTo>
                      <a:pt x="330098" y="970826"/>
                    </a:lnTo>
                    <a:lnTo>
                      <a:pt x="328244" y="968971"/>
                    </a:lnTo>
                    <a:lnTo>
                      <a:pt x="325462" y="964336"/>
                    </a:lnTo>
                    <a:lnTo>
                      <a:pt x="323608" y="963409"/>
                    </a:lnTo>
                    <a:lnTo>
                      <a:pt x="318973" y="959700"/>
                    </a:lnTo>
                    <a:lnTo>
                      <a:pt x="318046" y="959396"/>
                    </a:lnTo>
                    <a:lnTo>
                      <a:pt x="318046" y="980097"/>
                    </a:lnTo>
                    <a:lnTo>
                      <a:pt x="316191" y="984732"/>
                    </a:lnTo>
                    <a:lnTo>
                      <a:pt x="314337" y="986586"/>
                    </a:lnTo>
                    <a:lnTo>
                      <a:pt x="310629" y="987513"/>
                    </a:lnTo>
                    <a:lnTo>
                      <a:pt x="235521" y="987513"/>
                    </a:lnTo>
                    <a:lnTo>
                      <a:pt x="229958" y="984732"/>
                    </a:lnTo>
                    <a:lnTo>
                      <a:pt x="229031" y="980097"/>
                    </a:lnTo>
                    <a:lnTo>
                      <a:pt x="229958" y="975461"/>
                    </a:lnTo>
                    <a:lnTo>
                      <a:pt x="233667" y="973607"/>
                    </a:lnTo>
                    <a:lnTo>
                      <a:pt x="313410" y="973607"/>
                    </a:lnTo>
                    <a:lnTo>
                      <a:pt x="316191" y="975461"/>
                    </a:lnTo>
                    <a:lnTo>
                      <a:pt x="318046" y="980097"/>
                    </a:lnTo>
                    <a:lnTo>
                      <a:pt x="318046" y="959396"/>
                    </a:lnTo>
                    <a:lnTo>
                      <a:pt x="316191" y="958773"/>
                    </a:lnTo>
                    <a:lnTo>
                      <a:pt x="229958" y="958773"/>
                    </a:lnTo>
                    <a:lnTo>
                      <a:pt x="228104" y="959700"/>
                    </a:lnTo>
                    <a:lnTo>
                      <a:pt x="222542" y="963409"/>
                    </a:lnTo>
                    <a:lnTo>
                      <a:pt x="219760" y="964336"/>
                    </a:lnTo>
                    <a:lnTo>
                      <a:pt x="217906" y="968971"/>
                    </a:lnTo>
                    <a:lnTo>
                      <a:pt x="216052" y="970826"/>
                    </a:lnTo>
                    <a:lnTo>
                      <a:pt x="216052" y="974534"/>
                    </a:lnTo>
                    <a:lnTo>
                      <a:pt x="215125" y="980097"/>
                    </a:lnTo>
                    <a:lnTo>
                      <a:pt x="216052" y="985659"/>
                    </a:lnTo>
                    <a:lnTo>
                      <a:pt x="216052" y="989368"/>
                    </a:lnTo>
                    <a:lnTo>
                      <a:pt x="217906" y="991235"/>
                    </a:lnTo>
                    <a:lnTo>
                      <a:pt x="219760" y="995870"/>
                    </a:lnTo>
                    <a:lnTo>
                      <a:pt x="222542" y="996797"/>
                    </a:lnTo>
                    <a:lnTo>
                      <a:pt x="228104" y="1000506"/>
                    </a:lnTo>
                    <a:lnTo>
                      <a:pt x="229958" y="1000506"/>
                    </a:lnTo>
                    <a:lnTo>
                      <a:pt x="235521" y="1002360"/>
                    </a:lnTo>
                    <a:lnTo>
                      <a:pt x="310629" y="1002360"/>
                    </a:lnTo>
                    <a:lnTo>
                      <a:pt x="316191" y="1000506"/>
                    </a:lnTo>
                    <a:lnTo>
                      <a:pt x="318973" y="1000506"/>
                    </a:lnTo>
                    <a:lnTo>
                      <a:pt x="323608" y="996797"/>
                    </a:lnTo>
                    <a:lnTo>
                      <a:pt x="325462" y="995870"/>
                    </a:lnTo>
                    <a:lnTo>
                      <a:pt x="328244" y="991235"/>
                    </a:lnTo>
                    <a:lnTo>
                      <a:pt x="330098" y="989368"/>
                    </a:lnTo>
                    <a:lnTo>
                      <a:pt x="330098" y="987513"/>
                    </a:lnTo>
                    <a:lnTo>
                      <a:pt x="330098" y="985659"/>
                    </a:lnTo>
                    <a:lnTo>
                      <a:pt x="332879" y="980097"/>
                    </a:lnTo>
                    <a:close/>
                  </a:path>
                  <a:path w="1621154" h="1043304">
                    <a:moveTo>
                      <a:pt x="475678" y="980097"/>
                    </a:moveTo>
                    <a:lnTo>
                      <a:pt x="473824" y="974534"/>
                    </a:lnTo>
                    <a:lnTo>
                      <a:pt x="473824" y="973607"/>
                    </a:lnTo>
                    <a:lnTo>
                      <a:pt x="473824" y="970826"/>
                    </a:lnTo>
                    <a:lnTo>
                      <a:pt x="471043" y="968971"/>
                    </a:lnTo>
                    <a:lnTo>
                      <a:pt x="469188" y="964336"/>
                    </a:lnTo>
                    <a:lnTo>
                      <a:pt x="466407" y="963409"/>
                    </a:lnTo>
                    <a:lnTo>
                      <a:pt x="462699" y="959700"/>
                    </a:lnTo>
                    <a:lnTo>
                      <a:pt x="461772" y="959472"/>
                    </a:lnTo>
                    <a:lnTo>
                      <a:pt x="461772" y="980097"/>
                    </a:lnTo>
                    <a:lnTo>
                      <a:pt x="458990" y="984732"/>
                    </a:lnTo>
                    <a:lnTo>
                      <a:pt x="458063" y="986586"/>
                    </a:lnTo>
                    <a:lnTo>
                      <a:pt x="453428" y="987513"/>
                    </a:lnTo>
                    <a:lnTo>
                      <a:pt x="379247" y="987513"/>
                    </a:lnTo>
                    <a:lnTo>
                      <a:pt x="376466" y="986586"/>
                    </a:lnTo>
                    <a:lnTo>
                      <a:pt x="373684" y="984732"/>
                    </a:lnTo>
                    <a:lnTo>
                      <a:pt x="372757" y="980097"/>
                    </a:lnTo>
                    <a:lnTo>
                      <a:pt x="373684" y="975461"/>
                    </a:lnTo>
                    <a:lnTo>
                      <a:pt x="376466" y="973607"/>
                    </a:lnTo>
                    <a:lnTo>
                      <a:pt x="457136" y="973607"/>
                    </a:lnTo>
                    <a:lnTo>
                      <a:pt x="458990" y="975461"/>
                    </a:lnTo>
                    <a:lnTo>
                      <a:pt x="461772" y="980097"/>
                    </a:lnTo>
                    <a:lnTo>
                      <a:pt x="461772" y="959472"/>
                    </a:lnTo>
                    <a:lnTo>
                      <a:pt x="458990" y="958773"/>
                    </a:lnTo>
                    <a:lnTo>
                      <a:pt x="373684" y="958773"/>
                    </a:lnTo>
                    <a:lnTo>
                      <a:pt x="370903" y="959700"/>
                    </a:lnTo>
                    <a:lnTo>
                      <a:pt x="365340" y="963409"/>
                    </a:lnTo>
                    <a:lnTo>
                      <a:pt x="363486" y="964336"/>
                    </a:lnTo>
                    <a:lnTo>
                      <a:pt x="361632" y="968971"/>
                    </a:lnTo>
                    <a:lnTo>
                      <a:pt x="358851" y="970826"/>
                    </a:lnTo>
                    <a:lnTo>
                      <a:pt x="358851" y="974534"/>
                    </a:lnTo>
                    <a:lnTo>
                      <a:pt x="357924" y="980097"/>
                    </a:lnTo>
                    <a:lnTo>
                      <a:pt x="358851" y="985659"/>
                    </a:lnTo>
                    <a:lnTo>
                      <a:pt x="358851" y="989368"/>
                    </a:lnTo>
                    <a:lnTo>
                      <a:pt x="361632" y="991235"/>
                    </a:lnTo>
                    <a:lnTo>
                      <a:pt x="363486" y="995870"/>
                    </a:lnTo>
                    <a:lnTo>
                      <a:pt x="365340" y="996797"/>
                    </a:lnTo>
                    <a:lnTo>
                      <a:pt x="370903" y="1000506"/>
                    </a:lnTo>
                    <a:lnTo>
                      <a:pt x="373684" y="1000506"/>
                    </a:lnTo>
                    <a:lnTo>
                      <a:pt x="379247" y="1002360"/>
                    </a:lnTo>
                    <a:lnTo>
                      <a:pt x="453428" y="1002360"/>
                    </a:lnTo>
                    <a:lnTo>
                      <a:pt x="458990" y="1000506"/>
                    </a:lnTo>
                    <a:lnTo>
                      <a:pt x="462699" y="1000506"/>
                    </a:lnTo>
                    <a:lnTo>
                      <a:pt x="466407" y="996797"/>
                    </a:lnTo>
                    <a:lnTo>
                      <a:pt x="469188" y="995870"/>
                    </a:lnTo>
                    <a:lnTo>
                      <a:pt x="471043" y="991235"/>
                    </a:lnTo>
                    <a:lnTo>
                      <a:pt x="473824" y="989368"/>
                    </a:lnTo>
                    <a:lnTo>
                      <a:pt x="473824" y="987513"/>
                    </a:lnTo>
                    <a:lnTo>
                      <a:pt x="473824" y="985659"/>
                    </a:lnTo>
                    <a:lnTo>
                      <a:pt x="475678" y="980097"/>
                    </a:lnTo>
                    <a:close/>
                  </a:path>
                  <a:path w="1621154" h="1043304">
                    <a:moveTo>
                      <a:pt x="619404" y="980097"/>
                    </a:moveTo>
                    <a:lnTo>
                      <a:pt x="616623" y="974534"/>
                    </a:lnTo>
                    <a:lnTo>
                      <a:pt x="616623" y="973607"/>
                    </a:lnTo>
                    <a:lnTo>
                      <a:pt x="616623" y="970826"/>
                    </a:lnTo>
                    <a:lnTo>
                      <a:pt x="614768" y="968971"/>
                    </a:lnTo>
                    <a:lnTo>
                      <a:pt x="611987" y="964336"/>
                    </a:lnTo>
                    <a:lnTo>
                      <a:pt x="610133" y="963409"/>
                    </a:lnTo>
                    <a:lnTo>
                      <a:pt x="605497" y="959700"/>
                    </a:lnTo>
                    <a:lnTo>
                      <a:pt x="604570" y="959396"/>
                    </a:lnTo>
                    <a:lnTo>
                      <a:pt x="604570" y="980097"/>
                    </a:lnTo>
                    <a:lnTo>
                      <a:pt x="602716" y="984732"/>
                    </a:lnTo>
                    <a:lnTo>
                      <a:pt x="600862" y="986586"/>
                    </a:lnTo>
                    <a:lnTo>
                      <a:pt x="597154" y="987513"/>
                    </a:lnTo>
                    <a:lnTo>
                      <a:pt x="522046" y="987513"/>
                    </a:lnTo>
                    <a:lnTo>
                      <a:pt x="516483" y="984732"/>
                    </a:lnTo>
                    <a:lnTo>
                      <a:pt x="515556" y="980097"/>
                    </a:lnTo>
                    <a:lnTo>
                      <a:pt x="516483" y="975461"/>
                    </a:lnTo>
                    <a:lnTo>
                      <a:pt x="520192" y="973607"/>
                    </a:lnTo>
                    <a:lnTo>
                      <a:pt x="599935" y="973607"/>
                    </a:lnTo>
                    <a:lnTo>
                      <a:pt x="602716" y="975461"/>
                    </a:lnTo>
                    <a:lnTo>
                      <a:pt x="604570" y="980097"/>
                    </a:lnTo>
                    <a:lnTo>
                      <a:pt x="604570" y="959396"/>
                    </a:lnTo>
                    <a:lnTo>
                      <a:pt x="602716" y="958773"/>
                    </a:lnTo>
                    <a:lnTo>
                      <a:pt x="516483" y="958773"/>
                    </a:lnTo>
                    <a:lnTo>
                      <a:pt x="514629" y="959700"/>
                    </a:lnTo>
                    <a:lnTo>
                      <a:pt x="509066" y="963409"/>
                    </a:lnTo>
                    <a:lnTo>
                      <a:pt x="507212" y="964336"/>
                    </a:lnTo>
                    <a:lnTo>
                      <a:pt x="504431" y="968971"/>
                    </a:lnTo>
                    <a:lnTo>
                      <a:pt x="502577" y="970826"/>
                    </a:lnTo>
                    <a:lnTo>
                      <a:pt x="502577" y="974534"/>
                    </a:lnTo>
                    <a:lnTo>
                      <a:pt x="501650" y="980097"/>
                    </a:lnTo>
                    <a:lnTo>
                      <a:pt x="502577" y="985659"/>
                    </a:lnTo>
                    <a:lnTo>
                      <a:pt x="502577" y="989368"/>
                    </a:lnTo>
                    <a:lnTo>
                      <a:pt x="504431" y="991235"/>
                    </a:lnTo>
                    <a:lnTo>
                      <a:pt x="507212" y="995870"/>
                    </a:lnTo>
                    <a:lnTo>
                      <a:pt x="509066" y="996797"/>
                    </a:lnTo>
                    <a:lnTo>
                      <a:pt x="514629" y="1000506"/>
                    </a:lnTo>
                    <a:lnTo>
                      <a:pt x="516483" y="1000506"/>
                    </a:lnTo>
                    <a:lnTo>
                      <a:pt x="522046" y="1002360"/>
                    </a:lnTo>
                    <a:lnTo>
                      <a:pt x="597154" y="1002360"/>
                    </a:lnTo>
                    <a:lnTo>
                      <a:pt x="602716" y="1000506"/>
                    </a:lnTo>
                    <a:lnTo>
                      <a:pt x="605497" y="1000506"/>
                    </a:lnTo>
                    <a:lnTo>
                      <a:pt x="610133" y="996797"/>
                    </a:lnTo>
                    <a:lnTo>
                      <a:pt x="611987" y="995870"/>
                    </a:lnTo>
                    <a:lnTo>
                      <a:pt x="614768" y="991235"/>
                    </a:lnTo>
                    <a:lnTo>
                      <a:pt x="616623" y="989368"/>
                    </a:lnTo>
                    <a:lnTo>
                      <a:pt x="616623" y="987513"/>
                    </a:lnTo>
                    <a:lnTo>
                      <a:pt x="616623" y="985659"/>
                    </a:lnTo>
                    <a:lnTo>
                      <a:pt x="619404" y="980097"/>
                    </a:lnTo>
                    <a:close/>
                  </a:path>
                  <a:path w="1621154" h="1043304">
                    <a:moveTo>
                      <a:pt x="1550365" y="61937"/>
                    </a:moveTo>
                    <a:lnTo>
                      <a:pt x="71399" y="61937"/>
                    </a:lnTo>
                    <a:lnTo>
                      <a:pt x="71399" y="77177"/>
                    </a:lnTo>
                    <a:lnTo>
                      <a:pt x="71399" y="906487"/>
                    </a:lnTo>
                    <a:lnTo>
                      <a:pt x="71399" y="920457"/>
                    </a:lnTo>
                    <a:lnTo>
                      <a:pt x="1550365" y="920457"/>
                    </a:lnTo>
                    <a:lnTo>
                      <a:pt x="1550365" y="906487"/>
                    </a:lnTo>
                    <a:lnTo>
                      <a:pt x="86233" y="906487"/>
                    </a:lnTo>
                    <a:lnTo>
                      <a:pt x="86233" y="77177"/>
                    </a:lnTo>
                    <a:lnTo>
                      <a:pt x="1535531" y="77177"/>
                    </a:lnTo>
                    <a:lnTo>
                      <a:pt x="1535531" y="905916"/>
                    </a:lnTo>
                    <a:lnTo>
                      <a:pt x="1550365" y="905916"/>
                    </a:lnTo>
                    <a:lnTo>
                      <a:pt x="1550365" y="77177"/>
                    </a:lnTo>
                    <a:lnTo>
                      <a:pt x="1550365" y="76962"/>
                    </a:lnTo>
                    <a:lnTo>
                      <a:pt x="1550365" y="61937"/>
                    </a:lnTo>
                    <a:close/>
                  </a:path>
                  <a:path w="1621154" h="1043304">
                    <a:moveTo>
                      <a:pt x="1620837" y="33375"/>
                    </a:moveTo>
                    <a:lnTo>
                      <a:pt x="1619910" y="29667"/>
                    </a:lnTo>
                    <a:lnTo>
                      <a:pt x="1618983" y="26885"/>
                    </a:lnTo>
                    <a:lnTo>
                      <a:pt x="1618056" y="21323"/>
                    </a:lnTo>
                    <a:lnTo>
                      <a:pt x="1615274" y="18542"/>
                    </a:lnTo>
                    <a:lnTo>
                      <a:pt x="1612798" y="14833"/>
                    </a:lnTo>
                    <a:lnTo>
                      <a:pt x="1607858" y="7416"/>
                    </a:lnTo>
                    <a:lnTo>
                      <a:pt x="1606931" y="6870"/>
                    </a:lnTo>
                    <a:lnTo>
                      <a:pt x="1606931" y="35229"/>
                    </a:lnTo>
                    <a:lnTo>
                      <a:pt x="1606931" y="1006995"/>
                    </a:lnTo>
                    <a:lnTo>
                      <a:pt x="1606003" y="1009777"/>
                    </a:lnTo>
                    <a:lnTo>
                      <a:pt x="1604149" y="1014412"/>
                    </a:lnTo>
                    <a:lnTo>
                      <a:pt x="1601368" y="1020902"/>
                    </a:lnTo>
                    <a:lnTo>
                      <a:pt x="1593024" y="1026464"/>
                    </a:lnTo>
                    <a:lnTo>
                      <a:pt x="1584680" y="1029246"/>
                    </a:lnTo>
                    <a:lnTo>
                      <a:pt x="36169" y="1029246"/>
                    </a:lnTo>
                    <a:lnTo>
                      <a:pt x="14833" y="1009777"/>
                    </a:lnTo>
                    <a:lnTo>
                      <a:pt x="14833" y="32448"/>
                    </a:lnTo>
                    <a:lnTo>
                      <a:pt x="15760" y="26885"/>
                    </a:lnTo>
                    <a:lnTo>
                      <a:pt x="20396" y="20396"/>
                    </a:lnTo>
                    <a:lnTo>
                      <a:pt x="26885" y="15760"/>
                    </a:lnTo>
                    <a:lnTo>
                      <a:pt x="32461" y="14833"/>
                    </a:lnTo>
                    <a:lnTo>
                      <a:pt x="1587461" y="14833"/>
                    </a:lnTo>
                    <a:lnTo>
                      <a:pt x="1606931" y="35229"/>
                    </a:lnTo>
                    <a:lnTo>
                      <a:pt x="1606931" y="6870"/>
                    </a:lnTo>
                    <a:lnTo>
                      <a:pt x="1598587" y="1854"/>
                    </a:lnTo>
                    <a:lnTo>
                      <a:pt x="1593024" y="927"/>
                    </a:lnTo>
                    <a:lnTo>
                      <a:pt x="1590243" y="0"/>
                    </a:lnTo>
                    <a:lnTo>
                      <a:pt x="30607" y="0"/>
                    </a:lnTo>
                    <a:lnTo>
                      <a:pt x="26885" y="927"/>
                    </a:lnTo>
                    <a:lnTo>
                      <a:pt x="21323" y="1854"/>
                    </a:lnTo>
                    <a:lnTo>
                      <a:pt x="12052" y="7416"/>
                    </a:lnTo>
                    <a:lnTo>
                      <a:pt x="8343" y="12052"/>
                    </a:lnTo>
                    <a:lnTo>
                      <a:pt x="2781" y="21323"/>
                    </a:lnTo>
                    <a:lnTo>
                      <a:pt x="0" y="29667"/>
                    </a:lnTo>
                    <a:lnTo>
                      <a:pt x="0" y="1012558"/>
                    </a:lnTo>
                    <a:lnTo>
                      <a:pt x="2781" y="1020902"/>
                    </a:lnTo>
                    <a:lnTo>
                      <a:pt x="8343" y="1030173"/>
                    </a:lnTo>
                    <a:lnTo>
                      <a:pt x="10198" y="1032027"/>
                    </a:lnTo>
                    <a:lnTo>
                      <a:pt x="12052" y="1032954"/>
                    </a:lnTo>
                    <a:lnTo>
                      <a:pt x="21323" y="1040371"/>
                    </a:lnTo>
                    <a:lnTo>
                      <a:pt x="26885" y="1041298"/>
                    </a:lnTo>
                    <a:lnTo>
                      <a:pt x="30607" y="1042225"/>
                    </a:lnTo>
                    <a:lnTo>
                      <a:pt x="36169" y="1043152"/>
                    </a:lnTo>
                    <a:lnTo>
                      <a:pt x="1584680" y="1043152"/>
                    </a:lnTo>
                    <a:lnTo>
                      <a:pt x="1590243" y="1042225"/>
                    </a:lnTo>
                    <a:lnTo>
                      <a:pt x="1593024" y="1041298"/>
                    </a:lnTo>
                    <a:lnTo>
                      <a:pt x="1598587" y="1040371"/>
                    </a:lnTo>
                    <a:lnTo>
                      <a:pt x="1607858" y="1032954"/>
                    </a:lnTo>
                    <a:lnTo>
                      <a:pt x="1609712" y="1032027"/>
                    </a:lnTo>
                    <a:lnTo>
                      <a:pt x="1611566" y="1029246"/>
                    </a:lnTo>
                    <a:lnTo>
                      <a:pt x="1615274" y="1023683"/>
                    </a:lnTo>
                    <a:lnTo>
                      <a:pt x="1618056" y="1020902"/>
                    </a:lnTo>
                    <a:lnTo>
                      <a:pt x="1618983" y="1015339"/>
                    </a:lnTo>
                    <a:lnTo>
                      <a:pt x="1619910" y="1012558"/>
                    </a:lnTo>
                    <a:lnTo>
                      <a:pt x="1620837" y="1008849"/>
                    </a:lnTo>
                    <a:lnTo>
                      <a:pt x="1620837" y="33375"/>
                    </a:lnTo>
                    <a:close/>
                  </a:path>
                </a:pathLst>
              </a:custGeom>
              <a:solidFill>
                <a:srgbClr val="FF4B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2" name="object 42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71167" y="4895962"/>
                <a:ext cx="86235" cy="86235"/>
              </a:xfrm>
              <a:prstGeom prst="rect">
                <a:avLst/>
              </a:prstGeom>
            </p:spPr>
          </p:pic>
          <p:pic>
            <p:nvPicPr>
              <p:cNvPr id="43" name="object 43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771167" y="5007232"/>
                <a:ext cx="86235" cy="188233"/>
              </a:xfrm>
              <a:prstGeom prst="rect">
                <a:avLst/>
              </a:prstGeom>
            </p:spPr>
          </p:pic>
          <p:pic>
            <p:nvPicPr>
              <p:cNvPr id="44" name="object 44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71167" y="5227919"/>
                <a:ext cx="86235" cy="187305"/>
              </a:xfrm>
              <a:prstGeom prst="rect">
                <a:avLst/>
              </a:prstGeom>
            </p:spPr>
          </p:pic>
          <p:pic>
            <p:nvPicPr>
              <p:cNvPr id="45" name="object 45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71167" y="5448605"/>
                <a:ext cx="86235" cy="86234"/>
              </a:xfrm>
              <a:prstGeom prst="rect">
                <a:avLst/>
              </a:prstGeom>
            </p:spPr>
          </p:pic>
          <p:pic>
            <p:nvPicPr>
              <p:cNvPr id="46" name="object 46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771167" y="5557094"/>
                <a:ext cx="86235" cy="87161"/>
              </a:xfrm>
              <a:prstGeom prst="rect">
                <a:avLst/>
              </a:prstGeom>
            </p:spPr>
          </p:pic>
          <p:sp>
            <p:nvSpPr>
              <p:cNvPr id="47" name="object 47"/>
              <p:cNvSpPr/>
              <p:nvPr/>
            </p:nvSpPr>
            <p:spPr>
              <a:xfrm>
                <a:off x="1890776" y="4844046"/>
                <a:ext cx="1262380" cy="788670"/>
              </a:xfrm>
              <a:custGeom>
                <a:avLst/>
                <a:gdLst/>
                <a:ahLst/>
                <a:cxnLst/>
                <a:rect l="l" t="t" r="r" b="b"/>
                <a:pathLst>
                  <a:path w="1262380" h="788670">
                    <a:moveTo>
                      <a:pt x="273545" y="523887"/>
                    </a:moveTo>
                    <a:lnTo>
                      <a:pt x="0" y="523887"/>
                    </a:lnTo>
                    <a:lnTo>
                      <a:pt x="0" y="537806"/>
                    </a:lnTo>
                    <a:lnTo>
                      <a:pt x="273545" y="537806"/>
                    </a:lnTo>
                    <a:lnTo>
                      <a:pt x="273545" y="523887"/>
                    </a:lnTo>
                    <a:close/>
                  </a:path>
                  <a:path w="1262380" h="788670">
                    <a:moveTo>
                      <a:pt x="304139" y="197497"/>
                    </a:moveTo>
                    <a:lnTo>
                      <a:pt x="0" y="197497"/>
                    </a:lnTo>
                    <a:lnTo>
                      <a:pt x="0" y="211404"/>
                    </a:lnTo>
                    <a:lnTo>
                      <a:pt x="304139" y="211404"/>
                    </a:lnTo>
                    <a:lnTo>
                      <a:pt x="304139" y="197497"/>
                    </a:lnTo>
                    <a:close/>
                  </a:path>
                  <a:path w="1262380" h="788670">
                    <a:moveTo>
                      <a:pt x="376466" y="740867"/>
                    </a:moveTo>
                    <a:lnTo>
                      <a:pt x="0" y="740867"/>
                    </a:lnTo>
                    <a:lnTo>
                      <a:pt x="0" y="755713"/>
                    </a:lnTo>
                    <a:lnTo>
                      <a:pt x="376466" y="755713"/>
                    </a:lnTo>
                    <a:lnTo>
                      <a:pt x="376466" y="740867"/>
                    </a:lnTo>
                    <a:close/>
                  </a:path>
                  <a:path w="1262380" h="788670">
                    <a:moveTo>
                      <a:pt x="376466" y="305993"/>
                    </a:moveTo>
                    <a:lnTo>
                      <a:pt x="0" y="305993"/>
                    </a:lnTo>
                    <a:lnTo>
                      <a:pt x="0" y="320827"/>
                    </a:lnTo>
                    <a:lnTo>
                      <a:pt x="376466" y="320827"/>
                    </a:lnTo>
                    <a:lnTo>
                      <a:pt x="376466" y="305993"/>
                    </a:lnTo>
                    <a:close/>
                  </a:path>
                  <a:path w="1262380" h="788670">
                    <a:moveTo>
                      <a:pt x="477532" y="632383"/>
                    </a:moveTo>
                    <a:lnTo>
                      <a:pt x="0" y="632383"/>
                    </a:lnTo>
                    <a:lnTo>
                      <a:pt x="0" y="646290"/>
                    </a:lnTo>
                    <a:lnTo>
                      <a:pt x="477532" y="646290"/>
                    </a:lnTo>
                    <a:lnTo>
                      <a:pt x="477532" y="632383"/>
                    </a:lnTo>
                    <a:close/>
                  </a:path>
                  <a:path w="1262380" h="788670">
                    <a:moveTo>
                      <a:pt x="477532" y="414477"/>
                    </a:moveTo>
                    <a:lnTo>
                      <a:pt x="0" y="414477"/>
                    </a:lnTo>
                    <a:lnTo>
                      <a:pt x="0" y="429310"/>
                    </a:lnTo>
                    <a:lnTo>
                      <a:pt x="477532" y="429310"/>
                    </a:lnTo>
                    <a:lnTo>
                      <a:pt x="477532" y="414477"/>
                    </a:lnTo>
                    <a:close/>
                  </a:path>
                  <a:path w="1262380" h="788670">
                    <a:moveTo>
                      <a:pt x="477532" y="88087"/>
                    </a:moveTo>
                    <a:lnTo>
                      <a:pt x="0" y="88087"/>
                    </a:lnTo>
                    <a:lnTo>
                      <a:pt x="0" y="102920"/>
                    </a:lnTo>
                    <a:lnTo>
                      <a:pt x="477532" y="102920"/>
                    </a:lnTo>
                    <a:lnTo>
                      <a:pt x="477532" y="88087"/>
                    </a:lnTo>
                    <a:close/>
                  </a:path>
                  <a:path w="1262380" h="788670">
                    <a:moveTo>
                      <a:pt x="884605" y="773328"/>
                    </a:moveTo>
                    <a:lnTo>
                      <a:pt x="582320" y="773328"/>
                    </a:lnTo>
                    <a:lnTo>
                      <a:pt x="582320" y="788162"/>
                    </a:lnTo>
                    <a:lnTo>
                      <a:pt x="884605" y="788162"/>
                    </a:lnTo>
                    <a:lnTo>
                      <a:pt x="884605" y="773328"/>
                    </a:lnTo>
                    <a:close/>
                  </a:path>
                  <a:path w="1262380" h="788670">
                    <a:moveTo>
                      <a:pt x="1084884" y="688949"/>
                    </a:moveTo>
                    <a:lnTo>
                      <a:pt x="582320" y="688949"/>
                    </a:lnTo>
                    <a:lnTo>
                      <a:pt x="582320" y="703783"/>
                    </a:lnTo>
                    <a:lnTo>
                      <a:pt x="1084884" y="703783"/>
                    </a:lnTo>
                    <a:lnTo>
                      <a:pt x="1084884" y="688949"/>
                    </a:lnTo>
                    <a:close/>
                  </a:path>
                  <a:path w="1262380" h="788670">
                    <a:moveTo>
                      <a:pt x="1197089" y="646290"/>
                    </a:moveTo>
                    <a:lnTo>
                      <a:pt x="582320" y="646290"/>
                    </a:lnTo>
                    <a:lnTo>
                      <a:pt x="582320" y="661123"/>
                    </a:lnTo>
                    <a:lnTo>
                      <a:pt x="1197089" y="661123"/>
                    </a:lnTo>
                    <a:lnTo>
                      <a:pt x="1197089" y="646290"/>
                    </a:lnTo>
                    <a:close/>
                  </a:path>
                  <a:path w="1262380" h="788670">
                    <a:moveTo>
                      <a:pt x="1249934" y="730669"/>
                    </a:moveTo>
                    <a:lnTo>
                      <a:pt x="582320" y="730669"/>
                    </a:lnTo>
                    <a:lnTo>
                      <a:pt x="582320" y="745502"/>
                    </a:lnTo>
                    <a:lnTo>
                      <a:pt x="1249934" y="745502"/>
                    </a:lnTo>
                    <a:lnTo>
                      <a:pt x="1249934" y="730669"/>
                    </a:lnTo>
                    <a:close/>
                  </a:path>
                  <a:path w="1262380" h="788670">
                    <a:moveTo>
                      <a:pt x="1249934" y="604570"/>
                    </a:moveTo>
                    <a:lnTo>
                      <a:pt x="582320" y="604570"/>
                    </a:lnTo>
                    <a:lnTo>
                      <a:pt x="582320" y="619404"/>
                    </a:lnTo>
                    <a:lnTo>
                      <a:pt x="1249934" y="619404"/>
                    </a:lnTo>
                    <a:lnTo>
                      <a:pt x="1249934" y="604570"/>
                    </a:lnTo>
                    <a:close/>
                  </a:path>
                  <a:path w="1262380" h="788670">
                    <a:moveTo>
                      <a:pt x="1261999" y="58407"/>
                    </a:moveTo>
                    <a:lnTo>
                      <a:pt x="1248079" y="58407"/>
                    </a:lnTo>
                    <a:lnTo>
                      <a:pt x="1248079" y="163195"/>
                    </a:lnTo>
                    <a:lnTo>
                      <a:pt x="1248079" y="177101"/>
                    </a:lnTo>
                    <a:lnTo>
                      <a:pt x="1248079" y="431165"/>
                    </a:lnTo>
                    <a:lnTo>
                      <a:pt x="1161846" y="431165"/>
                    </a:lnTo>
                    <a:lnTo>
                      <a:pt x="1160411" y="428383"/>
                    </a:lnTo>
                    <a:lnTo>
                      <a:pt x="1148867" y="406133"/>
                    </a:lnTo>
                    <a:lnTo>
                      <a:pt x="1139596" y="390372"/>
                    </a:lnTo>
                    <a:lnTo>
                      <a:pt x="1135888" y="407060"/>
                    </a:lnTo>
                    <a:lnTo>
                      <a:pt x="1124762" y="446925"/>
                    </a:lnTo>
                    <a:lnTo>
                      <a:pt x="1116850" y="420039"/>
                    </a:lnTo>
                    <a:lnTo>
                      <a:pt x="1106220" y="383882"/>
                    </a:lnTo>
                    <a:lnTo>
                      <a:pt x="1105293" y="380174"/>
                    </a:lnTo>
                    <a:lnTo>
                      <a:pt x="1095082" y="345859"/>
                    </a:lnTo>
                    <a:lnTo>
                      <a:pt x="1092301" y="382955"/>
                    </a:lnTo>
                    <a:lnTo>
                      <a:pt x="1085811" y="443217"/>
                    </a:lnTo>
                    <a:lnTo>
                      <a:pt x="1081252" y="386664"/>
                    </a:lnTo>
                    <a:lnTo>
                      <a:pt x="1076464" y="327317"/>
                    </a:lnTo>
                    <a:lnTo>
                      <a:pt x="1071905" y="268897"/>
                    </a:lnTo>
                    <a:lnTo>
                      <a:pt x="1062634" y="327317"/>
                    </a:lnTo>
                    <a:lnTo>
                      <a:pt x="1040384" y="451573"/>
                    </a:lnTo>
                    <a:lnTo>
                      <a:pt x="1037602" y="445998"/>
                    </a:lnTo>
                    <a:lnTo>
                      <a:pt x="1037132" y="445071"/>
                    </a:lnTo>
                    <a:lnTo>
                      <a:pt x="1030185" y="431165"/>
                    </a:lnTo>
                    <a:lnTo>
                      <a:pt x="803008" y="431165"/>
                    </a:lnTo>
                    <a:lnTo>
                      <a:pt x="802081" y="432092"/>
                    </a:lnTo>
                    <a:lnTo>
                      <a:pt x="783526" y="445071"/>
                    </a:lnTo>
                    <a:lnTo>
                      <a:pt x="782040" y="435800"/>
                    </a:lnTo>
                    <a:lnTo>
                      <a:pt x="772401" y="375539"/>
                    </a:lnTo>
                    <a:lnTo>
                      <a:pt x="762203" y="318046"/>
                    </a:lnTo>
                    <a:lnTo>
                      <a:pt x="757567" y="377393"/>
                    </a:lnTo>
                    <a:lnTo>
                      <a:pt x="750150" y="459917"/>
                    </a:lnTo>
                    <a:lnTo>
                      <a:pt x="738085" y="379247"/>
                    </a:lnTo>
                    <a:lnTo>
                      <a:pt x="732536" y="342150"/>
                    </a:lnTo>
                    <a:lnTo>
                      <a:pt x="726973" y="306920"/>
                    </a:lnTo>
                    <a:lnTo>
                      <a:pt x="717702" y="342150"/>
                    </a:lnTo>
                    <a:lnTo>
                      <a:pt x="695439" y="431165"/>
                    </a:lnTo>
                    <a:lnTo>
                      <a:pt x="607352" y="431165"/>
                    </a:lnTo>
                    <a:lnTo>
                      <a:pt x="607352" y="177101"/>
                    </a:lnTo>
                    <a:lnTo>
                      <a:pt x="706564" y="177101"/>
                    </a:lnTo>
                    <a:lnTo>
                      <a:pt x="707491" y="171538"/>
                    </a:lnTo>
                    <a:lnTo>
                      <a:pt x="723265" y="110337"/>
                    </a:lnTo>
                    <a:lnTo>
                      <a:pt x="752932" y="311556"/>
                    </a:lnTo>
                    <a:lnTo>
                      <a:pt x="758494" y="252209"/>
                    </a:lnTo>
                    <a:lnTo>
                      <a:pt x="764387" y="191935"/>
                    </a:lnTo>
                    <a:lnTo>
                      <a:pt x="766838" y="166903"/>
                    </a:lnTo>
                    <a:lnTo>
                      <a:pt x="769620" y="187299"/>
                    </a:lnTo>
                    <a:lnTo>
                      <a:pt x="771474" y="197497"/>
                    </a:lnTo>
                    <a:lnTo>
                      <a:pt x="779818" y="192862"/>
                    </a:lnTo>
                    <a:lnTo>
                      <a:pt x="806716" y="177101"/>
                    </a:lnTo>
                    <a:lnTo>
                      <a:pt x="1021829" y="177101"/>
                    </a:lnTo>
                    <a:lnTo>
                      <a:pt x="1046873" y="227177"/>
                    </a:lnTo>
                    <a:lnTo>
                      <a:pt x="1051509" y="205841"/>
                    </a:lnTo>
                    <a:lnTo>
                      <a:pt x="1055370" y="182664"/>
                    </a:lnTo>
                    <a:lnTo>
                      <a:pt x="1066342" y="116827"/>
                    </a:lnTo>
                    <a:lnTo>
                      <a:pt x="1076540" y="252209"/>
                    </a:lnTo>
                    <a:lnTo>
                      <a:pt x="1091374" y="252209"/>
                    </a:lnTo>
                    <a:lnTo>
                      <a:pt x="1100137" y="173393"/>
                    </a:lnTo>
                    <a:lnTo>
                      <a:pt x="1102512" y="152069"/>
                    </a:lnTo>
                    <a:lnTo>
                      <a:pt x="1117346" y="205841"/>
                    </a:lnTo>
                    <a:lnTo>
                      <a:pt x="1124762" y="230886"/>
                    </a:lnTo>
                    <a:lnTo>
                      <a:pt x="1138732" y="177101"/>
                    </a:lnTo>
                    <a:lnTo>
                      <a:pt x="1143304" y="159486"/>
                    </a:lnTo>
                    <a:lnTo>
                      <a:pt x="1149794" y="172466"/>
                    </a:lnTo>
                    <a:lnTo>
                      <a:pt x="1152575" y="177101"/>
                    </a:lnTo>
                    <a:lnTo>
                      <a:pt x="1248079" y="177101"/>
                    </a:lnTo>
                    <a:lnTo>
                      <a:pt x="1248079" y="163195"/>
                    </a:lnTo>
                    <a:lnTo>
                      <a:pt x="1161846" y="163195"/>
                    </a:lnTo>
                    <a:lnTo>
                      <a:pt x="1160056" y="159486"/>
                    </a:lnTo>
                    <a:lnTo>
                      <a:pt x="1148867" y="136296"/>
                    </a:lnTo>
                    <a:lnTo>
                      <a:pt x="1141450" y="119608"/>
                    </a:lnTo>
                    <a:lnTo>
                      <a:pt x="1135888" y="137223"/>
                    </a:lnTo>
                    <a:lnTo>
                      <a:pt x="1124762" y="177101"/>
                    </a:lnTo>
                    <a:lnTo>
                      <a:pt x="1117396" y="152069"/>
                    </a:lnTo>
                    <a:lnTo>
                      <a:pt x="1106220" y="114046"/>
                    </a:lnTo>
                    <a:lnTo>
                      <a:pt x="1105293" y="110337"/>
                    </a:lnTo>
                    <a:lnTo>
                      <a:pt x="1095082" y="76034"/>
                    </a:lnTo>
                    <a:lnTo>
                      <a:pt x="1092301" y="113118"/>
                    </a:lnTo>
                    <a:lnTo>
                      <a:pt x="1085811" y="173393"/>
                    </a:lnTo>
                    <a:lnTo>
                      <a:pt x="1081252" y="116827"/>
                    </a:lnTo>
                    <a:lnTo>
                      <a:pt x="1076464" y="57480"/>
                    </a:lnTo>
                    <a:lnTo>
                      <a:pt x="1071905" y="0"/>
                    </a:lnTo>
                    <a:lnTo>
                      <a:pt x="1062634" y="57480"/>
                    </a:lnTo>
                    <a:lnTo>
                      <a:pt x="1040384" y="182664"/>
                    </a:lnTo>
                    <a:lnTo>
                      <a:pt x="1037602" y="177101"/>
                    </a:lnTo>
                    <a:lnTo>
                      <a:pt x="1036675" y="175247"/>
                    </a:lnTo>
                    <a:lnTo>
                      <a:pt x="1032040" y="165976"/>
                    </a:lnTo>
                    <a:lnTo>
                      <a:pt x="1030185" y="163195"/>
                    </a:lnTo>
                    <a:lnTo>
                      <a:pt x="804862" y="163195"/>
                    </a:lnTo>
                    <a:lnTo>
                      <a:pt x="802081" y="164122"/>
                    </a:lnTo>
                    <a:lnTo>
                      <a:pt x="783526" y="175247"/>
                    </a:lnTo>
                    <a:lnTo>
                      <a:pt x="782193" y="166903"/>
                    </a:lnTo>
                    <a:lnTo>
                      <a:pt x="772401" y="105702"/>
                    </a:lnTo>
                    <a:lnTo>
                      <a:pt x="762203" y="48209"/>
                    </a:lnTo>
                    <a:lnTo>
                      <a:pt x="757567" y="107556"/>
                    </a:lnTo>
                    <a:lnTo>
                      <a:pt x="750150" y="191935"/>
                    </a:lnTo>
                    <a:lnTo>
                      <a:pt x="737946" y="110337"/>
                    </a:lnTo>
                    <a:lnTo>
                      <a:pt x="732536" y="74180"/>
                    </a:lnTo>
                    <a:lnTo>
                      <a:pt x="726973" y="38011"/>
                    </a:lnTo>
                    <a:lnTo>
                      <a:pt x="717702" y="74180"/>
                    </a:lnTo>
                    <a:lnTo>
                      <a:pt x="695439" y="163195"/>
                    </a:lnTo>
                    <a:lnTo>
                      <a:pt x="607352" y="163195"/>
                    </a:lnTo>
                    <a:lnTo>
                      <a:pt x="607352" y="58407"/>
                    </a:lnTo>
                    <a:lnTo>
                      <a:pt x="593445" y="58407"/>
                    </a:lnTo>
                    <a:lnTo>
                      <a:pt x="593445" y="538734"/>
                    </a:lnTo>
                    <a:lnTo>
                      <a:pt x="607352" y="538734"/>
                    </a:lnTo>
                    <a:lnTo>
                      <a:pt x="607352" y="445998"/>
                    </a:lnTo>
                    <a:lnTo>
                      <a:pt x="706564" y="445998"/>
                    </a:lnTo>
                    <a:lnTo>
                      <a:pt x="707491" y="440436"/>
                    </a:lnTo>
                    <a:lnTo>
                      <a:pt x="723265" y="379247"/>
                    </a:lnTo>
                    <a:lnTo>
                      <a:pt x="752932" y="580453"/>
                    </a:lnTo>
                    <a:lnTo>
                      <a:pt x="758494" y="521106"/>
                    </a:lnTo>
                    <a:lnTo>
                      <a:pt x="764476" y="459917"/>
                    </a:lnTo>
                    <a:lnTo>
                      <a:pt x="766838" y="435800"/>
                    </a:lnTo>
                    <a:lnTo>
                      <a:pt x="769620" y="457136"/>
                    </a:lnTo>
                    <a:lnTo>
                      <a:pt x="771474" y="468261"/>
                    </a:lnTo>
                    <a:lnTo>
                      <a:pt x="780745" y="462699"/>
                    </a:lnTo>
                    <a:lnTo>
                      <a:pt x="807643" y="445998"/>
                    </a:lnTo>
                    <a:lnTo>
                      <a:pt x="1020902" y="445998"/>
                    </a:lnTo>
                    <a:lnTo>
                      <a:pt x="1036675" y="478459"/>
                    </a:lnTo>
                    <a:lnTo>
                      <a:pt x="1046873" y="497928"/>
                    </a:lnTo>
                    <a:lnTo>
                      <a:pt x="1051509" y="475678"/>
                    </a:lnTo>
                    <a:lnTo>
                      <a:pt x="1055522" y="451573"/>
                    </a:lnTo>
                    <a:lnTo>
                      <a:pt x="1066342" y="386664"/>
                    </a:lnTo>
                    <a:lnTo>
                      <a:pt x="1076540" y="521106"/>
                    </a:lnTo>
                    <a:lnTo>
                      <a:pt x="1091374" y="521106"/>
                    </a:lnTo>
                    <a:lnTo>
                      <a:pt x="1099959" y="443217"/>
                    </a:lnTo>
                    <a:lnTo>
                      <a:pt x="1102512" y="420039"/>
                    </a:lnTo>
                    <a:lnTo>
                      <a:pt x="1117346" y="474751"/>
                    </a:lnTo>
                    <a:lnTo>
                      <a:pt x="1124762" y="497928"/>
                    </a:lnTo>
                    <a:lnTo>
                      <a:pt x="1139037" y="446925"/>
                    </a:lnTo>
                    <a:lnTo>
                      <a:pt x="1144231" y="428383"/>
                    </a:lnTo>
                    <a:lnTo>
                      <a:pt x="1150721" y="441363"/>
                    </a:lnTo>
                    <a:lnTo>
                      <a:pt x="1152575" y="445998"/>
                    </a:lnTo>
                    <a:lnTo>
                      <a:pt x="1248079" y="445998"/>
                    </a:lnTo>
                    <a:lnTo>
                      <a:pt x="1248079" y="538734"/>
                    </a:lnTo>
                    <a:lnTo>
                      <a:pt x="1261999" y="538734"/>
                    </a:lnTo>
                    <a:lnTo>
                      <a:pt x="1261999" y="58407"/>
                    </a:lnTo>
                    <a:close/>
                  </a:path>
                </a:pathLst>
              </a:custGeom>
              <a:solidFill>
                <a:srgbClr val="FF4B5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95433" y="4676485"/>
              <a:ext cx="1075406" cy="1312756"/>
            </a:xfrm>
            <a:prstGeom prst="rect">
              <a:avLst/>
            </a:prstGeom>
          </p:spPr>
        </p:pic>
        <p:sp>
          <p:nvSpPr>
            <p:cNvPr id="53" name="object 53"/>
            <p:cNvSpPr txBox="1"/>
            <p:nvPr/>
          </p:nvSpPr>
          <p:spPr>
            <a:xfrm>
              <a:off x="7566562" y="6043676"/>
              <a:ext cx="1022985" cy="748030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 marL="71120" marR="5080" indent="-59055">
                <a:lnSpc>
                  <a:spcPts val="2810"/>
                </a:lnSpc>
                <a:spcBef>
                  <a:spcPts val="250"/>
                </a:spcBef>
              </a:pPr>
              <a:r>
                <a:rPr sz="2400" dirty="0">
                  <a:latin typeface="Times New Roman"/>
                  <a:cs typeface="Times New Roman"/>
                </a:rPr>
                <a:t>M</a:t>
              </a:r>
              <a:r>
                <a:rPr sz="2400" spc="-5" dirty="0">
                  <a:latin typeface="Times New Roman"/>
                  <a:cs typeface="Times New Roman"/>
                </a:rPr>
                <a:t>e</a:t>
              </a:r>
              <a:r>
                <a:rPr sz="2400" dirty="0">
                  <a:latin typeface="Times New Roman"/>
                  <a:cs typeface="Times New Roman"/>
                </a:rPr>
                <a:t>d</a:t>
              </a:r>
              <a:r>
                <a:rPr sz="2400" spc="-5" dirty="0">
                  <a:latin typeface="Times New Roman"/>
                  <a:cs typeface="Times New Roman"/>
                </a:rPr>
                <a:t>ica</a:t>
              </a:r>
              <a:r>
                <a:rPr sz="2400" dirty="0">
                  <a:latin typeface="Times New Roman"/>
                  <a:cs typeface="Times New Roman"/>
                </a:rPr>
                <a:t>l  </a:t>
              </a:r>
              <a:r>
                <a:rPr sz="2400" spc="-5" dirty="0">
                  <a:latin typeface="Times New Roman"/>
                  <a:cs typeface="Times New Roman"/>
                </a:rPr>
                <a:t>Images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4596643" y="6071108"/>
              <a:ext cx="1860550" cy="744855"/>
            </a:xfrm>
            <a:prstGeom prst="rect">
              <a:avLst/>
            </a:prstGeom>
          </p:spPr>
          <p:txBody>
            <a:bodyPr vert="horz" wrap="square" lIns="0" tIns="34925" rIns="0" bIns="0" rtlCol="0">
              <a:spAutoFit/>
            </a:bodyPr>
            <a:lstStyle/>
            <a:p>
              <a:pPr marL="12700" marR="5080" indent="190500">
                <a:lnSpc>
                  <a:spcPts val="2780"/>
                </a:lnSpc>
                <a:spcBef>
                  <a:spcPts val="275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Multi-typed </a:t>
              </a:r>
              <a:r>
                <a:rPr sz="240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Medical</a:t>
              </a:r>
              <a:r>
                <a:rPr sz="2400" spc="-7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Codes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1481118" y="6043676"/>
              <a:ext cx="2064385" cy="748030"/>
            </a:xfrm>
            <a:prstGeom prst="rect">
              <a:avLst/>
            </a:prstGeom>
          </p:spPr>
          <p:txBody>
            <a:bodyPr vert="horz" wrap="square" lIns="0" tIns="31750" rIns="0" bIns="0" rtlCol="0">
              <a:spAutoFit/>
            </a:bodyPr>
            <a:lstStyle/>
            <a:p>
              <a:pPr marL="12700" marR="5080" indent="316230">
                <a:lnSpc>
                  <a:spcPts val="2810"/>
                </a:lnSpc>
                <a:spcBef>
                  <a:spcPts val="25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Continuous </a:t>
              </a:r>
              <a:r>
                <a:rPr sz="2400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Monitoring</a:t>
              </a:r>
              <a:r>
                <a:rPr sz="2400" spc="-5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Data</a:t>
              </a:r>
              <a:endParaRPr sz="24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519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+mj-lt"/>
              </a:rPr>
              <a:t>Workflow</a:t>
            </a:r>
            <a:r>
              <a:rPr sz="4400" b="0" spc="-30" dirty="0">
                <a:latin typeface="+mj-lt"/>
              </a:rPr>
              <a:t> </a:t>
            </a:r>
            <a:r>
              <a:rPr sz="4400" b="0" dirty="0">
                <a:latin typeface="+mj-lt"/>
              </a:rPr>
              <a:t>of</a:t>
            </a:r>
            <a:r>
              <a:rPr sz="4400" b="0" spc="-35" dirty="0">
                <a:latin typeface="+mj-lt"/>
              </a:rPr>
              <a:t> </a:t>
            </a:r>
            <a:r>
              <a:rPr sz="4400" b="0" spc="-5" dirty="0">
                <a:latin typeface="+mj-lt"/>
              </a:rPr>
              <a:t>EHR</a:t>
            </a:r>
            <a:r>
              <a:rPr sz="4400" b="0" spc="-25" dirty="0">
                <a:latin typeface="+mj-lt"/>
              </a:rPr>
              <a:t> </a:t>
            </a:r>
            <a:r>
              <a:rPr lang="en-US" sz="4400" b="0" spc="-5" dirty="0">
                <a:latin typeface="+mj-lt"/>
              </a:rPr>
              <a:t>D</a:t>
            </a:r>
            <a:r>
              <a:rPr sz="4400" b="0" spc="-5" dirty="0">
                <a:latin typeface="+mj-lt"/>
              </a:rPr>
              <a:t>ata</a:t>
            </a:r>
            <a:endParaRPr sz="4400" b="0" dirty="0">
              <a:latin typeface="+mj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6800" y="2355850"/>
            <a:ext cx="10487025" cy="349250"/>
            <a:chOff x="1066800" y="2355850"/>
            <a:chExt cx="10487025" cy="349250"/>
          </a:xfrm>
        </p:grpSpPr>
        <p:sp>
          <p:nvSpPr>
            <p:cNvPr id="4" name="object 4"/>
            <p:cNvSpPr/>
            <p:nvPr/>
          </p:nvSpPr>
          <p:spPr>
            <a:xfrm>
              <a:off x="1066800" y="2628901"/>
              <a:ext cx="10487025" cy="76200"/>
            </a:xfrm>
            <a:custGeom>
              <a:avLst/>
              <a:gdLst/>
              <a:ahLst/>
              <a:cxnLst/>
              <a:rect l="l" t="t" r="r" b="b"/>
              <a:pathLst>
                <a:path w="10487025" h="76200">
                  <a:moveTo>
                    <a:pt x="10410243" y="41274"/>
                  </a:moveTo>
                  <a:lnTo>
                    <a:pt x="10410243" y="76200"/>
                  </a:lnTo>
                  <a:lnTo>
                    <a:pt x="10480093" y="41275"/>
                  </a:lnTo>
                  <a:lnTo>
                    <a:pt x="10410243" y="41274"/>
                  </a:lnTo>
                  <a:close/>
                </a:path>
                <a:path w="10487025" h="76200">
                  <a:moveTo>
                    <a:pt x="10410243" y="34924"/>
                  </a:moveTo>
                  <a:lnTo>
                    <a:pt x="10410243" y="41274"/>
                  </a:lnTo>
                  <a:lnTo>
                    <a:pt x="10422952" y="41275"/>
                  </a:lnTo>
                  <a:lnTo>
                    <a:pt x="10422952" y="34925"/>
                  </a:lnTo>
                  <a:lnTo>
                    <a:pt x="10410243" y="34924"/>
                  </a:lnTo>
                  <a:close/>
                </a:path>
                <a:path w="10487025" h="76200">
                  <a:moveTo>
                    <a:pt x="10410243" y="0"/>
                  </a:moveTo>
                  <a:lnTo>
                    <a:pt x="10410243" y="34924"/>
                  </a:lnTo>
                  <a:lnTo>
                    <a:pt x="10422952" y="34925"/>
                  </a:lnTo>
                  <a:lnTo>
                    <a:pt x="10422952" y="41275"/>
                  </a:lnTo>
                  <a:lnTo>
                    <a:pt x="10480095" y="41273"/>
                  </a:lnTo>
                  <a:lnTo>
                    <a:pt x="10486443" y="38100"/>
                  </a:lnTo>
                  <a:lnTo>
                    <a:pt x="10410243" y="0"/>
                  </a:lnTo>
                  <a:close/>
                </a:path>
                <a:path w="10487025" h="76200">
                  <a:moveTo>
                    <a:pt x="0" y="34923"/>
                  </a:moveTo>
                  <a:lnTo>
                    <a:pt x="0" y="41273"/>
                  </a:lnTo>
                  <a:lnTo>
                    <a:pt x="10410243" y="41274"/>
                  </a:lnTo>
                  <a:lnTo>
                    <a:pt x="10410243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132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0475" y="2411896"/>
              <a:ext cx="1371600" cy="228600"/>
            </a:xfrm>
            <a:custGeom>
              <a:avLst/>
              <a:gdLst/>
              <a:ahLst/>
              <a:cxnLst/>
              <a:rect l="l" t="t" r="r" b="b"/>
              <a:pathLst>
                <a:path w="1371600" h="228600">
                  <a:moveTo>
                    <a:pt x="1371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371600" y="228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90475" y="2411896"/>
              <a:ext cx="1371600" cy="228600"/>
            </a:xfrm>
            <a:custGeom>
              <a:avLst/>
              <a:gdLst/>
              <a:ahLst/>
              <a:cxnLst/>
              <a:rect l="l" t="t" r="r" b="b"/>
              <a:pathLst>
                <a:path w="1371600" h="228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3599" y="2355850"/>
              <a:ext cx="241300" cy="241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2696" y="2355850"/>
              <a:ext cx="241300" cy="241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5688" y="2355850"/>
              <a:ext cx="241300" cy="2413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270050" y="1989835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6529" y="1962403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4695" y="1983740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9146" y="1989835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v4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24847" y="2715259"/>
            <a:ext cx="45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7300" y="2727452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9900" y="2687828"/>
            <a:ext cx="32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2a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1500" y="2693923"/>
            <a:ext cx="33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2b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81332" y="2724403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94140" y="2703067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2362200"/>
            <a:ext cx="241300" cy="24130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5943600" y="2362200"/>
            <a:ext cx="1371600" cy="2286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1371600" y="0"/>
                </a:moveTo>
                <a:lnTo>
                  <a:pt x="0" y="0"/>
                </a:lnTo>
                <a:lnTo>
                  <a:pt x="0" y="228599"/>
                </a:lnTo>
                <a:lnTo>
                  <a:pt x="1371600" y="228599"/>
                </a:lnTo>
                <a:lnTo>
                  <a:pt x="1371600" y="0"/>
                </a:lnTo>
                <a:close/>
              </a:path>
            </a:pathLst>
          </a:custGeom>
          <a:solidFill>
            <a:srgbClr val="E84A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95400" y="3276600"/>
            <a:ext cx="7567295" cy="28359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Outpatient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visit/encounter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Symptom,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diagnosis,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lab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tests,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medication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prescriptions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Inpatient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visit/encounter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Admission: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chief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complaints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Continuous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monitoring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data,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imaging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Discharge: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discharge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summary</a:t>
            </a:r>
            <a:endParaRPr sz="2400" dirty="0">
              <a:latin typeface="Calibri"/>
              <a:cs typeface="Calibri"/>
            </a:endParaRPr>
          </a:p>
          <a:p>
            <a:pPr marL="2192655" algn="ctr">
              <a:lnSpc>
                <a:spcPts val="2125"/>
              </a:lnSpc>
            </a:pPr>
            <a:r>
              <a:rPr sz="1800" dirty="0">
                <a:latin typeface="Calibri"/>
                <a:cs typeface="Calibri"/>
              </a:rPr>
              <a:t>(c)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66478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chemeClr val="tx1"/>
                </a:solidFill>
                <a:latin typeface="+mj-lt"/>
              </a:rPr>
              <a:t>Longitudinal</a:t>
            </a:r>
            <a:r>
              <a:rPr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EHR</a:t>
            </a:r>
            <a:r>
              <a:rPr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b="0" spc="-5" dirty="0">
                <a:solidFill>
                  <a:schemeClr val="tx1"/>
                </a:solidFill>
                <a:latin typeface="+mj-lt"/>
              </a:rPr>
              <a:t>data</a:t>
            </a:r>
            <a:endParaRPr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80247" y="4486655"/>
            <a:ext cx="408940" cy="396240"/>
            <a:chOff x="8080247" y="4486655"/>
            <a:chExt cx="408940" cy="396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0247" y="4486655"/>
              <a:ext cx="408431" cy="3962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04522" y="4511097"/>
              <a:ext cx="304800" cy="292735"/>
            </a:xfrm>
            <a:custGeom>
              <a:avLst/>
              <a:gdLst/>
              <a:ahLst/>
              <a:cxnLst/>
              <a:rect l="l" t="t" r="r" b="b"/>
              <a:pathLst>
                <a:path w="304800" h="292735">
                  <a:moveTo>
                    <a:pt x="152314" y="0"/>
                  </a:moveTo>
                  <a:lnTo>
                    <a:pt x="104171" y="7460"/>
                  </a:lnTo>
                  <a:lnTo>
                    <a:pt x="62359" y="28233"/>
                  </a:lnTo>
                  <a:lnTo>
                    <a:pt x="29388" y="59909"/>
                  </a:lnTo>
                  <a:lnTo>
                    <a:pt x="7765" y="100078"/>
                  </a:lnTo>
                  <a:lnTo>
                    <a:pt x="0" y="146330"/>
                  </a:lnTo>
                  <a:lnTo>
                    <a:pt x="7765" y="192582"/>
                  </a:lnTo>
                  <a:lnTo>
                    <a:pt x="29388" y="232751"/>
                  </a:lnTo>
                  <a:lnTo>
                    <a:pt x="62359" y="264428"/>
                  </a:lnTo>
                  <a:lnTo>
                    <a:pt x="104171" y="285201"/>
                  </a:lnTo>
                  <a:lnTo>
                    <a:pt x="152314" y="292661"/>
                  </a:lnTo>
                  <a:lnTo>
                    <a:pt x="200458" y="285201"/>
                  </a:lnTo>
                  <a:lnTo>
                    <a:pt x="242270" y="264428"/>
                  </a:lnTo>
                  <a:lnTo>
                    <a:pt x="275242" y="232751"/>
                  </a:lnTo>
                  <a:lnTo>
                    <a:pt x="296864" y="192582"/>
                  </a:lnTo>
                  <a:lnTo>
                    <a:pt x="304629" y="146330"/>
                  </a:lnTo>
                  <a:lnTo>
                    <a:pt x="296864" y="100078"/>
                  </a:lnTo>
                  <a:lnTo>
                    <a:pt x="275242" y="59909"/>
                  </a:lnTo>
                  <a:lnTo>
                    <a:pt x="242270" y="28233"/>
                  </a:lnTo>
                  <a:lnTo>
                    <a:pt x="200458" y="7460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080247" y="5062728"/>
            <a:ext cx="408940" cy="396240"/>
            <a:chOff x="8080247" y="5062728"/>
            <a:chExt cx="408940" cy="3962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0247" y="5062728"/>
              <a:ext cx="408431" cy="3962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04522" y="5087654"/>
              <a:ext cx="304800" cy="292735"/>
            </a:xfrm>
            <a:custGeom>
              <a:avLst/>
              <a:gdLst/>
              <a:ahLst/>
              <a:cxnLst/>
              <a:rect l="l" t="t" r="r" b="b"/>
              <a:pathLst>
                <a:path w="304800" h="292735">
                  <a:moveTo>
                    <a:pt x="152314" y="0"/>
                  </a:moveTo>
                  <a:lnTo>
                    <a:pt x="104171" y="7460"/>
                  </a:lnTo>
                  <a:lnTo>
                    <a:pt x="62359" y="28233"/>
                  </a:lnTo>
                  <a:lnTo>
                    <a:pt x="29388" y="59910"/>
                  </a:lnTo>
                  <a:lnTo>
                    <a:pt x="7765" y="100079"/>
                  </a:lnTo>
                  <a:lnTo>
                    <a:pt x="0" y="146331"/>
                  </a:lnTo>
                  <a:lnTo>
                    <a:pt x="7765" y="192583"/>
                  </a:lnTo>
                  <a:lnTo>
                    <a:pt x="29388" y="232753"/>
                  </a:lnTo>
                  <a:lnTo>
                    <a:pt x="62359" y="264429"/>
                  </a:lnTo>
                  <a:lnTo>
                    <a:pt x="104171" y="285202"/>
                  </a:lnTo>
                  <a:lnTo>
                    <a:pt x="152314" y="292662"/>
                  </a:lnTo>
                  <a:lnTo>
                    <a:pt x="200458" y="285202"/>
                  </a:lnTo>
                  <a:lnTo>
                    <a:pt x="242270" y="264429"/>
                  </a:lnTo>
                  <a:lnTo>
                    <a:pt x="275242" y="232753"/>
                  </a:lnTo>
                  <a:lnTo>
                    <a:pt x="296864" y="192583"/>
                  </a:lnTo>
                  <a:lnTo>
                    <a:pt x="304629" y="146331"/>
                  </a:lnTo>
                  <a:lnTo>
                    <a:pt x="296864" y="100079"/>
                  </a:lnTo>
                  <a:lnTo>
                    <a:pt x="275242" y="59910"/>
                  </a:lnTo>
                  <a:lnTo>
                    <a:pt x="242270" y="28233"/>
                  </a:lnTo>
                  <a:lnTo>
                    <a:pt x="200458" y="7460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080247" y="5596127"/>
            <a:ext cx="408940" cy="396240"/>
            <a:chOff x="8080247" y="5596127"/>
            <a:chExt cx="408940" cy="3962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0247" y="5596127"/>
              <a:ext cx="408431" cy="3962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04522" y="5621453"/>
              <a:ext cx="304800" cy="292735"/>
            </a:xfrm>
            <a:custGeom>
              <a:avLst/>
              <a:gdLst/>
              <a:ahLst/>
              <a:cxnLst/>
              <a:rect l="l" t="t" r="r" b="b"/>
              <a:pathLst>
                <a:path w="304800" h="292735">
                  <a:moveTo>
                    <a:pt x="152314" y="0"/>
                  </a:moveTo>
                  <a:lnTo>
                    <a:pt x="104171" y="7460"/>
                  </a:lnTo>
                  <a:lnTo>
                    <a:pt x="62359" y="28233"/>
                  </a:lnTo>
                  <a:lnTo>
                    <a:pt x="29388" y="59909"/>
                  </a:lnTo>
                  <a:lnTo>
                    <a:pt x="7765" y="100079"/>
                  </a:lnTo>
                  <a:lnTo>
                    <a:pt x="0" y="146331"/>
                  </a:lnTo>
                  <a:lnTo>
                    <a:pt x="7765" y="192582"/>
                  </a:lnTo>
                  <a:lnTo>
                    <a:pt x="29388" y="232752"/>
                  </a:lnTo>
                  <a:lnTo>
                    <a:pt x="62359" y="264428"/>
                  </a:lnTo>
                  <a:lnTo>
                    <a:pt x="104171" y="285201"/>
                  </a:lnTo>
                  <a:lnTo>
                    <a:pt x="152314" y="292661"/>
                  </a:lnTo>
                  <a:lnTo>
                    <a:pt x="200458" y="285201"/>
                  </a:lnTo>
                  <a:lnTo>
                    <a:pt x="242270" y="264428"/>
                  </a:lnTo>
                  <a:lnTo>
                    <a:pt x="275242" y="232752"/>
                  </a:lnTo>
                  <a:lnTo>
                    <a:pt x="296864" y="192582"/>
                  </a:lnTo>
                  <a:lnTo>
                    <a:pt x="304629" y="146331"/>
                  </a:lnTo>
                  <a:lnTo>
                    <a:pt x="296864" y="100079"/>
                  </a:lnTo>
                  <a:lnTo>
                    <a:pt x="275242" y="59909"/>
                  </a:lnTo>
                  <a:lnTo>
                    <a:pt x="242270" y="28233"/>
                  </a:lnTo>
                  <a:lnTo>
                    <a:pt x="200458" y="7460"/>
                  </a:lnTo>
                  <a:lnTo>
                    <a:pt x="152314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8149" y="4521200"/>
            <a:ext cx="132715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1F4E79"/>
                </a:solidFill>
                <a:latin typeface="Calibri"/>
                <a:cs typeface="Calibri"/>
              </a:rPr>
              <a:t>Procedure</a:t>
            </a:r>
            <a:endParaRPr sz="2100">
              <a:latin typeface="Calibri"/>
              <a:cs typeface="Calibri"/>
            </a:endParaRPr>
          </a:p>
          <a:p>
            <a:pPr marL="55244" marR="5080">
              <a:lnSpc>
                <a:spcPct val="171400"/>
              </a:lnSpc>
              <a:spcBef>
                <a:spcPts val="70"/>
              </a:spcBef>
            </a:pPr>
            <a:r>
              <a:rPr sz="2100" b="1" spc="-5" dirty="0">
                <a:solidFill>
                  <a:srgbClr val="525252"/>
                </a:solidFill>
                <a:latin typeface="Calibri"/>
                <a:cs typeface="Calibri"/>
              </a:rPr>
              <a:t>Diagnosis </a:t>
            </a: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7F6000"/>
                </a:solidFill>
                <a:latin typeface="Calibri"/>
                <a:cs typeface="Calibri"/>
              </a:rPr>
              <a:t>M</a:t>
            </a:r>
            <a:r>
              <a:rPr sz="2100" b="1" spc="5" dirty="0">
                <a:solidFill>
                  <a:srgbClr val="7F6000"/>
                </a:solidFill>
                <a:latin typeface="Calibri"/>
                <a:cs typeface="Calibri"/>
              </a:rPr>
              <a:t>e</a:t>
            </a:r>
            <a:r>
              <a:rPr sz="2100" b="1" spc="-5" dirty="0">
                <a:solidFill>
                  <a:srgbClr val="7F6000"/>
                </a:solidFill>
                <a:latin typeface="Calibri"/>
                <a:cs typeface="Calibri"/>
              </a:rPr>
              <a:t>di</a:t>
            </a:r>
            <a:r>
              <a:rPr sz="2100" b="1" spc="-20" dirty="0">
                <a:solidFill>
                  <a:srgbClr val="7F6000"/>
                </a:solidFill>
                <a:latin typeface="Calibri"/>
                <a:cs typeface="Calibri"/>
              </a:rPr>
              <a:t>ca</a:t>
            </a:r>
            <a:r>
              <a:rPr sz="2100" b="1" spc="-5" dirty="0">
                <a:solidFill>
                  <a:srgbClr val="7F6000"/>
                </a:solidFill>
                <a:latin typeface="Calibri"/>
                <a:cs typeface="Calibri"/>
              </a:rPr>
              <a:t>tio</a:t>
            </a:r>
            <a:r>
              <a:rPr sz="2100" b="1" dirty="0">
                <a:solidFill>
                  <a:srgbClr val="7F6000"/>
                </a:solidFill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18944" y="1783079"/>
            <a:ext cx="4922520" cy="4380230"/>
            <a:chOff x="2218944" y="1783079"/>
            <a:chExt cx="4922520" cy="4380230"/>
          </a:xfrm>
        </p:grpSpPr>
        <p:sp>
          <p:nvSpPr>
            <p:cNvPr id="14" name="object 14"/>
            <p:cNvSpPr/>
            <p:nvPr/>
          </p:nvSpPr>
          <p:spPr>
            <a:xfrm>
              <a:off x="4607031" y="2102802"/>
              <a:ext cx="114300" cy="1294765"/>
            </a:xfrm>
            <a:custGeom>
              <a:avLst/>
              <a:gdLst/>
              <a:ahLst/>
              <a:cxnLst/>
              <a:rect l="l" t="t" r="r" b="b"/>
              <a:pathLst>
                <a:path w="114300" h="1294764">
                  <a:moveTo>
                    <a:pt x="38100" y="1183743"/>
                  </a:moveTo>
                  <a:lnTo>
                    <a:pt x="34904" y="1184388"/>
                  </a:lnTo>
                  <a:lnTo>
                    <a:pt x="16738" y="1196636"/>
                  </a:lnTo>
                  <a:lnTo>
                    <a:pt x="4491" y="1214801"/>
                  </a:lnTo>
                  <a:lnTo>
                    <a:pt x="0" y="1237047"/>
                  </a:lnTo>
                  <a:lnTo>
                    <a:pt x="4491" y="1259292"/>
                  </a:lnTo>
                  <a:lnTo>
                    <a:pt x="16739" y="1277458"/>
                  </a:lnTo>
                  <a:lnTo>
                    <a:pt x="34905" y="1289706"/>
                  </a:lnTo>
                  <a:lnTo>
                    <a:pt x="57150" y="1294197"/>
                  </a:lnTo>
                  <a:lnTo>
                    <a:pt x="79395" y="1289706"/>
                  </a:lnTo>
                  <a:lnTo>
                    <a:pt x="97561" y="1277458"/>
                  </a:lnTo>
                  <a:lnTo>
                    <a:pt x="109808" y="1259292"/>
                  </a:lnTo>
                  <a:lnTo>
                    <a:pt x="114300" y="1237047"/>
                  </a:lnTo>
                  <a:lnTo>
                    <a:pt x="38100" y="1237047"/>
                  </a:lnTo>
                  <a:lnTo>
                    <a:pt x="38100" y="1183743"/>
                  </a:lnTo>
                  <a:close/>
                </a:path>
                <a:path w="114300" h="1294764">
                  <a:moveTo>
                    <a:pt x="57150" y="1179897"/>
                  </a:moveTo>
                  <a:lnTo>
                    <a:pt x="38100" y="1183743"/>
                  </a:lnTo>
                  <a:lnTo>
                    <a:pt x="38100" y="1237047"/>
                  </a:lnTo>
                  <a:lnTo>
                    <a:pt x="76200" y="1237047"/>
                  </a:lnTo>
                  <a:lnTo>
                    <a:pt x="76200" y="1183743"/>
                  </a:lnTo>
                  <a:lnTo>
                    <a:pt x="57150" y="1179897"/>
                  </a:lnTo>
                  <a:close/>
                </a:path>
                <a:path w="114300" h="1294764">
                  <a:moveTo>
                    <a:pt x="76200" y="1183743"/>
                  </a:moveTo>
                  <a:lnTo>
                    <a:pt x="76200" y="1237047"/>
                  </a:lnTo>
                  <a:lnTo>
                    <a:pt x="114300" y="1237047"/>
                  </a:lnTo>
                  <a:lnTo>
                    <a:pt x="109808" y="1214801"/>
                  </a:lnTo>
                  <a:lnTo>
                    <a:pt x="97561" y="1196636"/>
                  </a:lnTo>
                  <a:lnTo>
                    <a:pt x="79395" y="1184388"/>
                  </a:lnTo>
                  <a:lnTo>
                    <a:pt x="76200" y="1183743"/>
                  </a:lnTo>
                  <a:close/>
                </a:path>
                <a:path w="114300" h="1294764">
                  <a:moveTo>
                    <a:pt x="76200" y="0"/>
                  </a:moveTo>
                  <a:lnTo>
                    <a:pt x="38100" y="0"/>
                  </a:lnTo>
                  <a:lnTo>
                    <a:pt x="38100" y="1183743"/>
                  </a:lnTo>
                  <a:lnTo>
                    <a:pt x="57150" y="1179897"/>
                  </a:lnTo>
                  <a:lnTo>
                    <a:pt x="76200" y="1179897"/>
                  </a:lnTo>
                  <a:lnTo>
                    <a:pt x="76200" y="0"/>
                  </a:lnTo>
                  <a:close/>
                </a:path>
                <a:path w="114300" h="1294764">
                  <a:moveTo>
                    <a:pt x="76200" y="1179897"/>
                  </a:moveTo>
                  <a:lnTo>
                    <a:pt x="57150" y="1179897"/>
                  </a:lnTo>
                  <a:lnTo>
                    <a:pt x="76200" y="1183743"/>
                  </a:lnTo>
                  <a:lnTo>
                    <a:pt x="76200" y="117989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1376" y="1783079"/>
              <a:ext cx="1082039" cy="1143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89286" y="1821869"/>
              <a:ext cx="952500" cy="1011555"/>
            </a:xfrm>
            <a:custGeom>
              <a:avLst/>
              <a:gdLst/>
              <a:ahLst/>
              <a:cxnLst/>
              <a:rect l="l" t="t" r="r" b="b"/>
              <a:pathLst>
                <a:path w="952500" h="1011555">
                  <a:moveTo>
                    <a:pt x="476237" y="0"/>
                  </a:moveTo>
                  <a:lnTo>
                    <a:pt x="430372" y="2315"/>
                  </a:lnTo>
                  <a:lnTo>
                    <a:pt x="385741" y="9119"/>
                  </a:lnTo>
                  <a:lnTo>
                    <a:pt x="342542" y="20200"/>
                  </a:lnTo>
                  <a:lnTo>
                    <a:pt x="300977" y="35346"/>
                  </a:lnTo>
                  <a:lnTo>
                    <a:pt x="261243" y="54346"/>
                  </a:lnTo>
                  <a:lnTo>
                    <a:pt x="223542" y="76987"/>
                  </a:lnTo>
                  <a:lnTo>
                    <a:pt x="188071" y="103057"/>
                  </a:lnTo>
                  <a:lnTo>
                    <a:pt x="155032" y="132345"/>
                  </a:lnTo>
                  <a:lnTo>
                    <a:pt x="124623" y="164638"/>
                  </a:lnTo>
                  <a:lnTo>
                    <a:pt x="97044" y="199724"/>
                  </a:lnTo>
                  <a:lnTo>
                    <a:pt x="72495" y="237392"/>
                  </a:lnTo>
                  <a:lnTo>
                    <a:pt x="51175" y="277430"/>
                  </a:lnTo>
                  <a:lnTo>
                    <a:pt x="33284" y="319625"/>
                  </a:lnTo>
                  <a:lnTo>
                    <a:pt x="19022" y="363766"/>
                  </a:lnTo>
                  <a:lnTo>
                    <a:pt x="8587" y="409641"/>
                  </a:lnTo>
                  <a:lnTo>
                    <a:pt x="2180" y="457037"/>
                  </a:lnTo>
                  <a:lnTo>
                    <a:pt x="0" y="505744"/>
                  </a:lnTo>
                  <a:lnTo>
                    <a:pt x="2180" y="554450"/>
                  </a:lnTo>
                  <a:lnTo>
                    <a:pt x="8587" y="601847"/>
                  </a:lnTo>
                  <a:lnTo>
                    <a:pt x="19022" y="647721"/>
                  </a:lnTo>
                  <a:lnTo>
                    <a:pt x="33284" y="691862"/>
                  </a:lnTo>
                  <a:lnTo>
                    <a:pt x="51175" y="734057"/>
                  </a:lnTo>
                  <a:lnTo>
                    <a:pt x="72495" y="774095"/>
                  </a:lnTo>
                  <a:lnTo>
                    <a:pt x="97044" y="811763"/>
                  </a:lnTo>
                  <a:lnTo>
                    <a:pt x="124623" y="846849"/>
                  </a:lnTo>
                  <a:lnTo>
                    <a:pt x="155032" y="879142"/>
                  </a:lnTo>
                  <a:lnTo>
                    <a:pt x="188071" y="908430"/>
                  </a:lnTo>
                  <a:lnTo>
                    <a:pt x="223542" y="934500"/>
                  </a:lnTo>
                  <a:lnTo>
                    <a:pt x="261243" y="957141"/>
                  </a:lnTo>
                  <a:lnTo>
                    <a:pt x="300977" y="976140"/>
                  </a:lnTo>
                  <a:lnTo>
                    <a:pt x="342542" y="991287"/>
                  </a:lnTo>
                  <a:lnTo>
                    <a:pt x="385741" y="1002368"/>
                  </a:lnTo>
                  <a:lnTo>
                    <a:pt x="430372" y="1009172"/>
                  </a:lnTo>
                  <a:lnTo>
                    <a:pt x="476237" y="1011487"/>
                  </a:lnTo>
                  <a:lnTo>
                    <a:pt x="522102" y="1009172"/>
                  </a:lnTo>
                  <a:lnTo>
                    <a:pt x="566733" y="1002368"/>
                  </a:lnTo>
                  <a:lnTo>
                    <a:pt x="609932" y="991287"/>
                  </a:lnTo>
                  <a:lnTo>
                    <a:pt x="651497" y="976140"/>
                  </a:lnTo>
                  <a:lnTo>
                    <a:pt x="691231" y="957141"/>
                  </a:lnTo>
                  <a:lnTo>
                    <a:pt x="728932" y="934500"/>
                  </a:lnTo>
                  <a:lnTo>
                    <a:pt x="764403" y="908430"/>
                  </a:lnTo>
                  <a:lnTo>
                    <a:pt x="797442" y="879142"/>
                  </a:lnTo>
                  <a:lnTo>
                    <a:pt x="827851" y="846849"/>
                  </a:lnTo>
                  <a:lnTo>
                    <a:pt x="855430" y="811763"/>
                  </a:lnTo>
                  <a:lnTo>
                    <a:pt x="879979" y="774095"/>
                  </a:lnTo>
                  <a:lnTo>
                    <a:pt x="901299" y="734057"/>
                  </a:lnTo>
                  <a:lnTo>
                    <a:pt x="919190" y="691862"/>
                  </a:lnTo>
                  <a:lnTo>
                    <a:pt x="933452" y="647721"/>
                  </a:lnTo>
                  <a:lnTo>
                    <a:pt x="943887" y="601847"/>
                  </a:lnTo>
                  <a:lnTo>
                    <a:pt x="950294" y="554450"/>
                  </a:lnTo>
                  <a:lnTo>
                    <a:pt x="952474" y="505744"/>
                  </a:lnTo>
                  <a:lnTo>
                    <a:pt x="950294" y="457037"/>
                  </a:lnTo>
                  <a:lnTo>
                    <a:pt x="943887" y="409641"/>
                  </a:lnTo>
                  <a:lnTo>
                    <a:pt x="933452" y="363766"/>
                  </a:lnTo>
                  <a:lnTo>
                    <a:pt x="919190" y="319625"/>
                  </a:lnTo>
                  <a:lnTo>
                    <a:pt x="901299" y="277430"/>
                  </a:lnTo>
                  <a:lnTo>
                    <a:pt x="879979" y="237392"/>
                  </a:lnTo>
                  <a:lnTo>
                    <a:pt x="855430" y="199724"/>
                  </a:lnTo>
                  <a:lnTo>
                    <a:pt x="827851" y="164638"/>
                  </a:lnTo>
                  <a:lnTo>
                    <a:pt x="797442" y="132345"/>
                  </a:lnTo>
                  <a:lnTo>
                    <a:pt x="764403" y="103057"/>
                  </a:lnTo>
                  <a:lnTo>
                    <a:pt x="728932" y="76987"/>
                  </a:lnTo>
                  <a:lnTo>
                    <a:pt x="691231" y="54346"/>
                  </a:lnTo>
                  <a:lnTo>
                    <a:pt x="651497" y="35346"/>
                  </a:lnTo>
                  <a:lnTo>
                    <a:pt x="609932" y="20200"/>
                  </a:lnTo>
                  <a:lnTo>
                    <a:pt x="566733" y="9119"/>
                  </a:lnTo>
                  <a:lnTo>
                    <a:pt x="522102" y="2315"/>
                  </a:lnTo>
                  <a:lnTo>
                    <a:pt x="476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9286" y="1821869"/>
              <a:ext cx="952500" cy="1011555"/>
            </a:xfrm>
            <a:custGeom>
              <a:avLst/>
              <a:gdLst/>
              <a:ahLst/>
              <a:cxnLst/>
              <a:rect l="l" t="t" r="r" b="b"/>
              <a:pathLst>
                <a:path w="952500" h="1011555">
                  <a:moveTo>
                    <a:pt x="0" y="505743"/>
                  </a:moveTo>
                  <a:lnTo>
                    <a:pt x="2180" y="457037"/>
                  </a:lnTo>
                  <a:lnTo>
                    <a:pt x="8587" y="409640"/>
                  </a:lnTo>
                  <a:lnTo>
                    <a:pt x="19022" y="363765"/>
                  </a:lnTo>
                  <a:lnTo>
                    <a:pt x="33284" y="319624"/>
                  </a:lnTo>
                  <a:lnTo>
                    <a:pt x="51175" y="277429"/>
                  </a:lnTo>
                  <a:lnTo>
                    <a:pt x="72495" y="237392"/>
                  </a:lnTo>
                  <a:lnTo>
                    <a:pt x="97044" y="199724"/>
                  </a:lnTo>
                  <a:lnTo>
                    <a:pt x="124623" y="164637"/>
                  </a:lnTo>
                  <a:lnTo>
                    <a:pt x="155032" y="132344"/>
                  </a:lnTo>
                  <a:lnTo>
                    <a:pt x="188071" y="103057"/>
                  </a:lnTo>
                  <a:lnTo>
                    <a:pt x="223542" y="76987"/>
                  </a:lnTo>
                  <a:lnTo>
                    <a:pt x="261243" y="54346"/>
                  </a:lnTo>
                  <a:lnTo>
                    <a:pt x="300977" y="35346"/>
                  </a:lnTo>
                  <a:lnTo>
                    <a:pt x="342542" y="20200"/>
                  </a:lnTo>
                  <a:lnTo>
                    <a:pt x="385741" y="9119"/>
                  </a:lnTo>
                  <a:lnTo>
                    <a:pt x="430372" y="2315"/>
                  </a:lnTo>
                  <a:lnTo>
                    <a:pt x="476237" y="0"/>
                  </a:lnTo>
                  <a:lnTo>
                    <a:pt x="522102" y="2315"/>
                  </a:lnTo>
                  <a:lnTo>
                    <a:pt x="566733" y="9119"/>
                  </a:lnTo>
                  <a:lnTo>
                    <a:pt x="609932" y="20200"/>
                  </a:lnTo>
                  <a:lnTo>
                    <a:pt x="651497" y="35346"/>
                  </a:lnTo>
                  <a:lnTo>
                    <a:pt x="691231" y="54346"/>
                  </a:lnTo>
                  <a:lnTo>
                    <a:pt x="728932" y="76987"/>
                  </a:lnTo>
                  <a:lnTo>
                    <a:pt x="764403" y="103057"/>
                  </a:lnTo>
                  <a:lnTo>
                    <a:pt x="797442" y="132344"/>
                  </a:lnTo>
                  <a:lnTo>
                    <a:pt x="827851" y="164637"/>
                  </a:lnTo>
                  <a:lnTo>
                    <a:pt x="855430" y="199724"/>
                  </a:lnTo>
                  <a:lnTo>
                    <a:pt x="879979" y="237392"/>
                  </a:lnTo>
                  <a:lnTo>
                    <a:pt x="901299" y="277429"/>
                  </a:lnTo>
                  <a:lnTo>
                    <a:pt x="919190" y="319624"/>
                  </a:lnTo>
                  <a:lnTo>
                    <a:pt x="933453" y="363765"/>
                  </a:lnTo>
                  <a:lnTo>
                    <a:pt x="943887" y="409640"/>
                  </a:lnTo>
                  <a:lnTo>
                    <a:pt x="950294" y="457037"/>
                  </a:lnTo>
                  <a:lnTo>
                    <a:pt x="952475" y="505743"/>
                  </a:lnTo>
                  <a:lnTo>
                    <a:pt x="950294" y="554449"/>
                  </a:lnTo>
                  <a:lnTo>
                    <a:pt x="943887" y="601846"/>
                  </a:lnTo>
                  <a:lnTo>
                    <a:pt x="933453" y="647721"/>
                  </a:lnTo>
                  <a:lnTo>
                    <a:pt x="919190" y="691862"/>
                  </a:lnTo>
                  <a:lnTo>
                    <a:pt x="901299" y="734057"/>
                  </a:lnTo>
                  <a:lnTo>
                    <a:pt x="879979" y="774094"/>
                  </a:lnTo>
                  <a:lnTo>
                    <a:pt x="855430" y="811762"/>
                  </a:lnTo>
                  <a:lnTo>
                    <a:pt x="827851" y="846849"/>
                  </a:lnTo>
                  <a:lnTo>
                    <a:pt x="797442" y="879142"/>
                  </a:lnTo>
                  <a:lnTo>
                    <a:pt x="764403" y="908429"/>
                  </a:lnTo>
                  <a:lnTo>
                    <a:pt x="728932" y="934499"/>
                  </a:lnTo>
                  <a:lnTo>
                    <a:pt x="691231" y="957140"/>
                  </a:lnTo>
                  <a:lnTo>
                    <a:pt x="651497" y="976140"/>
                  </a:lnTo>
                  <a:lnTo>
                    <a:pt x="609932" y="991286"/>
                  </a:lnTo>
                  <a:lnTo>
                    <a:pt x="566733" y="1002367"/>
                  </a:lnTo>
                  <a:lnTo>
                    <a:pt x="522102" y="1009171"/>
                  </a:lnTo>
                  <a:lnTo>
                    <a:pt x="476237" y="1011487"/>
                  </a:lnTo>
                  <a:lnTo>
                    <a:pt x="430372" y="1009171"/>
                  </a:lnTo>
                  <a:lnTo>
                    <a:pt x="385741" y="1002367"/>
                  </a:lnTo>
                  <a:lnTo>
                    <a:pt x="342542" y="991286"/>
                  </a:lnTo>
                  <a:lnTo>
                    <a:pt x="300977" y="976140"/>
                  </a:lnTo>
                  <a:lnTo>
                    <a:pt x="261243" y="957140"/>
                  </a:lnTo>
                  <a:lnTo>
                    <a:pt x="223542" y="934499"/>
                  </a:lnTo>
                  <a:lnTo>
                    <a:pt x="188071" y="908429"/>
                  </a:lnTo>
                  <a:lnTo>
                    <a:pt x="155032" y="879142"/>
                  </a:lnTo>
                  <a:lnTo>
                    <a:pt x="124623" y="846849"/>
                  </a:lnTo>
                  <a:lnTo>
                    <a:pt x="97044" y="811762"/>
                  </a:lnTo>
                  <a:lnTo>
                    <a:pt x="72495" y="774094"/>
                  </a:lnTo>
                  <a:lnTo>
                    <a:pt x="51175" y="734057"/>
                  </a:lnTo>
                  <a:lnTo>
                    <a:pt x="33284" y="691862"/>
                  </a:lnTo>
                  <a:lnTo>
                    <a:pt x="19022" y="647721"/>
                  </a:lnTo>
                  <a:lnTo>
                    <a:pt x="8587" y="601846"/>
                  </a:lnTo>
                  <a:lnTo>
                    <a:pt x="2180" y="554449"/>
                  </a:lnTo>
                  <a:lnTo>
                    <a:pt x="0" y="505743"/>
                  </a:lnTo>
                  <a:close/>
                </a:path>
              </a:pathLst>
            </a:custGeom>
            <a:ln w="25400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8785" y="2176685"/>
              <a:ext cx="113442" cy="1776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3869" y="1930204"/>
              <a:ext cx="250272" cy="2291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92892" y="2164524"/>
              <a:ext cx="536575" cy="469265"/>
            </a:xfrm>
            <a:custGeom>
              <a:avLst/>
              <a:gdLst/>
              <a:ahLst/>
              <a:cxnLst/>
              <a:rect l="l" t="t" r="r" b="b"/>
              <a:pathLst>
                <a:path w="536575" h="469264">
                  <a:moveTo>
                    <a:pt x="536333" y="64528"/>
                  </a:moveTo>
                  <a:lnTo>
                    <a:pt x="535495" y="63004"/>
                  </a:lnTo>
                  <a:lnTo>
                    <a:pt x="535495" y="58458"/>
                  </a:lnTo>
                  <a:lnTo>
                    <a:pt x="531558" y="40335"/>
                  </a:lnTo>
                  <a:lnTo>
                    <a:pt x="520788" y="25641"/>
                  </a:lnTo>
                  <a:lnTo>
                    <a:pt x="504723" y="15773"/>
                  </a:lnTo>
                  <a:lnTo>
                    <a:pt x="484924" y="12166"/>
                  </a:lnTo>
                  <a:lnTo>
                    <a:pt x="170751" y="12166"/>
                  </a:lnTo>
                  <a:lnTo>
                    <a:pt x="157467" y="0"/>
                  </a:lnTo>
                  <a:lnTo>
                    <a:pt x="138404" y="0"/>
                  </a:lnTo>
                  <a:lnTo>
                    <a:pt x="135089" y="4559"/>
                  </a:lnTo>
                  <a:lnTo>
                    <a:pt x="129286" y="12141"/>
                  </a:lnTo>
                  <a:lnTo>
                    <a:pt x="105956" y="43929"/>
                  </a:lnTo>
                  <a:lnTo>
                    <a:pt x="75006" y="88950"/>
                  </a:lnTo>
                  <a:lnTo>
                    <a:pt x="42811" y="139941"/>
                  </a:lnTo>
                  <a:lnTo>
                    <a:pt x="15748" y="189649"/>
                  </a:lnTo>
                  <a:lnTo>
                    <a:pt x="1536" y="228473"/>
                  </a:lnTo>
                  <a:lnTo>
                    <a:pt x="0" y="238950"/>
                  </a:lnTo>
                  <a:lnTo>
                    <a:pt x="165" y="273062"/>
                  </a:lnTo>
                  <a:lnTo>
                    <a:pt x="6845" y="300774"/>
                  </a:lnTo>
                  <a:lnTo>
                    <a:pt x="21920" y="319392"/>
                  </a:lnTo>
                  <a:lnTo>
                    <a:pt x="47244" y="326186"/>
                  </a:lnTo>
                  <a:lnTo>
                    <a:pt x="407746" y="318604"/>
                  </a:lnTo>
                  <a:lnTo>
                    <a:pt x="409600" y="304749"/>
                  </a:lnTo>
                  <a:lnTo>
                    <a:pt x="412000" y="273189"/>
                  </a:lnTo>
                  <a:lnTo>
                    <a:pt x="410197" y="238925"/>
                  </a:lnTo>
                  <a:lnTo>
                    <a:pt x="399478" y="217004"/>
                  </a:lnTo>
                  <a:lnTo>
                    <a:pt x="410286" y="239014"/>
                  </a:lnTo>
                  <a:lnTo>
                    <a:pt x="412076" y="273291"/>
                  </a:lnTo>
                  <a:lnTo>
                    <a:pt x="409689" y="304863"/>
                  </a:lnTo>
                  <a:lnTo>
                    <a:pt x="407835" y="318719"/>
                  </a:lnTo>
                  <a:lnTo>
                    <a:pt x="131775" y="324789"/>
                  </a:lnTo>
                  <a:lnTo>
                    <a:pt x="131775" y="447713"/>
                  </a:lnTo>
                  <a:lnTo>
                    <a:pt x="420268" y="447713"/>
                  </a:lnTo>
                  <a:lnTo>
                    <a:pt x="420268" y="152539"/>
                  </a:lnTo>
                  <a:lnTo>
                    <a:pt x="434365" y="152539"/>
                  </a:lnTo>
                  <a:lnTo>
                    <a:pt x="434365" y="422668"/>
                  </a:lnTo>
                  <a:lnTo>
                    <a:pt x="438416" y="440791"/>
                  </a:lnTo>
                  <a:lnTo>
                    <a:pt x="449389" y="455485"/>
                  </a:lnTo>
                  <a:lnTo>
                    <a:pt x="465480" y="465353"/>
                  </a:lnTo>
                  <a:lnTo>
                    <a:pt x="484924" y="468960"/>
                  </a:lnTo>
                  <a:lnTo>
                    <a:pt x="504723" y="465353"/>
                  </a:lnTo>
                  <a:lnTo>
                    <a:pt x="520788" y="455485"/>
                  </a:lnTo>
                  <a:lnTo>
                    <a:pt x="531558" y="440791"/>
                  </a:lnTo>
                  <a:lnTo>
                    <a:pt x="535495" y="422668"/>
                  </a:lnTo>
                  <a:lnTo>
                    <a:pt x="535495" y="152539"/>
                  </a:lnTo>
                  <a:lnTo>
                    <a:pt x="535495" y="100939"/>
                  </a:lnTo>
                  <a:lnTo>
                    <a:pt x="536333" y="99428"/>
                  </a:lnTo>
                  <a:lnTo>
                    <a:pt x="536333" y="6452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5344" y="4303775"/>
              <a:ext cx="582168" cy="609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21593" y="4330236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6" y="19830"/>
                  </a:lnTo>
                  <a:lnTo>
                    <a:pt x="104864" y="43095"/>
                  </a:lnTo>
                  <a:lnTo>
                    <a:pt x="69663" y="73908"/>
                  </a:lnTo>
                  <a:lnTo>
                    <a:pt x="40620" y="111254"/>
                  </a:lnTo>
                  <a:lnTo>
                    <a:pt x="18691" y="154118"/>
                  </a:lnTo>
                  <a:lnTo>
                    <a:pt x="4832" y="201485"/>
                  </a:lnTo>
                  <a:lnTo>
                    <a:pt x="0" y="252341"/>
                  </a:lnTo>
                  <a:lnTo>
                    <a:pt x="4832" y="303197"/>
                  </a:lnTo>
                  <a:lnTo>
                    <a:pt x="18691" y="350564"/>
                  </a:lnTo>
                  <a:lnTo>
                    <a:pt x="40620" y="393428"/>
                  </a:lnTo>
                  <a:lnTo>
                    <a:pt x="69663" y="430774"/>
                  </a:lnTo>
                  <a:lnTo>
                    <a:pt x="104864" y="461587"/>
                  </a:lnTo>
                  <a:lnTo>
                    <a:pt x="145266" y="484853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3"/>
                  </a:lnTo>
                  <a:lnTo>
                    <a:pt x="370829" y="461587"/>
                  </a:lnTo>
                  <a:lnTo>
                    <a:pt x="406029" y="430774"/>
                  </a:lnTo>
                  <a:lnTo>
                    <a:pt x="435073" y="393428"/>
                  </a:lnTo>
                  <a:lnTo>
                    <a:pt x="457002" y="350564"/>
                  </a:lnTo>
                  <a:lnTo>
                    <a:pt x="470861" y="303197"/>
                  </a:lnTo>
                  <a:lnTo>
                    <a:pt x="475693" y="252341"/>
                  </a:lnTo>
                  <a:lnTo>
                    <a:pt x="470861" y="201485"/>
                  </a:lnTo>
                  <a:lnTo>
                    <a:pt x="457002" y="154118"/>
                  </a:lnTo>
                  <a:lnTo>
                    <a:pt x="435073" y="111254"/>
                  </a:lnTo>
                  <a:lnTo>
                    <a:pt x="406029" y="73908"/>
                  </a:lnTo>
                  <a:lnTo>
                    <a:pt x="370829" y="43095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5275" y="4420900"/>
              <a:ext cx="297307" cy="3154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8944" y="5553455"/>
              <a:ext cx="579119" cy="609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243024" y="5578477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6" y="19830"/>
                  </a:lnTo>
                  <a:lnTo>
                    <a:pt x="104864" y="43096"/>
                  </a:lnTo>
                  <a:lnTo>
                    <a:pt x="69663" y="73909"/>
                  </a:lnTo>
                  <a:lnTo>
                    <a:pt x="40620" y="111255"/>
                  </a:lnTo>
                  <a:lnTo>
                    <a:pt x="18691" y="154119"/>
                  </a:lnTo>
                  <a:lnTo>
                    <a:pt x="4832" y="201486"/>
                  </a:lnTo>
                  <a:lnTo>
                    <a:pt x="0" y="252342"/>
                  </a:lnTo>
                  <a:lnTo>
                    <a:pt x="4832" y="303198"/>
                  </a:lnTo>
                  <a:lnTo>
                    <a:pt x="18691" y="350565"/>
                  </a:lnTo>
                  <a:lnTo>
                    <a:pt x="40620" y="393429"/>
                  </a:lnTo>
                  <a:lnTo>
                    <a:pt x="69663" y="430775"/>
                  </a:lnTo>
                  <a:lnTo>
                    <a:pt x="104864" y="461588"/>
                  </a:lnTo>
                  <a:lnTo>
                    <a:pt x="145266" y="484854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4"/>
                  </a:lnTo>
                  <a:lnTo>
                    <a:pt x="370829" y="461588"/>
                  </a:lnTo>
                  <a:lnTo>
                    <a:pt x="406029" y="430775"/>
                  </a:lnTo>
                  <a:lnTo>
                    <a:pt x="435073" y="393429"/>
                  </a:lnTo>
                  <a:lnTo>
                    <a:pt x="457002" y="350565"/>
                  </a:lnTo>
                  <a:lnTo>
                    <a:pt x="470861" y="303198"/>
                  </a:lnTo>
                  <a:lnTo>
                    <a:pt x="475693" y="252342"/>
                  </a:lnTo>
                  <a:lnTo>
                    <a:pt x="470861" y="201486"/>
                  </a:lnTo>
                  <a:lnTo>
                    <a:pt x="457002" y="154119"/>
                  </a:lnTo>
                  <a:lnTo>
                    <a:pt x="435073" y="111255"/>
                  </a:lnTo>
                  <a:lnTo>
                    <a:pt x="406029" y="73909"/>
                  </a:lnTo>
                  <a:lnTo>
                    <a:pt x="370829" y="43096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8852" y="5805085"/>
              <a:ext cx="157971" cy="18525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14544" y="5671300"/>
              <a:ext cx="173990" cy="319405"/>
            </a:xfrm>
            <a:custGeom>
              <a:avLst/>
              <a:gdLst/>
              <a:ahLst/>
              <a:cxnLst/>
              <a:rect l="l" t="t" r="r" b="b"/>
              <a:pathLst>
                <a:path w="173989" h="319404">
                  <a:moveTo>
                    <a:pt x="94126" y="0"/>
                  </a:moveTo>
                  <a:lnTo>
                    <a:pt x="79767" y="0"/>
                  </a:lnTo>
                  <a:lnTo>
                    <a:pt x="55152" y="3311"/>
                  </a:lnTo>
                  <a:lnTo>
                    <a:pt x="16390" y="26525"/>
                  </a:lnTo>
                  <a:lnTo>
                    <a:pt x="0" y="56554"/>
                  </a:lnTo>
                  <a:lnTo>
                    <a:pt x="0" y="252500"/>
                  </a:lnTo>
                  <a:lnTo>
                    <a:pt x="6294" y="278335"/>
                  </a:lnTo>
                  <a:lnTo>
                    <a:pt x="23431" y="299491"/>
                  </a:lnTo>
                  <a:lnTo>
                    <a:pt x="48795" y="313785"/>
                  </a:lnTo>
                  <a:lnTo>
                    <a:pt x="79767" y="319035"/>
                  </a:lnTo>
                  <a:lnTo>
                    <a:pt x="94126" y="319035"/>
                  </a:lnTo>
                  <a:lnTo>
                    <a:pt x="125266" y="313785"/>
                  </a:lnTo>
                  <a:lnTo>
                    <a:pt x="150611" y="299491"/>
                  </a:lnTo>
                  <a:lnTo>
                    <a:pt x="154966" y="294085"/>
                  </a:lnTo>
                  <a:lnTo>
                    <a:pt x="79767" y="294085"/>
                  </a:lnTo>
                  <a:lnTo>
                    <a:pt x="60598" y="290815"/>
                  </a:lnTo>
                  <a:lnTo>
                    <a:pt x="44869" y="281901"/>
                  </a:lnTo>
                  <a:lnTo>
                    <a:pt x="34225" y="268682"/>
                  </a:lnTo>
                  <a:lnTo>
                    <a:pt x="30312" y="252500"/>
                  </a:lnTo>
                  <a:lnTo>
                    <a:pt x="30312" y="168999"/>
                  </a:lnTo>
                  <a:lnTo>
                    <a:pt x="116860" y="168999"/>
                  </a:lnTo>
                  <a:lnTo>
                    <a:pt x="116860" y="63541"/>
                  </a:lnTo>
                  <a:lnTo>
                    <a:pt x="115277" y="52230"/>
                  </a:lnTo>
                  <a:lnTo>
                    <a:pt x="110777" y="41917"/>
                  </a:lnTo>
                  <a:lnTo>
                    <a:pt x="103735" y="32851"/>
                  </a:lnTo>
                  <a:lnTo>
                    <a:pt x="94524" y="25283"/>
                  </a:lnTo>
                  <a:lnTo>
                    <a:pt x="155179" y="25283"/>
                  </a:lnTo>
                  <a:lnTo>
                    <a:pt x="150611" y="19586"/>
                  </a:lnTo>
                  <a:lnTo>
                    <a:pt x="125266" y="5255"/>
                  </a:lnTo>
                  <a:lnTo>
                    <a:pt x="94126" y="0"/>
                  </a:lnTo>
                  <a:close/>
                </a:path>
                <a:path w="173989" h="319404">
                  <a:moveTo>
                    <a:pt x="155179" y="25283"/>
                  </a:moveTo>
                  <a:lnTo>
                    <a:pt x="94524" y="25283"/>
                  </a:lnTo>
                  <a:lnTo>
                    <a:pt x="113693" y="28552"/>
                  </a:lnTo>
                  <a:lnTo>
                    <a:pt x="129423" y="37467"/>
                  </a:lnTo>
                  <a:lnTo>
                    <a:pt x="140067" y="50686"/>
                  </a:lnTo>
                  <a:lnTo>
                    <a:pt x="143981" y="66867"/>
                  </a:lnTo>
                  <a:lnTo>
                    <a:pt x="143981" y="252500"/>
                  </a:lnTo>
                  <a:lnTo>
                    <a:pt x="140061" y="268682"/>
                  </a:lnTo>
                  <a:lnTo>
                    <a:pt x="129373" y="281901"/>
                  </a:lnTo>
                  <a:lnTo>
                    <a:pt x="113525" y="290815"/>
                  </a:lnTo>
                  <a:lnTo>
                    <a:pt x="94126" y="294085"/>
                  </a:lnTo>
                  <a:lnTo>
                    <a:pt x="154966" y="294085"/>
                  </a:lnTo>
                  <a:lnTo>
                    <a:pt x="167655" y="278335"/>
                  </a:lnTo>
                  <a:lnTo>
                    <a:pt x="173893" y="252500"/>
                  </a:lnTo>
                  <a:lnTo>
                    <a:pt x="173893" y="66867"/>
                  </a:lnTo>
                  <a:lnTo>
                    <a:pt x="167655" y="40841"/>
                  </a:lnTo>
                  <a:lnTo>
                    <a:pt x="155179" y="2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1336" y="5522975"/>
              <a:ext cx="582167" cy="6096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57847" y="5548721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6" y="19830"/>
                  </a:lnTo>
                  <a:lnTo>
                    <a:pt x="104864" y="43096"/>
                  </a:lnTo>
                  <a:lnTo>
                    <a:pt x="69663" y="73909"/>
                  </a:lnTo>
                  <a:lnTo>
                    <a:pt x="40620" y="111255"/>
                  </a:lnTo>
                  <a:lnTo>
                    <a:pt x="18691" y="154119"/>
                  </a:lnTo>
                  <a:lnTo>
                    <a:pt x="4832" y="201486"/>
                  </a:lnTo>
                  <a:lnTo>
                    <a:pt x="0" y="252342"/>
                  </a:lnTo>
                  <a:lnTo>
                    <a:pt x="4832" y="303198"/>
                  </a:lnTo>
                  <a:lnTo>
                    <a:pt x="18691" y="350565"/>
                  </a:lnTo>
                  <a:lnTo>
                    <a:pt x="40620" y="393429"/>
                  </a:lnTo>
                  <a:lnTo>
                    <a:pt x="69663" y="430775"/>
                  </a:lnTo>
                  <a:lnTo>
                    <a:pt x="104864" y="461588"/>
                  </a:lnTo>
                  <a:lnTo>
                    <a:pt x="145266" y="484854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4"/>
                  </a:lnTo>
                  <a:lnTo>
                    <a:pt x="370829" y="461588"/>
                  </a:lnTo>
                  <a:lnTo>
                    <a:pt x="406029" y="430775"/>
                  </a:lnTo>
                  <a:lnTo>
                    <a:pt x="435073" y="393429"/>
                  </a:lnTo>
                  <a:lnTo>
                    <a:pt x="457002" y="350565"/>
                  </a:lnTo>
                  <a:lnTo>
                    <a:pt x="470861" y="303198"/>
                  </a:lnTo>
                  <a:lnTo>
                    <a:pt x="475693" y="252342"/>
                  </a:lnTo>
                  <a:lnTo>
                    <a:pt x="470861" y="201486"/>
                  </a:lnTo>
                  <a:lnTo>
                    <a:pt x="457002" y="154119"/>
                  </a:lnTo>
                  <a:lnTo>
                    <a:pt x="435073" y="111255"/>
                  </a:lnTo>
                  <a:lnTo>
                    <a:pt x="406029" y="73909"/>
                  </a:lnTo>
                  <a:lnTo>
                    <a:pt x="370829" y="43096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93674" y="5775329"/>
              <a:ext cx="157972" cy="18525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929367" y="5641544"/>
              <a:ext cx="173990" cy="319405"/>
            </a:xfrm>
            <a:custGeom>
              <a:avLst/>
              <a:gdLst/>
              <a:ahLst/>
              <a:cxnLst/>
              <a:rect l="l" t="t" r="r" b="b"/>
              <a:pathLst>
                <a:path w="173989" h="319404">
                  <a:moveTo>
                    <a:pt x="94126" y="0"/>
                  </a:moveTo>
                  <a:lnTo>
                    <a:pt x="79767" y="0"/>
                  </a:lnTo>
                  <a:lnTo>
                    <a:pt x="55152" y="3311"/>
                  </a:lnTo>
                  <a:lnTo>
                    <a:pt x="16390" y="26525"/>
                  </a:lnTo>
                  <a:lnTo>
                    <a:pt x="0" y="56554"/>
                  </a:lnTo>
                  <a:lnTo>
                    <a:pt x="0" y="252500"/>
                  </a:lnTo>
                  <a:lnTo>
                    <a:pt x="6294" y="278335"/>
                  </a:lnTo>
                  <a:lnTo>
                    <a:pt x="23432" y="299491"/>
                  </a:lnTo>
                  <a:lnTo>
                    <a:pt x="48795" y="313786"/>
                  </a:lnTo>
                  <a:lnTo>
                    <a:pt x="79767" y="319036"/>
                  </a:lnTo>
                  <a:lnTo>
                    <a:pt x="94126" y="319036"/>
                  </a:lnTo>
                  <a:lnTo>
                    <a:pt x="125266" y="313786"/>
                  </a:lnTo>
                  <a:lnTo>
                    <a:pt x="150611" y="299491"/>
                  </a:lnTo>
                  <a:lnTo>
                    <a:pt x="154966" y="294085"/>
                  </a:lnTo>
                  <a:lnTo>
                    <a:pt x="79767" y="294085"/>
                  </a:lnTo>
                  <a:lnTo>
                    <a:pt x="60598" y="290815"/>
                  </a:lnTo>
                  <a:lnTo>
                    <a:pt x="44869" y="281901"/>
                  </a:lnTo>
                  <a:lnTo>
                    <a:pt x="34225" y="268682"/>
                  </a:lnTo>
                  <a:lnTo>
                    <a:pt x="30312" y="252500"/>
                  </a:lnTo>
                  <a:lnTo>
                    <a:pt x="30312" y="168999"/>
                  </a:lnTo>
                  <a:lnTo>
                    <a:pt x="116860" y="168999"/>
                  </a:lnTo>
                  <a:lnTo>
                    <a:pt x="116860" y="63541"/>
                  </a:lnTo>
                  <a:lnTo>
                    <a:pt x="115277" y="52230"/>
                  </a:lnTo>
                  <a:lnTo>
                    <a:pt x="110777" y="41917"/>
                  </a:lnTo>
                  <a:lnTo>
                    <a:pt x="103735" y="32851"/>
                  </a:lnTo>
                  <a:lnTo>
                    <a:pt x="94524" y="25283"/>
                  </a:lnTo>
                  <a:lnTo>
                    <a:pt x="155179" y="25283"/>
                  </a:lnTo>
                  <a:lnTo>
                    <a:pt x="150611" y="19586"/>
                  </a:lnTo>
                  <a:lnTo>
                    <a:pt x="125266" y="5255"/>
                  </a:lnTo>
                  <a:lnTo>
                    <a:pt x="94126" y="0"/>
                  </a:lnTo>
                  <a:close/>
                </a:path>
                <a:path w="173989" h="319404">
                  <a:moveTo>
                    <a:pt x="155179" y="25283"/>
                  </a:moveTo>
                  <a:lnTo>
                    <a:pt x="94524" y="25283"/>
                  </a:lnTo>
                  <a:lnTo>
                    <a:pt x="113693" y="28552"/>
                  </a:lnTo>
                  <a:lnTo>
                    <a:pt x="129423" y="37467"/>
                  </a:lnTo>
                  <a:lnTo>
                    <a:pt x="140067" y="50686"/>
                  </a:lnTo>
                  <a:lnTo>
                    <a:pt x="143981" y="66867"/>
                  </a:lnTo>
                  <a:lnTo>
                    <a:pt x="143981" y="252500"/>
                  </a:lnTo>
                  <a:lnTo>
                    <a:pt x="140061" y="268682"/>
                  </a:lnTo>
                  <a:lnTo>
                    <a:pt x="129373" y="281901"/>
                  </a:lnTo>
                  <a:lnTo>
                    <a:pt x="113525" y="290815"/>
                  </a:lnTo>
                  <a:lnTo>
                    <a:pt x="94126" y="294085"/>
                  </a:lnTo>
                  <a:lnTo>
                    <a:pt x="154966" y="294085"/>
                  </a:lnTo>
                  <a:lnTo>
                    <a:pt x="167655" y="278335"/>
                  </a:lnTo>
                  <a:lnTo>
                    <a:pt x="173893" y="252500"/>
                  </a:lnTo>
                  <a:lnTo>
                    <a:pt x="173893" y="66867"/>
                  </a:lnTo>
                  <a:lnTo>
                    <a:pt x="167655" y="40841"/>
                  </a:lnTo>
                  <a:lnTo>
                    <a:pt x="155179" y="2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62344" y="5529071"/>
              <a:ext cx="579120" cy="6095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587538" y="5553459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5" y="19830"/>
                  </a:lnTo>
                  <a:lnTo>
                    <a:pt x="104864" y="43096"/>
                  </a:lnTo>
                  <a:lnTo>
                    <a:pt x="69663" y="73909"/>
                  </a:lnTo>
                  <a:lnTo>
                    <a:pt x="40620" y="111255"/>
                  </a:lnTo>
                  <a:lnTo>
                    <a:pt x="18691" y="154119"/>
                  </a:lnTo>
                  <a:lnTo>
                    <a:pt x="4832" y="201486"/>
                  </a:lnTo>
                  <a:lnTo>
                    <a:pt x="0" y="252342"/>
                  </a:lnTo>
                  <a:lnTo>
                    <a:pt x="4832" y="303197"/>
                  </a:lnTo>
                  <a:lnTo>
                    <a:pt x="18691" y="350565"/>
                  </a:lnTo>
                  <a:lnTo>
                    <a:pt x="40620" y="393428"/>
                  </a:lnTo>
                  <a:lnTo>
                    <a:pt x="69663" y="430774"/>
                  </a:lnTo>
                  <a:lnTo>
                    <a:pt x="104864" y="461588"/>
                  </a:lnTo>
                  <a:lnTo>
                    <a:pt x="145265" y="484853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3"/>
                  </a:lnTo>
                  <a:lnTo>
                    <a:pt x="370828" y="461588"/>
                  </a:lnTo>
                  <a:lnTo>
                    <a:pt x="406029" y="430774"/>
                  </a:lnTo>
                  <a:lnTo>
                    <a:pt x="435072" y="393428"/>
                  </a:lnTo>
                  <a:lnTo>
                    <a:pt x="457001" y="350565"/>
                  </a:lnTo>
                  <a:lnTo>
                    <a:pt x="470860" y="303197"/>
                  </a:lnTo>
                  <a:lnTo>
                    <a:pt x="475692" y="252342"/>
                  </a:lnTo>
                  <a:lnTo>
                    <a:pt x="470860" y="201486"/>
                  </a:lnTo>
                  <a:lnTo>
                    <a:pt x="457001" y="154119"/>
                  </a:lnTo>
                  <a:lnTo>
                    <a:pt x="435072" y="111255"/>
                  </a:lnTo>
                  <a:lnTo>
                    <a:pt x="406029" y="73909"/>
                  </a:lnTo>
                  <a:lnTo>
                    <a:pt x="370828" y="43096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69913" y="5667400"/>
              <a:ext cx="365760" cy="339090"/>
            </a:xfrm>
            <a:custGeom>
              <a:avLst/>
              <a:gdLst/>
              <a:ahLst/>
              <a:cxnLst/>
              <a:rect l="l" t="t" r="r" b="b"/>
              <a:pathLst>
                <a:path w="365759" h="339089">
                  <a:moveTo>
                    <a:pt x="324192" y="92862"/>
                  </a:moveTo>
                  <a:lnTo>
                    <a:pt x="321843" y="90360"/>
                  </a:lnTo>
                  <a:lnTo>
                    <a:pt x="305333" y="90360"/>
                  </a:lnTo>
                  <a:lnTo>
                    <a:pt x="305333" y="17564"/>
                  </a:lnTo>
                  <a:lnTo>
                    <a:pt x="305333" y="3759"/>
                  </a:lnTo>
                  <a:lnTo>
                    <a:pt x="301802" y="0"/>
                  </a:lnTo>
                  <a:lnTo>
                    <a:pt x="288836" y="0"/>
                  </a:lnTo>
                  <a:lnTo>
                    <a:pt x="288836" y="17564"/>
                  </a:lnTo>
                  <a:lnTo>
                    <a:pt x="288836" y="90360"/>
                  </a:lnTo>
                  <a:lnTo>
                    <a:pt x="288836" y="104165"/>
                  </a:lnTo>
                  <a:lnTo>
                    <a:pt x="288836" y="181978"/>
                  </a:lnTo>
                  <a:lnTo>
                    <a:pt x="35369" y="181978"/>
                  </a:lnTo>
                  <a:lnTo>
                    <a:pt x="35369" y="105422"/>
                  </a:lnTo>
                  <a:lnTo>
                    <a:pt x="103746" y="105422"/>
                  </a:lnTo>
                  <a:lnTo>
                    <a:pt x="104914" y="104165"/>
                  </a:lnTo>
                  <a:lnTo>
                    <a:pt x="106095" y="101650"/>
                  </a:lnTo>
                  <a:lnTo>
                    <a:pt x="135572" y="52705"/>
                  </a:lnTo>
                  <a:lnTo>
                    <a:pt x="185089" y="150596"/>
                  </a:lnTo>
                  <a:lnTo>
                    <a:pt x="186270" y="151853"/>
                  </a:lnTo>
                  <a:lnTo>
                    <a:pt x="190982" y="154368"/>
                  </a:lnTo>
                  <a:lnTo>
                    <a:pt x="193344" y="154368"/>
                  </a:lnTo>
                  <a:lnTo>
                    <a:pt x="196875" y="150596"/>
                  </a:lnTo>
                  <a:lnTo>
                    <a:pt x="208889" y="134289"/>
                  </a:lnTo>
                  <a:lnTo>
                    <a:pt x="231063" y="104165"/>
                  </a:lnTo>
                  <a:lnTo>
                    <a:pt x="288836" y="104165"/>
                  </a:lnTo>
                  <a:lnTo>
                    <a:pt x="288836" y="90360"/>
                  </a:lnTo>
                  <a:lnTo>
                    <a:pt x="225171" y="90360"/>
                  </a:lnTo>
                  <a:lnTo>
                    <a:pt x="222808" y="92862"/>
                  </a:lnTo>
                  <a:lnTo>
                    <a:pt x="192163" y="134289"/>
                  </a:lnTo>
                  <a:lnTo>
                    <a:pt x="150444" y="52705"/>
                  </a:lnTo>
                  <a:lnTo>
                    <a:pt x="141465" y="35140"/>
                  </a:lnTo>
                  <a:lnTo>
                    <a:pt x="140284" y="33883"/>
                  </a:lnTo>
                  <a:lnTo>
                    <a:pt x="137934" y="32626"/>
                  </a:lnTo>
                  <a:lnTo>
                    <a:pt x="133210" y="32626"/>
                  </a:lnTo>
                  <a:lnTo>
                    <a:pt x="132029" y="33883"/>
                  </a:lnTo>
                  <a:lnTo>
                    <a:pt x="129679" y="35140"/>
                  </a:lnTo>
                  <a:lnTo>
                    <a:pt x="97840" y="90360"/>
                  </a:lnTo>
                  <a:lnTo>
                    <a:pt x="35369" y="90360"/>
                  </a:lnTo>
                  <a:lnTo>
                    <a:pt x="35369" y="17564"/>
                  </a:lnTo>
                  <a:lnTo>
                    <a:pt x="288836" y="17564"/>
                  </a:lnTo>
                  <a:lnTo>
                    <a:pt x="288836" y="0"/>
                  </a:lnTo>
                  <a:lnTo>
                    <a:pt x="22390" y="0"/>
                  </a:lnTo>
                  <a:lnTo>
                    <a:pt x="18859" y="3759"/>
                  </a:lnTo>
                  <a:lnTo>
                    <a:pt x="18859" y="90360"/>
                  </a:lnTo>
                  <a:lnTo>
                    <a:pt x="2349" y="90360"/>
                  </a:lnTo>
                  <a:lnTo>
                    <a:pt x="0" y="94119"/>
                  </a:lnTo>
                  <a:lnTo>
                    <a:pt x="0" y="101650"/>
                  </a:lnTo>
                  <a:lnTo>
                    <a:pt x="2349" y="105422"/>
                  </a:lnTo>
                  <a:lnTo>
                    <a:pt x="18859" y="105422"/>
                  </a:lnTo>
                  <a:lnTo>
                    <a:pt x="18859" y="197040"/>
                  </a:lnTo>
                  <a:lnTo>
                    <a:pt x="22390" y="200799"/>
                  </a:lnTo>
                  <a:lnTo>
                    <a:pt x="301802" y="200799"/>
                  </a:lnTo>
                  <a:lnTo>
                    <a:pt x="305333" y="197040"/>
                  </a:lnTo>
                  <a:lnTo>
                    <a:pt x="305333" y="181978"/>
                  </a:lnTo>
                  <a:lnTo>
                    <a:pt x="305333" y="104165"/>
                  </a:lnTo>
                  <a:lnTo>
                    <a:pt x="321843" y="104165"/>
                  </a:lnTo>
                  <a:lnTo>
                    <a:pt x="324192" y="100393"/>
                  </a:lnTo>
                  <a:lnTo>
                    <a:pt x="324192" y="92862"/>
                  </a:lnTo>
                  <a:close/>
                </a:path>
                <a:path w="365759" h="339089">
                  <a:moveTo>
                    <a:pt x="365213" y="210858"/>
                  </a:moveTo>
                  <a:lnTo>
                    <a:pt x="354622" y="200799"/>
                  </a:lnTo>
                  <a:lnTo>
                    <a:pt x="273392" y="224675"/>
                  </a:lnTo>
                  <a:lnTo>
                    <a:pt x="272211" y="223418"/>
                  </a:lnTo>
                  <a:lnTo>
                    <a:pt x="271043" y="223418"/>
                  </a:lnTo>
                  <a:lnTo>
                    <a:pt x="256908" y="227190"/>
                  </a:lnTo>
                  <a:lnTo>
                    <a:pt x="254558" y="224675"/>
                  </a:lnTo>
                  <a:lnTo>
                    <a:pt x="253377" y="222173"/>
                  </a:lnTo>
                  <a:lnTo>
                    <a:pt x="251028" y="222173"/>
                  </a:lnTo>
                  <a:lnTo>
                    <a:pt x="227482" y="229704"/>
                  </a:lnTo>
                  <a:lnTo>
                    <a:pt x="223951" y="223418"/>
                  </a:lnTo>
                  <a:lnTo>
                    <a:pt x="220421" y="219659"/>
                  </a:lnTo>
                  <a:lnTo>
                    <a:pt x="219240" y="219659"/>
                  </a:lnTo>
                  <a:lnTo>
                    <a:pt x="219240" y="256108"/>
                  </a:lnTo>
                  <a:lnTo>
                    <a:pt x="60312" y="301345"/>
                  </a:lnTo>
                  <a:lnTo>
                    <a:pt x="58432" y="293801"/>
                  </a:lnTo>
                  <a:lnTo>
                    <a:pt x="55600" y="282498"/>
                  </a:lnTo>
                  <a:lnTo>
                    <a:pt x="108585" y="267411"/>
                  </a:lnTo>
                  <a:lnTo>
                    <a:pt x="214528" y="237248"/>
                  </a:lnTo>
                  <a:lnTo>
                    <a:pt x="219240" y="256108"/>
                  </a:lnTo>
                  <a:lnTo>
                    <a:pt x="219240" y="219659"/>
                  </a:lnTo>
                  <a:lnTo>
                    <a:pt x="216890" y="219659"/>
                  </a:lnTo>
                  <a:lnTo>
                    <a:pt x="52070" y="267411"/>
                  </a:lnTo>
                  <a:lnTo>
                    <a:pt x="48539" y="259867"/>
                  </a:lnTo>
                  <a:lnTo>
                    <a:pt x="46189" y="253593"/>
                  </a:lnTo>
                  <a:lnTo>
                    <a:pt x="43827" y="249821"/>
                  </a:lnTo>
                  <a:lnTo>
                    <a:pt x="39128" y="251079"/>
                  </a:lnTo>
                  <a:lnTo>
                    <a:pt x="39357" y="257632"/>
                  </a:lnTo>
                  <a:lnTo>
                    <a:pt x="40157" y="265849"/>
                  </a:lnTo>
                  <a:lnTo>
                    <a:pt x="41605" y="275463"/>
                  </a:lnTo>
                  <a:lnTo>
                    <a:pt x="43827" y="286270"/>
                  </a:lnTo>
                  <a:lnTo>
                    <a:pt x="20281" y="293801"/>
                  </a:lnTo>
                  <a:lnTo>
                    <a:pt x="17932" y="285013"/>
                  </a:lnTo>
                  <a:lnTo>
                    <a:pt x="15582" y="279984"/>
                  </a:lnTo>
                  <a:lnTo>
                    <a:pt x="14401" y="276212"/>
                  </a:lnTo>
                  <a:lnTo>
                    <a:pt x="10871" y="277469"/>
                  </a:lnTo>
                  <a:lnTo>
                    <a:pt x="11112" y="282143"/>
                  </a:lnTo>
                  <a:lnTo>
                    <a:pt x="11899" y="288467"/>
                  </a:lnTo>
                  <a:lnTo>
                    <a:pt x="13347" y="296202"/>
                  </a:lnTo>
                  <a:lnTo>
                    <a:pt x="15582" y="305117"/>
                  </a:lnTo>
                  <a:lnTo>
                    <a:pt x="17526" y="313309"/>
                  </a:lnTo>
                  <a:lnTo>
                    <a:pt x="19697" y="320675"/>
                  </a:lnTo>
                  <a:lnTo>
                    <a:pt x="21869" y="326859"/>
                  </a:lnTo>
                  <a:lnTo>
                    <a:pt x="23825" y="331508"/>
                  </a:lnTo>
                  <a:lnTo>
                    <a:pt x="27355" y="330250"/>
                  </a:lnTo>
                  <a:lnTo>
                    <a:pt x="27355" y="326478"/>
                  </a:lnTo>
                  <a:lnTo>
                    <a:pt x="26174" y="320205"/>
                  </a:lnTo>
                  <a:lnTo>
                    <a:pt x="24993" y="311404"/>
                  </a:lnTo>
                  <a:lnTo>
                    <a:pt x="48539" y="305117"/>
                  </a:lnTo>
                  <a:lnTo>
                    <a:pt x="52031" y="315899"/>
                  </a:lnTo>
                  <a:lnTo>
                    <a:pt x="55308" y="325386"/>
                  </a:lnTo>
                  <a:lnTo>
                    <a:pt x="58140" y="333222"/>
                  </a:lnTo>
                  <a:lnTo>
                    <a:pt x="60312" y="339051"/>
                  </a:lnTo>
                  <a:lnTo>
                    <a:pt x="66205" y="336537"/>
                  </a:lnTo>
                  <a:lnTo>
                    <a:pt x="66205" y="332765"/>
                  </a:lnTo>
                  <a:lnTo>
                    <a:pt x="63842" y="317690"/>
                  </a:lnTo>
                  <a:lnTo>
                    <a:pt x="107530" y="305117"/>
                  </a:lnTo>
                  <a:lnTo>
                    <a:pt x="120637" y="301345"/>
                  </a:lnTo>
                  <a:lnTo>
                    <a:pt x="229831" y="269925"/>
                  </a:lnTo>
                  <a:lnTo>
                    <a:pt x="233362" y="268668"/>
                  </a:lnTo>
                  <a:lnTo>
                    <a:pt x="234543" y="263639"/>
                  </a:lnTo>
                  <a:lnTo>
                    <a:pt x="234543" y="256108"/>
                  </a:lnTo>
                  <a:lnTo>
                    <a:pt x="258089" y="248564"/>
                  </a:lnTo>
                  <a:lnTo>
                    <a:pt x="259270" y="248564"/>
                  </a:lnTo>
                  <a:lnTo>
                    <a:pt x="260438" y="246049"/>
                  </a:lnTo>
                  <a:lnTo>
                    <a:pt x="260438" y="242277"/>
                  </a:lnTo>
                  <a:lnTo>
                    <a:pt x="274574" y="238506"/>
                  </a:lnTo>
                  <a:lnTo>
                    <a:pt x="275742" y="238506"/>
                  </a:lnTo>
                  <a:lnTo>
                    <a:pt x="275742" y="237248"/>
                  </a:lnTo>
                  <a:lnTo>
                    <a:pt x="301307" y="229704"/>
                  </a:lnTo>
                  <a:lnTo>
                    <a:pt x="309829" y="227190"/>
                  </a:lnTo>
                  <a:lnTo>
                    <a:pt x="318350" y="224675"/>
                  </a:lnTo>
                  <a:lnTo>
                    <a:pt x="365213" y="2108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68247" y="6206744"/>
            <a:ext cx="8528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002060"/>
                </a:solidFill>
                <a:latin typeface="Calibri"/>
                <a:cs typeface="Calibri"/>
              </a:rPr>
              <a:t>IV</a:t>
            </a:r>
            <a:r>
              <a:rPr sz="2100" b="1" spc="-8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002060"/>
                </a:solidFill>
                <a:latin typeface="Calibri"/>
                <a:cs typeface="Calibri"/>
              </a:rPr>
              <a:t>Fluid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58048" y="6200647"/>
            <a:ext cx="31642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5" dirty="0">
                <a:solidFill>
                  <a:srgbClr val="7F6000"/>
                </a:solidFill>
                <a:latin typeface="Calibri"/>
                <a:cs typeface="Calibri"/>
              </a:rPr>
              <a:t>Acetaminophen</a:t>
            </a:r>
            <a:r>
              <a:rPr sz="3150" b="1" spc="-22" baseline="1322" dirty="0">
                <a:solidFill>
                  <a:srgbClr val="7F6000"/>
                </a:solidFill>
                <a:latin typeface="Calibri"/>
                <a:cs typeface="Calibri"/>
              </a:rPr>
              <a:t>Benzonatate</a:t>
            </a:r>
            <a:endParaRPr sz="3150" baseline="1322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33426" y="6188455"/>
            <a:ext cx="13379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1F4E79"/>
                </a:solidFill>
                <a:latin typeface="Calibri"/>
                <a:cs typeface="Calibri"/>
              </a:rPr>
              <a:t>Cardiac</a:t>
            </a:r>
            <a:r>
              <a:rPr sz="2100" b="1" spc="-85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rgbClr val="1F4E79"/>
                </a:solidFill>
                <a:latin typeface="Calibri"/>
                <a:cs typeface="Calibri"/>
              </a:rPr>
              <a:t>EKG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5418" y="4423664"/>
            <a:ext cx="6318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5" dirty="0">
                <a:solidFill>
                  <a:srgbClr val="525252"/>
                </a:solidFill>
                <a:latin typeface="Calibri"/>
                <a:cs typeface="Calibri"/>
              </a:rPr>
              <a:t>F</a:t>
            </a:r>
            <a:r>
              <a:rPr sz="2100" b="1" spc="-5" dirty="0">
                <a:solidFill>
                  <a:srgbClr val="525252"/>
                </a:solidFill>
                <a:latin typeface="Calibri"/>
                <a:cs typeface="Calibri"/>
              </a:rPr>
              <a:t>e</a:t>
            </a:r>
            <a:r>
              <a:rPr sz="2100" b="1" spc="-15" dirty="0">
                <a:solidFill>
                  <a:srgbClr val="525252"/>
                </a:solidFill>
                <a:latin typeface="Calibri"/>
                <a:cs typeface="Calibri"/>
              </a:rPr>
              <a:t>v</a:t>
            </a: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er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670048" y="4303776"/>
            <a:ext cx="3416935" cy="609600"/>
            <a:chOff x="2670048" y="4303776"/>
            <a:chExt cx="3416935" cy="609600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70048" y="4303776"/>
              <a:ext cx="582168" cy="6096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696552" y="4329640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5" y="19830"/>
                  </a:lnTo>
                  <a:lnTo>
                    <a:pt x="104864" y="43095"/>
                  </a:lnTo>
                  <a:lnTo>
                    <a:pt x="69663" y="73908"/>
                  </a:lnTo>
                  <a:lnTo>
                    <a:pt x="40620" y="111254"/>
                  </a:lnTo>
                  <a:lnTo>
                    <a:pt x="18691" y="154118"/>
                  </a:lnTo>
                  <a:lnTo>
                    <a:pt x="4832" y="201485"/>
                  </a:lnTo>
                  <a:lnTo>
                    <a:pt x="0" y="252341"/>
                  </a:lnTo>
                  <a:lnTo>
                    <a:pt x="4832" y="303197"/>
                  </a:lnTo>
                  <a:lnTo>
                    <a:pt x="18691" y="350564"/>
                  </a:lnTo>
                  <a:lnTo>
                    <a:pt x="40620" y="393428"/>
                  </a:lnTo>
                  <a:lnTo>
                    <a:pt x="69663" y="430774"/>
                  </a:lnTo>
                  <a:lnTo>
                    <a:pt x="104864" y="461587"/>
                  </a:lnTo>
                  <a:lnTo>
                    <a:pt x="145265" y="484853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3"/>
                  </a:lnTo>
                  <a:lnTo>
                    <a:pt x="370828" y="461587"/>
                  </a:lnTo>
                  <a:lnTo>
                    <a:pt x="406029" y="430774"/>
                  </a:lnTo>
                  <a:lnTo>
                    <a:pt x="435072" y="393428"/>
                  </a:lnTo>
                  <a:lnTo>
                    <a:pt x="457001" y="350564"/>
                  </a:lnTo>
                  <a:lnTo>
                    <a:pt x="470860" y="303197"/>
                  </a:lnTo>
                  <a:lnTo>
                    <a:pt x="475692" y="252341"/>
                  </a:lnTo>
                  <a:lnTo>
                    <a:pt x="470860" y="201485"/>
                  </a:lnTo>
                  <a:lnTo>
                    <a:pt x="457001" y="154118"/>
                  </a:lnTo>
                  <a:lnTo>
                    <a:pt x="435072" y="111254"/>
                  </a:lnTo>
                  <a:lnTo>
                    <a:pt x="406029" y="73908"/>
                  </a:lnTo>
                  <a:lnTo>
                    <a:pt x="370828" y="43095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81019" y="4418231"/>
              <a:ext cx="332984" cy="35327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7736" y="4303776"/>
              <a:ext cx="579120" cy="6096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531801" y="4330235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5" y="19830"/>
                  </a:lnTo>
                  <a:lnTo>
                    <a:pt x="104864" y="43095"/>
                  </a:lnTo>
                  <a:lnTo>
                    <a:pt x="69663" y="73908"/>
                  </a:lnTo>
                  <a:lnTo>
                    <a:pt x="40620" y="111254"/>
                  </a:lnTo>
                  <a:lnTo>
                    <a:pt x="18691" y="154118"/>
                  </a:lnTo>
                  <a:lnTo>
                    <a:pt x="4832" y="201485"/>
                  </a:lnTo>
                  <a:lnTo>
                    <a:pt x="0" y="252341"/>
                  </a:lnTo>
                  <a:lnTo>
                    <a:pt x="4832" y="303197"/>
                  </a:lnTo>
                  <a:lnTo>
                    <a:pt x="18691" y="350564"/>
                  </a:lnTo>
                  <a:lnTo>
                    <a:pt x="40620" y="393428"/>
                  </a:lnTo>
                  <a:lnTo>
                    <a:pt x="69663" y="430774"/>
                  </a:lnTo>
                  <a:lnTo>
                    <a:pt x="104864" y="461587"/>
                  </a:lnTo>
                  <a:lnTo>
                    <a:pt x="145265" y="484853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3"/>
                  </a:lnTo>
                  <a:lnTo>
                    <a:pt x="370828" y="461587"/>
                  </a:lnTo>
                  <a:lnTo>
                    <a:pt x="406029" y="430774"/>
                  </a:lnTo>
                  <a:lnTo>
                    <a:pt x="435072" y="393428"/>
                  </a:lnTo>
                  <a:lnTo>
                    <a:pt x="457001" y="350564"/>
                  </a:lnTo>
                  <a:lnTo>
                    <a:pt x="470860" y="303197"/>
                  </a:lnTo>
                  <a:lnTo>
                    <a:pt x="475692" y="252341"/>
                  </a:lnTo>
                  <a:lnTo>
                    <a:pt x="470860" y="201485"/>
                  </a:lnTo>
                  <a:lnTo>
                    <a:pt x="457001" y="154118"/>
                  </a:lnTo>
                  <a:lnTo>
                    <a:pt x="435072" y="111254"/>
                  </a:lnTo>
                  <a:lnTo>
                    <a:pt x="406029" y="73908"/>
                  </a:lnTo>
                  <a:lnTo>
                    <a:pt x="370828" y="43095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30950" y="4418825"/>
              <a:ext cx="332984" cy="353278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921297" y="4414520"/>
            <a:ext cx="7226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C</a:t>
            </a:r>
            <a:r>
              <a:rPr sz="2100" b="1" spc="-10" dirty="0">
                <a:solidFill>
                  <a:srgbClr val="525252"/>
                </a:solidFill>
                <a:latin typeface="Calibri"/>
                <a:cs typeface="Calibri"/>
              </a:rPr>
              <a:t>o</a:t>
            </a:r>
            <a:r>
              <a:rPr sz="2100" b="1" spc="-5" dirty="0">
                <a:solidFill>
                  <a:srgbClr val="525252"/>
                </a:solidFill>
                <a:latin typeface="Calibri"/>
                <a:cs typeface="Calibri"/>
              </a:rPr>
              <a:t>u</a:t>
            </a: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gh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11042" y="3969512"/>
            <a:ext cx="64071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 marR="5080" indent="-69850">
              <a:lnSpc>
                <a:spcPct val="130500"/>
              </a:lnSpc>
              <a:spcBef>
                <a:spcPts val="100"/>
              </a:spcBef>
            </a:pP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C</a:t>
            </a:r>
            <a:r>
              <a:rPr sz="2100" b="1" spc="-5" dirty="0">
                <a:solidFill>
                  <a:srgbClr val="525252"/>
                </a:solidFill>
                <a:latin typeface="Calibri"/>
                <a:cs typeface="Calibri"/>
              </a:rPr>
              <a:t>h</a:t>
            </a:r>
            <a:r>
              <a:rPr sz="2100" b="1" spc="5" dirty="0">
                <a:solidFill>
                  <a:srgbClr val="525252"/>
                </a:solidFill>
                <a:latin typeface="Calibri"/>
                <a:cs typeface="Calibri"/>
              </a:rPr>
              <a:t>e</a:t>
            </a:r>
            <a:r>
              <a:rPr sz="2100" b="1" spc="-25" dirty="0">
                <a:solidFill>
                  <a:srgbClr val="525252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525252"/>
                </a:solidFill>
                <a:latin typeface="Calibri"/>
                <a:cs typeface="Calibri"/>
              </a:rPr>
              <a:t>t  </a:t>
            </a:r>
            <a:r>
              <a:rPr sz="2100" b="1" spc="-15" dirty="0">
                <a:solidFill>
                  <a:srgbClr val="525252"/>
                </a:solidFill>
                <a:latin typeface="Calibri"/>
                <a:cs typeface="Calibri"/>
              </a:rPr>
              <a:t>Pain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574535" y="4337303"/>
            <a:ext cx="579120" cy="609600"/>
            <a:chOff x="6574535" y="4337303"/>
            <a:chExt cx="579120" cy="609600"/>
          </a:xfrm>
        </p:grpSpPr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74535" y="4337303"/>
              <a:ext cx="579120" cy="6096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99394" y="4362122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5" y="0"/>
                  </a:moveTo>
                  <a:lnTo>
                    <a:pt x="189911" y="5126"/>
                  </a:lnTo>
                  <a:lnTo>
                    <a:pt x="145265" y="19830"/>
                  </a:lnTo>
                  <a:lnTo>
                    <a:pt x="104863" y="43095"/>
                  </a:lnTo>
                  <a:lnTo>
                    <a:pt x="69663" y="73908"/>
                  </a:lnTo>
                  <a:lnTo>
                    <a:pt x="40620" y="111254"/>
                  </a:lnTo>
                  <a:lnTo>
                    <a:pt x="18691" y="154118"/>
                  </a:lnTo>
                  <a:lnTo>
                    <a:pt x="4832" y="201485"/>
                  </a:lnTo>
                  <a:lnTo>
                    <a:pt x="0" y="252341"/>
                  </a:lnTo>
                  <a:lnTo>
                    <a:pt x="4832" y="303197"/>
                  </a:lnTo>
                  <a:lnTo>
                    <a:pt x="18691" y="350564"/>
                  </a:lnTo>
                  <a:lnTo>
                    <a:pt x="40620" y="393428"/>
                  </a:lnTo>
                  <a:lnTo>
                    <a:pt x="69663" y="430773"/>
                  </a:lnTo>
                  <a:lnTo>
                    <a:pt x="104863" y="461586"/>
                  </a:lnTo>
                  <a:lnTo>
                    <a:pt x="145265" y="484852"/>
                  </a:lnTo>
                  <a:lnTo>
                    <a:pt x="189911" y="499556"/>
                  </a:lnTo>
                  <a:lnTo>
                    <a:pt x="237845" y="504682"/>
                  </a:lnTo>
                  <a:lnTo>
                    <a:pt x="285780" y="499556"/>
                  </a:lnTo>
                  <a:lnTo>
                    <a:pt x="330426" y="484852"/>
                  </a:lnTo>
                  <a:lnTo>
                    <a:pt x="370828" y="461586"/>
                  </a:lnTo>
                  <a:lnTo>
                    <a:pt x="406029" y="430773"/>
                  </a:lnTo>
                  <a:lnTo>
                    <a:pt x="435072" y="393428"/>
                  </a:lnTo>
                  <a:lnTo>
                    <a:pt x="457001" y="350564"/>
                  </a:lnTo>
                  <a:lnTo>
                    <a:pt x="470860" y="303197"/>
                  </a:lnTo>
                  <a:lnTo>
                    <a:pt x="475692" y="252341"/>
                  </a:lnTo>
                  <a:lnTo>
                    <a:pt x="470860" y="201485"/>
                  </a:lnTo>
                  <a:lnTo>
                    <a:pt x="457001" y="154118"/>
                  </a:lnTo>
                  <a:lnTo>
                    <a:pt x="435072" y="111254"/>
                  </a:lnTo>
                  <a:lnTo>
                    <a:pt x="406029" y="73908"/>
                  </a:lnTo>
                  <a:lnTo>
                    <a:pt x="370828" y="43095"/>
                  </a:lnTo>
                  <a:lnTo>
                    <a:pt x="330426" y="19830"/>
                  </a:lnTo>
                  <a:lnTo>
                    <a:pt x="285780" y="5126"/>
                  </a:lnTo>
                  <a:lnTo>
                    <a:pt x="237845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65693" y="4443544"/>
              <a:ext cx="317129" cy="336456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4573320" y="4201667"/>
            <a:ext cx="993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marR="5080" indent="-1352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25252"/>
                </a:solidFill>
                <a:latin typeface="Calibri"/>
                <a:cs typeface="Calibri"/>
              </a:rPr>
              <a:t>Abd</a:t>
            </a:r>
            <a:r>
              <a:rPr sz="2000" b="1" spc="-5" dirty="0">
                <a:solidFill>
                  <a:srgbClr val="525252"/>
                </a:solidFill>
                <a:latin typeface="Calibri"/>
                <a:cs typeface="Calibri"/>
              </a:rPr>
              <a:t>omi</a:t>
            </a:r>
            <a:r>
              <a:rPr sz="2000" b="1" dirty="0">
                <a:solidFill>
                  <a:srgbClr val="525252"/>
                </a:solidFill>
                <a:latin typeface="Calibri"/>
                <a:cs typeface="Calibri"/>
              </a:rPr>
              <a:t>n  al</a:t>
            </a:r>
            <a:r>
              <a:rPr sz="2000" b="1" spc="-40" dirty="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525252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80871" y="3233406"/>
            <a:ext cx="8217534" cy="2905760"/>
            <a:chOff x="2480871" y="3233406"/>
            <a:chExt cx="8217534" cy="2905760"/>
          </a:xfrm>
        </p:grpSpPr>
        <p:sp>
          <p:nvSpPr>
            <p:cNvPr id="54" name="object 54"/>
            <p:cNvSpPr/>
            <p:nvPr/>
          </p:nvSpPr>
          <p:spPr>
            <a:xfrm>
              <a:off x="4664181" y="3271090"/>
              <a:ext cx="6034405" cy="171450"/>
            </a:xfrm>
            <a:custGeom>
              <a:avLst/>
              <a:gdLst/>
              <a:ahLst/>
              <a:cxnLst/>
              <a:rect l="l" t="t" r="r" b="b"/>
              <a:pathLst>
                <a:path w="6034405" h="171450">
                  <a:moveTo>
                    <a:pt x="5862446" y="114299"/>
                  </a:moveTo>
                  <a:lnTo>
                    <a:pt x="5862446" y="171450"/>
                  </a:lnTo>
                  <a:lnTo>
                    <a:pt x="5976746" y="114300"/>
                  </a:lnTo>
                  <a:lnTo>
                    <a:pt x="5862446" y="114299"/>
                  </a:lnTo>
                  <a:close/>
                </a:path>
                <a:path w="6034405" h="171450">
                  <a:moveTo>
                    <a:pt x="5862446" y="57149"/>
                  </a:moveTo>
                  <a:lnTo>
                    <a:pt x="5862446" y="114299"/>
                  </a:lnTo>
                  <a:lnTo>
                    <a:pt x="5891025" y="114300"/>
                  </a:lnTo>
                  <a:lnTo>
                    <a:pt x="5891025" y="57150"/>
                  </a:lnTo>
                  <a:lnTo>
                    <a:pt x="5862446" y="57149"/>
                  </a:lnTo>
                  <a:close/>
                </a:path>
                <a:path w="6034405" h="171450">
                  <a:moveTo>
                    <a:pt x="5862446" y="0"/>
                  </a:moveTo>
                  <a:lnTo>
                    <a:pt x="5862446" y="57149"/>
                  </a:lnTo>
                  <a:lnTo>
                    <a:pt x="5891025" y="57150"/>
                  </a:lnTo>
                  <a:lnTo>
                    <a:pt x="5891025" y="114300"/>
                  </a:lnTo>
                  <a:lnTo>
                    <a:pt x="5976749" y="114298"/>
                  </a:lnTo>
                  <a:lnTo>
                    <a:pt x="6033896" y="85725"/>
                  </a:lnTo>
                  <a:lnTo>
                    <a:pt x="5862446" y="0"/>
                  </a:lnTo>
                  <a:close/>
                </a:path>
                <a:path w="6034405" h="171450">
                  <a:moveTo>
                    <a:pt x="0" y="57148"/>
                  </a:moveTo>
                  <a:lnTo>
                    <a:pt x="0" y="114298"/>
                  </a:lnTo>
                  <a:lnTo>
                    <a:pt x="5862446" y="114299"/>
                  </a:lnTo>
                  <a:lnTo>
                    <a:pt x="5862446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72693" y="3260443"/>
              <a:ext cx="226270" cy="24006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85608" y="3237724"/>
              <a:ext cx="226272" cy="24006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52638" y="3233406"/>
              <a:ext cx="226270" cy="24006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12683" y="3236785"/>
              <a:ext cx="226272" cy="24006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480868" y="3447872"/>
              <a:ext cx="4403725" cy="2147570"/>
            </a:xfrm>
            <a:custGeom>
              <a:avLst/>
              <a:gdLst/>
              <a:ahLst/>
              <a:cxnLst/>
              <a:rect l="l" t="t" r="r" b="b"/>
              <a:pathLst>
                <a:path w="4403725" h="2147570">
                  <a:moveTo>
                    <a:pt x="431698" y="1428534"/>
                  </a:moveTo>
                  <a:lnTo>
                    <a:pt x="398792" y="1409344"/>
                  </a:lnTo>
                  <a:lnTo>
                    <a:pt x="41148" y="2022284"/>
                  </a:lnTo>
                  <a:lnTo>
                    <a:pt x="8242" y="2003082"/>
                  </a:lnTo>
                  <a:lnTo>
                    <a:pt x="0" y="2130615"/>
                  </a:lnTo>
                  <a:lnTo>
                    <a:pt x="106959" y="2060689"/>
                  </a:lnTo>
                  <a:lnTo>
                    <a:pt x="102247" y="2057946"/>
                  </a:lnTo>
                  <a:lnTo>
                    <a:pt x="74053" y="2041486"/>
                  </a:lnTo>
                  <a:lnTo>
                    <a:pt x="431698" y="1428534"/>
                  </a:lnTo>
                  <a:close/>
                </a:path>
                <a:path w="4403725" h="2147570">
                  <a:moveTo>
                    <a:pt x="2886545" y="2096300"/>
                  </a:moveTo>
                  <a:lnTo>
                    <a:pt x="2865882" y="2064499"/>
                  </a:lnTo>
                  <a:lnTo>
                    <a:pt x="2816910" y="1989150"/>
                  </a:lnTo>
                  <a:lnTo>
                    <a:pt x="2797619" y="2022005"/>
                  </a:lnTo>
                  <a:lnTo>
                    <a:pt x="1688211" y="1370622"/>
                  </a:lnTo>
                  <a:lnTo>
                    <a:pt x="1678559" y="1387055"/>
                  </a:lnTo>
                  <a:lnTo>
                    <a:pt x="1670570" y="1369758"/>
                  </a:lnTo>
                  <a:lnTo>
                    <a:pt x="981024" y="1688604"/>
                  </a:lnTo>
                  <a:lnTo>
                    <a:pt x="463511" y="1370228"/>
                  </a:lnTo>
                  <a:lnTo>
                    <a:pt x="443547" y="1402689"/>
                  </a:lnTo>
                  <a:lnTo>
                    <a:pt x="939507" y="1707794"/>
                  </a:lnTo>
                  <a:lnTo>
                    <a:pt x="185686" y="2056358"/>
                  </a:lnTo>
                  <a:lnTo>
                    <a:pt x="169697" y="2021776"/>
                  </a:lnTo>
                  <a:lnTo>
                    <a:pt x="89941" y="2121611"/>
                  </a:lnTo>
                  <a:lnTo>
                    <a:pt x="217678" y="2125522"/>
                  </a:lnTo>
                  <a:lnTo>
                    <a:pt x="205384" y="2098929"/>
                  </a:lnTo>
                  <a:lnTo>
                    <a:pt x="201688" y="2090940"/>
                  </a:lnTo>
                  <a:lnTo>
                    <a:pt x="978458" y="1731759"/>
                  </a:lnTo>
                  <a:lnTo>
                    <a:pt x="1507490" y="2057196"/>
                  </a:lnTo>
                  <a:lnTo>
                    <a:pt x="1487525" y="2089645"/>
                  </a:lnTo>
                  <a:lnTo>
                    <a:pt x="1614817" y="2100859"/>
                  </a:lnTo>
                  <a:lnTo>
                    <a:pt x="1593900" y="2067179"/>
                  </a:lnTo>
                  <a:lnTo>
                    <a:pt x="1547406" y="1992287"/>
                  </a:lnTo>
                  <a:lnTo>
                    <a:pt x="1527441" y="2024735"/>
                  </a:lnTo>
                  <a:lnTo>
                    <a:pt x="1019987" y="1712569"/>
                  </a:lnTo>
                  <a:lnTo>
                    <a:pt x="1677504" y="1408531"/>
                  </a:lnTo>
                  <a:lnTo>
                    <a:pt x="2778328" y="2054860"/>
                  </a:lnTo>
                  <a:lnTo>
                    <a:pt x="2759049" y="2087714"/>
                  </a:lnTo>
                  <a:lnTo>
                    <a:pt x="2886545" y="2096300"/>
                  </a:lnTo>
                  <a:close/>
                </a:path>
                <a:path w="4403725" h="2147570">
                  <a:moveTo>
                    <a:pt x="3238068" y="861593"/>
                  </a:moveTo>
                  <a:lnTo>
                    <a:pt x="3217329" y="817867"/>
                  </a:lnTo>
                  <a:lnTo>
                    <a:pt x="3183305" y="746125"/>
                  </a:lnTo>
                  <a:lnTo>
                    <a:pt x="3159810" y="776122"/>
                  </a:lnTo>
                  <a:lnTo>
                    <a:pt x="2216696" y="37642"/>
                  </a:lnTo>
                  <a:lnTo>
                    <a:pt x="2204948" y="52641"/>
                  </a:lnTo>
                  <a:lnTo>
                    <a:pt x="2190343" y="43370"/>
                  </a:lnTo>
                  <a:lnTo>
                    <a:pt x="2174138" y="13843"/>
                  </a:lnTo>
                  <a:lnTo>
                    <a:pt x="724154" y="810056"/>
                  </a:lnTo>
                  <a:lnTo>
                    <a:pt x="705815" y="776668"/>
                  </a:lnTo>
                  <a:lnTo>
                    <a:pt x="633133" y="881773"/>
                  </a:lnTo>
                  <a:lnTo>
                    <a:pt x="760831" y="876858"/>
                  </a:lnTo>
                  <a:lnTo>
                    <a:pt x="747522" y="852627"/>
                  </a:lnTo>
                  <a:lnTo>
                    <a:pt x="742492" y="843457"/>
                  </a:lnTo>
                  <a:lnTo>
                    <a:pt x="2182253" y="52857"/>
                  </a:lnTo>
                  <a:lnTo>
                    <a:pt x="1723707" y="775652"/>
                  </a:lnTo>
                  <a:lnTo>
                    <a:pt x="1691538" y="755243"/>
                  </a:lnTo>
                  <a:lnTo>
                    <a:pt x="1678571" y="882370"/>
                  </a:lnTo>
                  <a:lnTo>
                    <a:pt x="1788058" y="816470"/>
                  </a:lnTo>
                  <a:lnTo>
                    <a:pt x="1781238" y="812139"/>
                  </a:lnTo>
                  <a:lnTo>
                    <a:pt x="1755876" y="796061"/>
                  </a:lnTo>
                  <a:lnTo>
                    <a:pt x="2209762" y="80606"/>
                  </a:lnTo>
                  <a:lnTo>
                    <a:pt x="3136328" y="806119"/>
                  </a:lnTo>
                  <a:lnTo>
                    <a:pt x="3112833" y="836117"/>
                  </a:lnTo>
                  <a:lnTo>
                    <a:pt x="3238068" y="861593"/>
                  </a:lnTo>
                  <a:close/>
                </a:path>
                <a:path w="4403725" h="2147570">
                  <a:moveTo>
                    <a:pt x="4356366" y="914260"/>
                  </a:moveTo>
                  <a:lnTo>
                    <a:pt x="4339272" y="893889"/>
                  </a:lnTo>
                  <a:lnTo>
                    <a:pt x="4274185" y="816394"/>
                  </a:lnTo>
                  <a:lnTo>
                    <a:pt x="4259046" y="851357"/>
                  </a:lnTo>
                  <a:lnTo>
                    <a:pt x="2292527" y="0"/>
                  </a:lnTo>
                  <a:lnTo>
                    <a:pt x="2277389" y="34963"/>
                  </a:lnTo>
                  <a:lnTo>
                    <a:pt x="4243908" y="886333"/>
                  </a:lnTo>
                  <a:lnTo>
                    <a:pt x="4228770" y="921296"/>
                  </a:lnTo>
                  <a:lnTo>
                    <a:pt x="4356366" y="914260"/>
                  </a:lnTo>
                  <a:close/>
                </a:path>
                <a:path w="4403725" h="2147570">
                  <a:moveTo>
                    <a:pt x="4403534" y="2033981"/>
                  </a:moveTo>
                  <a:lnTo>
                    <a:pt x="4365434" y="2033371"/>
                  </a:lnTo>
                  <a:lnTo>
                    <a:pt x="4374921" y="1439976"/>
                  </a:lnTo>
                  <a:lnTo>
                    <a:pt x="4336821" y="1439379"/>
                  </a:lnTo>
                  <a:lnTo>
                    <a:pt x="4327347" y="2032762"/>
                  </a:lnTo>
                  <a:lnTo>
                    <a:pt x="4315485" y="2032584"/>
                  </a:lnTo>
                  <a:lnTo>
                    <a:pt x="4297311" y="1986838"/>
                  </a:lnTo>
                  <a:lnTo>
                    <a:pt x="4271937" y="2015261"/>
                  </a:lnTo>
                  <a:lnTo>
                    <a:pt x="3469640" y="1298930"/>
                  </a:lnTo>
                  <a:lnTo>
                    <a:pt x="3444265" y="1327353"/>
                  </a:lnTo>
                  <a:lnTo>
                    <a:pt x="4246562" y="2043684"/>
                  </a:lnTo>
                  <a:lnTo>
                    <a:pt x="4221188" y="2072093"/>
                  </a:lnTo>
                  <a:lnTo>
                    <a:pt x="4321505" y="2099360"/>
                  </a:lnTo>
                  <a:lnTo>
                    <a:pt x="4344568" y="2147354"/>
                  </a:lnTo>
                  <a:lnTo>
                    <a:pt x="4393946" y="2052421"/>
                  </a:lnTo>
                  <a:lnTo>
                    <a:pt x="4403534" y="203398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17591" y="5529072"/>
              <a:ext cx="579120" cy="60959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141551" y="5553459"/>
              <a:ext cx="476250" cy="504825"/>
            </a:xfrm>
            <a:custGeom>
              <a:avLst/>
              <a:gdLst/>
              <a:ahLst/>
              <a:cxnLst/>
              <a:rect l="l" t="t" r="r" b="b"/>
              <a:pathLst>
                <a:path w="476250" h="504825">
                  <a:moveTo>
                    <a:pt x="237846" y="0"/>
                  </a:moveTo>
                  <a:lnTo>
                    <a:pt x="189912" y="5126"/>
                  </a:lnTo>
                  <a:lnTo>
                    <a:pt x="145265" y="19830"/>
                  </a:lnTo>
                  <a:lnTo>
                    <a:pt x="104864" y="43096"/>
                  </a:lnTo>
                  <a:lnTo>
                    <a:pt x="69663" y="73909"/>
                  </a:lnTo>
                  <a:lnTo>
                    <a:pt x="40620" y="111255"/>
                  </a:lnTo>
                  <a:lnTo>
                    <a:pt x="18691" y="154119"/>
                  </a:lnTo>
                  <a:lnTo>
                    <a:pt x="4832" y="201486"/>
                  </a:lnTo>
                  <a:lnTo>
                    <a:pt x="0" y="252342"/>
                  </a:lnTo>
                  <a:lnTo>
                    <a:pt x="4832" y="303197"/>
                  </a:lnTo>
                  <a:lnTo>
                    <a:pt x="18691" y="350565"/>
                  </a:lnTo>
                  <a:lnTo>
                    <a:pt x="40620" y="393428"/>
                  </a:lnTo>
                  <a:lnTo>
                    <a:pt x="69663" y="430774"/>
                  </a:lnTo>
                  <a:lnTo>
                    <a:pt x="104864" y="461588"/>
                  </a:lnTo>
                  <a:lnTo>
                    <a:pt x="145265" y="484853"/>
                  </a:lnTo>
                  <a:lnTo>
                    <a:pt x="189912" y="499557"/>
                  </a:lnTo>
                  <a:lnTo>
                    <a:pt x="237846" y="504684"/>
                  </a:lnTo>
                  <a:lnTo>
                    <a:pt x="285781" y="499557"/>
                  </a:lnTo>
                  <a:lnTo>
                    <a:pt x="330427" y="484853"/>
                  </a:lnTo>
                  <a:lnTo>
                    <a:pt x="370828" y="461588"/>
                  </a:lnTo>
                  <a:lnTo>
                    <a:pt x="406029" y="430774"/>
                  </a:lnTo>
                  <a:lnTo>
                    <a:pt x="435072" y="393428"/>
                  </a:lnTo>
                  <a:lnTo>
                    <a:pt x="457001" y="350565"/>
                  </a:lnTo>
                  <a:lnTo>
                    <a:pt x="470860" y="303197"/>
                  </a:lnTo>
                  <a:lnTo>
                    <a:pt x="475692" y="252342"/>
                  </a:lnTo>
                  <a:lnTo>
                    <a:pt x="470860" y="201486"/>
                  </a:lnTo>
                  <a:lnTo>
                    <a:pt x="457001" y="154119"/>
                  </a:lnTo>
                  <a:lnTo>
                    <a:pt x="435072" y="111255"/>
                  </a:lnTo>
                  <a:lnTo>
                    <a:pt x="406029" y="73909"/>
                  </a:lnTo>
                  <a:lnTo>
                    <a:pt x="370828" y="43096"/>
                  </a:lnTo>
                  <a:lnTo>
                    <a:pt x="330427" y="19830"/>
                  </a:lnTo>
                  <a:lnTo>
                    <a:pt x="285781" y="5126"/>
                  </a:lnTo>
                  <a:lnTo>
                    <a:pt x="237846" y="0"/>
                  </a:lnTo>
                  <a:close/>
                </a:path>
              </a:pathLst>
            </a:custGeom>
            <a:solidFill>
              <a:srgbClr val="2E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23929" y="5667400"/>
              <a:ext cx="365760" cy="339090"/>
            </a:xfrm>
            <a:custGeom>
              <a:avLst/>
              <a:gdLst/>
              <a:ahLst/>
              <a:cxnLst/>
              <a:rect l="l" t="t" r="r" b="b"/>
              <a:pathLst>
                <a:path w="365760" h="339089">
                  <a:moveTo>
                    <a:pt x="324192" y="92862"/>
                  </a:moveTo>
                  <a:lnTo>
                    <a:pt x="321843" y="90360"/>
                  </a:lnTo>
                  <a:lnTo>
                    <a:pt x="305333" y="90360"/>
                  </a:lnTo>
                  <a:lnTo>
                    <a:pt x="305333" y="17564"/>
                  </a:lnTo>
                  <a:lnTo>
                    <a:pt x="305333" y="3759"/>
                  </a:lnTo>
                  <a:lnTo>
                    <a:pt x="301802" y="0"/>
                  </a:lnTo>
                  <a:lnTo>
                    <a:pt x="288836" y="0"/>
                  </a:lnTo>
                  <a:lnTo>
                    <a:pt x="288836" y="17564"/>
                  </a:lnTo>
                  <a:lnTo>
                    <a:pt x="288836" y="90360"/>
                  </a:lnTo>
                  <a:lnTo>
                    <a:pt x="288836" y="104165"/>
                  </a:lnTo>
                  <a:lnTo>
                    <a:pt x="288836" y="181978"/>
                  </a:lnTo>
                  <a:lnTo>
                    <a:pt x="35356" y="181978"/>
                  </a:lnTo>
                  <a:lnTo>
                    <a:pt x="35356" y="105422"/>
                  </a:lnTo>
                  <a:lnTo>
                    <a:pt x="103746" y="105422"/>
                  </a:lnTo>
                  <a:lnTo>
                    <a:pt x="104914" y="104165"/>
                  </a:lnTo>
                  <a:lnTo>
                    <a:pt x="106095" y="101650"/>
                  </a:lnTo>
                  <a:lnTo>
                    <a:pt x="135572" y="52705"/>
                  </a:lnTo>
                  <a:lnTo>
                    <a:pt x="185089" y="150596"/>
                  </a:lnTo>
                  <a:lnTo>
                    <a:pt x="186258" y="151853"/>
                  </a:lnTo>
                  <a:lnTo>
                    <a:pt x="190982" y="154368"/>
                  </a:lnTo>
                  <a:lnTo>
                    <a:pt x="193332" y="154368"/>
                  </a:lnTo>
                  <a:lnTo>
                    <a:pt x="196875" y="150596"/>
                  </a:lnTo>
                  <a:lnTo>
                    <a:pt x="208889" y="134289"/>
                  </a:lnTo>
                  <a:lnTo>
                    <a:pt x="231063" y="104165"/>
                  </a:lnTo>
                  <a:lnTo>
                    <a:pt x="288836" y="104165"/>
                  </a:lnTo>
                  <a:lnTo>
                    <a:pt x="288836" y="90360"/>
                  </a:lnTo>
                  <a:lnTo>
                    <a:pt x="225171" y="90360"/>
                  </a:lnTo>
                  <a:lnTo>
                    <a:pt x="222808" y="92862"/>
                  </a:lnTo>
                  <a:lnTo>
                    <a:pt x="192163" y="134289"/>
                  </a:lnTo>
                  <a:lnTo>
                    <a:pt x="150444" y="52705"/>
                  </a:lnTo>
                  <a:lnTo>
                    <a:pt x="141465" y="35140"/>
                  </a:lnTo>
                  <a:lnTo>
                    <a:pt x="140284" y="33883"/>
                  </a:lnTo>
                  <a:lnTo>
                    <a:pt x="137934" y="32626"/>
                  </a:lnTo>
                  <a:lnTo>
                    <a:pt x="133210" y="32626"/>
                  </a:lnTo>
                  <a:lnTo>
                    <a:pt x="132029" y="33883"/>
                  </a:lnTo>
                  <a:lnTo>
                    <a:pt x="129679" y="35140"/>
                  </a:lnTo>
                  <a:lnTo>
                    <a:pt x="97840" y="90360"/>
                  </a:lnTo>
                  <a:lnTo>
                    <a:pt x="35356" y="90360"/>
                  </a:lnTo>
                  <a:lnTo>
                    <a:pt x="35356" y="17564"/>
                  </a:lnTo>
                  <a:lnTo>
                    <a:pt x="288836" y="17564"/>
                  </a:lnTo>
                  <a:lnTo>
                    <a:pt x="288836" y="0"/>
                  </a:lnTo>
                  <a:lnTo>
                    <a:pt x="22390" y="0"/>
                  </a:lnTo>
                  <a:lnTo>
                    <a:pt x="18859" y="3759"/>
                  </a:lnTo>
                  <a:lnTo>
                    <a:pt x="18859" y="90360"/>
                  </a:lnTo>
                  <a:lnTo>
                    <a:pt x="2349" y="90360"/>
                  </a:lnTo>
                  <a:lnTo>
                    <a:pt x="0" y="94119"/>
                  </a:lnTo>
                  <a:lnTo>
                    <a:pt x="0" y="101650"/>
                  </a:lnTo>
                  <a:lnTo>
                    <a:pt x="2349" y="105422"/>
                  </a:lnTo>
                  <a:lnTo>
                    <a:pt x="18859" y="105422"/>
                  </a:lnTo>
                  <a:lnTo>
                    <a:pt x="18859" y="197040"/>
                  </a:lnTo>
                  <a:lnTo>
                    <a:pt x="22390" y="200799"/>
                  </a:lnTo>
                  <a:lnTo>
                    <a:pt x="301802" y="200799"/>
                  </a:lnTo>
                  <a:lnTo>
                    <a:pt x="305333" y="197040"/>
                  </a:lnTo>
                  <a:lnTo>
                    <a:pt x="305333" y="181978"/>
                  </a:lnTo>
                  <a:lnTo>
                    <a:pt x="305333" y="104165"/>
                  </a:lnTo>
                  <a:lnTo>
                    <a:pt x="321843" y="104165"/>
                  </a:lnTo>
                  <a:lnTo>
                    <a:pt x="324192" y="100393"/>
                  </a:lnTo>
                  <a:lnTo>
                    <a:pt x="324192" y="92862"/>
                  </a:lnTo>
                  <a:close/>
                </a:path>
                <a:path w="365760" h="339089">
                  <a:moveTo>
                    <a:pt x="365213" y="210858"/>
                  </a:moveTo>
                  <a:lnTo>
                    <a:pt x="354622" y="200799"/>
                  </a:lnTo>
                  <a:lnTo>
                    <a:pt x="273392" y="224675"/>
                  </a:lnTo>
                  <a:lnTo>
                    <a:pt x="272211" y="223418"/>
                  </a:lnTo>
                  <a:lnTo>
                    <a:pt x="271043" y="223418"/>
                  </a:lnTo>
                  <a:lnTo>
                    <a:pt x="256908" y="227190"/>
                  </a:lnTo>
                  <a:lnTo>
                    <a:pt x="254558" y="224675"/>
                  </a:lnTo>
                  <a:lnTo>
                    <a:pt x="253377" y="222173"/>
                  </a:lnTo>
                  <a:lnTo>
                    <a:pt x="251028" y="222173"/>
                  </a:lnTo>
                  <a:lnTo>
                    <a:pt x="227482" y="229704"/>
                  </a:lnTo>
                  <a:lnTo>
                    <a:pt x="223951" y="223418"/>
                  </a:lnTo>
                  <a:lnTo>
                    <a:pt x="220421" y="219659"/>
                  </a:lnTo>
                  <a:lnTo>
                    <a:pt x="219240" y="219659"/>
                  </a:lnTo>
                  <a:lnTo>
                    <a:pt x="219240" y="256108"/>
                  </a:lnTo>
                  <a:lnTo>
                    <a:pt x="60312" y="301345"/>
                  </a:lnTo>
                  <a:lnTo>
                    <a:pt x="58432" y="293801"/>
                  </a:lnTo>
                  <a:lnTo>
                    <a:pt x="55600" y="282498"/>
                  </a:lnTo>
                  <a:lnTo>
                    <a:pt x="108585" y="267411"/>
                  </a:lnTo>
                  <a:lnTo>
                    <a:pt x="214528" y="237248"/>
                  </a:lnTo>
                  <a:lnTo>
                    <a:pt x="219240" y="256108"/>
                  </a:lnTo>
                  <a:lnTo>
                    <a:pt x="219240" y="219659"/>
                  </a:lnTo>
                  <a:lnTo>
                    <a:pt x="216890" y="219659"/>
                  </a:lnTo>
                  <a:lnTo>
                    <a:pt x="52070" y="267411"/>
                  </a:lnTo>
                  <a:lnTo>
                    <a:pt x="48539" y="259867"/>
                  </a:lnTo>
                  <a:lnTo>
                    <a:pt x="46189" y="253593"/>
                  </a:lnTo>
                  <a:lnTo>
                    <a:pt x="43827" y="249821"/>
                  </a:lnTo>
                  <a:lnTo>
                    <a:pt x="39116" y="251079"/>
                  </a:lnTo>
                  <a:lnTo>
                    <a:pt x="39357" y="257632"/>
                  </a:lnTo>
                  <a:lnTo>
                    <a:pt x="40157" y="265849"/>
                  </a:lnTo>
                  <a:lnTo>
                    <a:pt x="41605" y="275463"/>
                  </a:lnTo>
                  <a:lnTo>
                    <a:pt x="43827" y="286270"/>
                  </a:lnTo>
                  <a:lnTo>
                    <a:pt x="20281" y="293801"/>
                  </a:lnTo>
                  <a:lnTo>
                    <a:pt x="17932" y="285013"/>
                  </a:lnTo>
                  <a:lnTo>
                    <a:pt x="15582" y="279984"/>
                  </a:lnTo>
                  <a:lnTo>
                    <a:pt x="14401" y="276212"/>
                  </a:lnTo>
                  <a:lnTo>
                    <a:pt x="10871" y="277469"/>
                  </a:lnTo>
                  <a:lnTo>
                    <a:pt x="11112" y="282143"/>
                  </a:lnTo>
                  <a:lnTo>
                    <a:pt x="11899" y="288467"/>
                  </a:lnTo>
                  <a:lnTo>
                    <a:pt x="13347" y="296202"/>
                  </a:lnTo>
                  <a:lnTo>
                    <a:pt x="15582" y="305117"/>
                  </a:lnTo>
                  <a:lnTo>
                    <a:pt x="17526" y="313309"/>
                  </a:lnTo>
                  <a:lnTo>
                    <a:pt x="19697" y="320675"/>
                  </a:lnTo>
                  <a:lnTo>
                    <a:pt x="21869" y="326859"/>
                  </a:lnTo>
                  <a:lnTo>
                    <a:pt x="23812" y="331508"/>
                  </a:lnTo>
                  <a:lnTo>
                    <a:pt x="27355" y="330250"/>
                  </a:lnTo>
                  <a:lnTo>
                    <a:pt x="27355" y="326478"/>
                  </a:lnTo>
                  <a:lnTo>
                    <a:pt x="26174" y="320205"/>
                  </a:lnTo>
                  <a:lnTo>
                    <a:pt x="24993" y="311404"/>
                  </a:lnTo>
                  <a:lnTo>
                    <a:pt x="48539" y="305117"/>
                  </a:lnTo>
                  <a:lnTo>
                    <a:pt x="52031" y="315899"/>
                  </a:lnTo>
                  <a:lnTo>
                    <a:pt x="55308" y="325386"/>
                  </a:lnTo>
                  <a:lnTo>
                    <a:pt x="58140" y="333222"/>
                  </a:lnTo>
                  <a:lnTo>
                    <a:pt x="60312" y="339051"/>
                  </a:lnTo>
                  <a:lnTo>
                    <a:pt x="66192" y="336537"/>
                  </a:lnTo>
                  <a:lnTo>
                    <a:pt x="66192" y="332765"/>
                  </a:lnTo>
                  <a:lnTo>
                    <a:pt x="63842" y="317690"/>
                  </a:lnTo>
                  <a:lnTo>
                    <a:pt x="107530" y="305117"/>
                  </a:lnTo>
                  <a:lnTo>
                    <a:pt x="120624" y="301345"/>
                  </a:lnTo>
                  <a:lnTo>
                    <a:pt x="229831" y="269925"/>
                  </a:lnTo>
                  <a:lnTo>
                    <a:pt x="233362" y="268668"/>
                  </a:lnTo>
                  <a:lnTo>
                    <a:pt x="234543" y="263639"/>
                  </a:lnTo>
                  <a:lnTo>
                    <a:pt x="234543" y="256108"/>
                  </a:lnTo>
                  <a:lnTo>
                    <a:pt x="258089" y="248564"/>
                  </a:lnTo>
                  <a:lnTo>
                    <a:pt x="259270" y="248564"/>
                  </a:lnTo>
                  <a:lnTo>
                    <a:pt x="260438" y="246049"/>
                  </a:lnTo>
                  <a:lnTo>
                    <a:pt x="260438" y="242277"/>
                  </a:lnTo>
                  <a:lnTo>
                    <a:pt x="274574" y="238506"/>
                  </a:lnTo>
                  <a:lnTo>
                    <a:pt x="275742" y="238506"/>
                  </a:lnTo>
                  <a:lnTo>
                    <a:pt x="275742" y="237248"/>
                  </a:lnTo>
                  <a:lnTo>
                    <a:pt x="301307" y="229704"/>
                  </a:lnTo>
                  <a:lnTo>
                    <a:pt x="309829" y="227190"/>
                  </a:lnTo>
                  <a:lnTo>
                    <a:pt x="318350" y="224675"/>
                  </a:lnTo>
                  <a:lnTo>
                    <a:pt x="365213" y="2108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310489" y="1392428"/>
            <a:ext cx="70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Calibri"/>
                <a:cs typeface="Calibri"/>
              </a:rPr>
              <a:t>P</a:t>
            </a:r>
            <a:r>
              <a:rPr sz="1800" b="1" spc="-2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13037" y="2462276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B83114"/>
                </a:solidFill>
                <a:latin typeface="Calibri"/>
                <a:cs typeface="Calibri"/>
              </a:rPr>
              <a:t>Clinical</a:t>
            </a:r>
            <a:r>
              <a:rPr sz="1800" b="1" spc="-35" dirty="0">
                <a:solidFill>
                  <a:srgbClr val="B83114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B83114"/>
                </a:solidFill>
                <a:latin typeface="Calibri"/>
                <a:cs typeface="Calibri"/>
              </a:rPr>
              <a:t>Encounters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41661" y="2919476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83114"/>
                </a:solidFill>
                <a:latin typeface="Cambria Math"/>
                <a:cs typeface="Cambria Math"/>
              </a:rPr>
              <a:t>𝒆</a:t>
            </a:r>
            <a:r>
              <a:rPr sz="1950" spc="-7" baseline="-14957" dirty="0">
                <a:solidFill>
                  <a:srgbClr val="B83114"/>
                </a:solidFill>
                <a:latin typeface="Cambria Math"/>
                <a:cs typeface="Cambria Math"/>
              </a:rPr>
              <a:t>𝟏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65437" y="2919476"/>
            <a:ext cx="30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83114"/>
                </a:solidFill>
                <a:latin typeface="Cambria Math"/>
                <a:cs typeface="Cambria Math"/>
              </a:rPr>
              <a:t>𝒆</a:t>
            </a:r>
            <a:r>
              <a:rPr sz="1950" spc="-7" baseline="-14957" dirty="0">
                <a:solidFill>
                  <a:srgbClr val="B83114"/>
                </a:solidFill>
                <a:latin typeface="Cambria Math"/>
                <a:cs typeface="Cambria Math"/>
              </a:rPr>
              <a:t>𝟐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206223" y="2898140"/>
            <a:ext cx="271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83114"/>
                </a:solidFill>
                <a:latin typeface="Cambria Math"/>
                <a:cs typeface="Cambria Math"/>
              </a:rPr>
              <a:t>𝒆</a:t>
            </a:r>
            <a:r>
              <a:rPr sz="1950" spc="-7" baseline="-17094" dirty="0">
                <a:solidFill>
                  <a:srgbClr val="B83114"/>
                </a:solidFill>
                <a:latin typeface="Cambria Math"/>
                <a:cs typeface="Cambria Math"/>
              </a:rPr>
              <a:t>𝒕</a:t>
            </a:r>
            <a:endParaRPr sz="1950" baseline="-17094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10739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ML &amp; DL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as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Effective</a:t>
            </a:r>
            <a:r>
              <a:rPr sz="4400" b="0" spc="-1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Tools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14006" y="2692183"/>
            <a:ext cx="7900670" cy="1982470"/>
            <a:chOff x="3414006" y="2692183"/>
            <a:chExt cx="7900670" cy="1982470"/>
          </a:xfrm>
        </p:grpSpPr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8919" y="2692183"/>
              <a:ext cx="3435166" cy="198233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414006" y="3435153"/>
              <a:ext cx="981710" cy="302895"/>
            </a:xfrm>
            <a:custGeom>
              <a:avLst/>
              <a:gdLst/>
              <a:ahLst/>
              <a:cxnLst/>
              <a:rect l="l" t="t" r="r" b="b"/>
              <a:pathLst>
                <a:path w="981710" h="302895">
                  <a:moveTo>
                    <a:pt x="829876" y="0"/>
                  </a:moveTo>
                  <a:lnTo>
                    <a:pt x="829876" y="75646"/>
                  </a:lnTo>
                  <a:lnTo>
                    <a:pt x="0" y="75646"/>
                  </a:lnTo>
                  <a:lnTo>
                    <a:pt x="0" y="226940"/>
                  </a:lnTo>
                  <a:lnTo>
                    <a:pt x="829876" y="226940"/>
                  </a:lnTo>
                  <a:lnTo>
                    <a:pt x="829876" y="302587"/>
                  </a:lnTo>
                  <a:lnTo>
                    <a:pt x="981170" y="151293"/>
                  </a:lnTo>
                  <a:lnTo>
                    <a:pt x="829876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13537" y="2981443"/>
              <a:ext cx="1532255" cy="1304925"/>
            </a:xfrm>
            <a:custGeom>
              <a:avLst/>
              <a:gdLst/>
              <a:ahLst/>
              <a:cxnLst/>
              <a:rect l="l" t="t" r="r" b="b"/>
              <a:pathLst>
                <a:path w="1532254" h="1304925">
                  <a:moveTo>
                    <a:pt x="765947" y="0"/>
                  </a:moveTo>
                  <a:lnTo>
                    <a:pt x="713505" y="1504"/>
                  </a:lnTo>
                  <a:lnTo>
                    <a:pt x="662012" y="5954"/>
                  </a:lnTo>
                  <a:lnTo>
                    <a:pt x="611581" y="13252"/>
                  </a:lnTo>
                  <a:lnTo>
                    <a:pt x="562327" y="23300"/>
                  </a:lnTo>
                  <a:lnTo>
                    <a:pt x="514364" y="36001"/>
                  </a:lnTo>
                  <a:lnTo>
                    <a:pt x="467805" y="51259"/>
                  </a:lnTo>
                  <a:lnTo>
                    <a:pt x="422765" y="68976"/>
                  </a:lnTo>
                  <a:lnTo>
                    <a:pt x="379358" y="89055"/>
                  </a:lnTo>
                  <a:lnTo>
                    <a:pt x="337698" y="111399"/>
                  </a:lnTo>
                  <a:lnTo>
                    <a:pt x="297899" y="135911"/>
                  </a:lnTo>
                  <a:lnTo>
                    <a:pt x="260075" y="162493"/>
                  </a:lnTo>
                  <a:lnTo>
                    <a:pt x="224340" y="191048"/>
                  </a:lnTo>
                  <a:lnTo>
                    <a:pt x="190808" y="221480"/>
                  </a:lnTo>
                  <a:lnTo>
                    <a:pt x="159594" y="253691"/>
                  </a:lnTo>
                  <a:lnTo>
                    <a:pt x="130811" y="287584"/>
                  </a:lnTo>
                  <a:lnTo>
                    <a:pt x="104574" y="323062"/>
                  </a:lnTo>
                  <a:lnTo>
                    <a:pt x="80996" y="360027"/>
                  </a:lnTo>
                  <a:lnTo>
                    <a:pt x="60191" y="398383"/>
                  </a:lnTo>
                  <a:lnTo>
                    <a:pt x="42275" y="438033"/>
                  </a:lnTo>
                  <a:lnTo>
                    <a:pt x="27360" y="478878"/>
                  </a:lnTo>
                  <a:lnTo>
                    <a:pt x="15561" y="520823"/>
                  </a:lnTo>
                  <a:lnTo>
                    <a:pt x="6992" y="563770"/>
                  </a:lnTo>
                  <a:lnTo>
                    <a:pt x="1767" y="607621"/>
                  </a:lnTo>
                  <a:lnTo>
                    <a:pt x="0" y="652280"/>
                  </a:lnTo>
                  <a:lnTo>
                    <a:pt x="1767" y="696940"/>
                  </a:lnTo>
                  <a:lnTo>
                    <a:pt x="6992" y="740791"/>
                  </a:lnTo>
                  <a:lnTo>
                    <a:pt x="15561" y="783738"/>
                  </a:lnTo>
                  <a:lnTo>
                    <a:pt x="27360" y="825683"/>
                  </a:lnTo>
                  <a:lnTo>
                    <a:pt x="42275" y="866529"/>
                  </a:lnTo>
                  <a:lnTo>
                    <a:pt x="60191" y="906178"/>
                  </a:lnTo>
                  <a:lnTo>
                    <a:pt x="80996" y="944534"/>
                  </a:lnTo>
                  <a:lnTo>
                    <a:pt x="104574" y="981500"/>
                  </a:lnTo>
                  <a:lnTo>
                    <a:pt x="130811" y="1016978"/>
                  </a:lnTo>
                  <a:lnTo>
                    <a:pt x="159594" y="1050871"/>
                  </a:lnTo>
                  <a:lnTo>
                    <a:pt x="190808" y="1083082"/>
                  </a:lnTo>
                  <a:lnTo>
                    <a:pt x="224340" y="1113514"/>
                  </a:lnTo>
                  <a:lnTo>
                    <a:pt x="260075" y="1142069"/>
                  </a:lnTo>
                  <a:lnTo>
                    <a:pt x="297899" y="1168651"/>
                  </a:lnTo>
                  <a:lnTo>
                    <a:pt x="337698" y="1193163"/>
                  </a:lnTo>
                  <a:lnTo>
                    <a:pt x="379358" y="1215507"/>
                  </a:lnTo>
                  <a:lnTo>
                    <a:pt x="422765" y="1235586"/>
                  </a:lnTo>
                  <a:lnTo>
                    <a:pt x="467805" y="1253303"/>
                  </a:lnTo>
                  <a:lnTo>
                    <a:pt x="514364" y="1268561"/>
                  </a:lnTo>
                  <a:lnTo>
                    <a:pt x="562327" y="1281262"/>
                  </a:lnTo>
                  <a:lnTo>
                    <a:pt x="611581" y="1291311"/>
                  </a:lnTo>
                  <a:lnTo>
                    <a:pt x="662012" y="1298608"/>
                  </a:lnTo>
                  <a:lnTo>
                    <a:pt x="713505" y="1303058"/>
                  </a:lnTo>
                  <a:lnTo>
                    <a:pt x="765947" y="1304563"/>
                  </a:lnTo>
                  <a:lnTo>
                    <a:pt x="818388" y="1303058"/>
                  </a:lnTo>
                  <a:lnTo>
                    <a:pt x="869881" y="1298608"/>
                  </a:lnTo>
                  <a:lnTo>
                    <a:pt x="920312" y="1291311"/>
                  </a:lnTo>
                  <a:lnTo>
                    <a:pt x="969566" y="1281262"/>
                  </a:lnTo>
                  <a:lnTo>
                    <a:pt x="1017529" y="1268561"/>
                  </a:lnTo>
                  <a:lnTo>
                    <a:pt x="1064087" y="1253303"/>
                  </a:lnTo>
                  <a:lnTo>
                    <a:pt x="1109127" y="1235586"/>
                  </a:lnTo>
                  <a:lnTo>
                    <a:pt x="1152534" y="1215507"/>
                  </a:lnTo>
                  <a:lnTo>
                    <a:pt x="1194194" y="1193163"/>
                  </a:lnTo>
                  <a:lnTo>
                    <a:pt x="1233993" y="1168651"/>
                  </a:lnTo>
                  <a:lnTo>
                    <a:pt x="1271817" y="1142069"/>
                  </a:lnTo>
                  <a:lnTo>
                    <a:pt x="1307552" y="1113514"/>
                  </a:lnTo>
                  <a:lnTo>
                    <a:pt x="1341084" y="1083082"/>
                  </a:lnTo>
                  <a:lnTo>
                    <a:pt x="1372298" y="1050871"/>
                  </a:lnTo>
                  <a:lnTo>
                    <a:pt x="1401081" y="1016978"/>
                  </a:lnTo>
                  <a:lnTo>
                    <a:pt x="1427319" y="981500"/>
                  </a:lnTo>
                  <a:lnTo>
                    <a:pt x="1450896" y="944534"/>
                  </a:lnTo>
                  <a:lnTo>
                    <a:pt x="1471701" y="906178"/>
                  </a:lnTo>
                  <a:lnTo>
                    <a:pt x="1489617" y="866529"/>
                  </a:lnTo>
                  <a:lnTo>
                    <a:pt x="1504532" y="825683"/>
                  </a:lnTo>
                  <a:lnTo>
                    <a:pt x="1516331" y="783738"/>
                  </a:lnTo>
                  <a:lnTo>
                    <a:pt x="1524900" y="740791"/>
                  </a:lnTo>
                  <a:lnTo>
                    <a:pt x="1530125" y="696940"/>
                  </a:lnTo>
                  <a:lnTo>
                    <a:pt x="1531893" y="652280"/>
                  </a:lnTo>
                  <a:lnTo>
                    <a:pt x="1530125" y="607621"/>
                  </a:lnTo>
                  <a:lnTo>
                    <a:pt x="1524900" y="563770"/>
                  </a:lnTo>
                  <a:lnTo>
                    <a:pt x="1516331" y="520823"/>
                  </a:lnTo>
                  <a:lnTo>
                    <a:pt x="1504532" y="478878"/>
                  </a:lnTo>
                  <a:lnTo>
                    <a:pt x="1489617" y="438033"/>
                  </a:lnTo>
                  <a:lnTo>
                    <a:pt x="1471701" y="398383"/>
                  </a:lnTo>
                  <a:lnTo>
                    <a:pt x="1450896" y="360027"/>
                  </a:lnTo>
                  <a:lnTo>
                    <a:pt x="1427319" y="323062"/>
                  </a:lnTo>
                  <a:lnTo>
                    <a:pt x="1401081" y="287584"/>
                  </a:lnTo>
                  <a:lnTo>
                    <a:pt x="1372298" y="253691"/>
                  </a:lnTo>
                  <a:lnTo>
                    <a:pt x="1341084" y="221480"/>
                  </a:lnTo>
                  <a:lnTo>
                    <a:pt x="1307552" y="191048"/>
                  </a:lnTo>
                  <a:lnTo>
                    <a:pt x="1271817" y="162493"/>
                  </a:lnTo>
                  <a:lnTo>
                    <a:pt x="1233993" y="135911"/>
                  </a:lnTo>
                  <a:lnTo>
                    <a:pt x="1194194" y="111399"/>
                  </a:lnTo>
                  <a:lnTo>
                    <a:pt x="1152534" y="89055"/>
                  </a:lnTo>
                  <a:lnTo>
                    <a:pt x="1109127" y="68976"/>
                  </a:lnTo>
                  <a:lnTo>
                    <a:pt x="1064087" y="51259"/>
                  </a:lnTo>
                  <a:lnTo>
                    <a:pt x="1017529" y="36001"/>
                  </a:lnTo>
                  <a:lnTo>
                    <a:pt x="969566" y="23300"/>
                  </a:lnTo>
                  <a:lnTo>
                    <a:pt x="920312" y="13252"/>
                  </a:lnTo>
                  <a:lnTo>
                    <a:pt x="869881" y="5954"/>
                  </a:lnTo>
                  <a:lnTo>
                    <a:pt x="818388" y="1504"/>
                  </a:lnTo>
                  <a:lnTo>
                    <a:pt x="76594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694884" y="3045460"/>
            <a:ext cx="620395" cy="1000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sz="4200" spc="-15" baseline="-20833" dirty="0">
                <a:latin typeface="Cambria Math"/>
                <a:cs typeface="Cambria Math"/>
              </a:rPr>
              <a:t>𝒛</a:t>
            </a:r>
            <a:r>
              <a:rPr sz="2000" spc="-1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250190">
              <a:lnSpc>
                <a:spcPct val="100000"/>
              </a:lnSpc>
              <a:spcBef>
                <a:spcPts val="480"/>
              </a:spcBef>
            </a:pPr>
            <a:r>
              <a:rPr sz="4200" spc="30" baseline="-19841" dirty="0">
                <a:latin typeface="Cambria Math"/>
                <a:cs typeface="Cambria Math"/>
              </a:rPr>
              <a:t>𝒛</a:t>
            </a:r>
            <a:r>
              <a:rPr sz="2000" spc="2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65577" y="2212340"/>
            <a:ext cx="143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Embedding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44407" y="2781694"/>
            <a:ext cx="6928484" cy="1771650"/>
            <a:chOff x="844407" y="2781694"/>
            <a:chExt cx="6928484" cy="1771650"/>
          </a:xfrm>
        </p:grpSpPr>
        <p:sp>
          <p:nvSpPr>
            <p:cNvPr id="65" name="object 65"/>
            <p:cNvSpPr/>
            <p:nvPr/>
          </p:nvSpPr>
          <p:spPr>
            <a:xfrm>
              <a:off x="3708566" y="372466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>
                  <a:moveTo>
                    <a:pt x="311105" y="166905"/>
                  </a:moveTo>
                  <a:lnTo>
                    <a:pt x="311105" y="222838"/>
                  </a:lnTo>
                  <a:lnTo>
                    <a:pt x="389743" y="194872"/>
                  </a:lnTo>
                  <a:lnTo>
                    <a:pt x="311105" y="166905"/>
                  </a:lnTo>
                  <a:close/>
                </a:path>
                <a:path w="389889" h="389889">
                  <a:moveTo>
                    <a:pt x="222838" y="311105"/>
                  </a:moveTo>
                  <a:lnTo>
                    <a:pt x="166907" y="311105"/>
                  </a:lnTo>
                  <a:lnTo>
                    <a:pt x="194872" y="389743"/>
                  </a:lnTo>
                  <a:lnTo>
                    <a:pt x="222838" y="311105"/>
                  </a:lnTo>
                  <a:close/>
                </a:path>
                <a:path w="389889" h="389889">
                  <a:moveTo>
                    <a:pt x="92911" y="257282"/>
                  </a:moveTo>
                  <a:lnTo>
                    <a:pt x="57072" y="332653"/>
                  </a:lnTo>
                  <a:lnTo>
                    <a:pt x="132461" y="296832"/>
                  </a:lnTo>
                  <a:lnTo>
                    <a:pt x="92911" y="257282"/>
                  </a:lnTo>
                  <a:close/>
                </a:path>
                <a:path w="389889" h="389889">
                  <a:moveTo>
                    <a:pt x="296833" y="257282"/>
                  </a:moveTo>
                  <a:lnTo>
                    <a:pt x="257284" y="296832"/>
                  </a:lnTo>
                  <a:lnTo>
                    <a:pt x="332653" y="332653"/>
                  </a:lnTo>
                  <a:lnTo>
                    <a:pt x="296833" y="257282"/>
                  </a:lnTo>
                  <a:close/>
                </a:path>
                <a:path w="389889" h="389889">
                  <a:moveTo>
                    <a:pt x="194872" y="97435"/>
                  </a:moveTo>
                  <a:lnTo>
                    <a:pt x="156946" y="105092"/>
                  </a:lnTo>
                  <a:lnTo>
                    <a:pt x="125975" y="125974"/>
                  </a:lnTo>
                  <a:lnTo>
                    <a:pt x="105093" y="156945"/>
                  </a:lnTo>
                  <a:lnTo>
                    <a:pt x="97436" y="194872"/>
                  </a:lnTo>
                  <a:lnTo>
                    <a:pt x="105093" y="232799"/>
                  </a:lnTo>
                  <a:lnTo>
                    <a:pt x="125975" y="263770"/>
                  </a:lnTo>
                  <a:lnTo>
                    <a:pt x="156946" y="284651"/>
                  </a:lnTo>
                  <a:lnTo>
                    <a:pt x="194872" y="292308"/>
                  </a:lnTo>
                  <a:lnTo>
                    <a:pt x="232799" y="284651"/>
                  </a:lnTo>
                  <a:lnTo>
                    <a:pt x="263770" y="263770"/>
                  </a:lnTo>
                  <a:lnTo>
                    <a:pt x="284651" y="232799"/>
                  </a:lnTo>
                  <a:lnTo>
                    <a:pt x="292308" y="194872"/>
                  </a:lnTo>
                  <a:lnTo>
                    <a:pt x="284651" y="156945"/>
                  </a:lnTo>
                  <a:lnTo>
                    <a:pt x="263770" y="125974"/>
                  </a:lnTo>
                  <a:lnTo>
                    <a:pt x="232799" y="105092"/>
                  </a:lnTo>
                  <a:lnTo>
                    <a:pt x="194872" y="97435"/>
                  </a:lnTo>
                  <a:close/>
                </a:path>
                <a:path w="389889" h="389889">
                  <a:moveTo>
                    <a:pt x="78639" y="166905"/>
                  </a:moveTo>
                  <a:lnTo>
                    <a:pt x="0" y="194872"/>
                  </a:lnTo>
                  <a:lnTo>
                    <a:pt x="78639" y="222838"/>
                  </a:lnTo>
                  <a:lnTo>
                    <a:pt x="78639" y="166905"/>
                  </a:lnTo>
                  <a:close/>
                </a:path>
                <a:path w="389889" h="389889">
                  <a:moveTo>
                    <a:pt x="57072" y="57072"/>
                  </a:moveTo>
                  <a:lnTo>
                    <a:pt x="92911" y="132460"/>
                  </a:lnTo>
                  <a:lnTo>
                    <a:pt x="132461" y="92911"/>
                  </a:lnTo>
                  <a:lnTo>
                    <a:pt x="57072" y="57072"/>
                  </a:lnTo>
                  <a:close/>
                </a:path>
                <a:path w="389889" h="389889">
                  <a:moveTo>
                    <a:pt x="332653" y="57072"/>
                  </a:moveTo>
                  <a:lnTo>
                    <a:pt x="257284" y="92911"/>
                  </a:lnTo>
                  <a:lnTo>
                    <a:pt x="296833" y="132460"/>
                  </a:lnTo>
                  <a:lnTo>
                    <a:pt x="332653" y="57072"/>
                  </a:lnTo>
                  <a:close/>
                </a:path>
                <a:path w="389889" h="389889">
                  <a:moveTo>
                    <a:pt x="194872" y="0"/>
                  </a:moveTo>
                  <a:lnTo>
                    <a:pt x="166907" y="78638"/>
                  </a:lnTo>
                  <a:lnTo>
                    <a:pt x="222838" y="78638"/>
                  </a:lnTo>
                  <a:lnTo>
                    <a:pt x="194872" y="0"/>
                  </a:lnTo>
                  <a:close/>
                </a:path>
              </a:pathLst>
            </a:custGeom>
            <a:solidFill>
              <a:srgbClr val="F94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31430" y="3440544"/>
              <a:ext cx="490220" cy="284480"/>
            </a:xfrm>
            <a:custGeom>
              <a:avLst/>
              <a:gdLst/>
              <a:ahLst/>
              <a:cxnLst/>
              <a:rect l="l" t="t" r="r" b="b"/>
              <a:pathLst>
                <a:path w="490220" h="284479">
                  <a:moveTo>
                    <a:pt x="347860" y="0"/>
                  </a:moveTo>
                  <a:lnTo>
                    <a:pt x="347860" y="71032"/>
                  </a:lnTo>
                  <a:lnTo>
                    <a:pt x="0" y="71032"/>
                  </a:lnTo>
                  <a:lnTo>
                    <a:pt x="0" y="213094"/>
                  </a:lnTo>
                  <a:lnTo>
                    <a:pt x="347860" y="213094"/>
                  </a:lnTo>
                  <a:lnTo>
                    <a:pt x="347860" y="284125"/>
                  </a:lnTo>
                  <a:lnTo>
                    <a:pt x="489924" y="142063"/>
                  </a:lnTo>
                  <a:lnTo>
                    <a:pt x="34786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52052" y="2938947"/>
              <a:ext cx="254000" cy="1287780"/>
            </a:xfrm>
            <a:custGeom>
              <a:avLst/>
              <a:gdLst/>
              <a:ahLst/>
              <a:cxnLst/>
              <a:rect l="l" t="t" r="r" b="b"/>
              <a:pathLst>
                <a:path w="254000" h="1287779">
                  <a:moveTo>
                    <a:pt x="253640" y="0"/>
                  </a:moveTo>
                  <a:lnTo>
                    <a:pt x="0" y="0"/>
                  </a:lnTo>
                  <a:lnTo>
                    <a:pt x="0" y="1287317"/>
                  </a:lnTo>
                  <a:lnTo>
                    <a:pt x="253640" y="1287317"/>
                  </a:lnTo>
                  <a:lnTo>
                    <a:pt x="253640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28910" y="3411443"/>
              <a:ext cx="843915" cy="326390"/>
            </a:xfrm>
            <a:custGeom>
              <a:avLst/>
              <a:gdLst/>
              <a:ahLst/>
              <a:cxnLst/>
              <a:rect l="l" t="t" r="r" b="b"/>
              <a:pathLst>
                <a:path w="843915" h="326389">
                  <a:moveTo>
                    <a:pt x="680269" y="0"/>
                  </a:moveTo>
                  <a:lnTo>
                    <a:pt x="680269" y="81574"/>
                  </a:lnTo>
                  <a:lnTo>
                    <a:pt x="0" y="81574"/>
                  </a:lnTo>
                  <a:lnTo>
                    <a:pt x="0" y="244723"/>
                  </a:lnTo>
                  <a:lnTo>
                    <a:pt x="680269" y="244723"/>
                  </a:lnTo>
                  <a:lnTo>
                    <a:pt x="680269" y="326297"/>
                  </a:lnTo>
                  <a:lnTo>
                    <a:pt x="843418" y="163149"/>
                  </a:lnTo>
                  <a:lnTo>
                    <a:pt x="68026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10280" y="3739982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90" h="389889">
                  <a:moveTo>
                    <a:pt x="311105" y="166907"/>
                  </a:moveTo>
                  <a:lnTo>
                    <a:pt x="311105" y="222838"/>
                  </a:lnTo>
                  <a:lnTo>
                    <a:pt x="389743" y="194872"/>
                  </a:lnTo>
                  <a:lnTo>
                    <a:pt x="311105" y="166907"/>
                  </a:lnTo>
                  <a:close/>
                </a:path>
                <a:path w="389890" h="389889">
                  <a:moveTo>
                    <a:pt x="222838" y="311105"/>
                  </a:moveTo>
                  <a:lnTo>
                    <a:pt x="166905" y="311105"/>
                  </a:lnTo>
                  <a:lnTo>
                    <a:pt x="194872" y="389745"/>
                  </a:lnTo>
                  <a:lnTo>
                    <a:pt x="222838" y="311105"/>
                  </a:lnTo>
                  <a:close/>
                </a:path>
                <a:path w="389890" h="389889">
                  <a:moveTo>
                    <a:pt x="92911" y="257284"/>
                  </a:moveTo>
                  <a:lnTo>
                    <a:pt x="57072" y="332653"/>
                  </a:lnTo>
                  <a:lnTo>
                    <a:pt x="132460" y="296833"/>
                  </a:lnTo>
                  <a:lnTo>
                    <a:pt x="92911" y="257284"/>
                  </a:lnTo>
                  <a:close/>
                </a:path>
                <a:path w="389890" h="389889">
                  <a:moveTo>
                    <a:pt x="296832" y="257284"/>
                  </a:moveTo>
                  <a:lnTo>
                    <a:pt x="257284" y="296833"/>
                  </a:lnTo>
                  <a:lnTo>
                    <a:pt x="332653" y="332653"/>
                  </a:lnTo>
                  <a:lnTo>
                    <a:pt x="296832" y="257284"/>
                  </a:lnTo>
                  <a:close/>
                </a:path>
                <a:path w="389890" h="389889">
                  <a:moveTo>
                    <a:pt x="194872" y="97436"/>
                  </a:moveTo>
                  <a:lnTo>
                    <a:pt x="156945" y="105093"/>
                  </a:lnTo>
                  <a:lnTo>
                    <a:pt x="125974" y="125975"/>
                  </a:lnTo>
                  <a:lnTo>
                    <a:pt x="105092" y="156946"/>
                  </a:lnTo>
                  <a:lnTo>
                    <a:pt x="97435" y="194872"/>
                  </a:lnTo>
                  <a:lnTo>
                    <a:pt x="105092" y="232799"/>
                  </a:lnTo>
                  <a:lnTo>
                    <a:pt x="125974" y="263770"/>
                  </a:lnTo>
                  <a:lnTo>
                    <a:pt x="156945" y="284651"/>
                  </a:lnTo>
                  <a:lnTo>
                    <a:pt x="194872" y="292308"/>
                  </a:lnTo>
                  <a:lnTo>
                    <a:pt x="232799" y="284651"/>
                  </a:lnTo>
                  <a:lnTo>
                    <a:pt x="263770" y="263770"/>
                  </a:lnTo>
                  <a:lnTo>
                    <a:pt x="284651" y="232799"/>
                  </a:lnTo>
                  <a:lnTo>
                    <a:pt x="292308" y="194872"/>
                  </a:lnTo>
                  <a:lnTo>
                    <a:pt x="284651" y="156946"/>
                  </a:lnTo>
                  <a:lnTo>
                    <a:pt x="263770" y="125975"/>
                  </a:lnTo>
                  <a:lnTo>
                    <a:pt x="232799" y="105093"/>
                  </a:lnTo>
                  <a:lnTo>
                    <a:pt x="194872" y="97436"/>
                  </a:lnTo>
                  <a:close/>
                </a:path>
                <a:path w="389890" h="389889">
                  <a:moveTo>
                    <a:pt x="78639" y="166907"/>
                  </a:moveTo>
                  <a:lnTo>
                    <a:pt x="0" y="194872"/>
                  </a:lnTo>
                  <a:lnTo>
                    <a:pt x="78639" y="222838"/>
                  </a:lnTo>
                  <a:lnTo>
                    <a:pt x="78639" y="166907"/>
                  </a:lnTo>
                  <a:close/>
                </a:path>
                <a:path w="389890" h="389889">
                  <a:moveTo>
                    <a:pt x="57072" y="57072"/>
                  </a:moveTo>
                  <a:lnTo>
                    <a:pt x="92911" y="132460"/>
                  </a:lnTo>
                  <a:lnTo>
                    <a:pt x="132460" y="92911"/>
                  </a:lnTo>
                  <a:lnTo>
                    <a:pt x="57072" y="57072"/>
                  </a:lnTo>
                  <a:close/>
                </a:path>
                <a:path w="389890" h="389889">
                  <a:moveTo>
                    <a:pt x="332653" y="57072"/>
                  </a:moveTo>
                  <a:lnTo>
                    <a:pt x="257284" y="92911"/>
                  </a:lnTo>
                  <a:lnTo>
                    <a:pt x="296832" y="132460"/>
                  </a:lnTo>
                  <a:lnTo>
                    <a:pt x="332653" y="57072"/>
                  </a:lnTo>
                  <a:close/>
                </a:path>
                <a:path w="389890" h="389889">
                  <a:moveTo>
                    <a:pt x="194872" y="0"/>
                  </a:moveTo>
                  <a:lnTo>
                    <a:pt x="166905" y="78639"/>
                  </a:lnTo>
                  <a:lnTo>
                    <a:pt x="222838" y="78639"/>
                  </a:lnTo>
                  <a:lnTo>
                    <a:pt x="194872" y="0"/>
                  </a:lnTo>
                  <a:close/>
                </a:path>
              </a:pathLst>
            </a:custGeom>
            <a:solidFill>
              <a:srgbClr val="F94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407" y="2781694"/>
              <a:ext cx="2423440" cy="177139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448371" y="2206244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EHR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965028" y="2206244"/>
            <a:ext cx="124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400" b="1" spc="-18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94675" y="2019227"/>
            <a:ext cx="11062970" cy="2927985"/>
          </a:xfrm>
          <a:custGeom>
            <a:avLst/>
            <a:gdLst/>
            <a:ahLst/>
            <a:cxnLst/>
            <a:rect l="l" t="t" r="r" b="b"/>
            <a:pathLst>
              <a:path w="11062970" h="2927985">
                <a:moveTo>
                  <a:pt x="0" y="0"/>
                </a:moveTo>
                <a:lnTo>
                  <a:pt x="11062742" y="0"/>
                </a:lnTo>
                <a:lnTo>
                  <a:pt x="11062742" y="2927527"/>
                </a:lnTo>
                <a:lnTo>
                  <a:pt x="0" y="292752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BDD7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4693" y="5208028"/>
            <a:ext cx="675005" cy="681990"/>
          </a:xfrm>
          <a:custGeom>
            <a:avLst/>
            <a:gdLst/>
            <a:ahLst/>
            <a:cxnLst/>
            <a:rect l="l" t="t" r="r" b="b"/>
            <a:pathLst>
              <a:path w="675005" h="681989">
                <a:moveTo>
                  <a:pt x="538452" y="291920"/>
                </a:moveTo>
                <a:lnTo>
                  <a:pt x="538452" y="389746"/>
                </a:lnTo>
                <a:lnTo>
                  <a:pt x="674557" y="340833"/>
                </a:lnTo>
                <a:lnTo>
                  <a:pt x="538452" y="291920"/>
                </a:lnTo>
                <a:close/>
              </a:path>
              <a:path w="675005" h="681989">
                <a:moveTo>
                  <a:pt x="385681" y="544127"/>
                </a:moveTo>
                <a:lnTo>
                  <a:pt x="288876" y="544127"/>
                </a:lnTo>
                <a:lnTo>
                  <a:pt x="337278" y="681668"/>
                </a:lnTo>
                <a:lnTo>
                  <a:pt x="385681" y="544127"/>
                </a:lnTo>
                <a:close/>
              </a:path>
              <a:path w="675005" h="681989">
                <a:moveTo>
                  <a:pt x="160808" y="449992"/>
                </a:moveTo>
                <a:lnTo>
                  <a:pt x="98778" y="581816"/>
                </a:lnTo>
                <a:lnTo>
                  <a:pt x="229259" y="519164"/>
                </a:lnTo>
                <a:lnTo>
                  <a:pt x="160808" y="449992"/>
                </a:lnTo>
                <a:close/>
              </a:path>
              <a:path w="675005" h="681989">
                <a:moveTo>
                  <a:pt x="513749" y="449992"/>
                </a:moveTo>
                <a:lnTo>
                  <a:pt x="445298" y="519164"/>
                </a:lnTo>
                <a:lnTo>
                  <a:pt x="575747" y="581816"/>
                </a:lnTo>
                <a:lnTo>
                  <a:pt x="513749" y="449992"/>
                </a:lnTo>
                <a:close/>
              </a:path>
              <a:path w="675005" h="681989">
                <a:moveTo>
                  <a:pt x="337278" y="170417"/>
                </a:moveTo>
                <a:lnTo>
                  <a:pt x="292447" y="176504"/>
                </a:lnTo>
                <a:lnTo>
                  <a:pt x="252163" y="193684"/>
                </a:lnTo>
                <a:lnTo>
                  <a:pt x="218032" y="220331"/>
                </a:lnTo>
                <a:lnTo>
                  <a:pt x="191663" y="254821"/>
                </a:lnTo>
                <a:lnTo>
                  <a:pt x="174663" y="295530"/>
                </a:lnTo>
                <a:lnTo>
                  <a:pt x="168639" y="340833"/>
                </a:lnTo>
                <a:lnTo>
                  <a:pt x="174663" y="386137"/>
                </a:lnTo>
                <a:lnTo>
                  <a:pt x="191663" y="426846"/>
                </a:lnTo>
                <a:lnTo>
                  <a:pt x="218032" y="461337"/>
                </a:lnTo>
                <a:lnTo>
                  <a:pt x="252163" y="487984"/>
                </a:lnTo>
                <a:lnTo>
                  <a:pt x="292447" y="505163"/>
                </a:lnTo>
                <a:lnTo>
                  <a:pt x="337278" y="511251"/>
                </a:lnTo>
                <a:lnTo>
                  <a:pt x="382110" y="505163"/>
                </a:lnTo>
                <a:lnTo>
                  <a:pt x="422394" y="487984"/>
                </a:lnTo>
                <a:lnTo>
                  <a:pt x="456525" y="461337"/>
                </a:lnTo>
                <a:lnTo>
                  <a:pt x="482894" y="426846"/>
                </a:lnTo>
                <a:lnTo>
                  <a:pt x="499894" y="386137"/>
                </a:lnTo>
                <a:lnTo>
                  <a:pt x="505918" y="340833"/>
                </a:lnTo>
                <a:lnTo>
                  <a:pt x="499894" y="295530"/>
                </a:lnTo>
                <a:lnTo>
                  <a:pt x="482894" y="254821"/>
                </a:lnTo>
                <a:lnTo>
                  <a:pt x="456525" y="220331"/>
                </a:lnTo>
                <a:lnTo>
                  <a:pt x="422394" y="193684"/>
                </a:lnTo>
                <a:lnTo>
                  <a:pt x="382110" y="176504"/>
                </a:lnTo>
                <a:lnTo>
                  <a:pt x="337278" y="170417"/>
                </a:lnTo>
                <a:close/>
              </a:path>
              <a:path w="675005" h="681989">
                <a:moveTo>
                  <a:pt x="136105" y="291920"/>
                </a:moveTo>
                <a:lnTo>
                  <a:pt x="0" y="340833"/>
                </a:lnTo>
                <a:lnTo>
                  <a:pt x="136105" y="389746"/>
                </a:lnTo>
                <a:lnTo>
                  <a:pt x="136105" y="291920"/>
                </a:lnTo>
                <a:close/>
              </a:path>
              <a:path w="675005" h="681989">
                <a:moveTo>
                  <a:pt x="98778" y="99819"/>
                </a:moveTo>
                <a:lnTo>
                  <a:pt x="160808" y="231675"/>
                </a:lnTo>
                <a:lnTo>
                  <a:pt x="229259" y="162504"/>
                </a:lnTo>
                <a:lnTo>
                  <a:pt x="98778" y="99819"/>
                </a:lnTo>
                <a:close/>
              </a:path>
              <a:path w="675005" h="681989">
                <a:moveTo>
                  <a:pt x="575747" y="99819"/>
                </a:moveTo>
                <a:lnTo>
                  <a:pt x="445298" y="162504"/>
                </a:lnTo>
                <a:lnTo>
                  <a:pt x="513749" y="231675"/>
                </a:lnTo>
                <a:lnTo>
                  <a:pt x="575747" y="99819"/>
                </a:lnTo>
                <a:close/>
              </a:path>
              <a:path w="675005" h="681989">
                <a:moveTo>
                  <a:pt x="337278" y="0"/>
                </a:moveTo>
                <a:lnTo>
                  <a:pt x="288876" y="137540"/>
                </a:lnTo>
                <a:lnTo>
                  <a:pt x="385681" y="137540"/>
                </a:lnTo>
                <a:lnTo>
                  <a:pt x="337278" y="0"/>
                </a:lnTo>
                <a:close/>
              </a:path>
            </a:pathLst>
          </a:custGeom>
          <a:solidFill>
            <a:srgbClr val="F94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218944" y="5332476"/>
            <a:ext cx="1062545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5" dirty="0">
                <a:latin typeface="Calibri"/>
                <a:cs typeface="Calibri"/>
              </a:rPr>
              <a:t>ML &amp; DL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20" dirty="0">
                <a:latin typeface="Calibri"/>
                <a:cs typeface="Calibri"/>
              </a:rPr>
              <a:t>effective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tools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phases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health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modeling.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280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5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4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EHR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98792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241300" marR="464184" indent="-228600">
              <a:lnSpc>
                <a:spcPts val="3100"/>
              </a:lnSpc>
              <a:buFont typeface="Arial MT"/>
              <a:buChar char="•"/>
              <a:tabLst>
                <a:tab pos="241300" algn="l"/>
                <a:tab pos="4337685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Ri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ch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d</a:t>
            </a:r>
            <a:r>
              <a:rPr sz="2800" b="1" spc="-20" dirty="0">
                <a:solidFill>
                  <a:srgbClr val="13294B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 t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yp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tr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uc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u</a:t>
            </a:r>
            <a:r>
              <a:rPr sz="2800" spc="-40" dirty="0">
                <a:solidFill>
                  <a:srgbClr val="13294B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d	+ 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unstructured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Longitudinal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: multiple visits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over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469388"/>
            <a:ext cx="4987290" cy="233616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Complex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multi-modality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Siloed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 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hospital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has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its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own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EHR</a:t>
            </a:r>
            <a:endParaRPr sz="2800">
              <a:latin typeface="Calibri"/>
              <a:cs typeface="Calibri"/>
            </a:endParaRPr>
          </a:p>
          <a:p>
            <a:pPr marL="241300" marR="761365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Privacy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concern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difficult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share/access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7005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Clinical</a:t>
            </a:r>
            <a:r>
              <a:rPr sz="4400" b="0" spc="-8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N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otes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98092"/>
            <a:ext cx="5830570" cy="45567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Free</a:t>
            </a:r>
            <a:r>
              <a:rPr sz="26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text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documentation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patient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status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5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5" dirty="0">
                <a:solidFill>
                  <a:srgbClr val="13294B"/>
                </a:solidFill>
                <a:latin typeface="Calibri"/>
                <a:cs typeface="Calibri"/>
              </a:rPr>
              <a:t>Various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types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26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notes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ts val="261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13294B"/>
                </a:solidFill>
                <a:latin typeface="Calibri"/>
                <a:cs typeface="Calibri"/>
              </a:rPr>
              <a:t>Admission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solidFill>
                  <a:srgbClr val="13294B"/>
                </a:solidFill>
                <a:latin typeface="Calibri"/>
                <a:cs typeface="Calibri"/>
              </a:rPr>
              <a:t>ED</a:t>
            </a:r>
            <a:r>
              <a:rPr sz="2200" spc="-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3294B"/>
                </a:solidFill>
                <a:latin typeface="Calibri"/>
                <a:cs typeface="Calibri"/>
              </a:rPr>
              <a:t>notes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solidFill>
                  <a:srgbClr val="13294B"/>
                </a:solidFill>
                <a:latin typeface="Calibri"/>
                <a:cs typeface="Calibri"/>
              </a:rPr>
              <a:t>Progress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5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solidFill>
                  <a:srgbClr val="13294B"/>
                </a:solidFill>
                <a:latin typeface="Calibri"/>
                <a:cs typeface="Calibri"/>
              </a:rPr>
              <a:t>Nursing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13294B"/>
                </a:solidFill>
                <a:latin typeface="Calibri"/>
                <a:cs typeface="Calibri"/>
              </a:rPr>
              <a:t>Radiology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solidFill>
                  <a:srgbClr val="13294B"/>
                </a:solidFill>
                <a:latin typeface="Calibri"/>
                <a:cs typeface="Calibri"/>
              </a:rPr>
              <a:t>ECG,</a:t>
            </a:r>
            <a:r>
              <a:rPr sz="22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13294B"/>
                </a:solidFill>
                <a:latin typeface="Calibri"/>
                <a:cs typeface="Calibri"/>
              </a:rPr>
              <a:t>Echocardiogram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1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solidFill>
                  <a:srgbClr val="13294B"/>
                </a:solidFill>
                <a:latin typeface="Calibri"/>
                <a:cs typeface="Calibri"/>
              </a:rPr>
              <a:t>Physician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30"/>
              </a:lnSpc>
              <a:spcBef>
                <a:spcPts val="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solidFill>
                  <a:srgbClr val="13294B"/>
                </a:solidFill>
                <a:latin typeface="Calibri"/>
                <a:cs typeface="Calibri"/>
              </a:rPr>
              <a:t>Discharge</a:t>
            </a:r>
            <a:r>
              <a:rPr sz="2200" spc="-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3294B"/>
                </a:solidFill>
                <a:latin typeface="Calibri"/>
                <a:cs typeface="Calibri"/>
              </a:rPr>
              <a:t>summary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605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solidFill>
                  <a:srgbClr val="13294B"/>
                </a:solidFill>
                <a:latin typeface="Calibri"/>
                <a:cs typeface="Calibri"/>
              </a:rPr>
              <a:t>Respiratory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ts val="25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13294B"/>
                </a:solidFill>
                <a:latin typeface="Calibri"/>
                <a:cs typeface="Calibri"/>
              </a:rPr>
              <a:t>Social</a:t>
            </a:r>
            <a:r>
              <a:rPr sz="2200" spc="-8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3294B"/>
                </a:solidFill>
                <a:latin typeface="Calibri"/>
                <a:cs typeface="Calibri"/>
              </a:rPr>
              <a:t>work</a:t>
            </a:r>
            <a:endParaRPr sz="2200" dirty="0">
              <a:latin typeface="Calibri"/>
              <a:cs typeface="Calibri"/>
            </a:endParaRPr>
          </a:p>
          <a:p>
            <a:pPr marL="469900" lvl="1">
              <a:lnSpc>
                <a:spcPts val="2615"/>
              </a:lnSpc>
              <a:tabLst>
                <a:tab pos="697865" algn="l"/>
                <a:tab pos="698500" algn="l"/>
              </a:tabLst>
            </a:pP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968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Clinical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N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otes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-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T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emplate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5040630" cy="2580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Progress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note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SOAP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ubjective: what patient tells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you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bjective: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exam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findings,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labs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ssessment: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diagnosis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lan:</a:t>
            </a:r>
            <a:r>
              <a:rPr sz="28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treatment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10053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C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linical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N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otes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96951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241300" marR="178435" indent="-228600">
              <a:lnSpc>
                <a:spcPts val="31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Detailed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describes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various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info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about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patient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status</a:t>
            </a:r>
            <a:endParaRPr sz="2800">
              <a:latin typeface="Calibri"/>
              <a:cs typeface="Calibri"/>
            </a:endParaRPr>
          </a:p>
          <a:p>
            <a:pPr marL="241300" marR="205104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Universal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clinical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notes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exist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all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encounters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700"/>
              </a:lnSpc>
              <a:spcBef>
                <a:spcPts val="9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Flexible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various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information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has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been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documented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–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symptoms,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lab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test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4987925" cy="26346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3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Unstructured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free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text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narrative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can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be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difficult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  <a:p>
            <a:pPr marL="241300" marR="930275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Noisy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low documentation </a:t>
            </a:r>
            <a:r>
              <a:rPr sz="2800" spc="-6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quality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-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acronym,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typo</a:t>
            </a:r>
            <a:endParaRPr sz="2800">
              <a:latin typeface="Calibri"/>
              <a:cs typeface="Calibri"/>
            </a:endParaRPr>
          </a:p>
          <a:p>
            <a:pPr marL="241300" marR="10160" indent="-228600">
              <a:lnSpc>
                <a:spcPts val="310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Sensitive: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free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text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often contain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protected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health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info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(PHI)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3498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r>
              <a:rPr sz="4400" b="0" spc="-8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10476230" cy="18319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Electronic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transaction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between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patients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healthcare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providers.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Differ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based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insurance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types: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Medicare: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national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insurance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program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in the US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Commercial/private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insurance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5638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/>
                </a:solidFill>
                <a:latin typeface="+mj-lt"/>
              </a:rPr>
              <a:t>Learning Objectives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989" y="1600200"/>
            <a:ext cx="10205611" cy="25545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Health data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Players in healthcare 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Life cycle of healthcare data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 Electronic Health Records (EHR)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Workflow of EHR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689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r>
              <a:rPr sz="4400"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Data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-</a:t>
            </a:r>
            <a:r>
              <a:rPr sz="4400"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Medicare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9304020" cy="24517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Part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A: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Hospital insurance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Wingdings"/>
                <a:cs typeface="Wingdings"/>
              </a:rPr>
              <a:t></a:t>
            </a:r>
            <a:r>
              <a:rPr sz="2800" spc="-70" dirty="0">
                <a:solidFill>
                  <a:srgbClr val="13294B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inpatient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visit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Part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B:</a:t>
            </a:r>
            <a:r>
              <a:rPr sz="28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insurance</a:t>
            </a:r>
            <a:r>
              <a:rPr sz="28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Wingdings"/>
                <a:cs typeface="Wingdings"/>
              </a:rPr>
              <a:t></a:t>
            </a:r>
            <a:r>
              <a:rPr sz="2800" spc="-65" dirty="0">
                <a:solidFill>
                  <a:srgbClr val="13294B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physician</a:t>
            </a:r>
            <a:r>
              <a:rPr sz="28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service,</a:t>
            </a:r>
            <a:r>
              <a:rPr sz="28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outpatient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visit, </a:t>
            </a:r>
            <a:r>
              <a:rPr sz="2800" spc="-6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ambulance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visits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Part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C: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Medicare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advantage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plan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Wingdings"/>
                <a:cs typeface="Wingdings"/>
              </a:rPr>
              <a:t></a:t>
            </a:r>
            <a:r>
              <a:rPr sz="2800" spc="-70" dirty="0">
                <a:solidFill>
                  <a:srgbClr val="13294B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capitation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Part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D: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Prescription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drug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10008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Data –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Commercial/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P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rivate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29249"/>
            <a:ext cx="8388350" cy="25774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Inpatient: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hospital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visit,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nursing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facility,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nursing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home,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hospice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Outpatient: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Ambulatory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visit,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outpatient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centers,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facility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fee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Professional:</a:t>
            </a:r>
            <a:r>
              <a:rPr sz="24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Doctor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fee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Pharmacy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Prescription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10739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2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ata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–</a:t>
            </a:r>
            <a:r>
              <a:rPr sz="4400"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r>
              <a:rPr sz="4400" b="0" spc="-1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E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lements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484883"/>
            <a:ext cx="6475730" cy="29749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Member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info,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date,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place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Diagnosis: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ICD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Procedure: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HCPCS </a:t>
            </a:r>
            <a:r>
              <a:rPr sz="2800" spc="-65" dirty="0">
                <a:solidFill>
                  <a:srgbClr val="13294B"/>
                </a:solidFill>
                <a:latin typeface="Calibri"/>
                <a:cs typeface="Calibri"/>
              </a:rPr>
              <a:t>(CPT,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other)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Drug: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NDC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Financial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Charge, payment,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expenditure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(total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spending)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5899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/>
          </a:p>
          <a:p>
            <a:pPr marL="241300" marR="5080" indent="-228600">
              <a:lnSpc>
                <a:spcPts val="3100"/>
              </a:lnSpc>
              <a:buFont typeface="Arial MT"/>
              <a:buChar char="•"/>
              <a:tabLst>
                <a:tab pos="241300" algn="l"/>
              </a:tabLst>
            </a:pPr>
            <a:r>
              <a:rPr b="1" spc="-15" dirty="0">
                <a:latin typeface="Calibri"/>
                <a:cs typeface="Calibri"/>
              </a:rPr>
              <a:t>Large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volume</a:t>
            </a:r>
            <a:r>
              <a:rPr spc="-10" dirty="0"/>
              <a:t>:</a:t>
            </a:r>
            <a:r>
              <a:rPr dirty="0"/>
              <a:t> </a:t>
            </a:r>
            <a:r>
              <a:rPr spc="-10" dirty="0"/>
              <a:t>plenty </a:t>
            </a:r>
            <a:r>
              <a:rPr spc="-5" dirty="0"/>
              <a:t>of claims </a:t>
            </a:r>
            <a:r>
              <a:rPr spc="-620" dirty="0"/>
              <a:t> </a:t>
            </a:r>
            <a:r>
              <a:rPr spc="-20" dirty="0"/>
              <a:t>data</a:t>
            </a:r>
            <a:r>
              <a:rPr spc="-5" dirty="0"/>
              <a:t> </a:t>
            </a:r>
            <a:r>
              <a:rPr spc="-15" dirty="0"/>
              <a:t>are</a:t>
            </a:r>
            <a:r>
              <a:rPr spc="-10" dirty="0"/>
              <a:t> </a:t>
            </a:r>
            <a:r>
              <a:rPr spc="-15" dirty="0"/>
              <a:t>available</a:t>
            </a:r>
          </a:p>
          <a:p>
            <a:pPr marL="241300" marR="56515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10" dirty="0">
                <a:latin typeface="Calibri"/>
                <a:cs typeface="Calibri"/>
              </a:rPr>
              <a:t>Holistic</a:t>
            </a:r>
            <a:r>
              <a:rPr b="1" spc="-5" dirty="0">
                <a:latin typeface="Calibri"/>
                <a:cs typeface="Calibri"/>
              </a:rPr>
              <a:t> view</a:t>
            </a:r>
            <a:r>
              <a:rPr spc="-5" dirty="0"/>
              <a:t>: all </a:t>
            </a:r>
            <a:r>
              <a:rPr spc="-20" dirty="0"/>
              <a:t>patient’s </a:t>
            </a:r>
            <a:r>
              <a:rPr spc="-15" dirty="0"/>
              <a:t> interactions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30" dirty="0"/>
              <a:t> </a:t>
            </a:r>
            <a:r>
              <a:rPr spc="-15" dirty="0"/>
              <a:t>providers</a:t>
            </a:r>
          </a:p>
          <a:p>
            <a:pPr marL="241300" marR="16510" indent="-228600">
              <a:lnSpc>
                <a:spcPts val="31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10" dirty="0">
                <a:latin typeface="Calibri"/>
                <a:cs typeface="Calibri"/>
              </a:rPr>
              <a:t>Medication </a:t>
            </a:r>
            <a:r>
              <a:rPr b="1" spc="-5" dirty="0">
                <a:latin typeface="Calibri"/>
                <a:cs typeface="Calibri"/>
              </a:rPr>
              <a:t>compliance: </a:t>
            </a:r>
            <a:r>
              <a:rPr spc="-25" dirty="0"/>
              <a:t>Every </a:t>
            </a:r>
            <a:r>
              <a:rPr spc="-620" dirty="0"/>
              <a:t> </a:t>
            </a:r>
            <a:r>
              <a:rPr spc="-10" dirty="0"/>
              <a:t>fill/refill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prescription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5240" y="153060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7540" y="2469387"/>
            <a:ext cx="6171565" cy="28784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351790" indent="-228600">
              <a:lnSpc>
                <a:spcPts val="271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Coding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errors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Billing purpose only not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detailed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clinical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documentations</a:t>
            </a:r>
            <a:endParaRPr sz="2800">
              <a:latin typeface="Calibri"/>
              <a:cs typeface="Calibri"/>
            </a:endParaRPr>
          </a:p>
          <a:p>
            <a:pPr marL="241300" marR="222250" indent="-228600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Inaccurate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data: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imperfect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reflection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actual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patient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status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Time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lag: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claims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filing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delay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71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5" dirty="0">
                <a:solidFill>
                  <a:srgbClr val="13294B"/>
                </a:solidFill>
                <a:latin typeface="Calibri"/>
                <a:cs typeface="Calibri"/>
              </a:rPr>
              <a:t>Temporally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limited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intrinsic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point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events,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hard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track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individual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over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05082"/>
            <a:ext cx="5644515" cy="628650"/>
            <a:chOff x="647370" y="1505082"/>
            <a:chExt cx="5644515" cy="6286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7451" y="1505082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4429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Claims</a:t>
            </a:r>
            <a:r>
              <a:rPr sz="4400" b="0" spc="-5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vs.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EHR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9123" y="2127250"/>
          <a:ext cx="10941684" cy="323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Claims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EHR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3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2373630" algn="l"/>
                        </a:tabLst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Scope of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data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transactions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patient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37363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provider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interaction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5B9BD5"/>
                      </a:solidFill>
                      <a:prstDash val="solid"/>
                    </a:lnL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0979" marR="781685">
                        <a:lnSpc>
                          <a:spcPct val="100400"/>
                        </a:lnSpc>
                        <a:spcBef>
                          <a:spcPts val="10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Capture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only the portion of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care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provided by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specific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provider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(hospital/clinic)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9050">
                      <a:solidFill>
                        <a:srgbClr val="5B9BD5"/>
                      </a:solidFill>
                      <a:prstDash val="solid"/>
                    </a:lnR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2373630" algn="l"/>
                        </a:tabLst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Medication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data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Medication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filled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5B9BD5"/>
                      </a:solidFill>
                      <a:prstDash val="solid"/>
                    </a:lnL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marR="1016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Medication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prescription, not whether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filled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2373630" algn="l"/>
                        </a:tabLst>
                      </a:pPr>
                      <a:r>
                        <a:rPr sz="2400" b="1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richness	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Limited: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structured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codes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–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474345" algn="ctr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ICD,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CPT,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NDC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5B9BD5"/>
                      </a:solidFill>
                      <a:prstDash val="solid"/>
                    </a:lnL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0979" marR="965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Rich: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clinical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notes,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lab,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vital,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problem </a:t>
                      </a:r>
                      <a:r>
                        <a:rPr sz="2400" spc="-5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list,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social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history,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imaging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7767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Continuous</a:t>
            </a:r>
            <a:r>
              <a:rPr sz="4400" b="0" spc="-8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S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ignals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141" y="3586639"/>
            <a:ext cx="2272925" cy="1511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6331" y="3704712"/>
            <a:ext cx="1910631" cy="13645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1181" y="5568188"/>
            <a:ext cx="239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Oxygen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saturation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(SpO2)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3927" y="5571235"/>
            <a:ext cx="2053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Heart</a:t>
            </a:r>
            <a:r>
              <a:rPr sz="1800" spc="-25" dirty="0">
                <a:latin typeface="Calibri"/>
                <a:cs typeface="Calibri"/>
              </a:rPr>
              <a:t> rate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monitoring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2071" y="3392525"/>
            <a:ext cx="2209800" cy="2209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3000" y="1143000"/>
            <a:ext cx="3048000" cy="22292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400" y="3276600"/>
            <a:ext cx="3037996" cy="25981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411070" y="5586476"/>
            <a:ext cx="141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Blood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pressure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989" y="1482852"/>
            <a:ext cx="7843411" cy="9887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Continuous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signals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are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commonly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collected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in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hospitals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Important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real-time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decision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making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8950" y="5522467"/>
            <a:ext cx="38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CE798-513F-960B-4108-19F67CF87F30}"/>
              </a:ext>
            </a:extLst>
          </p:cNvPr>
          <p:cNvSpPr txBox="1"/>
          <p:nvPr/>
        </p:nvSpPr>
        <p:spPr>
          <a:xfrm>
            <a:off x="9753600" y="2971800"/>
            <a:ext cx="164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-20" dirty="0">
                <a:latin typeface="Calibri"/>
                <a:cs typeface="Calibri"/>
              </a:rPr>
              <a:t>ECG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monitoring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9409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spc="-5" dirty="0">
                <a:solidFill>
                  <a:schemeClr val="tx1"/>
                </a:solidFill>
                <a:latin typeface="+mj-lt"/>
              </a:rPr>
              <a:t>Continuous</a:t>
            </a:r>
            <a:r>
              <a:rPr sz="440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spc="-5" dirty="0">
                <a:solidFill>
                  <a:schemeClr val="tx1"/>
                </a:solidFill>
                <a:latin typeface="+mj-lt"/>
              </a:rPr>
              <a:t>signals</a:t>
            </a:r>
            <a:endParaRPr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57898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12700" marR="790575">
              <a:lnSpc>
                <a:spcPts val="3100"/>
              </a:lnSpc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Detailed 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continuous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monitoring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96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Objective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measures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no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human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opinion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variations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4929505" cy="21164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1259840">
              <a:lnSpc>
                <a:spcPts val="3100"/>
              </a:lnSpc>
              <a:spcBef>
                <a:spcPts val="42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Noisy: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sensor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placement,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interference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985"/>
              </a:spcBef>
            </a:pP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Large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volume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vast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amount 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raw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need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be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processed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real-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3803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Imaging</a:t>
            </a:r>
            <a:r>
              <a:rPr sz="4400" b="0" spc="-6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30603"/>
            <a:ext cx="6230620" cy="423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Many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different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imaging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available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40" dirty="0">
                <a:solidFill>
                  <a:srgbClr val="13294B"/>
                </a:solidFill>
                <a:latin typeface="Calibri"/>
                <a:cs typeface="Calibri"/>
              </a:rPr>
              <a:t>X-ray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Computed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tomography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(CT)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magnetic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resonance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imaging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(MRI)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positron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emission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tomography 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(PET-CT)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332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Storage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size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per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image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Full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body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PET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9GB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CT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Cardiac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36GB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fMRI</a:t>
            </a:r>
            <a:r>
              <a:rPr sz="2400" spc="-4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300GB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Size</a:t>
            </a:r>
            <a:r>
              <a:rPr sz="2800" spc="-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estimates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Imaging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US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2014: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100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PB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72400" y="1524000"/>
            <a:ext cx="3849370" cy="1810385"/>
            <a:chOff x="7607551" y="542876"/>
            <a:chExt cx="3849370" cy="18103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7551" y="542876"/>
              <a:ext cx="1396211" cy="18103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022" y="708648"/>
              <a:ext cx="1548538" cy="154853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6200" y="4038600"/>
            <a:ext cx="1877739" cy="15459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8023" y="4038600"/>
            <a:ext cx="1877739" cy="15931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1558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5" dirty="0">
                <a:solidFill>
                  <a:schemeClr val="tx1"/>
                </a:solidFill>
                <a:latin typeface="+mj-lt"/>
              </a:rPr>
              <a:t>Q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u</a:t>
            </a:r>
            <a:r>
              <a:rPr sz="4400" b="0" spc="-10" dirty="0">
                <a:solidFill>
                  <a:schemeClr val="tx1"/>
                </a:solidFill>
                <a:latin typeface="+mj-lt"/>
              </a:rPr>
              <a:t>i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529249"/>
            <a:ext cx="5800090" cy="20681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Which types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imaging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they?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59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400" spc="-40" dirty="0">
                <a:solidFill>
                  <a:srgbClr val="13294B"/>
                </a:solidFill>
                <a:latin typeface="Calibri"/>
                <a:cs typeface="Calibri"/>
              </a:rPr>
              <a:t>X-ray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Computed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tomography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(CT)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magnetic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resonance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imaging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15"/>
              </a:spcBef>
              <a:buAutoNum type="alphaLcParenR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positron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emission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tomography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(PET-CT)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8396" y="1585280"/>
            <a:ext cx="2957128" cy="1658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966" y="4014942"/>
            <a:ext cx="2470612" cy="2048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0" y="4014942"/>
            <a:ext cx="4228934" cy="204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38441" y="3614615"/>
            <a:ext cx="2630587" cy="24491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64468" y="224891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39" y="6119876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0042" y="6083300"/>
            <a:ext cx="26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7768" y="4702555"/>
            <a:ext cx="28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(d)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7700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Imaging</a:t>
            </a:r>
            <a:r>
              <a:rPr sz="4400" b="0" spc="-1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5048250" cy="3259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241300" marR="245110" indent="-228600">
              <a:lnSpc>
                <a:spcPts val="31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Objective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measures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no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human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opinion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  <a:tab pos="2576830" algn="l"/>
              </a:tabLst>
            </a:pP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b="1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standard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:	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ensure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generalizability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trained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Detailed: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high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resolution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4789170" cy="25095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5080" indent="-228600">
              <a:lnSpc>
                <a:spcPct val="907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Label insufficiency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difficult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acquire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high quality labels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from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experts</a:t>
            </a:r>
            <a:endParaRPr sz="2800">
              <a:latin typeface="Calibri"/>
              <a:cs typeface="Calibri"/>
            </a:endParaRPr>
          </a:p>
          <a:p>
            <a:pPr marL="241300" marR="593090" indent="-228600">
              <a:lnSpc>
                <a:spcPct val="907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High dimensional: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high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resolution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imaging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difficulty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analyze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083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Players</a:t>
            </a:r>
            <a:r>
              <a:rPr lang="en-US" sz="4400"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in</a:t>
            </a:r>
            <a:r>
              <a:rPr lang="en-US"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Healthcare</a:t>
            </a:r>
            <a:endParaRPr lang="en-US" sz="4400" b="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4BB9F5-DF92-C5A0-1593-31E1F5210D16}"/>
              </a:ext>
            </a:extLst>
          </p:cNvPr>
          <p:cNvGrpSpPr/>
          <p:nvPr/>
        </p:nvGrpSpPr>
        <p:grpSpPr>
          <a:xfrm>
            <a:off x="2867494" y="1335174"/>
            <a:ext cx="5745808" cy="5065626"/>
            <a:chOff x="2867494" y="1481044"/>
            <a:chExt cx="5745808" cy="506562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7494" y="1481044"/>
              <a:ext cx="5745808" cy="5065626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5229509" y="3977132"/>
              <a:ext cx="102235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5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2400" spc="-25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2400" dirty="0">
                  <a:solidFill>
                    <a:srgbClr val="FFFFFF"/>
                  </a:solidFill>
                  <a:latin typeface="Calibri"/>
                  <a:cs typeface="Calibri"/>
                </a:rPr>
                <a:t>ti</a:t>
              </a: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2400" spc="-25" dirty="0">
                  <a:solidFill>
                    <a:srgbClr val="FFFFFF"/>
                  </a:solidFill>
                  <a:latin typeface="Calibri"/>
                  <a:cs typeface="Calibri"/>
                </a:rPr>
                <a:t>n</a:t>
              </a:r>
              <a:r>
                <a:rPr sz="2400" dirty="0">
                  <a:solidFill>
                    <a:srgbClr val="FFFFFF"/>
                  </a:solidFill>
                  <a:latin typeface="Calibri"/>
                  <a:cs typeface="Calibri"/>
                </a:rPr>
                <a:t>ts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496602" y="3051768"/>
              <a:ext cx="487680" cy="290195"/>
            </a:xfrm>
            <a:custGeom>
              <a:avLst/>
              <a:gdLst/>
              <a:ahLst/>
              <a:cxnLst/>
              <a:rect l="l" t="t" r="r" b="b"/>
              <a:pathLst>
                <a:path w="487679" h="290195">
                  <a:moveTo>
                    <a:pt x="243796" y="0"/>
                  </a:moveTo>
                  <a:lnTo>
                    <a:pt x="0" y="144813"/>
                  </a:lnTo>
                  <a:lnTo>
                    <a:pt x="97518" y="144813"/>
                  </a:lnTo>
                  <a:lnTo>
                    <a:pt x="97518" y="289624"/>
                  </a:lnTo>
                  <a:lnTo>
                    <a:pt x="390076" y="289624"/>
                  </a:lnTo>
                  <a:lnTo>
                    <a:pt x="390076" y="144813"/>
                  </a:lnTo>
                  <a:lnTo>
                    <a:pt x="487594" y="144813"/>
                  </a:lnTo>
                  <a:lnTo>
                    <a:pt x="243796" y="0"/>
                  </a:lnTo>
                  <a:close/>
                </a:path>
              </a:pathLst>
            </a:custGeom>
            <a:solidFill>
              <a:srgbClr val="E84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274945" y="1613480"/>
              <a:ext cx="1278255" cy="1035050"/>
            </a:xfrm>
            <a:prstGeom prst="rect">
              <a:avLst/>
            </a:prstGeom>
          </p:spPr>
          <p:txBody>
            <a:bodyPr vert="horz" wrap="square" lIns="0" tIns="971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5"/>
                </a:spcBef>
              </a:pPr>
              <a:r>
                <a:rPr sz="1600" spc="-10" dirty="0">
                  <a:solidFill>
                    <a:srgbClr val="FFFFFF"/>
                  </a:solidFill>
                  <a:latin typeface="Calibri"/>
                  <a:cs typeface="Calibri"/>
                </a:rPr>
                <a:t>Providers</a:t>
              </a:r>
              <a:endParaRPr sz="1600" dirty="0">
                <a:latin typeface="Calibri"/>
                <a:cs typeface="Calibri"/>
              </a:endParaRPr>
            </a:p>
            <a:p>
              <a:pPr marL="127000" marR="5080" indent="-114300">
                <a:lnSpc>
                  <a:spcPct val="92100"/>
                </a:lnSpc>
                <a:spcBef>
                  <a:spcPts val="720"/>
                </a:spcBef>
                <a:buClr>
                  <a:srgbClr val="FFFFFF"/>
                </a:buClr>
                <a:buFont typeface="Calibri"/>
                <a:buChar char="•"/>
                <a:tabLst>
                  <a:tab pos="167640" algn="l"/>
                </a:tabLst>
              </a:pPr>
              <a:r>
                <a:rPr dirty="0"/>
                <a:t>	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Doctors,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 hospitals,</a:t>
              </a:r>
              <a:r>
                <a:rPr sz="1400" spc="-7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clinic, </a:t>
              </a:r>
              <a:r>
                <a:rPr sz="1400" spc="-3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pharmacy</a:t>
              </a:r>
              <a:endParaRPr sz="1400" dirty="0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239000" y="2889070"/>
              <a:ext cx="965200" cy="1224280"/>
            </a:xfrm>
            <a:prstGeom prst="rect">
              <a:avLst/>
            </a:prstGeom>
          </p:spPr>
          <p:txBody>
            <a:bodyPr vert="horz" wrap="square" lIns="0" tIns="971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5"/>
                </a:spcBef>
              </a:pPr>
              <a:r>
                <a:rPr sz="1600" spc="-20" dirty="0">
                  <a:solidFill>
                    <a:srgbClr val="FFFFFF"/>
                  </a:solidFill>
                  <a:latin typeface="Calibri"/>
                  <a:cs typeface="Calibri"/>
                </a:rPr>
                <a:t>Payers</a:t>
              </a:r>
              <a:endParaRPr sz="1600" dirty="0">
                <a:latin typeface="Calibri"/>
                <a:cs typeface="Calibri"/>
              </a:endParaRPr>
            </a:p>
            <a:p>
              <a:pPr marL="127000" marR="5080" indent="-114300">
                <a:lnSpc>
                  <a:spcPct val="91000"/>
                </a:lnSpc>
                <a:spcBef>
                  <a:spcPts val="735"/>
                </a:spcBef>
                <a:buChar char="•"/>
                <a:tabLst>
                  <a:tab pos="127000" algn="l"/>
                </a:tabLst>
              </a:pP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Insurance 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5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o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m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a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nies, 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private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 companies</a:t>
              </a:r>
              <a:endParaRPr sz="1400" dirty="0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165597" y="5444816"/>
              <a:ext cx="1381760" cy="641985"/>
            </a:xfrm>
            <a:prstGeom prst="rect">
              <a:avLst/>
            </a:prstGeom>
          </p:spPr>
          <p:txBody>
            <a:bodyPr vert="horz" wrap="square" lIns="0" tIns="971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5"/>
                </a:spcBef>
              </a:pPr>
              <a:r>
                <a:rPr sz="1600" spc="-5" dirty="0">
                  <a:solidFill>
                    <a:srgbClr val="FFFFFF"/>
                  </a:solidFill>
                  <a:latin typeface="Calibri"/>
                  <a:cs typeface="Calibri"/>
                </a:rPr>
                <a:t>Pharmaceuticals</a:t>
              </a:r>
              <a:endParaRPr sz="1600">
                <a:latin typeface="Calibri"/>
                <a:cs typeface="Calibri"/>
              </a:endParaRPr>
            </a:p>
            <a:p>
              <a:pPr marL="127000" indent="-114300">
                <a:lnSpc>
                  <a:spcPct val="100000"/>
                </a:lnSpc>
                <a:spcBef>
                  <a:spcPts val="585"/>
                </a:spcBef>
                <a:buChar char="•"/>
                <a:tabLst>
                  <a:tab pos="127000" algn="l"/>
                </a:tabLst>
              </a:pP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drug</a:t>
              </a:r>
              <a:r>
                <a:rPr sz="1400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companies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884533" y="5444816"/>
              <a:ext cx="1228725" cy="641985"/>
            </a:xfrm>
            <a:prstGeom prst="rect">
              <a:avLst/>
            </a:prstGeom>
          </p:spPr>
          <p:txBody>
            <a:bodyPr vert="horz" wrap="square" lIns="0" tIns="971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5"/>
                </a:spcBef>
              </a:pPr>
              <a:r>
                <a:rPr sz="1600" spc="-5" dirty="0">
                  <a:solidFill>
                    <a:srgbClr val="FFFFFF"/>
                  </a:solidFill>
                  <a:latin typeface="Calibri"/>
                  <a:cs typeface="Calibri"/>
                </a:rPr>
                <a:t>Government</a:t>
              </a:r>
              <a:endParaRPr sz="1600">
                <a:latin typeface="Calibri"/>
                <a:cs typeface="Calibri"/>
              </a:endParaRPr>
            </a:p>
            <a:p>
              <a:pPr marL="127000" indent="-114300">
                <a:lnSpc>
                  <a:spcPct val="100000"/>
                </a:lnSpc>
                <a:spcBef>
                  <a:spcPts val="585"/>
                </a:spcBef>
                <a:buChar char="•"/>
                <a:tabLst>
                  <a:tab pos="127000" algn="l"/>
                </a:tabLst>
              </a:pP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FDA,</a:t>
              </a:r>
              <a:r>
                <a:rPr sz="1400" spc="-4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CDC,</a:t>
              </a:r>
              <a:r>
                <a:rPr sz="1400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CMS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154645" y="3100904"/>
              <a:ext cx="1200150" cy="830580"/>
            </a:xfrm>
            <a:prstGeom prst="rect">
              <a:avLst/>
            </a:prstGeom>
          </p:spPr>
          <p:txBody>
            <a:bodyPr vert="horz" wrap="square" lIns="0" tIns="971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765"/>
                </a:spcBef>
              </a:pPr>
              <a:r>
                <a:rPr sz="1600" spc="-15" dirty="0">
                  <a:solidFill>
                    <a:srgbClr val="FFFFFF"/>
                  </a:solidFill>
                  <a:latin typeface="Calibri"/>
                  <a:cs typeface="Calibri"/>
                </a:rPr>
                <a:t>Researchers</a:t>
              </a:r>
              <a:endParaRPr sz="1600" dirty="0">
                <a:latin typeface="Calibri"/>
                <a:cs typeface="Calibri"/>
              </a:endParaRPr>
            </a:p>
            <a:p>
              <a:pPr marL="126364" marR="5080" indent="-114300">
                <a:lnSpc>
                  <a:spcPts val="1490"/>
                </a:lnSpc>
                <a:spcBef>
                  <a:spcPts val="795"/>
                </a:spcBef>
                <a:buChar char="•"/>
                <a:tabLst>
                  <a:tab pos="127000" algn="l"/>
                </a:tabLst>
              </a:pP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clinicians,</a:t>
              </a:r>
              <a:r>
                <a:rPr sz="1400" spc="-5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data </a:t>
              </a:r>
              <a:r>
                <a:rPr sz="1400" spc="-30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scientist</a:t>
              </a:r>
              <a:endParaRPr sz="14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79196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tx1"/>
                </a:solidFill>
                <a:latin typeface="+mj-lt"/>
              </a:rPr>
              <a:t>Medical</a:t>
            </a:r>
            <a:r>
              <a:rPr sz="4400" spc="-9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spc="-5" dirty="0">
                <a:solidFill>
                  <a:schemeClr val="tx1"/>
                </a:solidFill>
                <a:latin typeface="+mj-lt"/>
              </a:rPr>
              <a:t>L</a:t>
            </a:r>
            <a:r>
              <a:rPr sz="4400" spc="-5" dirty="0">
                <a:solidFill>
                  <a:schemeClr val="tx1"/>
                </a:solidFill>
                <a:latin typeface="+mj-lt"/>
              </a:rPr>
              <a:t>iterature</a:t>
            </a:r>
            <a:endParaRPr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41779"/>
            <a:ext cx="10471785" cy="28295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5080" indent="-2286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Medical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knowledge</a:t>
            </a:r>
            <a:r>
              <a:rPr sz="24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documented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literature,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such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publications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guidelines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3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60" dirty="0">
                <a:solidFill>
                  <a:srgbClr val="13294B"/>
                </a:solidFill>
                <a:latin typeface="Calibri"/>
                <a:cs typeface="Calibri"/>
              </a:rPr>
              <a:t>Text</a:t>
            </a:r>
            <a:r>
              <a:rPr sz="2400" spc="-5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3294B"/>
              </a:buClr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441700" lvl="2" indent="-229235">
              <a:lnSpc>
                <a:spcPct val="100000"/>
              </a:lnSpc>
              <a:spcBef>
                <a:spcPts val="1980"/>
              </a:spcBef>
              <a:buFont typeface="Arial MT"/>
              <a:buChar char="•"/>
              <a:tabLst>
                <a:tab pos="34417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literature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search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engine</a:t>
            </a:r>
            <a:endParaRPr sz="24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13294B"/>
              </a:buClr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Medline/PubMed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–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medical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publication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abstract,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13294B"/>
                </a:solidFill>
                <a:latin typeface="Calibri"/>
                <a:cs typeface="Calibri"/>
              </a:rPr>
              <a:t>author,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journal,</a:t>
            </a:r>
            <a:r>
              <a:rPr sz="24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189" y="5403596"/>
            <a:ext cx="352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4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guideline</a:t>
            </a:r>
            <a:r>
              <a:rPr sz="24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085" y="3003550"/>
            <a:ext cx="2387599" cy="850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50186"/>
            <a:ext cx="3378200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91071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Medical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L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iterature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82155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High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quality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well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written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articles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documents</a:t>
            </a:r>
            <a:endParaRPr sz="2800">
              <a:latin typeface="Calibri"/>
              <a:cs typeface="Calibri"/>
            </a:endParaRPr>
          </a:p>
          <a:p>
            <a:pPr marL="12700" marR="288290">
              <a:lnSpc>
                <a:spcPts val="3000"/>
              </a:lnSpc>
              <a:spcBef>
                <a:spcPts val="96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Comprehensive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covers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diverse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conditions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4947285" cy="28905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28575" indent="-228600">
              <a:lnSpc>
                <a:spcPct val="907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Difficult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parse: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necessary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expertise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locate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understand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the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relevant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content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2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Not machine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friendly: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designed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human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consumption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which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limited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structured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be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hard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machine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to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consume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4949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Medical</a:t>
            </a:r>
            <a:r>
              <a:rPr sz="4400" b="0" spc="-6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ontology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8917305" cy="331342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ontology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knowledge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graphs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different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medical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terminologies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such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diseases,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symptoms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treatments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Popular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medical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ontologies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include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CPT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for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procedure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codes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RxNORM</a:t>
            </a:r>
            <a:r>
              <a:rPr sz="24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SNOMED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CT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general clinical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terms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MESH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medical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subject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headings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literatures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80" dirty="0">
                <a:solidFill>
                  <a:srgbClr val="13294B"/>
                </a:solidFill>
                <a:latin typeface="Calibri"/>
                <a:cs typeface="Calibri"/>
              </a:rPr>
              <a:t>ATC</a:t>
            </a:r>
            <a:r>
              <a:rPr sz="2400" spc="-4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844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medical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ontology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5086350" cy="313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 dirty="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Machine readable: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directed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acyclic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graphs</a:t>
            </a:r>
            <a:endParaRPr sz="2800" dirty="0">
              <a:latin typeface="Calibri"/>
              <a:cs typeface="Calibri"/>
            </a:endParaRPr>
          </a:p>
          <a:p>
            <a:pPr marL="12700" marR="100330">
              <a:lnSpc>
                <a:spcPts val="3000"/>
              </a:lnSpc>
              <a:spcBef>
                <a:spcPts val="960"/>
              </a:spcBef>
            </a:pPr>
            <a:r>
              <a:rPr sz="2800" b="1" spc="-25" dirty="0">
                <a:solidFill>
                  <a:srgbClr val="13294B"/>
                </a:solidFill>
                <a:latin typeface="Calibri"/>
                <a:cs typeface="Calibri"/>
              </a:rPr>
              <a:t>Easy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lang="en-US" sz="2800" b="1" spc="-20" dirty="0">
                <a:solidFill>
                  <a:srgbClr val="13294B"/>
                </a:solidFill>
                <a:latin typeface="Calibri"/>
                <a:cs typeface="Calibri"/>
              </a:rPr>
              <a:t>integrate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it is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easy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integrate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ontology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other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sources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such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EHR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or claims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4951730" cy="30156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880110">
              <a:lnSpc>
                <a:spcPts val="3100"/>
              </a:lnSpc>
              <a:spcBef>
                <a:spcPts val="42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Limited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13294B"/>
                </a:solidFill>
                <a:latin typeface="Calibri"/>
                <a:cs typeface="Calibri"/>
              </a:rPr>
              <a:t>coverage: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labor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intensive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effort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create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985"/>
              </a:spcBef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Noise: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error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difficult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control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usage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ontology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is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often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limited</a:t>
            </a:r>
            <a:endParaRPr sz="2800">
              <a:latin typeface="Calibri"/>
              <a:cs typeface="Calibri"/>
            </a:endParaRPr>
          </a:p>
          <a:p>
            <a:pPr marL="12700" marR="411480">
              <a:lnSpc>
                <a:spcPts val="3000"/>
              </a:lnSpc>
              <a:spcBef>
                <a:spcPts val="108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Easily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out of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date: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Due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to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labor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intensive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effort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maintain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9864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Clinical</a:t>
            </a:r>
            <a:r>
              <a:rPr sz="4400"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T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rial</a:t>
            </a:r>
            <a:r>
              <a:rPr sz="4400" b="0" spc="-4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40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989" y="1482852"/>
            <a:ext cx="9639935" cy="39363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trial is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the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process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test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efficacy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and 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safety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of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new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6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sources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Clinical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trial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protocols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(text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document)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11557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Clinicaltrials.gov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including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trial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eligibility criteria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Recruitment networks between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trials,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investigators,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patients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Safety</a:t>
            </a:r>
            <a:r>
              <a:rPr sz="2600" spc="-4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reporting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1155700" algn="l"/>
              </a:tabLst>
            </a:pP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FDA Adverse</a:t>
            </a:r>
            <a:r>
              <a:rPr sz="2600" spc="-20" dirty="0">
                <a:solidFill>
                  <a:srgbClr val="13294B"/>
                </a:solidFill>
                <a:latin typeface="Calibri"/>
                <a:cs typeface="Calibri"/>
              </a:rPr>
              <a:t> event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database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Clinical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trial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 management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13294B"/>
                </a:solidFill>
                <a:latin typeface="Calibri"/>
                <a:cs typeface="Calibri"/>
              </a:rPr>
              <a:t>system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(CTMS)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558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T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rial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949190" cy="313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241300" marR="603250" indent="-228600">
              <a:lnSpc>
                <a:spcPts val="31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Important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valuable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for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getting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approved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Heterogeneous: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both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structured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unstructured,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longitudinal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5097145" cy="25095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139700" indent="-228600">
              <a:lnSpc>
                <a:spcPct val="907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  <a:tab pos="3069590" algn="l"/>
              </a:tabLst>
            </a:pP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Di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ff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i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ul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b="1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m</a:t>
            </a:r>
            <a:r>
              <a:rPr sz="2800" b="1" spc="-25" dirty="0">
                <a:solidFill>
                  <a:srgbClr val="13294B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h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:	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un</a:t>
            </a:r>
            <a:r>
              <a:rPr sz="2800" spc="-3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tr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uc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u</a:t>
            </a:r>
            <a:r>
              <a:rPr sz="2800" spc="-45" dirty="0">
                <a:solidFill>
                  <a:srgbClr val="13294B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d 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protocols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need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map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structured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patient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records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7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integration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integration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heterogeneous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with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 variable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6929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</a:rPr>
              <a:t>Drug</a:t>
            </a:r>
            <a:r>
              <a:rPr sz="4400" b="0" spc="-9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10720705" cy="373887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Existing</a:t>
            </a:r>
            <a:r>
              <a:rPr sz="2600" spc="-3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drugs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Drugbank</a:t>
            </a:r>
            <a:r>
              <a:rPr sz="2600" spc="-3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Chemical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database </a:t>
            </a:r>
            <a:r>
              <a:rPr sz="2600" spc="-25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6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r>
              <a:rPr sz="26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3294B"/>
                </a:solidFill>
                <a:latin typeface="Calibri"/>
                <a:cs typeface="Calibri"/>
              </a:rPr>
              <a:t>discovery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8500" algn="l"/>
                <a:tab pos="1859914" algn="l"/>
                <a:tab pos="221361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ChEMBL	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:	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large-scale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bioactivity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database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drug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discovery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2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2677795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Zinc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database:	commercially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available</a:t>
            </a:r>
            <a:r>
              <a:rPr sz="2400" spc="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chemical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compounds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virtual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screening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2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QM9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 dataset: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 quantum chemistry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13294B"/>
                </a:solidFill>
                <a:latin typeface="Calibri"/>
                <a:cs typeface="Calibri"/>
              </a:rPr>
              <a:t>benchmark </a:t>
            </a:r>
            <a:r>
              <a:rPr sz="2400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3294B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property</a:t>
            </a:r>
            <a:r>
              <a:rPr sz="24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3294B"/>
                </a:solidFill>
                <a:latin typeface="Calibri"/>
                <a:cs typeface="Calibri"/>
              </a:rPr>
              <a:t>prediction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3675" y="3257231"/>
            <a:ext cx="1988820" cy="1249045"/>
            <a:chOff x="1283675" y="3257231"/>
            <a:chExt cx="1988820" cy="1249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676" y="3896140"/>
              <a:ext cx="1988695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675" y="3257231"/>
              <a:ext cx="1535723" cy="676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93674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Properties</a:t>
            </a:r>
            <a:r>
              <a:rPr sz="4400"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3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rug</a:t>
            </a:r>
            <a:r>
              <a:rPr sz="4400" b="0" spc="-3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457517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Pros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Calibri"/>
              <a:cs typeface="Calibri"/>
            </a:endParaRPr>
          </a:p>
          <a:p>
            <a:pPr marL="12700" marR="655320">
              <a:lnSpc>
                <a:spcPts val="3100"/>
              </a:lnSpc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Standard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formats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standard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960"/>
              </a:spcBef>
            </a:pP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Free: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many freely available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(but </a:t>
            </a:r>
            <a:r>
              <a:rPr sz="2800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not all)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9185" y="1545843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1486" y="2563875"/>
            <a:ext cx="5009515" cy="17354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1082040" indent="-228600">
              <a:lnSpc>
                <a:spcPts val="3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Lack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3D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structure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: </a:t>
            </a:r>
            <a:r>
              <a:rPr sz="2800" dirty="0">
                <a:solidFill>
                  <a:srgbClr val="13294B"/>
                </a:solidFill>
                <a:latin typeface="Calibri"/>
                <a:cs typeface="Calibri"/>
              </a:rPr>
              <a:t>3D </a:t>
            </a:r>
            <a:r>
              <a:rPr sz="2800" spc="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3294B"/>
                </a:solidFill>
                <a:latin typeface="Calibri"/>
                <a:cs typeface="Calibri"/>
              </a:rPr>
              <a:t>molecule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3294B"/>
                </a:solidFill>
                <a:latin typeface="Calibri"/>
                <a:cs typeface="Calibri"/>
              </a:rPr>
              <a:t>data </a:t>
            </a:r>
            <a:r>
              <a:rPr sz="2800" spc="-15" dirty="0">
                <a:solidFill>
                  <a:srgbClr val="13294B"/>
                </a:solidFill>
                <a:latin typeface="Calibri"/>
                <a:cs typeface="Calibri"/>
              </a:rPr>
              <a:t>are</a:t>
            </a:r>
            <a:r>
              <a:rPr sz="2800" spc="-25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3294B"/>
                </a:solidFill>
                <a:latin typeface="Calibri"/>
                <a:cs typeface="Calibri"/>
              </a:rPr>
              <a:t>limited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solidFill>
                  <a:srgbClr val="13294B"/>
                </a:solidFill>
                <a:latin typeface="Calibri"/>
                <a:cs typeface="Calibri"/>
              </a:rPr>
              <a:t>Latest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novelty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chemical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3294B"/>
                </a:solidFill>
                <a:latin typeface="Calibri"/>
                <a:cs typeface="Calibri"/>
              </a:rPr>
              <a:t>data</a:t>
            </a:r>
            <a:r>
              <a:rPr sz="2800" b="1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3294B"/>
                </a:solidFill>
                <a:latin typeface="Calibri"/>
                <a:cs typeface="Calibri"/>
              </a:rPr>
              <a:t>are </a:t>
            </a:r>
            <a:r>
              <a:rPr sz="2800" b="1" spc="-620" dirty="0">
                <a:solidFill>
                  <a:srgbClr val="13294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3294B"/>
                </a:solidFill>
                <a:latin typeface="Calibri"/>
                <a:cs typeface="Calibri"/>
              </a:rPr>
              <a:t>lacking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370" y="1524001"/>
            <a:ext cx="6019800" cy="609600"/>
            <a:chOff x="647370" y="1524001"/>
            <a:chExt cx="6019800" cy="609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370" y="1560815"/>
              <a:ext cx="572786" cy="572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2746" y="1524001"/>
              <a:ext cx="584200" cy="58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8" y="473963"/>
            <a:ext cx="5862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spc="-5" dirty="0">
                <a:solidFill>
                  <a:schemeClr val="tx1"/>
                </a:solidFill>
                <a:latin typeface="+mj-lt"/>
              </a:rPr>
              <a:t>References</a:t>
            </a:r>
            <a:endParaRPr b="0" spc="-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89" y="1567179"/>
            <a:ext cx="10815211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-35" dirty="0">
                <a:latin typeface="Calibri"/>
                <a:cs typeface="Calibri"/>
              </a:rPr>
              <a:t>An Introduction to Statistical Learning: with Applications in R/Python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Machine Learning with Health Care Perspective: Machine Learning and Healthcare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Introduction to Deep Learning for Healthcare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  <a:hlinkClick r:id="rId2"/>
              </a:rPr>
              <a:t>https://ocw.mit.edu/courses/6-s897-machine-learning-for-healthcare-spring-2019/</a:t>
            </a:r>
            <a:r>
              <a:rPr lang="en-US" sz="2400" dirty="0">
                <a:latin typeface="Calibri"/>
                <a:cs typeface="Calibri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Calibri"/>
                <a:cs typeface="Calibri"/>
              </a:rPr>
              <a:t>Deep Learning for Healthcare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9128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02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Life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Cycle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o</a:t>
            </a:r>
            <a:r>
              <a:rPr lang="en-US" sz="4400" b="0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Healthcare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Data</a:t>
            </a:r>
            <a:endParaRPr lang="en-US"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0356" y="4483100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759" y="2422652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Hospital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408" y="4342892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4831" y="6275323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Government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4049" y="242265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har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8340" y="3980179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Pharmaceutical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5578" y="1446274"/>
            <a:ext cx="4500245" cy="1073150"/>
            <a:chOff x="3465578" y="1446274"/>
            <a:chExt cx="4500245" cy="10731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799" y="1446274"/>
              <a:ext cx="1072847" cy="10728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5578" y="1492937"/>
              <a:ext cx="921645" cy="92164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662" y="2967184"/>
            <a:ext cx="1120932" cy="11209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8097" y="3051470"/>
            <a:ext cx="1285267" cy="12852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6026" y="5257800"/>
            <a:ext cx="1069972" cy="106997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01616" y="3363469"/>
            <a:ext cx="1069972" cy="1069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02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Life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Cycle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o</a:t>
            </a:r>
            <a:r>
              <a:rPr lang="en-US" sz="4400" b="0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Healthcare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Data</a:t>
            </a:r>
            <a:endParaRPr lang="en-US"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0356" y="4483100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759" y="2422652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Hospital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4831" y="6275323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Government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4049" y="242265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har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8340" y="3980179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Pharmaceutical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662" y="2967184"/>
            <a:ext cx="1120932" cy="11209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097" y="3051470"/>
            <a:ext cx="1285267" cy="128526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314341" y="1446274"/>
            <a:ext cx="4651375" cy="2987675"/>
            <a:chOff x="3314341" y="1446274"/>
            <a:chExt cx="4651375" cy="29876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2799" y="1446274"/>
              <a:ext cx="1072847" cy="10728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5578" y="1492937"/>
              <a:ext cx="921645" cy="9216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1616" y="3363470"/>
              <a:ext cx="1069972" cy="10699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14331" y="2516073"/>
              <a:ext cx="3848735" cy="1384935"/>
            </a:xfrm>
            <a:custGeom>
              <a:avLst/>
              <a:gdLst/>
              <a:ahLst/>
              <a:cxnLst/>
              <a:rect l="l" t="t" r="r" b="b"/>
              <a:pathLst>
                <a:path w="3848734" h="1384935">
                  <a:moveTo>
                    <a:pt x="3312960" y="6108"/>
                  </a:moveTo>
                  <a:lnTo>
                    <a:pt x="3311194" y="0"/>
                  </a:lnTo>
                  <a:lnTo>
                    <a:pt x="72313" y="938174"/>
                  </a:lnTo>
                  <a:lnTo>
                    <a:pt x="62598" y="904633"/>
                  </a:lnTo>
                  <a:lnTo>
                    <a:pt x="0" y="962431"/>
                  </a:lnTo>
                  <a:lnTo>
                    <a:pt x="83794" y="977823"/>
                  </a:lnTo>
                  <a:lnTo>
                    <a:pt x="75095" y="947801"/>
                  </a:lnTo>
                  <a:lnTo>
                    <a:pt x="74079" y="944283"/>
                  </a:lnTo>
                  <a:lnTo>
                    <a:pt x="3312960" y="6108"/>
                  </a:lnTo>
                  <a:close/>
                </a:path>
                <a:path w="3848734" h="1384935">
                  <a:moveTo>
                    <a:pt x="3848468" y="360184"/>
                  </a:moveTo>
                  <a:lnTo>
                    <a:pt x="3769664" y="392582"/>
                  </a:lnTo>
                  <a:lnTo>
                    <a:pt x="3795992" y="415531"/>
                  </a:lnTo>
                  <a:lnTo>
                    <a:pt x="2954858" y="1380299"/>
                  </a:lnTo>
                  <a:lnTo>
                    <a:pt x="2959646" y="1384477"/>
                  </a:lnTo>
                  <a:lnTo>
                    <a:pt x="3800779" y="419709"/>
                  </a:lnTo>
                  <a:lnTo>
                    <a:pt x="3827107" y="442658"/>
                  </a:lnTo>
                  <a:lnTo>
                    <a:pt x="3836606" y="405955"/>
                  </a:lnTo>
                  <a:lnTo>
                    <a:pt x="3848468" y="360184"/>
                  </a:lnTo>
                  <a:close/>
                </a:path>
              </a:pathLst>
            </a:custGeom>
            <a:solidFill>
              <a:srgbClr val="132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6026" y="5337976"/>
            <a:ext cx="1069972" cy="106997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345250" y="1642364"/>
            <a:ext cx="239895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0645" marR="5080" indent="-68580">
              <a:lnSpc>
                <a:spcPct val="100800"/>
              </a:lnSpc>
              <a:spcBef>
                <a:spcPts val="7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Electronic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health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records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(EHR)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989" y="4342892"/>
            <a:ext cx="255397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551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Medical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claims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02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tx1"/>
                </a:solidFill>
                <a:latin typeface="+mj-lt"/>
              </a:rPr>
              <a:t>Life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cycle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sz="4400" b="0" dirty="0">
                <a:solidFill>
                  <a:schemeClr val="tx1"/>
                </a:solidFill>
                <a:latin typeface="+mj-lt"/>
              </a:rPr>
              <a:t>of</a:t>
            </a:r>
            <a:r>
              <a:rPr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ealthcare</a:t>
            </a:r>
            <a:r>
              <a:rPr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</a:t>
            </a:r>
            <a:r>
              <a:rPr sz="4400" b="0" spc="-5" dirty="0">
                <a:solidFill>
                  <a:schemeClr val="tx1"/>
                </a:solidFill>
                <a:latin typeface="+mj-lt"/>
              </a:rPr>
              <a:t>ata</a:t>
            </a:r>
            <a:endParaRPr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0356" y="4483100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759" y="2422652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Hospital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408" y="4342892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4831" y="6275323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Government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4049" y="242265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har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8340" y="3980179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Pharmaceutical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5578" y="1446274"/>
            <a:ext cx="4500245" cy="1073150"/>
            <a:chOff x="3465578" y="1446274"/>
            <a:chExt cx="4500245" cy="10731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799" y="1446274"/>
              <a:ext cx="1072847" cy="10728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5578" y="1492937"/>
              <a:ext cx="921645" cy="92164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662" y="2967184"/>
            <a:ext cx="1120932" cy="11209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8097" y="3051470"/>
            <a:ext cx="1285267" cy="12852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6026" y="5337976"/>
            <a:ext cx="1069972" cy="10699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191000" y="3025479"/>
            <a:ext cx="2080895" cy="1408430"/>
            <a:chOff x="4191000" y="3025479"/>
            <a:chExt cx="2080895" cy="140843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1616" y="3363470"/>
              <a:ext cx="1069972" cy="1069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91000" y="3025479"/>
              <a:ext cx="1012825" cy="875665"/>
            </a:xfrm>
            <a:custGeom>
              <a:avLst/>
              <a:gdLst/>
              <a:ahLst/>
              <a:cxnLst/>
              <a:rect l="l" t="t" r="r" b="b"/>
              <a:pathLst>
                <a:path w="1012825" h="875664">
                  <a:moveTo>
                    <a:pt x="59740" y="47408"/>
                  </a:moveTo>
                  <a:lnTo>
                    <a:pt x="55589" y="52214"/>
                  </a:lnTo>
                  <a:lnTo>
                    <a:pt x="1008541" y="875380"/>
                  </a:lnTo>
                  <a:lnTo>
                    <a:pt x="1012692" y="870574"/>
                  </a:lnTo>
                  <a:lnTo>
                    <a:pt x="59740" y="47408"/>
                  </a:lnTo>
                  <a:close/>
                </a:path>
                <a:path w="1012825" h="875664">
                  <a:moveTo>
                    <a:pt x="0" y="0"/>
                  </a:moveTo>
                  <a:lnTo>
                    <a:pt x="32759" y="78643"/>
                  </a:lnTo>
                  <a:lnTo>
                    <a:pt x="55589" y="52214"/>
                  </a:lnTo>
                  <a:lnTo>
                    <a:pt x="45979" y="43912"/>
                  </a:lnTo>
                  <a:lnTo>
                    <a:pt x="50129" y="39107"/>
                  </a:lnTo>
                  <a:lnTo>
                    <a:pt x="66911" y="39107"/>
                  </a:lnTo>
                  <a:lnTo>
                    <a:pt x="82570" y="20979"/>
                  </a:lnTo>
                  <a:lnTo>
                    <a:pt x="0" y="0"/>
                  </a:lnTo>
                  <a:close/>
                </a:path>
                <a:path w="1012825" h="875664">
                  <a:moveTo>
                    <a:pt x="50129" y="39107"/>
                  </a:moveTo>
                  <a:lnTo>
                    <a:pt x="45979" y="43912"/>
                  </a:lnTo>
                  <a:lnTo>
                    <a:pt x="55589" y="52214"/>
                  </a:lnTo>
                  <a:lnTo>
                    <a:pt x="59740" y="47408"/>
                  </a:lnTo>
                  <a:lnTo>
                    <a:pt x="50129" y="39107"/>
                  </a:lnTo>
                  <a:close/>
                </a:path>
                <a:path w="1012825" h="875664">
                  <a:moveTo>
                    <a:pt x="66911" y="39107"/>
                  </a:moveTo>
                  <a:lnTo>
                    <a:pt x="50129" y="39107"/>
                  </a:lnTo>
                  <a:lnTo>
                    <a:pt x="59740" y="47408"/>
                  </a:lnTo>
                  <a:lnTo>
                    <a:pt x="66911" y="39107"/>
                  </a:lnTo>
                  <a:close/>
                </a:path>
              </a:pathLst>
            </a:custGeom>
            <a:solidFill>
              <a:srgbClr val="132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69375" y="1849628"/>
            <a:ext cx="2144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Pharmacy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claims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1027" y="2874167"/>
            <a:ext cx="808355" cy="930910"/>
          </a:xfrm>
          <a:custGeom>
            <a:avLst/>
            <a:gdLst/>
            <a:ahLst/>
            <a:cxnLst/>
            <a:rect l="l" t="t" r="r" b="b"/>
            <a:pathLst>
              <a:path w="808354" h="930910">
                <a:moveTo>
                  <a:pt x="21150" y="847990"/>
                </a:moveTo>
                <a:lnTo>
                  <a:pt x="0" y="930517"/>
                </a:lnTo>
                <a:lnTo>
                  <a:pt x="78712" y="897921"/>
                </a:lnTo>
                <a:lnTo>
                  <a:pt x="63390" y="884631"/>
                </a:lnTo>
                <a:lnTo>
                  <a:pt x="44006" y="884631"/>
                </a:lnTo>
                <a:lnTo>
                  <a:pt x="39209" y="880470"/>
                </a:lnTo>
                <a:lnTo>
                  <a:pt x="47533" y="870875"/>
                </a:lnTo>
                <a:lnTo>
                  <a:pt x="21150" y="847990"/>
                </a:lnTo>
                <a:close/>
              </a:path>
              <a:path w="808354" h="930910">
                <a:moveTo>
                  <a:pt x="47533" y="870875"/>
                </a:moveTo>
                <a:lnTo>
                  <a:pt x="39209" y="880470"/>
                </a:lnTo>
                <a:lnTo>
                  <a:pt x="44006" y="884631"/>
                </a:lnTo>
                <a:lnTo>
                  <a:pt x="52329" y="875036"/>
                </a:lnTo>
                <a:lnTo>
                  <a:pt x="47533" y="870875"/>
                </a:lnTo>
                <a:close/>
              </a:path>
              <a:path w="808354" h="930910">
                <a:moveTo>
                  <a:pt x="52329" y="875036"/>
                </a:moveTo>
                <a:lnTo>
                  <a:pt x="44006" y="884631"/>
                </a:lnTo>
                <a:lnTo>
                  <a:pt x="63390" y="884631"/>
                </a:lnTo>
                <a:lnTo>
                  <a:pt x="52329" y="875036"/>
                </a:lnTo>
                <a:close/>
              </a:path>
              <a:path w="808354" h="930910">
                <a:moveTo>
                  <a:pt x="802975" y="0"/>
                </a:moveTo>
                <a:lnTo>
                  <a:pt x="47533" y="870875"/>
                </a:lnTo>
                <a:lnTo>
                  <a:pt x="52329" y="875036"/>
                </a:lnTo>
                <a:lnTo>
                  <a:pt x="807772" y="4160"/>
                </a:lnTo>
                <a:lnTo>
                  <a:pt x="802975" y="0"/>
                </a:lnTo>
                <a:close/>
              </a:path>
            </a:pathLst>
          </a:custGeom>
          <a:solidFill>
            <a:srgbClr val="13294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02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Life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Cycle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o</a:t>
            </a:r>
            <a:r>
              <a:rPr lang="en-US" sz="4400" b="0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Healthcare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Data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0356" y="4483100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759" y="2422652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Hospital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4408" y="4342892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4049" y="2422652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har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8340" y="3980179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Pharmaceutical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5578" y="1446274"/>
            <a:ext cx="4500245" cy="1073150"/>
            <a:chOff x="3465578" y="1446274"/>
            <a:chExt cx="4500245" cy="10731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799" y="1446274"/>
              <a:ext cx="1072847" cy="10728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5578" y="1492937"/>
              <a:ext cx="921645" cy="92164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662" y="2967184"/>
            <a:ext cx="1120932" cy="11209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8097" y="3051470"/>
            <a:ext cx="1285267" cy="128526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1BD103F-35B8-C27F-5BC5-13FF4FC0A78D}"/>
              </a:ext>
            </a:extLst>
          </p:cNvPr>
          <p:cNvGrpSpPr/>
          <p:nvPr/>
        </p:nvGrpSpPr>
        <p:grpSpPr>
          <a:xfrm>
            <a:off x="4844831" y="5105400"/>
            <a:ext cx="1586230" cy="1328507"/>
            <a:chOff x="4844831" y="5337976"/>
            <a:chExt cx="1586230" cy="1328507"/>
          </a:xfrm>
        </p:grpSpPr>
        <p:sp>
          <p:nvSpPr>
            <p:cNvPr id="6" name="object 6"/>
            <p:cNvSpPr txBox="1"/>
            <p:nvPr/>
          </p:nvSpPr>
          <p:spPr>
            <a:xfrm>
              <a:off x="4844831" y="6275323"/>
              <a:ext cx="15862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Calibri"/>
                  <a:cs typeface="Calibri"/>
                </a:rPr>
                <a:t>Government</a:t>
              </a:r>
              <a:endParaRPr sz="2400">
                <a:latin typeface="Calibri"/>
                <a:cs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6026" y="5337976"/>
              <a:ext cx="1069972" cy="106997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01616" y="3363469"/>
            <a:ext cx="1069972" cy="106997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390994" y="3889711"/>
            <a:ext cx="1839595" cy="316230"/>
          </a:xfrm>
          <a:custGeom>
            <a:avLst/>
            <a:gdLst/>
            <a:ahLst/>
            <a:cxnLst/>
            <a:rect l="l" t="t" r="r" b="b"/>
            <a:pathLst>
              <a:path w="1839595" h="316229">
                <a:moveTo>
                  <a:pt x="75777" y="34506"/>
                </a:moveTo>
                <a:lnTo>
                  <a:pt x="74798" y="40781"/>
                </a:lnTo>
                <a:lnTo>
                  <a:pt x="1838115" y="316035"/>
                </a:lnTo>
                <a:lnTo>
                  <a:pt x="1839094" y="309761"/>
                </a:lnTo>
                <a:lnTo>
                  <a:pt x="75777" y="34506"/>
                </a:lnTo>
                <a:close/>
              </a:path>
              <a:path w="1839595" h="316229">
                <a:moveTo>
                  <a:pt x="81164" y="0"/>
                </a:moveTo>
                <a:lnTo>
                  <a:pt x="0" y="25891"/>
                </a:lnTo>
                <a:lnTo>
                  <a:pt x="69411" y="75288"/>
                </a:lnTo>
                <a:lnTo>
                  <a:pt x="74798" y="40781"/>
                </a:lnTo>
                <a:lnTo>
                  <a:pt x="62250" y="38822"/>
                </a:lnTo>
                <a:lnTo>
                  <a:pt x="63229" y="32547"/>
                </a:lnTo>
                <a:lnTo>
                  <a:pt x="76083" y="32547"/>
                </a:lnTo>
                <a:lnTo>
                  <a:pt x="81164" y="0"/>
                </a:lnTo>
                <a:close/>
              </a:path>
              <a:path w="1839595" h="316229">
                <a:moveTo>
                  <a:pt x="63229" y="32547"/>
                </a:moveTo>
                <a:lnTo>
                  <a:pt x="62250" y="38822"/>
                </a:lnTo>
                <a:lnTo>
                  <a:pt x="74798" y="40781"/>
                </a:lnTo>
                <a:lnTo>
                  <a:pt x="75777" y="34506"/>
                </a:lnTo>
                <a:lnTo>
                  <a:pt x="63229" y="32547"/>
                </a:lnTo>
                <a:close/>
              </a:path>
              <a:path w="1839595" h="316229">
                <a:moveTo>
                  <a:pt x="76083" y="32547"/>
                </a:moveTo>
                <a:lnTo>
                  <a:pt x="63229" y="32547"/>
                </a:lnTo>
                <a:lnTo>
                  <a:pt x="75777" y="34506"/>
                </a:lnTo>
                <a:lnTo>
                  <a:pt x="76083" y="32547"/>
                </a:lnTo>
                <a:close/>
              </a:path>
            </a:pathLst>
          </a:custGeom>
          <a:solidFill>
            <a:srgbClr val="132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7328" y="2921717"/>
            <a:ext cx="824865" cy="840105"/>
          </a:xfrm>
          <a:custGeom>
            <a:avLst/>
            <a:gdLst/>
            <a:ahLst/>
            <a:cxnLst/>
            <a:rect l="l" t="t" r="r" b="b"/>
            <a:pathLst>
              <a:path w="824865" h="840104">
                <a:moveTo>
                  <a:pt x="55658" y="52140"/>
                </a:moveTo>
                <a:lnTo>
                  <a:pt x="51127" y="56589"/>
                </a:lnTo>
                <a:lnTo>
                  <a:pt x="820246" y="839721"/>
                </a:lnTo>
                <a:lnTo>
                  <a:pt x="824776" y="835272"/>
                </a:lnTo>
                <a:lnTo>
                  <a:pt x="55658" y="52140"/>
                </a:lnTo>
                <a:close/>
              </a:path>
              <a:path w="824865" h="840104">
                <a:moveTo>
                  <a:pt x="0" y="0"/>
                </a:moveTo>
                <a:lnTo>
                  <a:pt x="26210" y="81061"/>
                </a:lnTo>
                <a:lnTo>
                  <a:pt x="51127" y="56589"/>
                </a:lnTo>
                <a:lnTo>
                  <a:pt x="42230" y="47529"/>
                </a:lnTo>
                <a:lnTo>
                  <a:pt x="46760" y="43079"/>
                </a:lnTo>
                <a:lnTo>
                  <a:pt x="64884" y="43079"/>
                </a:lnTo>
                <a:lnTo>
                  <a:pt x="80576" y="27668"/>
                </a:lnTo>
                <a:lnTo>
                  <a:pt x="0" y="0"/>
                </a:lnTo>
                <a:close/>
              </a:path>
              <a:path w="824865" h="840104">
                <a:moveTo>
                  <a:pt x="46760" y="43079"/>
                </a:moveTo>
                <a:lnTo>
                  <a:pt x="42230" y="47529"/>
                </a:lnTo>
                <a:lnTo>
                  <a:pt x="51127" y="56589"/>
                </a:lnTo>
                <a:lnTo>
                  <a:pt x="55658" y="52140"/>
                </a:lnTo>
                <a:lnTo>
                  <a:pt x="46760" y="43079"/>
                </a:lnTo>
                <a:close/>
              </a:path>
              <a:path w="824865" h="840104">
                <a:moveTo>
                  <a:pt x="64884" y="43079"/>
                </a:moveTo>
                <a:lnTo>
                  <a:pt x="46760" y="43079"/>
                </a:lnTo>
                <a:lnTo>
                  <a:pt x="55658" y="52140"/>
                </a:lnTo>
                <a:lnTo>
                  <a:pt x="64884" y="43079"/>
                </a:lnTo>
                <a:close/>
              </a:path>
            </a:pathLst>
          </a:custGeom>
          <a:solidFill>
            <a:srgbClr val="1329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42402" y="1944115"/>
            <a:ext cx="1631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Clinical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trials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25675" y="4684888"/>
            <a:ext cx="2327910" cy="1322705"/>
          </a:xfrm>
          <a:custGeom>
            <a:avLst/>
            <a:gdLst/>
            <a:ahLst/>
            <a:cxnLst/>
            <a:rect l="l" t="t" r="r" b="b"/>
            <a:pathLst>
              <a:path w="2327909" h="1322704">
                <a:moveTo>
                  <a:pt x="47470" y="1251748"/>
                </a:moveTo>
                <a:lnTo>
                  <a:pt x="0" y="1322491"/>
                </a:lnTo>
                <a:lnTo>
                  <a:pt x="85077" y="1318021"/>
                </a:lnTo>
                <a:lnTo>
                  <a:pt x="71397" y="1293914"/>
                </a:lnTo>
                <a:lnTo>
                  <a:pt x="56795" y="1293914"/>
                </a:lnTo>
                <a:lnTo>
                  <a:pt x="53661" y="1288391"/>
                </a:lnTo>
                <a:lnTo>
                  <a:pt x="64706" y="1282123"/>
                </a:lnTo>
                <a:lnTo>
                  <a:pt x="47470" y="1251748"/>
                </a:lnTo>
                <a:close/>
              </a:path>
              <a:path w="2327909" h="1322704">
                <a:moveTo>
                  <a:pt x="64706" y="1282123"/>
                </a:moveTo>
                <a:lnTo>
                  <a:pt x="53661" y="1288391"/>
                </a:lnTo>
                <a:lnTo>
                  <a:pt x="56795" y="1293914"/>
                </a:lnTo>
                <a:lnTo>
                  <a:pt x="67840" y="1287646"/>
                </a:lnTo>
                <a:lnTo>
                  <a:pt x="64706" y="1282123"/>
                </a:lnTo>
                <a:close/>
              </a:path>
              <a:path w="2327909" h="1322704">
                <a:moveTo>
                  <a:pt x="67840" y="1287646"/>
                </a:moveTo>
                <a:lnTo>
                  <a:pt x="56795" y="1293914"/>
                </a:lnTo>
                <a:lnTo>
                  <a:pt x="71397" y="1293914"/>
                </a:lnTo>
                <a:lnTo>
                  <a:pt x="67840" y="1287646"/>
                </a:lnTo>
                <a:close/>
              </a:path>
              <a:path w="2327909" h="1322704">
                <a:moveTo>
                  <a:pt x="2324164" y="0"/>
                </a:moveTo>
                <a:lnTo>
                  <a:pt x="64706" y="1282123"/>
                </a:lnTo>
                <a:lnTo>
                  <a:pt x="67840" y="1287646"/>
                </a:lnTo>
                <a:lnTo>
                  <a:pt x="2327297" y="5523"/>
                </a:lnTo>
                <a:lnTo>
                  <a:pt x="2324164" y="0"/>
                </a:lnTo>
                <a:close/>
              </a:path>
            </a:pathLst>
          </a:custGeom>
          <a:solidFill>
            <a:srgbClr val="13294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6660" y="2624471"/>
            <a:ext cx="2804160" cy="2741295"/>
            <a:chOff x="2916660" y="2624471"/>
            <a:chExt cx="2804160" cy="2741295"/>
          </a:xfrm>
        </p:grpSpPr>
        <p:sp>
          <p:nvSpPr>
            <p:cNvPr id="3" name="object 3"/>
            <p:cNvSpPr/>
            <p:nvPr/>
          </p:nvSpPr>
          <p:spPr>
            <a:xfrm>
              <a:off x="2923010" y="2641619"/>
              <a:ext cx="2791460" cy="2717800"/>
            </a:xfrm>
            <a:custGeom>
              <a:avLst/>
              <a:gdLst/>
              <a:ahLst/>
              <a:cxnLst/>
              <a:rect l="l" t="t" r="r" b="b"/>
              <a:pathLst>
                <a:path w="2791460" h="2717800">
                  <a:moveTo>
                    <a:pt x="1588884" y="2705100"/>
                  </a:moveTo>
                  <a:lnTo>
                    <a:pt x="1202243" y="2705100"/>
                  </a:lnTo>
                  <a:lnTo>
                    <a:pt x="1249881" y="2717800"/>
                  </a:lnTo>
                  <a:lnTo>
                    <a:pt x="1541245" y="2717800"/>
                  </a:lnTo>
                  <a:lnTo>
                    <a:pt x="1588884" y="2705100"/>
                  </a:lnTo>
                  <a:close/>
                </a:path>
                <a:path w="2791460" h="2717800">
                  <a:moveTo>
                    <a:pt x="1728647" y="2679700"/>
                  </a:moveTo>
                  <a:lnTo>
                    <a:pt x="1062480" y="2679700"/>
                  </a:lnTo>
                  <a:lnTo>
                    <a:pt x="1155111" y="2705100"/>
                  </a:lnTo>
                  <a:lnTo>
                    <a:pt x="1636016" y="2705100"/>
                  </a:lnTo>
                  <a:lnTo>
                    <a:pt x="1728647" y="2679700"/>
                  </a:lnTo>
                  <a:close/>
                </a:path>
                <a:path w="2791460" h="2717800">
                  <a:moveTo>
                    <a:pt x="1636016" y="12700"/>
                  </a:moveTo>
                  <a:lnTo>
                    <a:pt x="1155111" y="12700"/>
                  </a:lnTo>
                  <a:lnTo>
                    <a:pt x="1017035" y="50800"/>
                  </a:lnTo>
                  <a:lnTo>
                    <a:pt x="841713" y="101600"/>
                  </a:lnTo>
                  <a:lnTo>
                    <a:pt x="799634" y="127000"/>
                  </a:lnTo>
                  <a:lnTo>
                    <a:pt x="758311" y="139700"/>
                  </a:lnTo>
                  <a:lnTo>
                    <a:pt x="717772" y="165100"/>
                  </a:lnTo>
                  <a:lnTo>
                    <a:pt x="678045" y="190500"/>
                  </a:lnTo>
                  <a:lnTo>
                    <a:pt x="639157" y="215900"/>
                  </a:lnTo>
                  <a:lnTo>
                    <a:pt x="601136" y="241300"/>
                  </a:lnTo>
                  <a:lnTo>
                    <a:pt x="564009" y="266700"/>
                  </a:lnTo>
                  <a:lnTo>
                    <a:pt x="527805" y="292100"/>
                  </a:lnTo>
                  <a:lnTo>
                    <a:pt x="492550" y="317500"/>
                  </a:lnTo>
                  <a:lnTo>
                    <a:pt x="458273" y="342900"/>
                  </a:lnTo>
                  <a:lnTo>
                    <a:pt x="425001" y="381000"/>
                  </a:lnTo>
                  <a:lnTo>
                    <a:pt x="392762" y="406400"/>
                  </a:lnTo>
                  <a:lnTo>
                    <a:pt x="361584" y="444500"/>
                  </a:lnTo>
                  <a:lnTo>
                    <a:pt x="331494" y="482600"/>
                  </a:lnTo>
                  <a:lnTo>
                    <a:pt x="302520" y="508000"/>
                  </a:lnTo>
                  <a:lnTo>
                    <a:pt x="274689" y="546100"/>
                  </a:lnTo>
                  <a:lnTo>
                    <a:pt x="248030" y="584200"/>
                  </a:lnTo>
                  <a:lnTo>
                    <a:pt x="222569" y="622300"/>
                  </a:lnTo>
                  <a:lnTo>
                    <a:pt x="198336" y="660400"/>
                  </a:lnTo>
                  <a:lnTo>
                    <a:pt x="175356" y="698500"/>
                  </a:lnTo>
                  <a:lnTo>
                    <a:pt x="153659" y="736600"/>
                  </a:lnTo>
                  <a:lnTo>
                    <a:pt x="133271" y="774700"/>
                  </a:lnTo>
                  <a:lnTo>
                    <a:pt x="114220" y="812800"/>
                  </a:lnTo>
                  <a:lnTo>
                    <a:pt x="96535" y="863600"/>
                  </a:lnTo>
                  <a:lnTo>
                    <a:pt x="80242" y="901700"/>
                  </a:lnTo>
                  <a:lnTo>
                    <a:pt x="65370" y="939800"/>
                  </a:lnTo>
                  <a:lnTo>
                    <a:pt x="51945" y="990600"/>
                  </a:lnTo>
                  <a:lnTo>
                    <a:pt x="39996" y="1028700"/>
                  </a:lnTo>
                  <a:lnTo>
                    <a:pt x="29551" y="1079500"/>
                  </a:lnTo>
                  <a:lnTo>
                    <a:pt x="20637" y="1130300"/>
                  </a:lnTo>
                  <a:lnTo>
                    <a:pt x="13281" y="1168400"/>
                  </a:lnTo>
                  <a:lnTo>
                    <a:pt x="7512" y="1219200"/>
                  </a:lnTo>
                  <a:lnTo>
                    <a:pt x="3357" y="1270000"/>
                  </a:lnTo>
                  <a:lnTo>
                    <a:pt x="843" y="1308100"/>
                  </a:lnTo>
                  <a:lnTo>
                    <a:pt x="0" y="1358900"/>
                  </a:lnTo>
                  <a:lnTo>
                    <a:pt x="843" y="1409700"/>
                  </a:lnTo>
                  <a:lnTo>
                    <a:pt x="3357" y="1460500"/>
                  </a:lnTo>
                  <a:lnTo>
                    <a:pt x="7512" y="1498600"/>
                  </a:lnTo>
                  <a:lnTo>
                    <a:pt x="13281" y="1549400"/>
                  </a:lnTo>
                  <a:lnTo>
                    <a:pt x="20637" y="1600200"/>
                  </a:lnTo>
                  <a:lnTo>
                    <a:pt x="29551" y="1638300"/>
                  </a:lnTo>
                  <a:lnTo>
                    <a:pt x="39996" y="1689100"/>
                  </a:lnTo>
                  <a:lnTo>
                    <a:pt x="51945" y="1727200"/>
                  </a:lnTo>
                  <a:lnTo>
                    <a:pt x="65370" y="1778000"/>
                  </a:lnTo>
                  <a:lnTo>
                    <a:pt x="80242" y="1816100"/>
                  </a:lnTo>
                  <a:lnTo>
                    <a:pt x="96535" y="1854200"/>
                  </a:lnTo>
                  <a:lnTo>
                    <a:pt x="114220" y="1905000"/>
                  </a:lnTo>
                  <a:lnTo>
                    <a:pt x="133271" y="1943100"/>
                  </a:lnTo>
                  <a:lnTo>
                    <a:pt x="153659" y="1981200"/>
                  </a:lnTo>
                  <a:lnTo>
                    <a:pt x="175356" y="2019300"/>
                  </a:lnTo>
                  <a:lnTo>
                    <a:pt x="198336" y="2057400"/>
                  </a:lnTo>
                  <a:lnTo>
                    <a:pt x="222569" y="2095500"/>
                  </a:lnTo>
                  <a:lnTo>
                    <a:pt x="248030" y="2133600"/>
                  </a:lnTo>
                  <a:lnTo>
                    <a:pt x="274689" y="2171700"/>
                  </a:lnTo>
                  <a:lnTo>
                    <a:pt x="302520" y="2209800"/>
                  </a:lnTo>
                  <a:lnTo>
                    <a:pt x="331494" y="2247900"/>
                  </a:lnTo>
                  <a:lnTo>
                    <a:pt x="361584" y="2273300"/>
                  </a:lnTo>
                  <a:lnTo>
                    <a:pt x="392762" y="2311400"/>
                  </a:lnTo>
                  <a:lnTo>
                    <a:pt x="425001" y="2336800"/>
                  </a:lnTo>
                  <a:lnTo>
                    <a:pt x="458273" y="2374900"/>
                  </a:lnTo>
                  <a:lnTo>
                    <a:pt x="492550" y="2400300"/>
                  </a:lnTo>
                  <a:lnTo>
                    <a:pt x="527805" y="2425700"/>
                  </a:lnTo>
                  <a:lnTo>
                    <a:pt x="564009" y="2451100"/>
                  </a:lnTo>
                  <a:lnTo>
                    <a:pt x="601136" y="2476500"/>
                  </a:lnTo>
                  <a:lnTo>
                    <a:pt x="639157" y="2501900"/>
                  </a:lnTo>
                  <a:lnTo>
                    <a:pt x="678045" y="2527300"/>
                  </a:lnTo>
                  <a:lnTo>
                    <a:pt x="717772" y="2552700"/>
                  </a:lnTo>
                  <a:lnTo>
                    <a:pt x="758311" y="2578100"/>
                  </a:lnTo>
                  <a:lnTo>
                    <a:pt x="799634" y="2590800"/>
                  </a:lnTo>
                  <a:lnTo>
                    <a:pt x="841713" y="2616200"/>
                  </a:lnTo>
                  <a:lnTo>
                    <a:pt x="972209" y="2654300"/>
                  </a:lnTo>
                  <a:lnTo>
                    <a:pt x="1017035" y="2679700"/>
                  </a:lnTo>
                  <a:lnTo>
                    <a:pt x="1774091" y="2679700"/>
                  </a:lnTo>
                  <a:lnTo>
                    <a:pt x="1818918" y="2654300"/>
                  </a:lnTo>
                  <a:lnTo>
                    <a:pt x="1949414" y="2616200"/>
                  </a:lnTo>
                  <a:lnTo>
                    <a:pt x="1991493" y="2590800"/>
                  </a:lnTo>
                  <a:lnTo>
                    <a:pt x="2032816" y="2578100"/>
                  </a:lnTo>
                  <a:lnTo>
                    <a:pt x="2073354" y="2552700"/>
                  </a:lnTo>
                  <a:lnTo>
                    <a:pt x="2113082" y="2527300"/>
                  </a:lnTo>
                  <a:lnTo>
                    <a:pt x="2151970" y="2501900"/>
                  </a:lnTo>
                  <a:lnTo>
                    <a:pt x="2189991" y="2476500"/>
                  </a:lnTo>
                  <a:lnTo>
                    <a:pt x="2227118" y="2451100"/>
                  </a:lnTo>
                  <a:lnTo>
                    <a:pt x="2263322" y="2425700"/>
                  </a:lnTo>
                  <a:lnTo>
                    <a:pt x="2298577" y="2400300"/>
                  </a:lnTo>
                  <a:lnTo>
                    <a:pt x="2315715" y="2387600"/>
                  </a:lnTo>
                  <a:lnTo>
                    <a:pt x="1251312" y="2387600"/>
                  </a:lnTo>
                  <a:lnTo>
                    <a:pt x="1068372" y="2336800"/>
                  </a:lnTo>
                  <a:lnTo>
                    <a:pt x="981773" y="2311400"/>
                  </a:lnTo>
                  <a:lnTo>
                    <a:pt x="939855" y="2286000"/>
                  </a:lnTo>
                  <a:lnTo>
                    <a:pt x="898921" y="2273300"/>
                  </a:lnTo>
                  <a:lnTo>
                    <a:pt x="859018" y="2247900"/>
                  </a:lnTo>
                  <a:lnTo>
                    <a:pt x="820192" y="2222500"/>
                  </a:lnTo>
                  <a:lnTo>
                    <a:pt x="782490" y="2197100"/>
                  </a:lnTo>
                  <a:lnTo>
                    <a:pt x="745960" y="2171700"/>
                  </a:lnTo>
                  <a:lnTo>
                    <a:pt x="710649" y="2146300"/>
                  </a:lnTo>
                  <a:lnTo>
                    <a:pt x="676602" y="2120900"/>
                  </a:lnTo>
                  <a:lnTo>
                    <a:pt x="643868" y="2095500"/>
                  </a:lnTo>
                  <a:lnTo>
                    <a:pt x="612493" y="2057400"/>
                  </a:lnTo>
                  <a:lnTo>
                    <a:pt x="582523" y="2019300"/>
                  </a:lnTo>
                  <a:lnTo>
                    <a:pt x="554007" y="1993900"/>
                  </a:lnTo>
                  <a:lnTo>
                    <a:pt x="526990" y="1955800"/>
                  </a:lnTo>
                  <a:lnTo>
                    <a:pt x="501520" y="1917700"/>
                  </a:lnTo>
                  <a:lnTo>
                    <a:pt x="477644" y="1879600"/>
                  </a:lnTo>
                  <a:lnTo>
                    <a:pt x="455408" y="1841500"/>
                  </a:lnTo>
                  <a:lnTo>
                    <a:pt x="434860" y="1803400"/>
                  </a:lnTo>
                  <a:lnTo>
                    <a:pt x="416046" y="1765300"/>
                  </a:lnTo>
                  <a:lnTo>
                    <a:pt x="399013" y="1714500"/>
                  </a:lnTo>
                  <a:lnTo>
                    <a:pt x="383809" y="1676400"/>
                  </a:lnTo>
                  <a:lnTo>
                    <a:pt x="370479" y="1638300"/>
                  </a:lnTo>
                  <a:lnTo>
                    <a:pt x="359072" y="1587500"/>
                  </a:lnTo>
                  <a:lnTo>
                    <a:pt x="349633" y="1549400"/>
                  </a:lnTo>
                  <a:lnTo>
                    <a:pt x="342210" y="1498600"/>
                  </a:lnTo>
                  <a:lnTo>
                    <a:pt x="336850" y="1447800"/>
                  </a:lnTo>
                  <a:lnTo>
                    <a:pt x="333600" y="1409700"/>
                  </a:lnTo>
                  <a:lnTo>
                    <a:pt x="332506" y="1358900"/>
                  </a:lnTo>
                  <a:lnTo>
                    <a:pt x="333600" y="1308100"/>
                  </a:lnTo>
                  <a:lnTo>
                    <a:pt x="336850" y="1270000"/>
                  </a:lnTo>
                  <a:lnTo>
                    <a:pt x="342210" y="1219200"/>
                  </a:lnTo>
                  <a:lnTo>
                    <a:pt x="349633" y="1168400"/>
                  </a:lnTo>
                  <a:lnTo>
                    <a:pt x="359072" y="1130300"/>
                  </a:lnTo>
                  <a:lnTo>
                    <a:pt x="370479" y="1079500"/>
                  </a:lnTo>
                  <a:lnTo>
                    <a:pt x="383809" y="1041400"/>
                  </a:lnTo>
                  <a:lnTo>
                    <a:pt x="399013" y="1003300"/>
                  </a:lnTo>
                  <a:lnTo>
                    <a:pt x="416046" y="952500"/>
                  </a:lnTo>
                  <a:lnTo>
                    <a:pt x="434860" y="914400"/>
                  </a:lnTo>
                  <a:lnTo>
                    <a:pt x="455408" y="876300"/>
                  </a:lnTo>
                  <a:lnTo>
                    <a:pt x="477644" y="838200"/>
                  </a:lnTo>
                  <a:lnTo>
                    <a:pt x="501520" y="800100"/>
                  </a:lnTo>
                  <a:lnTo>
                    <a:pt x="526990" y="762000"/>
                  </a:lnTo>
                  <a:lnTo>
                    <a:pt x="554007" y="723900"/>
                  </a:lnTo>
                  <a:lnTo>
                    <a:pt x="582523" y="698500"/>
                  </a:lnTo>
                  <a:lnTo>
                    <a:pt x="612493" y="660400"/>
                  </a:lnTo>
                  <a:lnTo>
                    <a:pt x="643868" y="635000"/>
                  </a:lnTo>
                  <a:lnTo>
                    <a:pt x="676602" y="596900"/>
                  </a:lnTo>
                  <a:lnTo>
                    <a:pt x="710649" y="571500"/>
                  </a:lnTo>
                  <a:lnTo>
                    <a:pt x="745960" y="546100"/>
                  </a:lnTo>
                  <a:lnTo>
                    <a:pt x="782490" y="520700"/>
                  </a:lnTo>
                  <a:lnTo>
                    <a:pt x="820192" y="495300"/>
                  </a:lnTo>
                  <a:lnTo>
                    <a:pt x="859018" y="469900"/>
                  </a:lnTo>
                  <a:lnTo>
                    <a:pt x="898921" y="444500"/>
                  </a:lnTo>
                  <a:lnTo>
                    <a:pt x="939855" y="431800"/>
                  </a:lnTo>
                  <a:lnTo>
                    <a:pt x="981773" y="406400"/>
                  </a:lnTo>
                  <a:lnTo>
                    <a:pt x="1112960" y="368300"/>
                  </a:lnTo>
                  <a:lnTo>
                    <a:pt x="1204477" y="342900"/>
                  </a:lnTo>
                  <a:lnTo>
                    <a:pt x="1251312" y="342900"/>
                  </a:lnTo>
                  <a:lnTo>
                    <a:pt x="1298803" y="330200"/>
                  </a:lnTo>
                  <a:lnTo>
                    <a:pt x="2315715" y="330200"/>
                  </a:lnTo>
                  <a:lnTo>
                    <a:pt x="2298577" y="317500"/>
                  </a:lnTo>
                  <a:lnTo>
                    <a:pt x="2263322" y="292100"/>
                  </a:lnTo>
                  <a:lnTo>
                    <a:pt x="2227118" y="266700"/>
                  </a:lnTo>
                  <a:lnTo>
                    <a:pt x="2189991" y="241300"/>
                  </a:lnTo>
                  <a:lnTo>
                    <a:pt x="2151970" y="215900"/>
                  </a:lnTo>
                  <a:lnTo>
                    <a:pt x="2113082" y="190500"/>
                  </a:lnTo>
                  <a:lnTo>
                    <a:pt x="2073354" y="165100"/>
                  </a:lnTo>
                  <a:lnTo>
                    <a:pt x="2032816" y="139700"/>
                  </a:lnTo>
                  <a:lnTo>
                    <a:pt x="1991493" y="127000"/>
                  </a:lnTo>
                  <a:lnTo>
                    <a:pt x="1949414" y="101600"/>
                  </a:lnTo>
                  <a:lnTo>
                    <a:pt x="1774091" y="50800"/>
                  </a:lnTo>
                  <a:lnTo>
                    <a:pt x="1636016" y="12700"/>
                  </a:lnTo>
                  <a:close/>
                </a:path>
                <a:path w="2791460" h="2717800">
                  <a:moveTo>
                    <a:pt x="2315715" y="330200"/>
                  </a:moveTo>
                  <a:lnTo>
                    <a:pt x="1492323" y="330200"/>
                  </a:lnTo>
                  <a:lnTo>
                    <a:pt x="1539814" y="342900"/>
                  </a:lnTo>
                  <a:lnTo>
                    <a:pt x="1586649" y="342900"/>
                  </a:lnTo>
                  <a:lnTo>
                    <a:pt x="1678166" y="368300"/>
                  </a:lnTo>
                  <a:lnTo>
                    <a:pt x="1809353" y="406400"/>
                  </a:lnTo>
                  <a:lnTo>
                    <a:pt x="1851271" y="431800"/>
                  </a:lnTo>
                  <a:lnTo>
                    <a:pt x="1892206" y="444500"/>
                  </a:lnTo>
                  <a:lnTo>
                    <a:pt x="1932109" y="469900"/>
                  </a:lnTo>
                  <a:lnTo>
                    <a:pt x="1970935" y="495300"/>
                  </a:lnTo>
                  <a:lnTo>
                    <a:pt x="2008636" y="520700"/>
                  </a:lnTo>
                  <a:lnTo>
                    <a:pt x="2045166" y="546100"/>
                  </a:lnTo>
                  <a:lnTo>
                    <a:pt x="2080478" y="571500"/>
                  </a:lnTo>
                  <a:lnTo>
                    <a:pt x="2114525" y="596900"/>
                  </a:lnTo>
                  <a:lnTo>
                    <a:pt x="2147259" y="635000"/>
                  </a:lnTo>
                  <a:lnTo>
                    <a:pt x="2178634" y="660400"/>
                  </a:lnTo>
                  <a:lnTo>
                    <a:pt x="2208604" y="698500"/>
                  </a:lnTo>
                  <a:lnTo>
                    <a:pt x="2237120" y="723900"/>
                  </a:lnTo>
                  <a:lnTo>
                    <a:pt x="2264137" y="762000"/>
                  </a:lnTo>
                  <a:lnTo>
                    <a:pt x="2289607" y="800100"/>
                  </a:lnTo>
                  <a:lnTo>
                    <a:pt x="2313483" y="838200"/>
                  </a:lnTo>
                  <a:lnTo>
                    <a:pt x="2335719" y="876300"/>
                  </a:lnTo>
                  <a:lnTo>
                    <a:pt x="2356267" y="914400"/>
                  </a:lnTo>
                  <a:lnTo>
                    <a:pt x="2375081" y="952500"/>
                  </a:lnTo>
                  <a:lnTo>
                    <a:pt x="2392114" y="1003300"/>
                  </a:lnTo>
                  <a:lnTo>
                    <a:pt x="2407319" y="1041400"/>
                  </a:lnTo>
                  <a:lnTo>
                    <a:pt x="2420648" y="1079500"/>
                  </a:lnTo>
                  <a:lnTo>
                    <a:pt x="2432056" y="1130300"/>
                  </a:lnTo>
                  <a:lnTo>
                    <a:pt x="2441494" y="1168400"/>
                  </a:lnTo>
                  <a:lnTo>
                    <a:pt x="2448917" y="1219200"/>
                  </a:lnTo>
                  <a:lnTo>
                    <a:pt x="2454277" y="1270000"/>
                  </a:lnTo>
                  <a:lnTo>
                    <a:pt x="2457528" y="1308100"/>
                  </a:lnTo>
                  <a:lnTo>
                    <a:pt x="2458622" y="1358900"/>
                  </a:lnTo>
                  <a:lnTo>
                    <a:pt x="2457528" y="1409700"/>
                  </a:lnTo>
                  <a:lnTo>
                    <a:pt x="2454277" y="1447800"/>
                  </a:lnTo>
                  <a:lnTo>
                    <a:pt x="2448917" y="1498600"/>
                  </a:lnTo>
                  <a:lnTo>
                    <a:pt x="2441494" y="1549400"/>
                  </a:lnTo>
                  <a:lnTo>
                    <a:pt x="2432056" y="1587500"/>
                  </a:lnTo>
                  <a:lnTo>
                    <a:pt x="2420648" y="1638300"/>
                  </a:lnTo>
                  <a:lnTo>
                    <a:pt x="2407319" y="1676400"/>
                  </a:lnTo>
                  <a:lnTo>
                    <a:pt x="2392114" y="1714500"/>
                  </a:lnTo>
                  <a:lnTo>
                    <a:pt x="2375081" y="1765300"/>
                  </a:lnTo>
                  <a:lnTo>
                    <a:pt x="2356267" y="1803400"/>
                  </a:lnTo>
                  <a:lnTo>
                    <a:pt x="2335719" y="1841500"/>
                  </a:lnTo>
                  <a:lnTo>
                    <a:pt x="2313483" y="1879600"/>
                  </a:lnTo>
                  <a:lnTo>
                    <a:pt x="2289607" y="1917700"/>
                  </a:lnTo>
                  <a:lnTo>
                    <a:pt x="2264137" y="1955800"/>
                  </a:lnTo>
                  <a:lnTo>
                    <a:pt x="2237120" y="1993900"/>
                  </a:lnTo>
                  <a:lnTo>
                    <a:pt x="2208604" y="2019300"/>
                  </a:lnTo>
                  <a:lnTo>
                    <a:pt x="2178634" y="2057400"/>
                  </a:lnTo>
                  <a:lnTo>
                    <a:pt x="2147259" y="2095500"/>
                  </a:lnTo>
                  <a:lnTo>
                    <a:pt x="2114525" y="2120900"/>
                  </a:lnTo>
                  <a:lnTo>
                    <a:pt x="2080478" y="2146300"/>
                  </a:lnTo>
                  <a:lnTo>
                    <a:pt x="2045166" y="2171700"/>
                  </a:lnTo>
                  <a:lnTo>
                    <a:pt x="2008636" y="2197100"/>
                  </a:lnTo>
                  <a:lnTo>
                    <a:pt x="1970935" y="2222500"/>
                  </a:lnTo>
                  <a:lnTo>
                    <a:pt x="1932109" y="2247900"/>
                  </a:lnTo>
                  <a:lnTo>
                    <a:pt x="1892206" y="2273300"/>
                  </a:lnTo>
                  <a:lnTo>
                    <a:pt x="1851271" y="2286000"/>
                  </a:lnTo>
                  <a:lnTo>
                    <a:pt x="1809353" y="2311400"/>
                  </a:lnTo>
                  <a:lnTo>
                    <a:pt x="1722754" y="2336800"/>
                  </a:lnTo>
                  <a:lnTo>
                    <a:pt x="1539814" y="2387600"/>
                  </a:lnTo>
                  <a:lnTo>
                    <a:pt x="2315715" y="2387600"/>
                  </a:lnTo>
                  <a:lnTo>
                    <a:pt x="2332854" y="2374900"/>
                  </a:lnTo>
                  <a:lnTo>
                    <a:pt x="2366126" y="2336800"/>
                  </a:lnTo>
                  <a:lnTo>
                    <a:pt x="2398364" y="2311400"/>
                  </a:lnTo>
                  <a:lnTo>
                    <a:pt x="2429543" y="2273300"/>
                  </a:lnTo>
                  <a:lnTo>
                    <a:pt x="2459633" y="2247900"/>
                  </a:lnTo>
                  <a:lnTo>
                    <a:pt x="2488607" y="2209800"/>
                  </a:lnTo>
                  <a:lnTo>
                    <a:pt x="2516438" y="2171700"/>
                  </a:lnTo>
                  <a:lnTo>
                    <a:pt x="2543097" y="2133600"/>
                  </a:lnTo>
                  <a:lnTo>
                    <a:pt x="2568557" y="2095500"/>
                  </a:lnTo>
                  <a:lnTo>
                    <a:pt x="2592791" y="2057400"/>
                  </a:lnTo>
                  <a:lnTo>
                    <a:pt x="2615770" y="2019300"/>
                  </a:lnTo>
                  <a:lnTo>
                    <a:pt x="2637468" y="1981200"/>
                  </a:lnTo>
                  <a:lnTo>
                    <a:pt x="2657856" y="1943100"/>
                  </a:lnTo>
                  <a:lnTo>
                    <a:pt x="2676906" y="1905000"/>
                  </a:lnTo>
                  <a:lnTo>
                    <a:pt x="2694592" y="1854200"/>
                  </a:lnTo>
                  <a:lnTo>
                    <a:pt x="2710884" y="1816100"/>
                  </a:lnTo>
                  <a:lnTo>
                    <a:pt x="2725757" y="1778000"/>
                  </a:lnTo>
                  <a:lnTo>
                    <a:pt x="2739181" y="1727200"/>
                  </a:lnTo>
                  <a:lnTo>
                    <a:pt x="2751130" y="1689100"/>
                  </a:lnTo>
                  <a:lnTo>
                    <a:pt x="2761575" y="1638300"/>
                  </a:lnTo>
                  <a:lnTo>
                    <a:pt x="2770490" y="1600200"/>
                  </a:lnTo>
                  <a:lnTo>
                    <a:pt x="2777845" y="1549400"/>
                  </a:lnTo>
                  <a:lnTo>
                    <a:pt x="2783614" y="1498600"/>
                  </a:lnTo>
                  <a:lnTo>
                    <a:pt x="2787769" y="1460500"/>
                  </a:lnTo>
                  <a:lnTo>
                    <a:pt x="2790283" y="1409700"/>
                  </a:lnTo>
                  <a:lnTo>
                    <a:pt x="2791127" y="1358900"/>
                  </a:lnTo>
                  <a:lnTo>
                    <a:pt x="2790283" y="1308100"/>
                  </a:lnTo>
                  <a:lnTo>
                    <a:pt x="2787769" y="1270000"/>
                  </a:lnTo>
                  <a:lnTo>
                    <a:pt x="2783614" y="1219200"/>
                  </a:lnTo>
                  <a:lnTo>
                    <a:pt x="2777845" y="1168400"/>
                  </a:lnTo>
                  <a:lnTo>
                    <a:pt x="2770490" y="1130300"/>
                  </a:lnTo>
                  <a:lnTo>
                    <a:pt x="2761575" y="1079500"/>
                  </a:lnTo>
                  <a:lnTo>
                    <a:pt x="2751130" y="1028700"/>
                  </a:lnTo>
                  <a:lnTo>
                    <a:pt x="2739181" y="990600"/>
                  </a:lnTo>
                  <a:lnTo>
                    <a:pt x="2725757" y="939800"/>
                  </a:lnTo>
                  <a:lnTo>
                    <a:pt x="2710884" y="901700"/>
                  </a:lnTo>
                  <a:lnTo>
                    <a:pt x="2694592" y="863600"/>
                  </a:lnTo>
                  <a:lnTo>
                    <a:pt x="2676906" y="812800"/>
                  </a:lnTo>
                  <a:lnTo>
                    <a:pt x="2657856" y="774700"/>
                  </a:lnTo>
                  <a:lnTo>
                    <a:pt x="2637468" y="736600"/>
                  </a:lnTo>
                  <a:lnTo>
                    <a:pt x="2615770" y="698500"/>
                  </a:lnTo>
                  <a:lnTo>
                    <a:pt x="2592791" y="660400"/>
                  </a:lnTo>
                  <a:lnTo>
                    <a:pt x="2568557" y="622300"/>
                  </a:lnTo>
                  <a:lnTo>
                    <a:pt x="2543097" y="584200"/>
                  </a:lnTo>
                  <a:lnTo>
                    <a:pt x="2516438" y="546100"/>
                  </a:lnTo>
                  <a:lnTo>
                    <a:pt x="2488607" y="508000"/>
                  </a:lnTo>
                  <a:lnTo>
                    <a:pt x="2459633" y="482600"/>
                  </a:lnTo>
                  <a:lnTo>
                    <a:pt x="2429543" y="444500"/>
                  </a:lnTo>
                  <a:lnTo>
                    <a:pt x="2398364" y="406400"/>
                  </a:lnTo>
                  <a:lnTo>
                    <a:pt x="2366126" y="381000"/>
                  </a:lnTo>
                  <a:lnTo>
                    <a:pt x="2332854" y="342900"/>
                  </a:lnTo>
                  <a:lnTo>
                    <a:pt x="2315715" y="330200"/>
                  </a:lnTo>
                  <a:close/>
                </a:path>
                <a:path w="2791460" h="2717800">
                  <a:moveTo>
                    <a:pt x="1541245" y="0"/>
                  </a:moveTo>
                  <a:lnTo>
                    <a:pt x="1249881" y="0"/>
                  </a:lnTo>
                  <a:lnTo>
                    <a:pt x="1202243" y="12700"/>
                  </a:lnTo>
                  <a:lnTo>
                    <a:pt x="1588884" y="12700"/>
                  </a:lnTo>
                  <a:lnTo>
                    <a:pt x="1541245" y="0"/>
                  </a:lnTo>
                  <a:close/>
                </a:path>
              </a:pathLst>
            </a:custGeom>
            <a:solidFill>
              <a:srgbClr val="285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3010" y="2630821"/>
              <a:ext cx="2791460" cy="2728595"/>
            </a:xfrm>
            <a:custGeom>
              <a:avLst/>
              <a:gdLst/>
              <a:ahLst/>
              <a:cxnLst/>
              <a:rect l="l" t="t" r="r" b="b"/>
              <a:pathLst>
                <a:path w="2791460" h="2728595">
                  <a:moveTo>
                    <a:pt x="0" y="1364299"/>
                  </a:moveTo>
                  <a:lnTo>
                    <a:pt x="843" y="1316402"/>
                  </a:lnTo>
                  <a:lnTo>
                    <a:pt x="3357" y="1268920"/>
                  </a:lnTo>
                  <a:lnTo>
                    <a:pt x="7512" y="1221880"/>
                  </a:lnTo>
                  <a:lnTo>
                    <a:pt x="13281" y="1175309"/>
                  </a:lnTo>
                  <a:lnTo>
                    <a:pt x="20637" y="1129233"/>
                  </a:lnTo>
                  <a:lnTo>
                    <a:pt x="29551" y="1083680"/>
                  </a:lnTo>
                  <a:lnTo>
                    <a:pt x="39996" y="1038677"/>
                  </a:lnTo>
                  <a:lnTo>
                    <a:pt x="51945" y="994251"/>
                  </a:lnTo>
                  <a:lnTo>
                    <a:pt x="65369" y="950428"/>
                  </a:lnTo>
                  <a:lnTo>
                    <a:pt x="80242" y="907237"/>
                  </a:lnTo>
                  <a:lnTo>
                    <a:pt x="96535" y="864704"/>
                  </a:lnTo>
                  <a:lnTo>
                    <a:pt x="114220" y="822855"/>
                  </a:lnTo>
                  <a:lnTo>
                    <a:pt x="133271" y="781719"/>
                  </a:lnTo>
                  <a:lnTo>
                    <a:pt x="153659" y="741322"/>
                  </a:lnTo>
                  <a:lnTo>
                    <a:pt x="175356" y="701692"/>
                  </a:lnTo>
                  <a:lnTo>
                    <a:pt x="198335" y="662855"/>
                  </a:lnTo>
                  <a:lnTo>
                    <a:pt x="222569" y="624838"/>
                  </a:lnTo>
                  <a:lnTo>
                    <a:pt x="248029" y="587668"/>
                  </a:lnTo>
                  <a:lnTo>
                    <a:pt x="274689" y="551373"/>
                  </a:lnTo>
                  <a:lnTo>
                    <a:pt x="302519" y="515980"/>
                  </a:lnTo>
                  <a:lnTo>
                    <a:pt x="331494" y="481515"/>
                  </a:lnTo>
                  <a:lnTo>
                    <a:pt x="361584" y="448006"/>
                  </a:lnTo>
                  <a:lnTo>
                    <a:pt x="392762" y="415480"/>
                  </a:lnTo>
                  <a:lnTo>
                    <a:pt x="425001" y="383963"/>
                  </a:lnTo>
                  <a:lnTo>
                    <a:pt x="458273" y="353483"/>
                  </a:lnTo>
                  <a:lnTo>
                    <a:pt x="492550" y="324067"/>
                  </a:lnTo>
                  <a:lnTo>
                    <a:pt x="527805" y="295742"/>
                  </a:lnTo>
                  <a:lnTo>
                    <a:pt x="564009" y="268535"/>
                  </a:lnTo>
                  <a:lnTo>
                    <a:pt x="601136" y="242473"/>
                  </a:lnTo>
                  <a:lnTo>
                    <a:pt x="639157" y="217583"/>
                  </a:lnTo>
                  <a:lnTo>
                    <a:pt x="678045" y="193892"/>
                  </a:lnTo>
                  <a:lnTo>
                    <a:pt x="717772" y="171427"/>
                  </a:lnTo>
                  <a:lnTo>
                    <a:pt x="758311" y="150216"/>
                  </a:lnTo>
                  <a:lnTo>
                    <a:pt x="799634" y="130285"/>
                  </a:lnTo>
                  <a:lnTo>
                    <a:pt x="841712" y="111661"/>
                  </a:lnTo>
                  <a:lnTo>
                    <a:pt x="884520" y="94372"/>
                  </a:lnTo>
                  <a:lnTo>
                    <a:pt x="928028" y="78444"/>
                  </a:lnTo>
                  <a:lnTo>
                    <a:pt x="972209" y="63905"/>
                  </a:lnTo>
                  <a:lnTo>
                    <a:pt x="1017035" y="50781"/>
                  </a:lnTo>
                  <a:lnTo>
                    <a:pt x="1062480" y="39100"/>
                  </a:lnTo>
                  <a:lnTo>
                    <a:pt x="1108514" y="28889"/>
                  </a:lnTo>
                  <a:lnTo>
                    <a:pt x="1155111" y="20174"/>
                  </a:lnTo>
                  <a:lnTo>
                    <a:pt x="1202243" y="12984"/>
                  </a:lnTo>
                  <a:lnTo>
                    <a:pt x="1249882" y="7344"/>
                  </a:lnTo>
                  <a:lnTo>
                    <a:pt x="1298000" y="3282"/>
                  </a:lnTo>
                  <a:lnTo>
                    <a:pt x="1346570" y="825"/>
                  </a:lnTo>
                  <a:lnTo>
                    <a:pt x="1395564" y="0"/>
                  </a:lnTo>
                  <a:lnTo>
                    <a:pt x="1444557" y="825"/>
                  </a:lnTo>
                  <a:lnTo>
                    <a:pt x="1493127" y="3282"/>
                  </a:lnTo>
                  <a:lnTo>
                    <a:pt x="1541245" y="7344"/>
                  </a:lnTo>
                  <a:lnTo>
                    <a:pt x="1588884" y="12984"/>
                  </a:lnTo>
                  <a:lnTo>
                    <a:pt x="1636016" y="20174"/>
                  </a:lnTo>
                  <a:lnTo>
                    <a:pt x="1682613" y="28889"/>
                  </a:lnTo>
                  <a:lnTo>
                    <a:pt x="1728647" y="39100"/>
                  </a:lnTo>
                  <a:lnTo>
                    <a:pt x="1774091" y="50781"/>
                  </a:lnTo>
                  <a:lnTo>
                    <a:pt x="1818918" y="63905"/>
                  </a:lnTo>
                  <a:lnTo>
                    <a:pt x="1863099" y="78444"/>
                  </a:lnTo>
                  <a:lnTo>
                    <a:pt x="1906607" y="94372"/>
                  </a:lnTo>
                  <a:lnTo>
                    <a:pt x="1949414" y="111661"/>
                  </a:lnTo>
                  <a:lnTo>
                    <a:pt x="1991493" y="130285"/>
                  </a:lnTo>
                  <a:lnTo>
                    <a:pt x="2032815" y="150216"/>
                  </a:lnTo>
                  <a:lnTo>
                    <a:pt x="2073354" y="171427"/>
                  </a:lnTo>
                  <a:lnTo>
                    <a:pt x="2113081" y="193892"/>
                  </a:lnTo>
                  <a:lnTo>
                    <a:pt x="2151969" y="217583"/>
                  </a:lnTo>
                  <a:lnTo>
                    <a:pt x="2189991" y="242473"/>
                  </a:lnTo>
                  <a:lnTo>
                    <a:pt x="2227117" y="268535"/>
                  </a:lnTo>
                  <a:lnTo>
                    <a:pt x="2263322" y="295742"/>
                  </a:lnTo>
                  <a:lnTo>
                    <a:pt x="2298576" y="324067"/>
                  </a:lnTo>
                  <a:lnTo>
                    <a:pt x="2332853" y="353483"/>
                  </a:lnTo>
                  <a:lnTo>
                    <a:pt x="2366125" y="383963"/>
                  </a:lnTo>
                  <a:lnTo>
                    <a:pt x="2398364" y="415480"/>
                  </a:lnTo>
                  <a:lnTo>
                    <a:pt x="2429543" y="448006"/>
                  </a:lnTo>
                  <a:lnTo>
                    <a:pt x="2459633" y="481515"/>
                  </a:lnTo>
                  <a:lnTo>
                    <a:pt x="2488607" y="515980"/>
                  </a:lnTo>
                  <a:lnTo>
                    <a:pt x="2516437" y="551373"/>
                  </a:lnTo>
                  <a:lnTo>
                    <a:pt x="2543097" y="587668"/>
                  </a:lnTo>
                  <a:lnTo>
                    <a:pt x="2568557" y="624838"/>
                  </a:lnTo>
                  <a:lnTo>
                    <a:pt x="2592791" y="662855"/>
                  </a:lnTo>
                  <a:lnTo>
                    <a:pt x="2615770" y="701692"/>
                  </a:lnTo>
                  <a:lnTo>
                    <a:pt x="2637468" y="741322"/>
                  </a:lnTo>
                  <a:lnTo>
                    <a:pt x="2657855" y="781719"/>
                  </a:lnTo>
                  <a:lnTo>
                    <a:pt x="2676906" y="822855"/>
                  </a:lnTo>
                  <a:lnTo>
                    <a:pt x="2694591" y="864704"/>
                  </a:lnTo>
                  <a:lnTo>
                    <a:pt x="2710884" y="907237"/>
                  </a:lnTo>
                  <a:lnTo>
                    <a:pt x="2725757" y="950428"/>
                  </a:lnTo>
                  <a:lnTo>
                    <a:pt x="2739181" y="994251"/>
                  </a:lnTo>
                  <a:lnTo>
                    <a:pt x="2751130" y="1038677"/>
                  </a:lnTo>
                  <a:lnTo>
                    <a:pt x="2761575" y="1083680"/>
                  </a:lnTo>
                  <a:lnTo>
                    <a:pt x="2770489" y="1129233"/>
                  </a:lnTo>
                  <a:lnTo>
                    <a:pt x="2777845" y="1175309"/>
                  </a:lnTo>
                  <a:lnTo>
                    <a:pt x="2783614" y="1221880"/>
                  </a:lnTo>
                  <a:lnTo>
                    <a:pt x="2787769" y="1268920"/>
                  </a:lnTo>
                  <a:lnTo>
                    <a:pt x="2790283" y="1316402"/>
                  </a:lnTo>
                  <a:lnTo>
                    <a:pt x="2791127" y="1364299"/>
                  </a:lnTo>
                  <a:lnTo>
                    <a:pt x="2790283" y="1412195"/>
                  </a:lnTo>
                  <a:lnTo>
                    <a:pt x="2787769" y="1459677"/>
                  </a:lnTo>
                  <a:lnTo>
                    <a:pt x="2783614" y="1506717"/>
                  </a:lnTo>
                  <a:lnTo>
                    <a:pt x="2777845" y="1553288"/>
                  </a:lnTo>
                  <a:lnTo>
                    <a:pt x="2770489" y="1599364"/>
                  </a:lnTo>
                  <a:lnTo>
                    <a:pt x="2761575" y="1644917"/>
                  </a:lnTo>
                  <a:lnTo>
                    <a:pt x="2751130" y="1689920"/>
                  </a:lnTo>
                  <a:lnTo>
                    <a:pt x="2739181" y="1734346"/>
                  </a:lnTo>
                  <a:lnTo>
                    <a:pt x="2725757" y="1778168"/>
                  </a:lnTo>
                  <a:lnTo>
                    <a:pt x="2710884" y="1821360"/>
                  </a:lnTo>
                  <a:lnTo>
                    <a:pt x="2694591" y="1863893"/>
                  </a:lnTo>
                  <a:lnTo>
                    <a:pt x="2676906" y="1905741"/>
                  </a:lnTo>
                  <a:lnTo>
                    <a:pt x="2657855" y="1946877"/>
                  </a:lnTo>
                  <a:lnTo>
                    <a:pt x="2637468" y="1987274"/>
                  </a:lnTo>
                  <a:lnTo>
                    <a:pt x="2615770" y="2026905"/>
                  </a:lnTo>
                  <a:lnTo>
                    <a:pt x="2592791" y="2065742"/>
                  </a:lnTo>
                  <a:lnTo>
                    <a:pt x="2568557" y="2103759"/>
                  </a:lnTo>
                  <a:lnTo>
                    <a:pt x="2543097" y="2140928"/>
                  </a:lnTo>
                  <a:lnTo>
                    <a:pt x="2516437" y="2177223"/>
                  </a:lnTo>
                  <a:lnTo>
                    <a:pt x="2488607" y="2212616"/>
                  </a:lnTo>
                  <a:lnTo>
                    <a:pt x="2459633" y="2247081"/>
                  </a:lnTo>
                  <a:lnTo>
                    <a:pt x="2429543" y="2280590"/>
                  </a:lnTo>
                  <a:lnTo>
                    <a:pt x="2398364" y="2313117"/>
                  </a:lnTo>
                  <a:lnTo>
                    <a:pt x="2366125" y="2344633"/>
                  </a:lnTo>
                  <a:lnTo>
                    <a:pt x="2332853" y="2375113"/>
                  </a:lnTo>
                  <a:lnTo>
                    <a:pt x="2298576" y="2404529"/>
                  </a:lnTo>
                  <a:lnTo>
                    <a:pt x="2263322" y="2432854"/>
                  </a:lnTo>
                  <a:lnTo>
                    <a:pt x="2227117" y="2460061"/>
                  </a:lnTo>
                  <a:lnTo>
                    <a:pt x="2189991" y="2486123"/>
                  </a:lnTo>
                  <a:lnTo>
                    <a:pt x="2151969" y="2511013"/>
                  </a:lnTo>
                  <a:lnTo>
                    <a:pt x="2113081" y="2534704"/>
                  </a:lnTo>
                  <a:lnTo>
                    <a:pt x="2073354" y="2557169"/>
                  </a:lnTo>
                  <a:lnTo>
                    <a:pt x="2032815" y="2578380"/>
                  </a:lnTo>
                  <a:lnTo>
                    <a:pt x="1991493" y="2598311"/>
                  </a:lnTo>
                  <a:lnTo>
                    <a:pt x="1949414" y="2616935"/>
                  </a:lnTo>
                  <a:lnTo>
                    <a:pt x="1906607" y="2634224"/>
                  </a:lnTo>
                  <a:lnTo>
                    <a:pt x="1863099" y="2650152"/>
                  </a:lnTo>
                  <a:lnTo>
                    <a:pt x="1818918" y="2664691"/>
                  </a:lnTo>
                  <a:lnTo>
                    <a:pt x="1774091" y="2677815"/>
                  </a:lnTo>
                  <a:lnTo>
                    <a:pt x="1728647" y="2689496"/>
                  </a:lnTo>
                  <a:lnTo>
                    <a:pt x="1682613" y="2699707"/>
                  </a:lnTo>
                  <a:lnTo>
                    <a:pt x="1636016" y="2708422"/>
                  </a:lnTo>
                  <a:lnTo>
                    <a:pt x="1588884" y="2715613"/>
                  </a:lnTo>
                  <a:lnTo>
                    <a:pt x="1541245" y="2721252"/>
                  </a:lnTo>
                  <a:lnTo>
                    <a:pt x="1493127" y="2725314"/>
                  </a:lnTo>
                  <a:lnTo>
                    <a:pt x="1444557" y="2727772"/>
                  </a:lnTo>
                  <a:lnTo>
                    <a:pt x="1395564" y="2728597"/>
                  </a:lnTo>
                  <a:lnTo>
                    <a:pt x="1346570" y="2727772"/>
                  </a:lnTo>
                  <a:lnTo>
                    <a:pt x="1298000" y="2725314"/>
                  </a:lnTo>
                  <a:lnTo>
                    <a:pt x="1249882" y="2721252"/>
                  </a:lnTo>
                  <a:lnTo>
                    <a:pt x="1202243" y="2715613"/>
                  </a:lnTo>
                  <a:lnTo>
                    <a:pt x="1155111" y="2708422"/>
                  </a:lnTo>
                  <a:lnTo>
                    <a:pt x="1108514" y="2699707"/>
                  </a:lnTo>
                  <a:lnTo>
                    <a:pt x="1062480" y="2689496"/>
                  </a:lnTo>
                  <a:lnTo>
                    <a:pt x="1017035" y="2677815"/>
                  </a:lnTo>
                  <a:lnTo>
                    <a:pt x="972209" y="2664691"/>
                  </a:lnTo>
                  <a:lnTo>
                    <a:pt x="928028" y="2650152"/>
                  </a:lnTo>
                  <a:lnTo>
                    <a:pt x="884520" y="2634224"/>
                  </a:lnTo>
                  <a:lnTo>
                    <a:pt x="841712" y="2616935"/>
                  </a:lnTo>
                  <a:lnTo>
                    <a:pt x="799634" y="2598311"/>
                  </a:lnTo>
                  <a:lnTo>
                    <a:pt x="758311" y="2578380"/>
                  </a:lnTo>
                  <a:lnTo>
                    <a:pt x="717772" y="2557169"/>
                  </a:lnTo>
                  <a:lnTo>
                    <a:pt x="678045" y="2534704"/>
                  </a:lnTo>
                  <a:lnTo>
                    <a:pt x="639157" y="2511013"/>
                  </a:lnTo>
                  <a:lnTo>
                    <a:pt x="601136" y="2486123"/>
                  </a:lnTo>
                  <a:lnTo>
                    <a:pt x="564009" y="2460061"/>
                  </a:lnTo>
                  <a:lnTo>
                    <a:pt x="527805" y="2432854"/>
                  </a:lnTo>
                  <a:lnTo>
                    <a:pt x="492550" y="2404529"/>
                  </a:lnTo>
                  <a:lnTo>
                    <a:pt x="458273" y="2375113"/>
                  </a:lnTo>
                  <a:lnTo>
                    <a:pt x="425001" y="2344633"/>
                  </a:lnTo>
                  <a:lnTo>
                    <a:pt x="392762" y="2313117"/>
                  </a:lnTo>
                  <a:lnTo>
                    <a:pt x="361584" y="2280590"/>
                  </a:lnTo>
                  <a:lnTo>
                    <a:pt x="331494" y="2247081"/>
                  </a:lnTo>
                  <a:lnTo>
                    <a:pt x="302519" y="2212616"/>
                  </a:lnTo>
                  <a:lnTo>
                    <a:pt x="274689" y="2177223"/>
                  </a:lnTo>
                  <a:lnTo>
                    <a:pt x="248029" y="2140928"/>
                  </a:lnTo>
                  <a:lnTo>
                    <a:pt x="222569" y="2103759"/>
                  </a:lnTo>
                  <a:lnTo>
                    <a:pt x="198335" y="2065742"/>
                  </a:lnTo>
                  <a:lnTo>
                    <a:pt x="175356" y="2026905"/>
                  </a:lnTo>
                  <a:lnTo>
                    <a:pt x="153659" y="1987274"/>
                  </a:lnTo>
                  <a:lnTo>
                    <a:pt x="133271" y="1946877"/>
                  </a:lnTo>
                  <a:lnTo>
                    <a:pt x="114220" y="1905741"/>
                  </a:lnTo>
                  <a:lnTo>
                    <a:pt x="96535" y="1863893"/>
                  </a:lnTo>
                  <a:lnTo>
                    <a:pt x="80242" y="1821360"/>
                  </a:lnTo>
                  <a:lnTo>
                    <a:pt x="65369" y="1778168"/>
                  </a:lnTo>
                  <a:lnTo>
                    <a:pt x="51945" y="1734346"/>
                  </a:lnTo>
                  <a:lnTo>
                    <a:pt x="39996" y="1689920"/>
                  </a:lnTo>
                  <a:lnTo>
                    <a:pt x="29551" y="1644917"/>
                  </a:lnTo>
                  <a:lnTo>
                    <a:pt x="20637" y="1599364"/>
                  </a:lnTo>
                  <a:lnTo>
                    <a:pt x="13281" y="1553288"/>
                  </a:lnTo>
                  <a:lnTo>
                    <a:pt x="7512" y="1506717"/>
                  </a:lnTo>
                  <a:lnTo>
                    <a:pt x="3357" y="1459677"/>
                  </a:lnTo>
                  <a:lnTo>
                    <a:pt x="843" y="1412195"/>
                  </a:lnTo>
                  <a:lnTo>
                    <a:pt x="0" y="1364299"/>
                  </a:lnTo>
                  <a:close/>
                </a:path>
                <a:path w="2791460" h="2728595">
                  <a:moveTo>
                    <a:pt x="332505" y="1364299"/>
                  </a:moveTo>
                  <a:lnTo>
                    <a:pt x="333599" y="1411528"/>
                  </a:lnTo>
                  <a:lnTo>
                    <a:pt x="336849" y="1458212"/>
                  </a:lnTo>
                  <a:lnTo>
                    <a:pt x="342209" y="1504306"/>
                  </a:lnTo>
                  <a:lnTo>
                    <a:pt x="349632" y="1549764"/>
                  </a:lnTo>
                  <a:lnTo>
                    <a:pt x="359071" y="1594540"/>
                  </a:lnTo>
                  <a:lnTo>
                    <a:pt x="370478" y="1638589"/>
                  </a:lnTo>
                  <a:lnTo>
                    <a:pt x="383808" y="1681865"/>
                  </a:lnTo>
                  <a:lnTo>
                    <a:pt x="399013" y="1724323"/>
                  </a:lnTo>
                  <a:lnTo>
                    <a:pt x="416045" y="1765917"/>
                  </a:lnTo>
                  <a:lnTo>
                    <a:pt x="434859" y="1806602"/>
                  </a:lnTo>
                  <a:lnTo>
                    <a:pt x="455408" y="1846332"/>
                  </a:lnTo>
                  <a:lnTo>
                    <a:pt x="477644" y="1885062"/>
                  </a:lnTo>
                  <a:lnTo>
                    <a:pt x="501520" y="1922746"/>
                  </a:lnTo>
                  <a:lnTo>
                    <a:pt x="526990" y="1959338"/>
                  </a:lnTo>
                  <a:lnTo>
                    <a:pt x="554007" y="1994794"/>
                  </a:lnTo>
                  <a:lnTo>
                    <a:pt x="582523" y="2029067"/>
                  </a:lnTo>
                  <a:lnTo>
                    <a:pt x="612492" y="2062112"/>
                  </a:lnTo>
                  <a:lnTo>
                    <a:pt x="643868" y="2093883"/>
                  </a:lnTo>
                  <a:lnTo>
                    <a:pt x="676602" y="2124336"/>
                  </a:lnTo>
                  <a:lnTo>
                    <a:pt x="710648" y="2153424"/>
                  </a:lnTo>
                  <a:lnTo>
                    <a:pt x="745960" y="2181101"/>
                  </a:lnTo>
                  <a:lnTo>
                    <a:pt x="782490" y="2207323"/>
                  </a:lnTo>
                  <a:lnTo>
                    <a:pt x="820192" y="2232044"/>
                  </a:lnTo>
                  <a:lnTo>
                    <a:pt x="859017" y="2255218"/>
                  </a:lnTo>
                  <a:lnTo>
                    <a:pt x="898921" y="2276800"/>
                  </a:lnTo>
                  <a:lnTo>
                    <a:pt x="939855" y="2296744"/>
                  </a:lnTo>
                  <a:lnTo>
                    <a:pt x="981773" y="2315004"/>
                  </a:lnTo>
                  <a:lnTo>
                    <a:pt x="1024628" y="2331536"/>
                  </a:lnTo>
                  <a:lnTo>
                    <a:pt x="1068373" y="2346294"/>
                  </a:lnTo>
                  <a:lnTo>
                    <a:pt x="1112960" y="2359231"/>
                  </a:lnTo>
                  <a:lnTo>
                    <a:pt x="1158344" y="2370303"/>
                  </a:lnTo>
                  <a:lnTo>
                    <a:pt x="1204477" y="2379464"/>
                  </a:lnTo>
                  <a:lnTo>
                    <a:pt x="1251313" y="2386669"/>
                  </a:lnTo>
                  <a:lnTo>
                    <a:pt x="1298803" y="2391871"/>
                  </a:lnTo>
                  <a:lnTo>
                    <a:pt x="1346903" y="2395026"/>
                  </a:lnTo>
                  <a:lnTo>
                    <a:pt x="1395564" y="2396088"/>
                  </a:lnTo>
                  <a:lnTo>
                    <a:pt x="1444224" y="2395026"/>
                  </a:lnTo>
                  <a:lnTo>
                    <a:pt x="1492323" y="2391871"/>
                  </a:lnTo>
                  <a:lnTo>
                    <a:pt x="1539814" y="2386669"/>
                  </a:lnTo>
                  <a:lnTo>
                    <a:pt x="1586649" y="2379464"/>
                  </a:lnTo>
                  <a:lnTo>
                    <a:pt x="1632782" y="2370303"/>
                  </a:lnTo>
                  <a:lnTo>
                    <a:pt x="1678166" y="2359231"/>
                  </a:lnTo>
                  <a:lnTo>
                    <a:pt x="1722754" y="2346294"/>
                  </a:lnTo>
                  <a:lnTo>
                    <a:pt x="1766499" y="2331536"/>
                  </a:lnTo>
                  <a:lnTo>
                    <a:pt x="1809353" y="2315004"/>
                  </a:lnTo>
                  <a:lnTo>
                    <a:pt x="1851271" y="2296744"/>
                  </a:lnTo>
                  <a:lnTo>
                    <a:pt x="1892205" y="2276800"/>
                  </a:lnTo>
                  <a:lnTo>
                    <a:pt x="1932109" y="2255218"/>
                  </a:lnTo>
                  <a:lnTo>
                    <a:pt x="1970935" y="2232044"/>
                  </a:lnTo>
                  <a:lnTo>
                    <a:pt x="2008636" y="2207323"/>
                  </a:lnTo>
                  <a:lnTo>
                    <a:pt x="2045166" y="2181101"/>
                  </a:lnTo>
                  <a:lnTo>
                    <a:pt x="2080478" y="2153424"/>
                  </a:lnTo>
                  <a:lnTo>
                    <a:pt x="2114524" y="2124336"/>
                  </a:lnTo>
                  <a:lnTo>
                    <a:pt x="2147259" y="2093883"/>
                  </a:lnTo>
                  <a:lnTo>
                    <a:pt x="2178634" y="2062112"/>
                  </a:lnTo>
                  <a:lnTo>
                    <a:pt x="2208603" y="2029067"/>
                  </a:lnTo>
                  <a:lnTo>
                    <a:pt x="2237120" y="1994794"/>
                  </a:lnTo>
                  <a:lnTo>
                    <a:pt x="2264136" y="1959338"/>
                  </a:lnTo>
                  <a:lnTo>
                    <a:pt x="2289606" y="1922746"/>
                  </a:lnTo>
                  <a:lnTo>
                    <a:pt x="2313483" y="1885062"/>
                  </a:lnTo>
                  <a:lnTo>
                    <a:pt x="2335719" y="1846332"/>
                  </a:lnTo>
                  <a:lnTo>
                    <a:pt x="2356267" y="1806602"/>
                  </a:lnTo>
                  <a:lnTo>
                    <a:pt x="2375081" y="1765917"/>
                  </a:lnTo>
                  <a:lnTo>
                    <a:pt x="2392114" y="1724323"/>
                  </a:lnTo>
                  <a:lnTo>
                    <a:pt x="2407318" y="1681865"/>
                  </a:lnTo>
                  <a:lnTo>
                    <a:pt x="2420648" y="1638589"/>
                  </a:lnTo>
                  <a:lnTo>
                    <a:pt x="2432056" y="1594540"/>
                  </a:lnTo>
                  <a:lnTo>
                    <a:pt x="2441494" y="1549764"/>
                  </a:lnTo>
                  <a:lnTo>
                    <a:pt x="2448917" y="1504306"/>
                  </a:lnTo>
                  <a:lnTo>
                    <a:pt x="2454277" y="1458212"/>
                  </a:lnTo>
                  <a:lnTo>
                    <a:pt x="2457528" y="1411528"/>
                  </a:lnTo>
                  <a:lnTo>
                    <a:pt x="2458622" y="1364299"/>
                  </a:lnTo>
                  <a:lnTo>
                    <a:pt x="2457528" y="1317069"/>
                  </a:lnTo>
                  <a:lnTo>
                    <a:pt x="2454277" y="1270385"/>
                  </a:lnTo>
                  <a:lnTo>
                    <a:pt x="2448917" y="1224291"/>
                  </a:lnTo>
                  <a:lnTo>
                    <a:pt x="2441494" y="1178833"/>
                  </a:lnTo>
                  <a:lnTo>
                    <a:pt x="2432056" y="1134057"/>
                  </a:lnTo>
                  <a:lnTo>
                    <a:pt x="2420648" y="1090008"/>
                  </a:lnTo>
                  <a:lnTo>
                    <a:pt x="2407318" y="1046731"/>
                  </a:lnTo>
                  <a:lnTo>
                    <a:pt x="2392114" y="1004273"/>
                  </a:lnTo>
                  <a:lnTo>
                    <a:pt x="2375081" y="962679"/>
                  </a:lnTo>
                  <a:lnTo>
                    <a:pt x="2356267" y="921994"/>
                  </a:lnTo>
                  <a:lnTo>
                    <a:pt x="2335719" y="882264"/>
                  </a:lnTo>
                  <a:lnTo>
                    <a:pt x="2313483" y="843534"/>
                  </a:lnTo>
                  <a:lnTo>
                    <a:pt x="2289606" y="805850"/>
                  </a:lnTo>
                  <a:lnTo>
                    <a:pt x="2264136" y="769258"/>
                  </a:lnTo>
                  <a:lnTo>
                    <a:pt x="2237120" y="733802"/>
                  </a:lnTo>
                  <a:lnTo>
                    <a:pt x="2208603" y="699529"/>
                  </a:lnTo>
                  <a:lnTo>
                    <a:pt x="2178634" y="666484"/>
                  </a:lnTo>
                  <a:lnTo>
                    <a:pt x="2147259" y="634713"/>
                  </a:lnTo>
                  <a:lnTo>
                    <a:pt x="2114524" y="604260"/>
                  </a:lnTo>
                  <a:lnTo>
                    <a:pt x="2080478" y="575172"/>
                  </a:lnTo>
                  <a:lnTo>
                    <a:pt x="2045166" y="547495"/>
                  </a:lnTo>
                  <a:lnTo>
                    <a:pt x="2008636" y="521273"/>
                  </a:lnTo>
                  <a:lnTo>
                    <a:pt x="1970935" y="496552"/>
                  </a:lnTo>
                  <a:lnTo>
                    <a:pt x="1932109" y="473378"/>
                  </a:lnTo>
                  <a:lnTo>
                    <a:pt x="1892205" y="451796"/>
                  </a:lnTo>
                  <a:lnTo>
                    <a:pt x="1851271" y="431852"/>
                  </a:lnTo>
                  <a:lnTo>
                    <a:pt x="1809353" y="413591"/>
                  </a:lnTo>
                  <a:lnTo>
                    <a:pt x="1766499" y="397060"/>
                  </a:lnTo>
                  <a:lnTo>
                    <a:pt x="1722754" y="382302"/>
                  </a:lnTo>
                  <a:lnTo>
                    <a:pt x="1678166" y="369365"/>
                  </a:lnTo>
                  <a:lnTo>
                    <a:pt x="1632782" y="358293"/>
                  </a:lnTo>
                  <a:lnTo>
                    <a:pt x="1586649" y="349132"/>
                  </a:lnTo>
                  <a:lnTo>
                    <a:pt x="1539814" y="341927"/>
                  </a:lnTo>
                  <a:lnTo>
                    <a:pt x="1492323" y="336725"/>
                  </a:lnTo>
                  <a:lnTo>
                    <a:pt x="1444224" y="333570"/>
                  </a:lnTo>
                  <a:lnTo>
                    <a:pt x="1395564" y="332508"/>
                  </a:lnTo>
                  <a:lnTo>
                    <a:pt x="1346903" y="333570"/>
                  </a:lnTo>
                  <a:lnTo>
                    <a:pt x="1298803" y="336725"/>
                  </a:lnTo>
                  <a:lnTo>
                    <a:pt x="1251313" y="341927"/>
                  </a:lnTo>
                  <a:lnTo>
                    <a:pt x="1204477" y="349132"/>
                  </a:lnTo>
                  <a:lnTo>
                    <a:pt x="1158344" y="358293"/>
                  </a:lnTo>
                  <a:lnTo>
                    <a:pt x="1112960" y="369365"/>
                  </a:lnTo>
                  <a:lnTo>
                    <a:pt x="1068373" y="382302"/>
                  </a:lnTo>
                  <a:lnTo>
                    <a:pt x="1024628" y="397060"/>
                  </a:lnTo>
                  <a:lnTo>
                    <a:pt x="981773" y="413591"/>
                  </a:lnTo>
                  <a:lnTo>
                    <a:pt x="939855" y="431852"/>
                  </a:lnTo>
                  <a:lnTo>
                    <a:pt x="898921" y="451796"/>
                  </a:lnTo>
                  <a:lnTo>
                    <a:pt x="859017" y="473378"/>
                  </a:lnTo>
                  <a:lnTo>
                    <a:pt x="820192" y="496552"/>
                  </a:lnTo>
                  <a:lnTo>
                    <a:pt x="782490" y="521273"/>
                  </a:lnTo>
                  <a:lnTo>
                    <a:pt x="745960" y="547495"/>
                  </a:lnTo>
                  <a:lnTo>
                    <a:pt x="710648" y="575172"/>
                  </a:lnTo>
                  <a:lnTo>
                    <a:pt x="676602" y="604260"/>
                  </a:lnTo>
                  <a:lnTo>
                    <a:pt x="643868" y="634713"/>
                  </a:lnTo>
                  <a:lnTo>
                    <a:pt x="612492" y="666484"/>
                  </a:lnTo>
                  <a:lnTo>
                    <a:pt x="582523" y="699529"/>
                  </a:lnTo>
                  <a:lnTo>
                    <a:pt x="554007" y="733802"/>
                  </a:lnTo>
                  <a:lnTo>
                    <a:pt x="526990" y="769258"/>
                  </a:lnTo>
                  <a:lnTo>
                    <a:pt x="501520" y="805850"/>
                  </a:lnTo>
                  <a:lnTo>
                    <a:pt x="477644" y="843534"/>
                  </a:lnTo>
                  <a:lnTo>
                    <a:pt x="455408" y="882264"/>
                  </a:lnTo>
                  <a:lnTo>
                    <a:pt x="434859" y="921994"/>
                  </a:lnTo>
                  <a:lnTo>
                    <a:pt x="416045" y="962679"/>
                  </a:lnTo>
                  <a:lnTo>
                    <a:pt x="399013" y="1004273"/>
                  </a:lnTo>
                  <a:lnTo>
                    <a:pt x="383808" y="1046731"/>
                  </a:lnTo>
                  <a:lnTo>
                    <a:pt x="370478" y="1090008"/>
                  </a:lnTo>
                  <a:lnTo>
                    <a:pt x="359071" y="1134057"/>
                  </a:lnTo>
                  <a:lnTo>
                    <a:pt x="349632" y="1178833"/>
                  </a:lnTo>
                  <a:lnTo>
                    <a:pt x="342209" y="1224291"/>
                  </a:lnTo>
                  <a:lnTo>
                    <a:pt x="336849" y="1270385"/>
                  </a:lnTo>
                  <a:lnTo>
                    <a:pt x="333599" y="1317069"/>
                  </a:lnTo>
                  <a:lnTo>
                    <a:pt x="332505" y="1364299"/>
                  </a:lnTo>
                  <a:close/>
                </a:path>
              </a:pathLst>
            </a:custGeom>
            <a:ln w="12700">
              <a:solidFill>
                <a:srgbClr val="BDD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989" y="473963"/>
            <a:ext cx="802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Life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Cycle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o</a:t>
            </a:r>
            <a:r>
              <a:rPr lang="en-US" sz="4400" b="0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sz="4400" b="0" spc="-25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Healthcare</a:t>
            </a:r>
            <a:r>
              <a:rPr lang="en-US" sz="4400" b="0" spc="-2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400" b="0" spc="-5" dirty="0">
                <a:solidFill>
                  <a:schemeClr val="tx1"/>
                </a:solidFill>
                <a:latin typeface="+mj-lt"/>
              </a:rPr>
              <a:t>Data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4395" y="4492244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7798" y="2431796"/>
            <a:ext cx="1039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Hospital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447" y="4355083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Insurance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8870" y="6284467"/>
            <a:ext cx="158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Government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8088" y="2431796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har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2379" y="3989323"/>
            <a:ext cx="19392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Pharmaceutical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6838" y="1455761"/>
            <a:ext cx="1072847" cy="107284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9617" y="1502425"/>
            <a:ext cx="921645" cy="92164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7701" y="2976672"/>
            <a:ext cx="1120932" cy="11209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136" y="3060959"/>
            <a:ext cx="1285267" cy="1285267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660650" y="3372958"/>
            <a:ext cx="2185035" cy="3044825"/>
            <a:chOff x="2660650" y="3372958"/>
            <a:chExt cx="2185035" cy="30448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0066" y="5347464"/>
              <a:ext cx="1069972" cy="10699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5655" y="3372958"/>
              <a:ext cx="1069972" cy="10699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66999" y="3665840"/>
              <a:ext cx="733425" cy="381000"/>
            </a:xfrm>
            <a:custGeom>
              <a:avLst/>
              <a:gdLst/>
              <a:ahLst/>
              <a:cxnLst/>
              <a:rect l="l" t="t" r="r" b="b"/>
              <a:pathLst>
                <a:path w="733425" h="381000">
                  <a:moveTo>
                    <a:pt x="383515" y="0"/>
                  </a:moveTo>
                  <a:lnTo>
                    <a:pt x="0" y="380386"/>
                  </a:lnTo>
                  <a:lnTo>
                    <a:pt x="733402" y="352764"/>
                  </a:lnTo>
                  <a:lnTo>
                    <a:pt x="383515" y="0"/>
                  </a:lnTo>
                  <a:close/>
                </a:path>
              </a:pathLst>
            </a:custGeom>
            <a:solidFill>
              <a:srgbClr val="285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7000" y="3665840"/>
              <a:ext cx="733425" cy="381000"/>
            </a:xfrm>
            <a:custGeom>
              <a:avLst/>
              <a:gdLst/>
              <a:ahLst/>
              <a:cxnLst/>
              <a:rect l="l" t="t" r="r" b="b"/>
              <a:pathLst>
                <a:path w="733425" h="381000">
                  <a:moveTo>
                    <a:pt x="383515" y="0"/>
                  </a:moveTo>
                  <a:lnTo>
                    <a:pt x="733401" y="352764"/>
                  </a:lnTo>
                  <a:lnTo>
                    <a:pt x="0" y="380386"/>
                  </a:lnTo>
                  <a:lnTo>
                    <a:pt x="383515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01096" y="1785882"/>
            <a:ext cx="1069972" cy="106997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345968" y="2876803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Researcher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866129" y="2307906"/>
            <a:ext cx="1189355" cy="928369"/>
            <a:chOff x="8866129" y="2307906"/>
            <a:chExt cx="1189355" cy="928369"/>
          </a:xfrm>
        </p:grpSpPr>
        <p:sp>
          <p:nvSpPr>
            <p:cNvPr id="24" name="object 24"/>
            <p:cNvSpPr/>
            <p:nvPr/>
          </p:nvSpPr>
          <p:spPr>
            <a:xfrm>
              <a:off x="8872479" y="2314256"/>
              <a:ext cx="1176655" cy="915669"/>
            </a:xfrm>
            <a:custGeom>
              <a:avLst/>
              <a:gdLst/>
              <a:ahLst/>
              <a:cxnLst/>
              <a:rect l="l" t="t" r="r" b="b"/>
              <a:pathLst>
                <a:path w="1176654" h="915669">
                  <a:moveTo>
                    <a:pt x="566440" y="0"/>
                  </a:moveTo>
                  <a:lnTo>
                    <a:pt x="642635" y="228829"/>
                  </a:lnTo>
                  <a:lnTo>
                    <a:pt x="0" y="442809"/>
                  </a:lnTo>
                  <a:lnTo>
                    <a:pt x="152387" y="900466"/>
                  </a:lnTo>
                  <a:lnTo>
                    <a:pt x="795022" y="686487"/>
                  </a:lnTo>
                  <a:lnTo>
                    <a:pt x="871216" y="915316"/>
                  </a:lnTo>
                  <a:lnTo>
                    <a:pt x="1176486" y="305272"/>
                  </a:lnTo>
                  <a:lnTo>
                    <a:pt x="566440" y="0"/>
                  </a:lnTo>
                  <a:close/>
                </a:path>
              </a:pathLst>
            </a:custGeom>
            <a:solidFill>
              <a:srgbClr val="285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72479" y="2314256"/>
              <a:ext cx="1176655" cy="915669"/>
            </a:xfrm>
            <a:custGeom>
              <a:avLst/>
              <a:gdLst/>
              <a:ahLst/>
              <a:cxnLst/>
              <a:rect l="l" t="t" r="r" b="b"/>
              <a:pathLst>
                <a:path w="1176654" h="915669">
                  <a:moveTo>
                    <a:pt x="0" y="442808"/>
                  </a:moveTo>
                  <a:lnTo>
                    <a:pt x="642634" y="228829"/>
                  </a:lnTo>
                  <a:lnTo>
                    <a:pt x="566441" y="0"/>
                  </a:lnTo>
                  <a:lnTo>
                    <a:pt x="1176485" y="305271"/>
                  </a:lnTo>
                  <a:lnTo>
                    <a:pt x="871215" y="915316"/>
                  </a:lnTo>
                  <a:lnTo>
                    <a:pt x="795022" y="686487"/>
                  </a:lnTo>
                  <a:lnTo>
                    <a:pt x="152387" y="900466"/>
                  </a:lnTo>
                  <a:lnTo>
                    <a:pt x="0" y="442808"/>
                  </a:lnTo>
                  <a:close/>
                </a:path>
              </a:pathLst>
            </a:custGeom>
            <a:ln w="12700">
              <a:solidFill>
                <a:srgbClr val="0B1B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 rot="20520000">
            <a:off x="9148576" y="2727620"/>
            <a:ext cx="472382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31286" y="3264124"/>
            <a:ext cx="410209" cy="1172845"/>
            <a:chOff x="10631286" y="3264124"/>
            <a:chExt cx="410209" cy="1172845"/>
          </a:xfrm>
        </p:grpSpPr>
        <p:sp>
          <p:nvSpPr>
            <p:cNvPr id="28" name="object 28"/>
            <p:cNvSpPr/>
            <p:nvPr/>
          </p:nvSpPr>
          <p:spPr>
            <a:xfrm>
              <a:off x="10637636" y="3270474"/>
              <a:ext cx="397510" cy="1160145"/>
            </a:xfrm>
            <a:custGeom>
              <a:avLst/>
              <a:gdLst/>
              <a:ahLst/>
              <a:cxnLst/>
              <a:rect l="l" t="t" r="r" b="b"/>
              <a:pathLst>
                <a:path w="397509" h="1160145">
                  <a:moveTo>
                    <a:pt x="297666" y="0"/>
                  </a:moveTo>
                  <a:lnTo>
                    <a:pt x="99222" y="0"/>
                  </a:lnTo>
                  <a:lnTo>
                    <a:pt x="99222" y="961240"/>
                  </a:lnTo>
                  <a:lnTo>
                    <a:pt x="0" y="961240"/>
                  </a:lnTo>
                  <a:lnTo>
                    <a:pt x="198443" y="1159683"/>
                  </a:lnTo>
                  <a:lnTo>
                    <a:pt x="396888" y="961240"/>
                  </a:lnTo>
                  <a:lnTo>
                    <a:pt x="297666" y="961240"/>
                  </a:lnTo>
                  <a:lnTo>
                    <a:pt x="297666" y="0"/>
                  </a:lnTo>
                  <a:close/>
                </a:path>
              </a:pathLst>
            </a:custGeom>
            <a:solidFill>
              <a:srgbClr val="2856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637636" y="3270474"/>
              <a:ext cx="397510" cy="1160145"/>
            </a:xfrm>
            <a:custGeom>
              <a:avLst/>
              <a:gdLst/>
              <a:ahLst/>
              <a:cxnLst/>
              <a:rect l="l" t="t" r="r" b="b"/>
              <a:pathLst>
                <a:path w="397509" h="1160145">
                  <a:moveTo>
                    <a:pt x="297666" y="0"/>
                  </a:moveTo>
                  <a:lnTo>
                    <a:pt x="297666" y="961240"/>
                  </a:lnTo>
                  <a:lnTo>
                    <a:pt x="396889" y="961240"/>
                  </a:lnTo>
                  <a:lnTo>
                    <a:pt x="198443" y="1159684"/>
                  </a:lnTo>
                  <a:lnTo>
                    <a:pt x="0" y="961240"/>
                  </a:lnTo>
                  <a:lnTo>
                    <a:pt x="99222" y="961240"/>
                  </a:lnTo>
                  <a:lnTo>
                    <a:pt x="99222" y="0"/>
                  </a:lnTo>
                  <a:lnTo>
                    <a:pt x="297666" y="0"/>
                  </a:lnTo>
                  <a:close/>
                </a:path>
              </a:pathLst>
            </a:custGeom>
            <a:ln w="12700">
              <a:solidFill>
                <a:srgbClr val="0B1B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680861" y="4656835"/>
            <a:ext cx="228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Medical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literature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algn="ctr" rtl="0">
              <a:spcBef>
                <a:spcPct val="0"/>
              </a:spcBef>
            </a:pPr>
            <a:r>
              <a:rPr lang="en-US" sz="5200" b="0" kern="1200" spc="-5">
                <a:latin typeface="+mj-lt"/>
                <a:ea typeface="+mj-ea"/>
                <a:cs typeface="+mj-cs"/>
              </a:rPr>
              <a:t>Health</a:t>
            </a:r>
            <a:r>
              <a:rPr lang="en-US" sz="5200" b="0" kern="1200" spc="-90">
                <a:latin typeface="+mj-lt"/>
                <a:ea typeface="+mj-ea"/>
                <a:cs typeface="+mj-cs"/>
              </a:rPr>
              <a:t> </a:t>
            </a:r>
            <a:r>
              <a:rPr lang="en-US" sz="5200" b="0" kern="1200" spc="-5">
                <a:latin typeface="+mj-lt"/>
                <a:ea typeface="+mj-ea"/>
                <a:cs typeface="+mj-cs"/>
              </a:rPr>
              <a:t>Data</a:t>
            </a:r>
            <a:endParaRPr lang="en-US" sz="5200" b="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0B376D8B-D5FB-2E09-4A24-703C07644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04193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1471</Words>
  <Application>Microsoft Office PowerPoint</Application>
  <PresentationFormat>Widescreen</PresentationFormat>
  <Paragraphs>358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MT</vt:lpstr>
      <vt:lpstr>Calibri</vt:lpstr>
      <vt:lpstr>Cambria Math</vt:lpstr>
      <vt:lpstr>Corbel</vt:lpstr>
      <vt:lpstr>Georgia</vt:lpstr>
      <vt:lpstr>Tahoma</vt:lpstr>
      <vt:lpstr>Times New Roman</vt:lpstr>
      <vt:lpstr>Verdana</vt:lpstr>
      <vt:lpstr>Wingdings</vt:lpstr>
      <vt:lpstr>Office Theme</vt:lpstr>
      <vt:lpstr>Foundations of Health Data Science (FHDS)</vt:lpstr>
      <vt:lpstr>Learning Objectives</vt:lpstr>
      <vt:lpstr>Players in Healthcare</vt:lpstr>
      <vt:lpstr>Life Cycle of Healthcare Data</vt:lpstr>
      <vt:lpstr>Life Cycle of Healthcare Data</vt:lpstr>
      <vt:lpstr>Life cycle of Healthcare Data</vt:lpstr>
      <vt:lpstr>Life Cycle of Healthcare Data</vt:lpstr>
      <vt:lpstr>Life Cycle of Healthcare Data</vt:lpstr>
      <vt:lpstr>Health Data</vt:lpstr>
      <vt:lpstr>Adoption of EHR Systems among U.S.  Hospitals</vt:lpstr>
      <vt:lpstr>What is in Electronic health record (HER)</vt:lpstr>
      <vt:lpstr>Workflow of EHR Data</vt:lpstr>
      <vt:lpstr>Longitudinal EHR data</vt:lpstr>
      <vt:lpstr>ML &amp; DL as Effective Tools</vt:lpstr>
      <vt:lpstr>Properties of EHR</vt:lpstr>
      <vt:lpstr>Clinical Notes</vt:lpstr>
      <vt:lpstr>Clinical Notes - Template</vt:lpstr>
      <vt:lpstr>Properties of Clinical Notes</vt:lpstr>
      <vt:lpstr>Claims Data</vt:lpstr>
      <vt:lpstr>Claims Data - Medicare</vt:lpstr>
      <vt:lpstr>Claims Data – Commercial/Private</vt:lpstr>
      <vt:lpstr>Claims Data – Data Elements</vt:lpstr>
      <vt:lpstr>Properties of Claims</vt:lpstr>
      <vt:lpstr>Claims vs. EHR</vt:lpstr>
      <vt:lpstr>Continuous Signals</vt:lpstr>
      <vt:lpstr>Properties of Continuous signals</vt:lpstr>
      <vt:lpstr>Imaging Data</vt:lpstr>
      <vt:lpstr>Quiz</vt:lpstr>
      <vt:lpstr>Properties of Imaging Data</vt:lpstr>
      <vt:lpstr>Medical Literature</vt:lpstr>
      <vt:lpstr>Properties of Medical Literature</vt:lpstr>
      <vt:lpstr>Medical ontology</vt:lpstr>
      <vt:lpstr>Properties of medical ontology</vt:lpstr>
      <vt:lpstr>Clinical Trial Data</vt:lpstr>
      <vt:lpstr>Properties of Trial Data</vt:lpstr>
      <vt:lpstr>Drug Data</vt:lpstr>
      <vt:lpstr>Properties of Drug Data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</dc:title>
  <dc:creator>JHossain</dc:creator>
  <cp:lastModifiedBy>Jubayer Hossain</cp:lastModifiedBy>
  <cp:revision>7</cp:revision>
  <dcterms:created xsi:type="dcterms:W3CDTF">2023-05-31T09:58:48Z</dcterms:created>
  <dcterms:modified xsi:type="dcterms:W3CDTF">2024-01-15T08:22:04Z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LastSaved">
    <vt:filetime>2023-05-31T00:00:00Z</vt:filetime>
  </property>
</Properties>
</file>